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830" r:id="rId2"/>
    <p:sldId id="834" r:id="rId3"/>
    <p:sldId id="835" r:id="rId4"/>
    <p:sldId id="836" r:id="rId5"/>
    <p:sldId id="828" r:id="rId6"/>
    <p:sldId id="827" r:id="rId7"/>
    <p:sldId id="811" r:id="rId8"/>
    <p:sldId id="809" r:id="rId9"/>
    <p:sldId id="817" r:id="rId10"/>
    <p:sldId id="818" r:id="rId11"/>
    <p:sldId id="825" r:id="rId12"/>
    <p:sldId id="824" r:id="rId13"/>
    <p:sldId id="813" r:id="rId14"/>
    <p:sldId id="814" r:id="rId15"/>
    <p:sldId id="816" r:id="rId16"/>
    <p:sldId id="808" r:id="rId17"/>
    <p:sldId id="819" r:id="rId18"/>
    <p:sldId id="822" r:id="rId19"/>
    <p:sldId id="820" r:id="rId20"/>
    <p:sldId id="821" r:id="rId21"/>
    <p:sldId id="823" r:id="rId22"/>
    <p:sldId id="733" r:id="rId23"/>
    <p:sldId id="804" r:id="rId24"/>
    <p:sldId id="805" r:id="rId25"/>
    <p:sldId id="806" r:id="rId26"/>
    <p:sldId id="833" r:id="rId27"/>
    <p:sldId id="739" r:id="rId28"/>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9933"/>
    <a:srgbClr val="0066CC"/>
    <a:srgbClr val="0000FF"/>
    <a:srgbClr val="0033CC"/>
    <a:srgbClr val="003399"/>
    <a:srgbClr val="FFFFFF"/>
    <a:srgbClr val="008000"/>
    <a:srgbClr val="CC0000"/>
    <a:srgbClr val="FF00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624" autoAdjust="0"/>
  </p:normalViewPr>
  <p:slideViewPr>
    <p:cSldViewPr snapToGrid="0">
      <p:cViewPr>
        <p:scale>
          <a:sx n="66" d="100"/>
          <a:sy n="66" d="100"/>
        </p:scale>
        <p:origin x="-1902" y="-174"/>
      </p:cViewPr>
      <p:guideLst>
        <p:guide orient="horz" pos="324"/>
        <p:guide pos="90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632" y="0"/>
            <a:ext cx="3083769" cy="517131"/>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defTabSz="822563">
              <a:defRPr sz="1000" b="0" i="1">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163" y="0"/>
            <a:ext cx="3083769" cy="517131"/>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algn="r" defTabSz="822563">
              <a:defRPr sz="1000" b="0" i="1">
                <a:latin typeface="Times New Roman" pitchFamily="18" charset="0"/>
              </a:defRPr>
            </a:lvl1pPr>
          </a:lstStyle>
          <a:p>
            <a:pPr>
              <a:defRPr/>
            </a:pPr>
            <a:endParaRPr lang="da-DK" dirty="0"/>
          </a:p>
        </p:txBody>
      </p:sp>
      <p:sp>
        <p:nvSpPr>
          <p:cNvPr id="21299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053" y="4860378"/>
            <a:ext cx="5219196" cy="4606722"/>
          </a:xfrm>
          <a:prstGeom prst="rect">
            <a:avLst/>
          </a:prstGeom>
          <a:noFill/>
          <a:ln w="9525">
            <a:noFill/>
            <a:miter lim="800000"/>
            <a:headEnd/>
            <a:tailEnd/>
          </a:ln>
          <a:effectLst/>
        </p:spPr>
        <p:txBody>
          <a:bodyPr vert="horz" wrap="square" lIns="97441" tIns="49547" rIns="97441" bIns="49547"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632" y="9715846"/>
            <a:ext cx="3083769" cy="517131"/>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defTabSz="822563">
              <a:defRPr sz="1000" b="0" i="1">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163" y="9715846"/>
            <a:ext cx="3083769" cy="517131"/>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algn="r" defTabSz="822563">
              <a:defRPr sz="1000" b="0" i="1">
                <a:latin typeface="Times New Roman" pitchFamily="18" charset="0"/>
              </a:defRPr>
            </a:lvl1pPr>
          </a:lstStyle>
          <a:p>
            <a:pPr>
              <a:defRPr/>
            </a:pPr>
            <a:fld id="{A111FFE0-B12B-4FF1-8C17-864946D5FEC0}"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93325FF8-E7A8-484B-BA1B-576853B33F2C}" type="slidenum">
              <a:rPr lang="da-DK" smtClean="0"/>
              <a:pPr/>
              <a:t>27</a:t>
            </a:fld>
            <a:endParaRPr lang="da-DK" dirty="0"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6F3E935-BB39-4D35-A391-09DC68D50B31}" type="slidenum">
              <a:rPr lang="en-GB" noProof="0"/>
              <a:pPr>
                <a:defRPr/>
              </a:pPr>
              <a:t>‹nr.›</a:t>
            </a:fld>
            <a:endParaRPr lang="en-GB" noProof="0"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2C3B278-585C-4A4E-8896-34B7CA0E2F5B}" type="slidenum">
              <a:rPr lang="en-GB" noProof="0"/>
              <a:pPr>
                <a:defRPr/>
              </a:pPr>
              <a:t>‹nr.›</a:t>
            </a:fld>
            <a:endParaRPr lang="en-GB" noProof="0"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3DD0B21-4057-493B-A698-10FCA78EFF1B}" type="slidenum">
              <a:rPr lang="en-GB" noProof="0"/>
              <a:pPr>
                <a:defRPr/>
              </a:pPr>
              <a:t>‹nr.›</a:t>
            </a:fld>
            <a:endParaRPr lang="en-GB" noProof="0"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a:lvl1pPr>
          </a:lstStyle>
          <a:p>
            <a:pPr>
              <a:defRPr/>
            </a:pPr>
            <a:r>
              <a:rPr lang="da-DK" noProof="0" smtClean="0"/>
              <a:t>Nov. 6, 2013</a:t>
            </a:r>
            <a:endParaRPr lang="en-GB" noProof="0" dirty="0"/>
          </a:p>
        </p:txBody>
      </p:sp>
      <p:sp>
        <p:nvSpPr>
          <p:cNvPr id="6" name="Pladsholder til sidefod 5"/>
          <p:cNvSpPr>
            <a:spLocks noGrp="1"/>
          </p:cNvSpPr>
          <p:nvPr>
            <p:ph type="ftr" sz="quarter" idx="11"/>
          </p:nvPr>
        </p:nvSpPr>
        <p:spPr>
          <a:xfrm>
            <a:off x="3384550" y="6486525"/>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DC464A09-139B-4649-BBCA-8D6D587DC3CF}" type="slidenum">
              <a:rPr lang="en-GB" noProof="0"/>
              <a:pPr>
                <a:defRPr/>
              </a:pPr>
              <a:t>‹nr.›</a:t>
            </a:fld>
            <a:endParaRPr lang="en-GB" noProof="0"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lvl1pPr>
              <a:buSzPct val="100000"/>
              <a:buFont typeface="Arial" pitchFamily="34" charset="0"/>
              <a:buChar char="►"/>
              <a:defRPr/>
            </a:lvl1pPr>
            <a:lvl2pPr>
              <a:buFont typeface="Wingdings" pitchFamily="2" charset="2"/>
              <a:buChar char="Ø"/>
              <a:defRPr/>
            </a:lvl2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80AACB3E-9516-4558-9B4B-9689E2C51AB3}" type="slidenum">
              <a:rPr lang="en-GB" noProof="0"/>
              <a:pPr>
                <a:defRPr/>
              </a:pPr>
              <a:t>‹nr.›</a:t>
            </a:fld>
            <a:endParaRPr lang="en-GB" noProof="0" dirty="0"/>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2546C31-610E-4A93-8D70-0CE6EE563055}" type="slidenum">
              <a:rPr lang="en-GB" noProof="0"/>
              <a:pPr>
                <a:defRPr/>
              </a:pPr>
              <a:t>‹nr.›</a:t>
            </a:fld>
            <a:endParaRPr lang="en-GB" noProof="0"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AFD41F91-B62D-4931-8F70-7A18122BEDDB}" type="slidenum">
              <a:rPr lang="en-GB" noProof="0"/>
              <a:pPr>
                <a:defRPr/>
              </a:pPr>
              <a:t>‹nr.›</a:t>
            </a:fld>
            <a:endParaRPr lang="en-GB" noProof="0"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C961E6AF-0AB8-466D-B772-9E4A6795CA87}" type="slidenum">
              <a:rPr lang="en-GB" noProof="0"/>
              <a:pPr>
                <a:defRPr/>
              </a:pPr>
              <a:t>‹nr.›</a:t>
            </a:fld>
            <a:endParaRPr lang="en-GB" noProof="0"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C14A6505-6888-4AAA-A0F1-EA7F6140D7E6}" type="slidenum">
              <a:rPr lang="en-GB" noProof="0"/>
              <a:pPr>
                <a:defRPr/>
              </a:pPr>
              <a:t>‹nr.›</a:t>
            </a:fld>
            <a:endParaRPr lang="en-GB" noProof="0"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C7398079-F33D-41F5-9C34-6A64457217A3}" type="slidenum">
              <a:rPr lang="en-GB" noProof="0"/>
              <a:pPr>
                <a:defRPr/>
              </a:pPr>
              <a:t>‹nr.›</a:t>
            </a:fld>
            <a:endParaRPr lang="en-GB" noProof="0"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6E31D559-BFF3-454F-AF92-7E681F3B2221}" type="slidenum">
              <a:rPr lang="en-GB" noProof="0"/>
              <a:pPr>
                <a:defRPr/>
              </a:pPr>
              <a:t>‹nr.›</a:t>
            </a:fld>
            <a:endParaRPr lang="en-GB" noProof="0"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noProof="0" smtClean="0"/>
              <a:t>Nov. 6, 2013</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102F31F1-9989-4E76-8C83-D9089B27EEDC}" type="slidenum">
              <a:rPr lang="en-GB" noProof="0"/>
              <a:pPr>
                <a:defRPr/>
              </a:pPr>
              <a:t>‹nr.›</a:t>
            </a:fld>
            <a:endParaRPr lang="en-GB" noProof="0"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dirty="0" err="1" smtClean="0"/>
              <a:t>Klik</a:t>
            </a:r>
            <a:r>
              <a:rPr lang="en-GB" noProof="0" dirty="0" smtClean="0"/>
              <a:t> for at </a:t>
            </a:r>
            <a:r>
              <a:rPr lang="en-GB" noProof="0" dirty="0" err="1" smtClean="0"/>
              <a:t>redigere</a:t>
            </a:r>
            <a:r>
              <a:rPr lang="en-GB" noProof="0" dirty="0" smtClean="0"/>
              <a:t> </a:t>
            </a:r>
            <a:r>
              <a:rPr lang="en-GB" noProof="0" dirty="0" err="1" smtClean="0"/>
              <a:t>teksttypografien</a:t>
            </a:r>
            <a:r>
              <a:rPr lang="en-GB" noProof="0" dirty="0" smtClean="0"/>
              <a:t> </a:t>
            </a:r>
            <a:r>
              <a:rPr lang="en-GB" noProof="0" dirty="0" err="1" smtClean="0"/>
              <a:t>på</a:t>
            </a:r>
            <a:r>
              <a:rPr lang="en-GB" noProof="0" dirty="0" smtClean="0"/>
              <a:t> </a:t>
            </a:r>
            <a:r>
              <a:rPr lang="en-GB" noProof="0" dirty="0" err="1" smtClean="0"/>
              <a:t>masteren</a:t>
            </a:r>
            <a:endParaRPr lang="en-GB" noProof="0" dirty="0" smtClean="0"/>
          </a:p>
          <a:p>
            <a:pPr lvl="1"/>
            <a:r>
              <a:rPr lang="en-GB" noProof="0" dirty="0" err="1" smtClean="0"/>
              <a:t>Andet</a:t>
            </a:r>
            <a:r>
              <a:rPr lang="en-GB" noProof="0" dirty="0" smtClean="0"/>
              <a:t> </a:t>
            </a:r>
            <a:r>
              <a:rPr lang="en-GB" noProof="0" dirty="0" err="1" smtClean="0"/>
              <a:t>niveau</a:t>
            </a:r>
            <a:endParaRPr lang="en-GB" noProof="0" dirty="0" smtClean="0"/>
          </a:p>
          <a:p>
            <a:pPr lvl="2"/>
            <a:r>
              <a:rPr lang="en-GB" noProof="0" dirty="0" err="1" smtClean="0"/>
              <a:t>Tredje</a:t>
            </a:r>
            <a:r>
              <a:rPr lang="en-GB" noProof="0" dirty="0" smtClean="0"/>
              <a:t> </a:t>
            </a:r>
            <a:r>
              <a:rPr lang="en-GB" noProof="0" dirty="0" err="1" smtClean="0"/>
              <a:t>niveau</a:t>
            </a:r>
            <a:endParaRPr lang="en-GB" noProof="0" dirty="0" smtClean="0"/>
          </a:p>
          <a:p>
            <a:pPr lvl="3"/>
            <a:r>
              <a:rPr lang="en-GB" noProof="0" dirty="0" err="1" smtClean="0"/>
              <a:t>Fjerde</a:t>
            </a:r>
            <a:r>
              <a:rPr lang="en-GB" noProof="0" dirty="0" smtClean="0"/>
              <a:t> </a:t>
            </a:r>
            <a:r>
              <a:rPr lang="en-GB" noProof="0" dirty="0" err="1" smtClean="0"/>
              <a:t>niveau</a:t>
            </a:r>
            <a:endParaRPr lang="en-GB" noProof="0" dirty="0" smtClean="0"/>
          </a:p>
          <a:p>
            <a:pPr lvl="4"/>
            <a:r>
              <a:rPr lang="en-GB" noProof="0" dirty="0" err="1" smtClean="0"/>
              <a:t>Femte</a:t>
            </a:r>
            <a:r>
              <a:rPr lang="en-GB" noProof="0" dirty="0" smtClean="0"/>
              <a:t> </a:t>
            </a:r>
            <a:r>
              <a:rPr lang="en-GB" noProof="0" dirty="0" err="1" smtClean="0"/>
              <a:t>niveau</a:t>
            </a:r>
            <a:endParaRPr lang="en-GB" noProof="0" dirty="0" smtClean="0"/>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lvl1pPr>
          </a:lstStyle>
          <a:p>
            <a:pPr>
              <a:defRPr/>
            </a:pPr>
            <a:r>
              <a:rPr lang="da-DK" noProof="0" smtClean="0"/>
              <a:t>Nov. 6, 2013</a:t>
            </a:r>
            <a:endParaRPr lang="en-GB" noProof="0"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755A1711-984F-458C-938C-C317FC007E02}" type="slidenum">
              <a:rPr lang="en-GB" noProof="0"/>
              <a:pPr>
                <a:defRPr/>
              </a:pPr>
              <a:t>‹nr.›</a:t>
            </a:fld>
            <a:endParaRPr lang="en-GB" noProof="0" dirty="0"/>
          </a:p>
        </p:txBody>
      </p:sp>
      <p:sp>
        <p:nvSpPr>
          <p:cNvPr id="1237" name="Text Box 213"/>
          <p:cNvSpPr txBox="1">
            <a:spLocks noChangeArrowheads="1"/>
          </p:cNvSpPr>
          <p:nvPr userDrawn="1"/>
        </p:nvSpPr>
        <p:spPr bwMode="auto">
          <a:xfrm>
            <a:off x="7722504" y="6642100"/>
            <a:ext cx="1974850" cy="215900"/>
          </a:xfrm>
          <a:prstGeom prst="rect">
            <a:avLst/>
          </a:prstGeom>
          <a:noFill/>
          <a:ln w="9525">
            <a:noFill/>
            <a:miter lim="800000"/>
            <a:headEnd/>
            <a:tailEnd/>
          </a:ln>
          <a:effectLst/>
        </p:spPr>
        <p:txBody>
          <a:bodyPr wrap="none">
            <a:spAutoFit/>
          </a:bodyPr>
          <a:lstStyle/>
          <a:p>
            <a:pPr>
              <a:defRPr/>
            </a:pPr>
            <a:r>
              <a:rPr lang="en-GB" sz="800" b="0" noProof="0" dirty="0"/>
              <a:t>Copyright Houmoller Consulting </a:t>
            </a:r>
            <a:r>
              <a:rPr lang="en-GB" sz="800" b="0" noProof="0" dirty="0">
                <a:cs typeface="Arial" charset="0"/>
              </a:rPr>
              <a:t>©</a:t>
            </a:r>
          </a:p>
        </p:txBody>
      </p:sp>
      <p:pic>
        <p:nvPicPr>
          <p:cNvPr id="615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uiExpand="1"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Arial" pitchFamily="34" charset="0"/>
        <a:buChar char="►"/>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Wingdings" pitchFamily="2" charset="2"/>
        <a:buChar char="Ø"/>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1"/>
            <a:ext cx="9906000" cy="2177142"/>
          </a:xfrm>
        </p:spPr>
        <p:txBody>
          <a:bodyPr/>
          <a:lstStyle/>
          <a:p>
            <a:r>
              <a:rPr lang="en-GB" dirty="0" smtClean="0"/>
              <a:t>Introduction</a:t>
            </a:r>
            <a:br>
              <a:rPr lang="en-GB" dirty="0" smtClean="0"/>
            </a:br>
            <a:r>
              <a:rPr lang="en-GB" sz="2800" dirty="0" smtClean="0"/>
              <a:t>Anders Plejdrup Houmøller</a:t>
            </a:r>
            <a:br>
              <a:rPr lang="en-GB" sz="2800" dirty="0" smtClean="0"/>
            </a:br>
            <a:r>
              <a:rPr lang="en-GB" sz="2800" i="1" dirty="0" smtClean="0"/>
              <a:t>CEO</a:t>
            </a:r>
            <a:br>
              <a:rPr lang="en-GB" sz="2800" i="1" dirty="0" smtClean="0"/>
            </a:br>
            <a:r>
              <a:rPr lang="en-GB" sz="2800" i="1" dirty="0" smtClean="0"/>
              <a:t>Houmoller Consulting ApS</a:t>
            </a:r>
            <a:endParaRPr lang="en-GB" sz="2800" dirty="0" smtClean="0"/>
          </a:p>
        </p:txBody>
      </p:sp>
      <p:sp>
        <p:nvSpPr>
          <p:cNvPr id="3075" name="Pladsholder til indhold 2"/>
          <p:cNvSpPr>
            <a:spLocks noGrp="1"/>
          </p:cNvSpPr>
          <p:nvPr>
            <p:ph idx="1"/>
          </p:nvPr>
        </p:nvSpPr>
        <p:spPr>
          <a:xfrm>
            <a:off x="290285" y="2180760"/>
            <a:ext cx="9289129" cy="4031328"/>
          </a:xfrm>
        </p:spPr>
        <p:txBody>
          <a:bodyPr/>
          <a:lstStyle/>
          <a:p>
            <a:r>
              <a:rPr lang="en-GB" dirty="0" smtClean="0"/>
              <a:t>This PowerPoint presentation is animated</a:t>
            </a:r>
          </a:p>
          <a:p>
            <a:pPr lvl="1"/>
            <a:r>
              <a:rPr lang="en-GB" sz="2400" dirty="0" smtClean="0"/>
              <a:t>It’s strongly recommended to run the animation when viewing the presentation.</a:t>
            </a:r>
          </a:p>
          <a:p>
            <a:r>
              <a:rPr lang="en-GB" dirty="0" smtClean="0"/>
              <a:t>On most computers, you can start the animation by pressing </a:t>
            </a:r>
            <a:r>
              <a:rPr lang="en-GB" i="1" u="sng" dirty="0" smtClean="0"/>
              <a:t>F5</a:t>
            </a:r>
            <a:r>
              <a:rPr lang="en-GB" i="1" dirty="0" smtClean="0"/>
              <a:t>.</a:t>
            </a:r>
          </a:p>
          <a:p>
            <a:pPr lvl="1"/>
            <a:r>
              <a:rPr lang="en-GB" sz="2400" dirty="0" smtClean="0"/>
              <a:t>Now the presentation moves one step forward, when you press </a:t>
            </a:r>
            <a:r>
              <a:rPr lang="en-GB" sz="2400" i="1" u="sng" dirty="0" smtClean="0"/>
              <a:t>Page Down</a:t>
            </a:r>
            <a:r>
              <a:rPr lang="en-GB" sz="2400" dirty="0" smtClean="0"/>
              <a:t>. It moves one step backward, when you press </a:t>
            </a:r>
            <a:r>
              <a:rPr lang="en-GB" sz="2400" i="1" u="sng" dirty="0" smtClean="0"/>
              <a:t>Page Up</a:t>
            </a:r>
            <a:r>
              <a:rPr lang="en-GB" sz="2400" dirty="0" smtClean="0"/>
              <a:t>.</a:t>
            </a:r>
          </a:p>
        </p:txBody>
      </p:sp>
      <p:pic>
        <p:nvPicPr>
          <p:cNvPr id="4" name="Picture 4"/>
          <p:cNvPicPr>
            <a:picLocks noChangeAspect="1" noChangeArrowheads="1"/>
          </p:cNvPicPr>
          <p:nvPr/>
        </p:nvPicPr>
        <p:blipFill>
          <a:blip r:embed="rId2" cstate="print"/>
          <a:srcRect/>
          <a:stretch>
            <a:fillRect/>
          </a:stretch>
        </p:blipFill>
        <p:spPr bwMode="auto">
          <a:xfrm>
            <a:off x="4176445" y="5640142"/>
            <a:ext cx="1143251" cy="978141"/>
          </a:xfrm>
          <a:prstGeom prst="rect">
            <a:avLst/>
          </a:prstGeom>
          <a:noFill/>
          <a:ln w="9525">
            <a:noFill/>
            <a:miter lim="800000"/>
            <a:headEnd/>
            <a:tailEnd/>
          </a:ln>
          <a:effectLst/>
        </p:spPr>
      </p:pic>
      <p:sp>
        <p:nvSpPr>
          <p:cNvPr id="5" name="Pladsholder til dato 4"/>
          <p:cNvSpPr>
            <a:spLocks noGrp="1"/>
          </p:cNvSpPr>
          <p:nvPr>
            <p:ph type="dt" sz="half" idx="10"/>
          </p:nvPr>
        </p:nvSpPr>
        <p:spPr/>
        <p:txBody>
          <a:bodyPr/>
          <a:lstStyle/>
          <a:p>
            <a:pPr>
              <a:defRPr/>
            </a:pPr>
            <a:r>
              <a:rPr lang="da-DK" smtClean="0"/>
              <a:t>Nov. 6, 2013</a:t>
            </a:r>
            <a:endParaRPr lang="en-GB" dirty="0"/>
          </a:p>
        </p:txBody>
      </p:sp>
      <p:sp>
        <p:nvSpPr>
          <p:cNvPr id="6" name="Pladsholder til diasnummer 5"/>
          <p:cNvSpPr>
            <a:spLocks noGrp="1"/>
          </p:cNvSpPr>
          <p:nvPr>
            <p:ph type="sldNum" sz="quarter" idx="12"/>
          </p:nvPr>
        </p:nvSpPr>
        <p:spPr/>
        <p:txBody>
          <a:bodyPr/>
          <a:lstStyle/>
          <a:p>
            <a:pPr>
              <a:defRPr/>
            </a:pPr>
            <a:fld id="{80AACB3E-9516-4558-9B4B-9689E2C51AB3}" type="slidenum">
              <a:rPr lang="en-GB" smtClean="0"/>
              <a:pPr>
                <a:defRPr/>
              </a:pPr>
              <a:t>1</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Spot clearing and settlement</a:t>
            </a:r>
            <a:endParaRPr lang="en-GB" dirty="0"/>
          </a:p>
        </p:txBody>
      </p:sp>
      <p:sp>
        <p:nvSpPr>
          <p:cNvPr id="3" name="Pladsholder til indhold 2"/>
          <p:cNvSpPr>
            <a:spLocks noGrp="1"/>
          </p:cNvSpPr>
          <p:nvPr>
            <p:ph idx="1"/>
          </p:nvPr>
        </p:nvSpPr>
        <p:spPr>
          <a:xfrm>
            <a:off x="1" y="841829"/>
            <a:ext cx="9906000" cy="5733142"/>
          </a:xfrm>
        </p:spPr>
        <p:txBody>
          <a:bodyPr/>
          <a:lstStyle/>
          <a:p>
            <a:r>
              <a:rPr lang="en-GB" sz="2200" dirty="0" smtClean="0"/>
              <a:t>Eventually, the spot settlement must also be consolidated into a single spot clearing house</a:t>
            </a:r>
          </a:p>
          <a:p>
            <a:pPr lvl="1"/>
            <a:r>
              <a:rPr lang="en-GB" sz="2200" dirty="0" smtClean="0"/>
              <a:t>Thereby enabling the players to net their spot positions over a large, geographical area.</a:t>
            </a:r>
          </a:p>
          <a:p>
            <a:pPr lvl="1"/>
            <a:r>
              <a:rPr lang="en-GB" sz="2200" dirty="0" smtClean="0"/>
              <a:t>For example, cross-border traders will no longer face huge, redundant collateral calls</a:t>
            </a:r>
          </a:p>
          <a:p>
            <a:pPr lvl="2"/>
            <a:r>
              <a:rPr lang="en-GB" sz="2200" dirty="0" smtClean="0"/>
              <a:t>As you’ll have the same spot clearing house on both sides of all borders in the coupled area.</a:t>
            </a:r>
          </a:p>
          <a:p>
            <a:pPr lvl="2"/>
            <a:r>
              <a:rPr lang="en-GB" sz="2200" dirty="0" smtClean="0"/>
              <a:t>Thereby, we avoid this redundant binding of capital.</a:t>
            </a:r>
          </a:p>
          <a:p>
            <a:r>
              <a:rPr lang="en-GB" sz="2200" dirty="0" smtClean="0"/>
              <a:t>However, in order to keep things simple, it’ll probably be easier first to establish a single spot price calculation</a:t>
            </a:r>
          </a:p>
          <a:p>
            <a:pPr lvl="1"/>
            <a:r>
              <a:rPr lang="en-GB" sz="2200" dirty="0" smtClean="0"/>
              <a:t>Doing just this will be a huge leap towards The Single European Electricity Market.</a:t>
            </a:r>
          </a:p>
          <a:p>
            <a:endParaRPr lang="en-GB" sz="2200" dirty="0" smtClean="0"/>
          </a:p>
          <a:p>
            <a:endParaRPr lang="en-GB" sz="2200" dirty="0"/>
          </a:p>
        </p:txBody>
      </p:sp>
      <p:grpSp>
        <p:nvGrpSpPr>
          <p:cNvPr id="5" name="Gruppe 4"/>
          <p:cNvGrpSpPr>
            <a:grpSpLocks noChangeAspect="1"/>
          </p:cNvGrpSpPr>
          <p:nvPr/>
        </p:nvGrpSpPr>
        <p:grpSpPr>
          <a:xfrm>
            <a:off x="5042578" y="5512016"/>
            <a:ext cx="2418806" cy="1277207"/>
            <a:chOff x="325438" y="4154488"/>
            <a:chExt cx="3664858" cy="1935162"/>
          </a:xfrm>
        </p:grpSpPr>
        <p:grpSp>
          <p:nvGrpSpPr>
            <p:cNvPr id="6" name="Gruppe 80"/>
            <p:cNvGrpSpPr/>
            <p:nvPr/>
          </p:nvGrpSpPr>
          <p:grpSpPr>
            <a:xfrm>
              <a:off x="2723472" y="5481411"/>
              <a:ext cx="1266824" cy="592137"/>
              <a:chOff x="4407128" y="3855811"/>
              <a:chExt cx="1266824" cy="592137"/>
            </a:xfrm>
          </p:grpSpPr>
          <p:sp>
            <p:nvSpPr>
              <p:cNvPr id="28" name="Freeform 11"/>
              <p:cNvSpPr>
                <a:spLocks/>
              </p:cNvSpPr>
              <p:nvPr/>
            </p:nvSpPr>
            <p:spPr bwMode="auto">
              <a:xfrm>
                <a:off x="4837340" y="4090761"/>
                <a:ext cx="817562" cy="344487"/>
              </a:xfrm>
              <a:custGeom>
                <a:avLst/>
                <a:gdLst/>
                <a:ahLst/>
                <a:cxnLst>
                  <a:cxn ang="0">
                    <a:pos x="0" y="217"/>
                  </a:cxn>
                  <a:cxn ang="0">
                    <a:pos x="3" y="11"/>
                  </a:cxn>
                  <a:cxn ang="0">
                    <a:pos x="173" y="17"/>
                  </a:cxn>
                  <a:cxn ang="0">
                    <a:pos x="319" y="11"/>
                  </a:cxn>
                  <a:cxn ang="0">
                    <a:pos x="465" y="0"/>
                  </a:cxn>
                  <a:cxn ang="0">
                    <a:pos x="515" y="3"/>
                  </a:cxn>
                  <a:cxn ang="0">
                    <a:pos x="507" y="202"/>
                  </a:cxn>
                  <a:cxn ang="0">
                    <a:pos x="336" y="205"/>
                  </a:cxn>
                  <a:cxn ang="0">
                    <a:pos x="112" y="211"/>
                  </a:cxn>
                  <a:cxn ang="0">
                    <a:pos x="0" y="217"/>
                  </a:cxn>
                </a:cxnLst>
                <a:rect l="0" t="0" r="r" b="b"/>
                <a:pathLst>
                  <a:path w="515" h="217">
                    <a:moveTo>
                      <a:pt x="0" y="217"/>
                    </a:moveTo>
                    <a:lnTo>
                      <a:pt x="3" y="11"/>
                    </a:lnTo>
                    <a:lnTo>
                      <a:pt x="173" y="17"/>
                    </a:lnTo>
                    <a:lnTo>
                      <a:pt x="319" y="11"/>
                    </a:lnTo>
                    <a:lnTo>
                      <a:pt x="465" y="0"/>
                    </a:lnTo>
                    <a:lnTo>
                      <a:pt x="515" y="3"/>
                    </a:lnTo>
                    <a:lnTo>
                      <a:pt x="507" y="202"/>
                    </a:lnTo>
                    <a:lnTo>
                      <a:pt x="336" y="205"/>
                    </a:lnTo>
                    <a:lnTo>
                      <a:pt x="112" y="211"/>
                    </a:lnTo>
                    <a:lnTo>
                      <a:pt x="0" y="217"/>
                    </a:lnTo>
                    <a:close/>
                  </a:path>
                </a:pathLst>
              </a:custGeom>
              <a:solidFill>
                <a:srgbClr val="7144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2"/>
              <p:cNvSpPr>
                <a:spLocks/>
              </p:cNvSpPr>
              <p:nvPr/>
            </p:nvSpPr>
            <p:spPr bwMode="auto">
              <a:xfrm>
                <a:off x="4427765" y="3881211"/>
                <a:ext cx="409575" cy="558800"/>
              </a:xfrm>
              <a:custGeom>
                <a:avLst/>
                <a:gdLst/>
                <a:ahLst/>
                <a:cxnLst>
                  <a:cxn ang="0">
                    <a:pos x="258" y="149"/>
                  </a:cxn>
                  <a:cxn ang="0">
                    <a:pos x="150" y="76"/>
                  </a:cxn>
                  <a:cxn ang="0">
                    <a:pos x="65" y="6"/>
                  </a:cxn>
                  <a:cxn ang="0">
                    <a:pos x="22" y="0"/>
                  </a:cxn>
                  <a:cxn ang="0">
                    <a:pos x="17" y="121"/>
                  </a:cxn>
                  <a:cxn ang="0">
                    <a:pos x="0" y="188"/>
                  </a:cxn>
                  <a:cxn ang="0">
                    <a:pos x="40" y="217"/>
                  </a:cxn>
                  <a:cxn ang="0">
                    <a:pos x="88" y="247"/>
                  </a:cxn>
                  <a:cxn ang="0">
                    <a:pos x="153" y="281"/>
                  </a:cxn>
                  <a:cxn ang="0">
                    <a:pos x="193" y="301"/>
                  </a:cxn>
                  <a:cxn ang="0">
                    <a:pos x="252" y="352"/>
                  </a:cxn>
                  <a:cxn ang="0">
                    <a:pos x="255" y="321"/>
                  </a:cxn>
                  <a:cxn ang="0">
                    <a:pos x="258" y="209"/>
                  </a:cxn>
                  <a:cxn ang="0">
                    <a:pos x="258" y="149"/>
                  </a:cxn>
                </a:cxnLst>
                <a:rect l="0" t="0" r="r" b="b"/>
                <a:pathLst>
                  <a:path w="258" h="352">
                    <a:moveTo>
                      <a:pt x="258" y="149"/>
                    </a:moveTo>
                    <a:lnTo>
                      <a:pt x="150" y="76"/>
                    </a:lnTo>
                    <a:lnTo>
                      <a:pt x="65" y="6"/>
                    </a:lnTo>
                    <a:lnTo>
                      <a:pt x="22" y="0"/>
                    </a:lnTo>
                    <a:lnTo>
                      <a:pt x="17" y="121"/>
                    </a:lnTo>
                    <a:lnTo>
                      <a:pt x="0" y="188"/>
                    </a:lnTo>
                    <a:lnTo>
                      <a:pt x="40" y="217"/>
                    </a:lnTo>
                    <a:lnTo>
                      <a:pt x="88" y="247"/>
                    </a:lnTo>
                    <a:lnTo>
                      <a:pt x="153" y="281"/>
                    </a:lnTo>
                    <a:lnTo>
                      <a:pt x="193" y="301"/>
                    </a:lnTo>
                    <a:lnTo>
                      <a:pt x="252" y="352"/>
                    </a:lnTo>
                    <a:lnTo>
                      <a:pt x="255" y="321"/>
                    </a:lnTo>
                    <a:lnTo>
                      <a:pt x="258" y="209"/>
                    </a:lnTo>
                    <a:lnTo>
                      <a:pt x="258" y="149"/>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3"/>
              <p:cNvSpPr>
                <a:spLocks/>
              </p:cNvSpPr>
              <p:nvPr/>
            </p:nvSpPr>
            <p:spPr bwMode="auto">
              <a:xfrm>
                <a:off x="4519840" y="3871686"/>
                <a:ext cx="1117600" cy="260350"/>
              </a:xfrm>
              <a:custGeom>
                <a:avLst/>
                <a:gdLst/>
                <a:ahLst/>
                <a:cxnLst>
                  <a:cxn ang="0">
                    <a:pos x="195" y="164"/>
                  </a:cxn>
                  <a:cxn ang="0">
                    <a:pos x="109" y="101"/>
                  </a:cxn>
                  <a:cxn ang="0">
                    <a:pos x="19" y="35"/>
                  </a:cxn>
                  <a:cxn ang="0">
                    <a:pos x="0" y="3"/>
                  </a:cxn>
                  <a:cxn ang="0">
                    <a:pos x="125" y="6"/>
                  </a:cxn>
                  <a:cxn ang="0">
                    <a:pos x="324" y="0"/>
                  </a:cxn>
                  <a:cxn ang="0">
                    <a:pos x="438" y="0"/>
                  </a:cxn>
                  <a:cxn ang="0">
                    <a:pos x="503" y="32"/>
                  </a:cxn>
                  <a:cxn ang="0">
                    <a:pos x="584" y="72"/>
                  </a:cxn>
                  <a:cxn ang="0">
                    <a:pos x="679" y="123"/>
                  </a:cxn>
                  <a:cxn ang="0">
                    <a:pos x="704" y="146"/>
                  </a:cxn>
                  <a:cxn ang="0">
                    <a:pos x="629" y="143"/>
                  </a:cxn>
                  <a:cxn ang="0">
                    <a:pos x="528" y="152"/>
                  </a:cxn>
                  <a:cxn ang="0">
                    <a:pos x="441" y="158"/>
                  </a:cxn>
                  <a:cxn ang="0">
                    <a:pos x="268" y="155"/>
                  </a:cxn>
                  <a:cxn ang="0">
                    <a:pos x="195" y="164"/>
                  </a:cxn>
                </a:cxnLst>
                <a:rect l="0" t="0" r="r" b="b"/>
                <a:pathLst>
                  <a:path w="704" h="164">
                    <a:moveTo>
                      <a:pt x="195" y="164"/>
                    </a:moveTo>
                    <a:lnTo>
                      <a:pt x="109" y="101"/>
                    </a:lnTo>
                    <a:lnTo>
                      <a:pt x="19" y="35"/>
                    </a:lnTo>
                    <a:lnTo>
                      <a:pt x="0" y="3"/>
                    </a:lnTo>
                    <a:lnTo>
                      <a:pt x="125" y="6"/>
                    </a:lnTo>
                    <a:lnTo>
                      <a:pt x="324" y="0"/>
                    </a:lnTo>
                    <a:lnTo>
                      <a:pt x="438" y="0"/>
                    </a:lnTo>
                    <a:lnTo>
                      <a:pt x="503" y="32"/>
                    </a:lnTo>
                    <a:lnTo>
                      <a:pt x="584" y="72"/>
                    </a:lnTo>
                    <a:lnTo>
                      <a:pt x="679" y="123"/>
                    </a:lnTo>
                    <a:lnTo>
                      <a:pt x="704" y="146"/>
                    </a:lnTo>
                    <a:lnTo>
                      <a:pt x="629" y="143"/>
                    </a:lnTo>
                    <a:lnTo>
                      <a:pt x="528" y="152"/>
                    </a:lnTo>
                    <a:lnTo>
                      <a:pt x="441" y="158"/>
                    </a:lnTo>
                    <a:lnTo>
                      <a:pt x="268" y="155"/>
                    </a:lnTo>
                    <a:lnTo>
                      <a:pt x="195" y="164"/>
                    </a:lnTo>
                    <a:close/>
                  </a:path>
                </a:pathLst>
              </a:custGeom>
              <a:solidFill>
                <a:srgbClr val="EF91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4"/>
              <p:cNvSpPr>
                <a:spLocks/>
              </p:cNvSpPr>
              <p:nvPr/>
            </p:nvSpPr>
            <p:spPr bwMode="auto">
              <a:xfrm>
                <a:off x="4488090" y="3855811"/>
                <a:ext cx="1185862" cy="288925"/>
              </a:xfrm>
              <a:custGeom>
                <a:avLst/>
                <a:gdLst/>
                <a:ahLst/>
                <a:cxnLst>
                  <a:cxn ang="0">
                    <a:pos x="213" y="179"/>
                  </a:cxn>
                  <a:cxn ang="0">
                    <a:pos x="79" y="82"/>
                  </a:cxn>
                  <a:cxn ang="0">
                    <a:pos x="0" y="28"/>
                  </a:cxn>
                  <a:cxn ang="0">
                    <a:pos x="5" y="0"/>
                  </a:cxn>
                  <a:cxn ang="0">
                    <a:pos x="31" y="8"/>
                  </a:cxn>
                  <a:cxn ang="0">
                    <a:pos x="50" y="25"/>
                  </a:cxn>
                  <a:cxn ang="0">
                    <a:pos x="89" y="65"/>
                  </a:cxn>
                  <a:cxn ang="0">
                    <a:pos x="137" y="99"/>
                  </a:cxn>
                  <a:cxn ang="0">
                    <a:pos x="224" y="150"/>
                  </a:cxn>
                  <a:cxn ang="0">
                    <a:pos x="336" y="150"/>
                  </a:cxn>
                  <a:cxn ang="0">
                    <a:pos x="500" y="153"/>
                  </a:cxn>
                  <a:cxn ang="0">
                    <a:pos x="694" y="142"/>
                  </a:cxn>
                  <a:cxn ang="0">
                    <a:pos x="621" y="102"/>
                  </a:cxn>
                  <a:cxn ang="0">
                    <a:pos x="526" y="60"/>
                  </a:cxn>
                  <a:cxn ang="0">
                    <a:pos x="437" y="14"/>
                  </a:cxn>
                  <a:cxn ang="0">
                    <a:pos x="464" y="6"/>
                  </a:cxn>
                  <a:cxn ang="0">
                    <a:pos x="498" y="17"/>
                  </a:cxn>
                  <a:cxn ang="0">
                    <a:pos x="540" y="43"/>
                  </a:cxn>
                  <a:cxn ang="0">
                    <a:pos x="649" y="91"/>
                  </a:cxn>
                  <a:cxn ang="0">
                    <a:pos x="747" y="147"/>
                  </a:cxn>
                  <a:cxn ang="0">
                    <a:pos x="724" y="159"/>
                  </a:cxn>
                  <a:cxn ang="0">
                    <a:pos x="601" y="165"/>
                  </a:cxn>
                  <a:cxn ang="0">
                    <a:pos x="512" y="176"/>
                  </a:cxn>
                  <a:cxn ang="0">
                    <a:pos x="381" y="179"/>
                  </a:cxn>
                  <a:cxn ang="0">
                    <a:pos x="232" y="182"/>
                  </a:cxn>
                  <a:cxn ang="0">
                    <a:pos x="213" y="179"/>
                  </a:cxn>
                </a:cxnLst>
                <a:rect l="0" t="0" r="r" b="b"/>
                <a:pathLst>
                  <a:path w="747" h="182">
                    <a:moveTo>
                      <a:pt x="213" y="179"/>
                    </a:moveTo>
                    <a:lnTo>
                      <a:pt x="79" y="82"/>
                    </a:lnTo>
                    <a:lnTo>
                      <a:pt x="0" y="28"/>
                    </a:lnTo>
                    <a:lnTo>
                      <a:pt x="5" y="0"/>
                    </a:lnTo>
                    <a:lnTo>
                      <a:pt x="31" y="8"/>
                    </a:lnTo>
                    <a:lnTo>
                      <a:pt x="50" y="25"/>
                    </a:lnTo>
                    <a:lnTo>
                      <a:pt x="89" y="65"/>
                    </a:lnTo>
                    <a:lnTo>
                      <a:pt x="137" y="99"/>
                    </a:lnTo>
                    <a:lnTo>
                      <a:pt x="224" y="150"/>
                    </a:lnTo>
                    <a:lnTo>
                      <a:pt x="336" y="150"/>
                    </a:lnTo>
                    <a:lnTo>
                      <a:pt x="500" y="153"/>
                    </a:lnTo>
                    <a:lnTo>
                      <a:pt x="694" y="142"/>
                    </a:lnTo>
                    <a:lnTo>
                      <a:pt x="621" y="102"/>
                    </a:lnTo>
                    <a:lnTo>
                      <a:pt x="526" y="60"/>
                    </a:lnTo>
                    <a:lnTo>
                      <a:pt x="437" y="14"/>
                    </a:lnTo>
                    <a:lnTo>
                      <a:pt x="464" y="6"/>
                    </a:lnTo>
                    <a:lnTo>
                      <a:pt x="498" y="17"/>
                    </a:lnTo>
                    <a:lnTo>
                      <a:pt x="540" y="43"/>
                    </a:lnTo>
                    <a:lnTo>
                      <a:pt x="649" y="91"/>
                    </a:lnTo>
                    <a:lnTo>
                      <a:pt x="747" y="147"/>
                    </a:lnTo>
                    <a:lnTo>
                      <a:pt x="724" y="159"/>
                    </a:lnTo>
                    <a:lnTo>
                      <a:pt x="601" y="165"/>
                    </a:lnTo>
                    <a:lnTo>
                      <a:pt x="512" y="176"/>
                    </a:lnTo>
                    <a:lnTo>
                      <a:pt x="381" y="179"/>
                    </a:lnTo>
                    <a:lnTo>
                      <a:pt x="232" y="182"/>
                    </a:lnTo>
                    <a:lnTo>
                      <a:pt x="213" y="1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5"/>
              <p:cNvSpPr>
                <a:spLocks/>
              </p:cNvSpPr>
              <p:nvPr/>
            </p:nvSpPr>
            <p:spPr bwMode="auto">
              <a:xfrm>
                <a:off x="4407128" y="3855811"/>
                <a:ext cx="1257300" cy="592137"/>
              </a:xfrm>
              <a:custGeom>
                <a:avLst/>
                <a:gdLst/>
                <a:ahLst/>
                <a:cxnLst>
                  <a:cxn ang="0">
                    <a:pos x="19" y="56"/>
                  </a:cxn>
                  <a:cxn ang="0">
                    <a:pos x="25" y="0"/>
                  </a:cxn>
                  <a:cxn ang="0">
                    <a:pos x="53" y="8"/>
                  </a:cxn>
                  <a:cxn ang="0">
                    <a:pos x="50" y="64"/>
                  </a:cxn>
                  <a:cxn ang="0">
                    <a:pos x="33" y="196"/>
                  </a:cxn>
                  <a:cxn ang="0">
                    <a:pos x="69" y="222"/>
                  </a:cxn>
                  <a:cxn ang="0">
                    <a:pos x="125" y="263"/>
                  </a:cxn>
                  <a:cxn ang="0">
                    <a:pos x="175" y="280"/>
                  </a:cxn>
                  <a:cxn ang="0">
                    <a:pos x="259" y="345"/>
                  </a:cxn>
                  <a:cxn ang="0">
                    <a:pos x="262" y="162"/>
                  </a:cxn>
                  <a:cxn ang="0">
                    <a:pos x="287" y="165"/>
                  </a:cxn>
                  <a:cxn ang="0">
                    <a:pos x="284" y="350"/>
                  </a:cxn>
                  <a:cxn ang="0">
                    <a:pos x="424" y="345"/>
                  </a:cxn>
                  <a:cxn ang="0">
                    <a:pos x="667" y="339"/>
                  </a:cxn>
                  <a:cxn ang="0">
                    <a:pos x="767" y="334"/>
                  </a:cxn>
                  <a:cxn ang="0">
                    <a:pos x="770" y="154"/>
                  </a:cxn>
                  <a:cxn ang="0">
                    <a:pos x="789" y="154"/>
                  </a:cxn>
                  <a:cxn ang="0">
                    <a:pos x="792" y="359"/>
                  </a:cxn>
                  <a:cxn ang="0">
                    <a:pos x="700" y="356"/>
                  </a:cxn>
                  <a:cxn ang="0">
                    <a:pos x="494" y="365"/>
                  </a:cxn>
                  <a:cxn ang="0">
                    <a:pos x="265" y="373"/>
                  </a:cxn>
                  <a:cxn ang="0">
                    <a:pos x="240" y="362"/>
                  </a:cxn>
                  <a:cxn ang="0">
                    <a:pos x="200" y="325"/>
                  </a:cxn>
                  <a:cxn ang="0">
                    <a:pos x="153" y="297"/>
                  </a:cxn>
                  <a:cxn ang="0">
                    <a:pos x="106" y="278"/>
                  </a:cxn>
                  <a:cxn ang="0">
                    <a:pos x="44" y="236"/>
                  </a:cxn>
                  <a:cxn ang="0">
                    <a:pos x="0" y="199"/>
                  </a:cxn>
                  <a:cxn ang="0">
                    <a:pos x="19" y="157"/>
                  </a:cxn>
                  <a:cxn ang="0">
                    <a:pos x="19" y="56"/>
                  </a:cxn>
                </a:cxnLst>
                <a:rect l="0" t="0" r="r" b="b"/>
                <a:pathLst>
                  <a:path w="792" h="373">
                    <a:moveTo>
                      <a:pt x="19" y="56"/>
                    </a:moveTo>
                    <a:lnTo>
                      <a:pt x="25" y="0"/>
                    </a:lnTo>
                    <a:lnTo>
                      <a:pt x="53" y="8"/>
                    </a:lnTo>
                    <a:lnTo>
                      <a:pt x="50" y="64"/>
                    </a:lnTo>
                    <a:lnTo>
                      <a:pt x="33" y="196"/>
                    </a:lnTo>
                    <a:lnTo>
                      <a:pt x="69" y="222"/>
                    </a:lnTo>
                    <a:lnTo>
                      <a:pt x="125" y="263"/>
                    </a:lnTo>
                    <a:lnTo>
                      <a:pt x="175" y="280"/>
                    </a:lnTo>
                    <a:lnTo>
                      <a:pt x="259" y="345"/>
                    </a:lnTo>
                    <a:lnTo>
                      <a:pt x="262" y="162"/>
                    </a:lnTo>
                    <a:lnTo>
                      <a:pt x="287" y="165"/>
                    </a:lnTo>
                    <a:lnTo>
                      <a:pt x="284" y="350"/>
                    </a:lnTo>
                    <a:lnTo>
                      <a:pt x="424" y="345"/>
                    </a:lnTo>
                    <a:lnTo>
                      <a:pt x="667" y="339"/>
                    </a:lnTo>
                    <a:lnTo>
                      <a:pt x="767" y="334"/>
                    </a:lnTo>
                    <a:lnTo>
                      <a:pt x="770" y="154"/>
                    </a:lnTo>
                    <a:lnTo>
                      <a:pt x="789" y="154"/>
                    </a:lnTo>
                    <a:lnTo>
                      <a:pt x="792" y="359"/>
                    </a:lnTo>
                    <a:lnTo>
                      <a:pt x="700" y="356"/>
                    </a:lnTo>
                    <a:lnTo>
                      <a:pt x="494" y="365"/>
                    </a:lnTo>
                    <a:lnTo>
                      <a:pt x="265" y="373"/>
                    </a:lnTo>
                    <a:lnTo>
                      <a:pt x="240" y="362"/>
                    </a:lnTo>
                    <a:lnTo>
                      <a:pt x="200" y="325"/>
                    </a:lnTo>
                    <a:lnTo>
                      <a:pt x="153" y="297"/>
                    </a:lnTo>
                    <a:lnTo>
                      <a:pt x="106" y="278"/>
                    </a:lnTo>
                    <a:lnTo>
                      <a:pt x="44" y="236"/>
                    </a:lnTo>
                    <a:lnTo>
                      <a:pt x="0" y="199"/>
                    </a:lnTo>
                    <a:lnTo>
                      <a:pt x="19" y="157"/>
                    </a:lnTo>
                    <a:lnTo>
                      <a:pt x="19"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6"/>
              <p:cNvSpPr>
                <a:spLocks/>
              </p:cNvSpPr>
              <p:nvPr/>
            </p:nvSpPr>
            <p:spPr bwMode="auto">
              <a:xfrm>
                <a:off x="4462690" y="3855811"/>
                <a:ext cx="769937" cy="57150"/>
              </a:xfrm>
              <a:custGeom>
                <a:avLst/>
                <a:gdLst/>
                <a:ahLst/>
                <a:cxnLst>
                  <a:cxn ang="0">
                    <a:pos x="0" y="3"/>
                  </a:cxn>
                  <a:cxn ang="0">
                    <a:pos x="113" y="13"/>
                  </a:cxn>
                  <a:cxn ang="0">
                    <a:pos x="269" y="13"/>
                  </a:cxn>
                  <a:cxn ang="0">
                    <a:pos x="398" y="0"/>
                  </a:cxn>
                  <a:cxn ang="0">
                    <a:pos x="480" y="3"/>
                  </a:cxn>
                  <a:cxn ang="0">
                    <a:pos x="485" y="26"/>
                  </a:cxn>
                  <a:cxn ang="0">
                    <a:pos x="393" y="23"/>
                  </a:cxn>
                  <a:cxn ang="0">
                    <a:pos x="244" y="26"/>
                  </a:cxn>
                  <a:cxn ang="0">
                    <a:pos x="42" y="36"/>
                  </a:cxn>
                  <a:cxn ang="0">
                    <a:pos x="0" y="3"/>
                  </a:cxn>
                </a:cxnLst>
                <a:rect l="0" t="0" r="r" b="b"/>
                <a:pathLst>
                  <a:path w="485" h="36">
                    <a:moveTo>
                      <a:pt x="0" y="3"/>
                    </a:moveTo>
                    <a:lnTo>
                      <a:pt x="113" y="13"/>
                    </a:lnTo>
                    <a:lnTo>
                      <a:pt x="269" y="13"/>
                    </a:lnTo>
                    <a:lnTo>
                      <a:pt x="398" y="0"/>
                    </a:lnTo>
                    <a:lnTo>
                      <a:pt x="480" y="3"/>
                    </a:lnTo>
                    <a:lnTo>
                      <a:pt x="485" y="26"/>
                    </a:lnTo>
                    <a:lnTo>
                      <a:pt x="393" y="23"/>
                    </a:lnTo>
                    <a:lnTo>
                      <a:pt x="244" y="26"/>
                    </a:lnTo>
                    <a:lnTo>
                      <a:pt x="42" y="36"/>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 name="Gruppe 82"/>
            <p:cNvGrpSpPr/>
            <p:nvPr/>
          </p:nvGrpSpPr>
          <p:grpSpPr>
            <a:xfrm>
              <a:off x="1526042" y="5481411"/>
              <a:ext cx="1266824" cy="592137"/>
              <a:chOff x="1528763" y="5483225"/>
              <a:chExt cx="1266824" cy="592137"/>
            </a:xfrm>
          </p:grpSpPr>
          <p:sp>
            <p:nvSpPr>
              <p:cNvPr id="22" name="Freeform 5"/>
              <p:cNvSpPr>
                <a:spLocks/>
              </p:cNvSpPr>
              <p:nvPr/>
            </p:nvSpPr>
            <p:spPr bwMode="auto">
              <a:xfrm>
                <a:off x="1958975" y="5718175"/>
                <a:ext cx="819150" cy="342900"/>
              </a:xfrm>
              <a:custGeom>
                <a:avLst/>
                <a:gdLst/>
                <a:ahLst/>
                <a:cxnLst>
                  <a:cxn ang="0">
                    <a:pos x="0" y="216"/>
                  </a:cxn>
                  <a:cxn ang="0">
                    <a:pos x="3" y="11"/>
                  </a:cxn>
                  <a:cxn ang="0">
                    <a:pos x="174" y="17"/>
                  </a:cxn>
                  <a:cxn ang="0">
                    <a:pos x="320" y="11"/>
                  </a:cxn>
                  <a:cxn ang="0">
                    <a:pos x="466" y="0"/>
                  </a:cxn>
                  <a:cxn ang="0">
                    <a:pos x="516" y="3"/>
                  </a:cxn>
                  <a:cxn ang="0">
                    <a:pos x="507" y="202"/>
                  </a:cxn>
                  <a:cxn ang="0">
                    <a:pos x="336" y="205"/>
                  </a:cxn>
                  <a:cxn ang="0">
                    <a:pos x="112" y="210"/>
                  </a:cxn>
                  <a:cxn ang="0">
                    <a:pos x="0" y="216"/>
                  </a:cxn>
                </a:cxnLst>
                <a:rect l="0" t="0" r="r" b="b"/>
                <a:pathLst>
                  <a:path w="516" h="216">
                    <a:moveTo>
                      <a:pt x="0" y="216"/>
                    </a:moveTo>
                    <a:lnTo>
                      <a:pt x="3" y="11"/>
                    </a:lnTo>
                    <a:lnTo>
                      <a:pt x="174" y="17"/>
                    </a:lnTo>
                    <a:lnTo>
                      <a:pt x="320" y="11"/>
                    </a:lnTo>
                    <a:lnTo>
                      <a:pt x="466" y="0"/>
                    </a:lnTo>
                    <a:lnTo>
                      <a:pt x="516" y="3"/>
                    </a:lnTo>
                    <a:lnTo>
                      <a:pt x="507" y="202"/>
                    </a:lnTo>
                    <a:lnTo>
                      <a:pt x="336" y="205"/>
                    </a:lnTo>
                    <a:lnTo>
                      <a:pt x="112" y="210"/>
                    </a:lnTo>
                    <a:lnTo>
                      <a:pt x="0" y="216"/>
                    </a:lnTo>
                    <a:close/>
                  </a:path>
                </a:pathLst>
              </a:custGeom>
              <a:solidFill>
                <a:srgbClr val="7144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6"/>
              <p:cNvSpPr>
                <a:spLocks/>
              </p:cNvSpPr>
              <p:nvPr/>
            </p:nvSpPr>
            <p:spPr bwMode="auto">
              <a:xfrm>
                <a:off x="1549400" y="5508625"/>
                <a:ext cx="411162" cy="557212"/>
              </a:xfrm>
              <a:custGeom>
                <a:avLst/>
                <a:gdLst/>
                <a:ahLst/>
                <a:cxnLst>
                  <a:cxn ang="0">
                    <a:pos x="259" y="149"/>
                  </a:cxn>
                  <a:cxn ang="0">
                    <a:pos x="151" y="76"/>
                  </a:cxn>
                  <a:cxn ang="0">
                    <a:pos x="65" y="6"/>
                  </a:cxn>
                  <a:cxn ang="0">
                    <a:pos x="23" y="0"/>
                  </a:cxn>
                  <a:cxn ang="0">
                    <a:pos x="17" y="121"/>
                  </a:cxn>
                  <a:cxn ang="0">
                    <a:pos x="0" y="188"/>
                  </a:cxn>
                  <a:cxn ang="0">
                    <a:pos x="40" y="217"/>
                  </a:cxn>
                  <a:cxn ang="0">
                    <a:pos x="89" y="247"/>
                  </a:cxn>
                  <a:cxn ang="0">
                    <a:pos x="154" y="281"/>
                  </a:cxn>
                  <a:cxn ang="0">
                    <a:pos x="193" y="300"/>
                  </a:cxn>
                  <a:cxn ang="0">
                    <a:pos x="253" y="351"/>
                  </a:cxn>
                  <a:cxn ang="0">
                    <a:pos x="256" y="321"/>
                  </a:cxn>
                  <a:cxn ang="0">
                    <a:pos x="259" y="208"/>
                  </a:cxn>
                  <a:cxn ang="0">
                    <a:pos x="259" y="149"/>
                  </a:cxn>
                </a:cxnLst>
                <a:rect l="0" t="0" r="r" b="b"/>
                <a:pathLst>
                  <a:path w="259" h="351">
                    <a:moveTo>
                      <a:pt x="259" y="149"/>
                    </a:moveTo>
                    <a:lnTo>
                      <a:pt x="151" y="76"/>
                    </a:lnTo>
                    <a:lnTo>
                      <a:pt x="65" y="6"/>
                    </a:lnTo>
                    <a:lnTo>
                      <a:pt x="23" y="0"/>
                    </a:lnTo>
                    <a:lnTo>
                      <a:pt x="17" y="121"/>
                    </a:lnTo>
                    <a:lnTo>
                      <a:pt x="0" y="188"/>
                    </a:lnTo>
                    <a:lnTo>
                      <a:pt x="40" y="217"/>
                    </a:lnTo>
                    <a:lnTo>
                      <a:pt x="89" y="247"/>
                    </a:lnTo>
                    <a:lnTo>
                      <a:pt x="154" y="281"/>
                    </a:lnTo>
                    <a:lnTo>
                      <a:pt x="193" y="300"/>
                    </a:lnTo>
                    <a:lnTo>
                      <a:pt x="253" y="351"/>
                    </a:lnTo>
                    <a:lnTo>
                      <a:pt x="256" y="321"/>
                    </a:lnTo>
                    <a:lnTo>
                      <a:pt x="259" y="208"/>
                    </a:lnTo>
                    <a:lnTo>
                      <a:pt x="259" y="149"/>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p:cNvSpPr>
                <a:spLocks/>
              </p:cNvSpPr>
              <p:nvPr/>
            </p:nvSpPr>
            <p:spPr bwMode="auto">
              <a:xfrm>
                <a:off x="1641475" y="5499100"/>
                <a:ext cx="1117600" cy="258762"/>
              </a:xfrm>
              <a:custGeom>
                <a:avLst/>
                <a:gdLst/>
                <a:ahLst/>
                <a:cxnLst>
                  <a:cxn ang="0">
                    <a:pos x="195" y="163"/>
                  </a:cxn>
                  <a:cxn ang="0">
                    <a:pos x="109" y="100"/>
                  </a:cxn>
                  <a:cxn ang="0">
                    <a:pos x="19" y="35"/>
                  </a:cxn>
                  <a:cxn ang="0">
                    <a:pos x="0" y="3"/>
                  </a:cxn>
                  <a:cxn ang="0">
                    <a:pos x="126" y="6"/>
                  </a:cxn>
                  <a:cxn ang="0">
                    <a:pos x="324" y="0"/>
                  </a:cxn>
                  <a:cxn ang="0">
                    <a:pos x="439" y="0"/>
                  </a:cxn>
                  <a:cxn ang="0">
                    <a:pos x="503" y="32"/>
                  </a:cxn>
                  <a:cxn ang="0">
                    <a:pos x="584" y="72"/>
                  </a:cxn>
                  <a:cxn ang="0">
                    <a:pos x="679" y="123"/>
                  </a:cxn>
                  <a:cxn ang="0">
                    <a:pos x="704" y="146"/>
                  </a:cxn>
                  <a:cxn ang="0">
                    <a:pos x="629" y="143"/>
                  </a:cxn>
                  <a:cxn ang="0">
                    <a:pos x="529" y="152"/>
                  </a:cxn>
                  <a:cxn ang="0">
                    <a:pos x="442" y="157"/>
                  </a:cxn>
                  <a:cxn ang="0">
                    <a:pos x="268" y="155"/>
                  </a:cxn>
                  <a:cxn ang="0">
                    <a:pos x="195" y="163"/>
                  </a:cxn>
                </a:cxnLst>
                <a:rect l="0" t="0" r="r" b="b"/>
                <a:pathLst>
                  <a:path w="704" h="163">
                    <a:moveTo>
                      <a:pt x="195" y="163"/>
                    </a:moveTo>
                    <a:lnTo>
                      <a:pt x="109" y="100"/>
                    </a:lnTo>
                    <a:lnTo>
                      <a:pt x="19" y="35"/>
                    </a:lnTo>
                    <a:lnTo>
                      <a:pt x="0" y="3"/>
                    </a:lnTo>
                    <a:lnTo>
                      <a:pt x="126" y="6"/>
                    </a:lnTo>
                    <a:lnTo>
                      <a:pt x="324" y="0"/>
                    </a:lnTo>
                    <a:lnTo>
                      <a:pt x="439" y="0"/>
                    </a:lnTo>
                    <a:lnTo>
                      <a:pt x="503" y="32"/>
                    </a:lnTo>
                    <a:lnTo>
                      <a:pt x="584" y="72"/>
                    </a:lnTo>
                    <a:lnTo>
                      <a:pt x="679" y="123"/>
                    </a:lnTo>
                    <a:lnTo>
                      <a:pt x="704" y="146"/>
                    </a:lnTo>
                    <a:lnTo>
                      <a:pt x="629" y="143"/>
                    </a:lnTo>
                    <a:lnTo>
                      <a:pt x="529" y="152"/>
                    </a:lnTo>
                    <a:lnTo>
                      <a:pt x="442" y="157"/>
                    </a:lnTo>
                    <a:lnTo>
                      <a:pt x="268" y="155"/>
                    </a:lnTo>
                    <a:lnTo>
                      <a:pt x="195" y="163"/>
                    </a:lnTo>
                    <a:close/>
                  </a:path>
                </a:pathLst>
              </a:custGeom>
              <a:solidFill>
                <a:srgbClr val="EF91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8"/>
              <p:cNvSpPr>
                <a:spLocks/>
              </p:cNvSpPr>
              <p:nvPr/>
            </p:nvSpPr>
            <p:spPr bwMode="auto">
              <a:xfrm>
                <a:off x="1609725" y="5483225"/>
                <a:ext cx="1185862" cy="288925"/>
              </a:xfrm>
              <a:custGeom>
                <a:avLst/>
                <a:gdLst/>
                <a:ahLst/>
                <a:cxnLst>
                  <a:cxn ang="0">
                    <a:pos x="213" y="179"/>
                  </a:cxn>
                  <a:cxn ang="0">
                    <a:pos x="79" y="82"/>
                  </a:cxn>
                  <a:cxn ang="0">
                    <a:pos x="0" y="28"/>
                  </a:cxn>
                  <a:cxn ang="0">
                    <a:pos x="6" y="0"/>
                  </a:cxn>
                  <a:cxn ang="0">
                    <a:pos x="31" y="8"/>
                  </a:cxn>
                  <a:cxn ang="0">
                    <a:pos x="51" y="25"/>
                  </a:cxn>
                  <a:cxn ang="0">
                    <a:pos x="90" y="65"/>
                  </a:cxn>
                  <a:cxn ang="0">
                    <a:pos x="137" y="99"/>
                  </a:cxn>
                  <a:cxn ang="0">
                    <a:pos x="224" y="150"/>
                  </a:cxn>
                  <a:cxn ang="0">
                    <a:pos x="336" y="150"/>
                  </a:cxn>
                  <a:cxn ang="0">
                    <a:pos x="501" y="153"/>
                  </a:cxn>
                  <a:cxn ang="0">
                    <a:pos x="694" y="142"/>
                  </a:cxn>
                  <a:cxn ang="0">
                    <a:pos x="621" y="102"/>
                  </a:cxn>
                  <a:cxn ang="0">
                    <a:pos x="526" y="60"/>
                  </a:cxn>
                  <a:cxn ang="0">
                    <a:pos x="437" y="14"/>
                  </a:cxn>
                  <a:cxn ang="0">
                    <a:pos x="465" y="6"/>
                  </a:cxn>
                  <a:cxn ang="0">
                    <a:pos x="498" y="17"/>
                  </a:cxn>
                  <a:cxn ang="0">
                    <a:pos x="540" y="42"/>
                  </a:cxn>
                  <a:cxn ang="0">
                    <a:pos x="649" y="91"/>
                  </a:cxn>
                  <a:cxn ang="0">
                    <a:pos x="747" y="147"/>
                  </a:cxn>
                  <a:cxn ang="0">
                    <a:pos x="724" y="159"/>
                  </a:cxn>
                  <a:cxn ang="0">
                    <a:pos x="602" y="164"/>
                  </a:cxn>
                  <a:cxn ang="0">
                    <a:pos x="512" y="176"/>
                  </a:cxn>
                  <a:cxn ang="0">
                    <a:pos x="381" y="179"/>
                  </a:cxn>
                  <a:cxn ang="0">
                    <a:pos x="233" y="182"/>
                  </a:cxn>
                  <a:cxn ang="0">
                    <a:pos x="213" y="179"/>
                  </a:cxn>
                </a:cxnLst>
                <a:rect l="0" t="0" r="r" b="b"/>
                <a:pathLst>
                  <a:path w="747" h="182">
                    <a:moveTo>
                      <a:pt x="213" y="179"/>
                    </a:moveTo>
                    <a:lnTo>
                      <a:pt x="79" y="82"/>
                    </a:lnTo>
                    <a:lnTo>
                      <a:pt x="0" y="28"/>
                    </a:lnTo>
                    <a:lnTo>
                      <a:pt x="6" y="0"/>
                    </a:lnTo>
                    <a:lnTo>
                      <a:pt x="31" y="8"/>
                    </a:lnTo>
                    <a:lnTo>
                      <a:pt x="51" y="25"/>
                    </a:lnTo>
                    <a:lnTo>
                      <a:pt x="90" y="65"/>
                    </a:lnTo>
                    <a:lnTo>
                      <a:pt x="137" y="99"/>
                    </a:lnTo>
                    <a:lnTo>
                      <a:pt x="224" y="150"/>
                    </a:lnTo>
                    <a:lnTo>
                      <a:pt x="336" y="150"/>
                    </a:lnTo>
                    <a:lnTo>
                      <a:pt x="501" y="153"/>
                    </a:lnTo>
                    <a:lnTo>
                      <a:pt x="694" y="142"/>
                    </a:lnTo>
                    <a:lnTo>
                      <a:pt x="621" y="102"/>
                    </a:lnTo>
                    <a:lnTo>
                      <a:pt x="526" y="60"/>
                    </a:lnTo>
                    <a:lnTo>
                      <a:pt x="437" y="14"/>
                    </a:lnTo>
                    <a:lnTo>
                      <a:pt x="465" y="6"/>
                    </a:lnTo>
                    <a:lnTo>
                      <a:pt x="498" y="17"/>
                    </a:lnTo>
                    <a:lnTo>
                      <a:pt x="540" y="42"/>
                    </a:lnTo>
                    <a:lnTo>
                      <a:pt x="649" y="91"/>
                    </a:lnTo>
                    <a:lnTo>
                      <a:pt x="747" y="147"/>
                    </a:lnTo>
                    <a:lnTo>
                      <a:pt x="724" y="159"/>
                    </a:lnTo>
                    <a:lnTo>
                      <a:pt x="602" y="164"/>
                    </a:lnTo>
                    <a:lnTo>
                      <a:pt x="512" y="176"/>
                    </a:lnTo>
                    <a:lnTo>
                      <a:pt x="381" y="179"/>
                    </a:lnTo>
                    <a:lnTo>
                      <a:pt x="233" y="182"/>
                    </a:lnTo>
                    <a:lnTo>
                      <a:pt x="213" y="1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9"/>
              <p:cNvSpPr>
                <a:spLocks/>
              </p:cNvSpPr>
              <p:nvPr/>
            </p:nvSpPr>
            <p:spPr bwMode="auto">
              <a:xfrm>
                <a:off x="1528763" y="5483225"/>
                <a:ext cx="1258887" cy="592137"/>
              </a:xfrm>
              <a:custGeom>
                <a:avLst/>
                <a:gdLst/>
                <a:ahLst/>
                <a:cxnLst>
                  <a:cxn ang="0">
                    <a:pos x="19" y="56"/>
                  </a:cxn>
                  <a:cxn ang="0">
                    <a:pos x="25" y="0"/>
                  </a:cxn>
                  <a:cxn ang="0">
                    <a:pos x="53" y="8"/>
                  </a:cxn>
                  <a:cxn ang="0">
                    <a:pos x="50" y="64"/>
                  </a:cxn>
                  <a:cxn ang="0">
                    <a:pos x="33" y="196"/>
                  </a:cxn>
                  <a:cxn ang="0">
                    <a:pos x="69" y="221"/>
                  </a:cxn>
                  <a:cxn ang="0">
                    <a:pos x="126" y="263"/>
                  </a:cxn>
                  <a:cxn ang="0">
                    <a:pos x="176" y="280"/>
                  </a:cxn>
                  <a:cxn ang="0">
                    <a:pos x="260" y="345"/>
                  </a:cxn>
                  <a:cxn ang="0">
                    <a:pos x="263" y="162"/>
                  </a:cxn>
                  <a:cxn ang="0">
                    <a:pos x="287" y="165"/>
                  </a:cxn>
                  <a:cxn ang="0">
                    <a:pos x="284" y="350"/>
                  </a:cxn>
                  <a:cxn ang="0">
                    <a:pos x="424" y="345"/>
                  </a:cxn>
                  <a:cxn ang="0">
                    <a:pos x="667" y="339"/>
                  </a:cxn>
                  <a:cxn ang="0">
                    <a:pos x="767" y="334"/>
                  </a:cxn>
                  <a:cxn ang="0">
                    <a:pos x="770" y="154"/>
                  </a:cxn>
                  <a:cxn ang="0">
                    <a:pos x="790" y="154"/>
                  </a:cxn>
                  <a:cxn ang="0">
                    <a:pos x="793" y="358"/>
                  </a:cxn>
                  <a:cxn ang="0">
                    <a:pos x="701" y="356"/>
                  </a:cxn>
                  <a:cxn ang="0">
                    <a:pos x="494" y="364"/>
                  </a:cxn>
                  <a:cxn ang="0">
                    <a:pos x="265" y="373"/>
                  </a:cxn>
                  <a:cxn ang="0">
                    <a:pos x="240" y="361"/>
                  </a:cxn>
                  <a:cxn ang="0">
                    <a:pos x="200" y="325"/>
                  </a:cxn>
                  <a:cxn ang="0">
                    <a:pos x="153" y="297"/>
                  </a:cxn>
                  <a:cxn ang="0">
                    <a:pos x="106" y="277"/>
                  </a:cxn>
                  <a:cxn ang="0">
                    <a:pos x="45" y="236"/>
                  </a:cxn>
                  <a:cxn ang="0">
                    <a:pos x="0" y="199"/>
                  </a:cxn>
                  <a:cxn ang="0">
                    <a:pos x="19" y="157"/>
                  </a:cxn>
                  <a:cxn ang="0">
                    <a:pos x="19" y="56"/>
                  </a:cxn>
                </a:cxnLst>
                <a:rect l="0" t="0" r="r" b="b"/>
                <a:pathLst>
                  <a:path w="793" h="373">
                    <a:moveTo>
                      <a:pt x="19" y="56"/>
                    </a:moveTo>
                    <a:lnTo>
                      <a:pt x="25" y="0"/>
                    </a:lnTo>
                    <a:lnTo>
                      <a:pt x="53" y="8"/>
                    </a:lnTo>
                    <a:lnTo>
                      <a:pt x="50" y="64"/>
                    </a:lnTo>
                    <a:lnTo>
                      <a:pt x="33" y="196"/>
                    </a:lnTo>
                    <a:lnTo>
                      <a:pt x="69" y="221"/>
                    </a:lnTo>
                    <a:lnTo>
                      <a:pt x="126" y="263"/>
                    </a:lnTo>
                    <a:lnTo>
                      <a:pt x="176" y="280"/>
                    </a:lnTo>
                    <a:lnTo>
                      <a:pt x="260" y="345"/>
                    </a:lnTo>
                    <a:lnTo>
                      <a:pt x="263" y="162"/>
                    </a:lnTo>
                    <a:lnTo>
                      <a:pt x="287" y="165"/>
                    </a:lnTo>
                    <a:lnTo>
                      <a:pt x="284" y="350"/>
                    </a:lnTo>
                    <a:lnTo>
                      <a:pt x="424" y="345"/>
                    </a:lnTo>
                    <a:lnTo>
                      <a:pt x="667" y="339"/>
                    </a:lnTo>
                    <a:lnTo>
                      <a:pt x="767" y="334"/>
                    </a:lnTo>
                    <a:lnTo>
                      <a:pt x="770" y="154"/>
                    </a:lnTo>
                    <a:lnTo>
                      <a:pt x="790" y="154"/>
                    </a:lnTo>
                    <a:lnTo>
                      <a:pt x="793" y="358"/>
                    </a:lnTo>
                    <a:lnTo>
                      <a:pt x="701" y="356"/>
                    </a:lnTo>
                    <a:lnTo>
                      <a:pt x="494" y="364"/>
                    </a:lnTo>
                    <a:lnTo>
                      <a:pt x="265" y="373"/>
                    </a:lnTo>
                    <a:lnTo>
                      <a:pt x="240" y="361"/>
                    </a:lnTo>
                    <a:lnTo>
                      <a:pt x="200" y="325"/>
                    </a:lnTo>
                    <a:lnTo>
                      <a:pt x="153" y="297"/>
                    </a:lnTo>
                    <a:lnTo>
                      <a:pt x="106" y="277"/>
                    </a:lnTo>
                    <a:lnTo>
                      <a:pt x="45" y="236"/>
                    </a:lnTo>
                    <a:lnTo>
                      <a:pt x="0" y="199"/>
                    </a:lnTo>
                    <a:lnTo>
                      <a:pt x="19" y="157"/>
                    </a:lnTo>
                    <a:lnTo>
                      <a:pt x="19"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0"/>
              <p:cNvSpPr>
                <a:spLocks/>
              </p:cNvSpPr>
              <p:nvPr/>
            </p:nvSpPr>
            <p:spPr bwMode="auto">
              <a:xfrm>
                <a:off x="1585913" y="5483225"/>
                <a:ext cx="768350" cy="57150"/>
              </a:xfrm>
              <a:custGeom>
                <a:avLst/>
                <a:gdLst/>
                <a:ahLst/>
                <a:cxnLst>
                  <a:cxn ang="0">
                    <a:pos x="0" y="3"/>
                  </a:cxn>
                  <a:cxn ang="0">
                    <a:pos x="112" y="12"/>
                  </a:cxn>
                  <a:cxn ang="0">
                    <a:pos x="269" y="12"/>
                  </a:cxn>
                  <a:cxn ang="0">
                    <a:pos x="397" y="0"/>
                  </a:cxn>
                  <a:cxn ang="0">
                    <a:pos x="479" y="3"/>
                  </a:cxn>
                  <a:cxn ang="0">
                    <a:pos x="484" y="26"/>
                  </a:cxn>
                  <a:cxn ang="0">
                    <a:pos x="392" y="23"/>
                  </a:cxn>
                  <a:cxn ang="0">
                    <a:pos x="243" y="26"/>
                  </a:cxn>
                  <a:cxn ang="0">
                    <a:pos x="42" y="36"/>
                  </a:cxn>
                  <a:cxn ang="0">
                    <a:pos x="0" y="3"/>
                  </a:cxn>
                </a:cxnLst>
                <a:rect l="0" t="0" r="r" b="b"/>
                <a:pathLst>
                  <a:path w="484" h="36">
                    <a:moveTo>
                      <a:pt x="0" y="3"/>
                    </a:moveTo>
                    <a:lnTo>
                      <a:pt x="112" y="12"/>
                    </a:lnTo>
                    <a:lnTo>
                      <a:pt x="269" y="12"/>
                    </a:lnTo>
                    <a:lnTo>
                      <a:pt x="397" y="0"/>
                    </a:lnTo>
                    <a:lnTo>
                      <a:pt x="479" y="3"/>
                    </a:lnTo>
                    <a:lnTo>
                      <a:pt x="484" y="26"/>
                    </a:lnTo>
                    <a:lnTo>
                      <a:pt x="392" y="23"/>
                    </a:lnTo>
                    <a:lnTo>
                      <a:pt x="243" y="26"/>
                    </a:lnTo>
                    <a:lnTo>
                      <a:pt x="42" y="36"/>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 name="AutoShape 3"/>
            <p:cNvSpPr>
              <a:spLocks noChangeAspect="1" noChangeArrowheads="1" noTextEdit="1"/>
            </p:cNvSpPr>
            <p:nvPr/>
          </p:nvSpPr>
          <p:spPr bwMode="auto">
            <a:xfrm>
              <a:off x="325438" y="4154488"/>
              <a:ext cx="2471737" cy="1935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9" name="Gruppe 81"/>
            <p:cNvGrpSpPr/>
            <p:nvPr/>
          </p:nvGrpSpPr>
          <p:grpSpPr>
            <a:xfrm>
              <a:off x="328613" y="5481411"/>
              <a:ext cx="1266824" cy="592137"/>
              <a:chOff x="328613" y="5495925"/>
              <a:chExt cx="1266824" cy="592137"/>
            </a:xfrm>
          </p:grpSpPr>
          <p:sp>
            <p:nvSpPr>
              <p:cNvPr id="16" name="Freeform 11"/>
              <p:cNvSpPr>
                <a:spLocks/>
              </p:cNvSpPr>
              <p:nvPr/>
            </p:nvSpPr>
            <p:spPr bwMode="auto">
              <a:xfrm>
                <a:off x="758825" y="5730875"/>
                <a:ext cx="817562" cy="344487"/>
              </a:xfrm>
              <a:custGeom>
                <a:avLst/>
                <a:gdLst/>
                <a:ahLst/>
                <a:cxnLst>
                  <a:cxn ang="0">
                    <a:pos x="0" y="217"/>
                  </a:cxn>
                  <a:cxn ang="0">
                    <a:pos x="3" y="11"/>
                  </a:cxn>
                  <a:cxn ang="0">
                    <a:pos x="173" y="17"/>
                  </a:cxn>
                  <a:cxn ang="0">
                    <a:pos x="319" y="11"/>
                  </a:cxn>
                  <a:cxn ang="0">
                    <a:pos x="465" y="0"/>
                  </a:cxn>
                  <a:cxn ang="0">
                    <a:pos x="515" y="3"/>
                  </a:cxn>
                  <a:cxn ang="0">
                    <a:pos x="507" y="202"/>
                  </a:cxn>
                  <a:cxn ang="0">
                    <a:pos x="336" y="205"/>
                  </a:cxn>
                  <a:cxn ang="0">
                    <a:pos x="112" y="211"/>
                  </a:cxn>
                  <a:cxn ang="0">
                    <a:pos x="0" y="217"/>
                  </a:cxn>
                </a:cxnLst>
                <a:rect l="0" t="0" r="r" b="b"/>
                <a:pathLst>
                  <a:path w="515" h="217">
                    <a:moveTo>
                      <a:pt x="0" y="217"/>
                    </a:moveTo>
                    <a:lnTo>
                      <a:pt x="3" y="11"/>
                    </a:lnTo>
                    <a:lnTo>
                      <a:pt x="173" y="17"/>
                    </a:lnTo>
                    <a:lnTo>
                      <a:pt x="319" y="11"/>
                    </a:lnTo>
                    <a:lnTo>
                      <a:pt x="465" y="0"/>
                    </a:lnTo>
                    <a:lnTo>
                      <a:pt x="515" y="3"/>
                    </a:lnTo>
                    <a:lnTo>
                      <a:pt x="507" y="202"/>
                    </a:lnTo>
                    <a:lnTo>
                      <a:pt x="336" y="205"/>
                    </a:lnTo>
                    <a:lnTo>
                      <a:pt x="112" y="211"/>
                    </a:lnTo>
                    <a:lnTo>
                      <a:pt x="0" y="217"/>
                    </a:lnTo>
                    <a:close/>
                  </a:path>
                </a:pathLst>
              </a:custGeom>
              <a:solidFill>
                <a:srgbClr val="7144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2"/>
              <p:cNvSpPr>
                <a:spLocks/>
              </p:cNvSpPr>
              <p:nvPr/>
            </p:nvSpPr>
            <p:spPr bwMode="auto">
              <a:xfrm>
                <a:off x="349250" y="5521325"/>
                <a:ext cx="409575" cy="558800"/>
              </a:xfrm>
              <a:custGeom>
                <a:avLst/>
                <a:gdLst/>
                <a:ahLst/>
                <a:cxnLst>
                  <a:cxn ang="0">
                    <a:pos x="258" y="149"/>
                  </a:cxn>
                  <a:cxn ang="0">
                    <a:pos x="150" y="76"/>
                  </a:cxn>
                  <a:cxn ang="0">
                    <a:pos x="65" y="6"/>
                  </a:cxn>
                  <a:cxn ang="0">
                    <a:pos x="22" y="0"/>
                  </a:cxn>
                  <a:cxn ang="0">
                    <a:pos x="17" y="121"/>
                  </a:cxn>
                  <a:cxn ang="0">
                    <a:pos x="0" y="188"/>
                  </a:cxn>
                  <a:cxn ang="0">
                    <a:pos x="40" y="217"/>
                  </a:cxn>
                  <a:cxn ang="0">
                    <a:pos x="88" y="247"/>
                  </a:cxn>
                  <a:cxn ang="0">
                    <a:pos x="153" y="281"/>
                  </a:cxn>
                  <a:cxn ang="0">
                    <a:pos x="193" y="301"/>
                  </a:cxn>
                  <a:cxn ang="0">
                    <a:pos x="252" y="352"/>
                  </a:cxn>
                  <a:cxn ang="0">
                    <a:pos x="255" y="321"/>
                  </a:cxn>
                  <a:cxn ang="0">
                    <a:pos x="258" y="209"/>
                  </a:cxn>
                  <a:cxn ang="0">
                    <a:pos x="258" y="149"/>
                  </a:cxn>
                </a:cxnLst>
                <a:rect l="0" t="0" r="r" b="b"/>
                <a:pathLst>
                  <a:path w="258" h="352">
                    <a:moveTo>
                      <a:pt x="258" y="149"/>
                    </a:moveTo>
                    <a:lnTo>
                      <a:pt x="150" y="76"/>
                    </a:lnTo>
                    <a:lnTo>
                      <a:pt x="65" y="6"/>
                    </a:lnTo>
                    <a:lnTo>
                      <a:pt x="22" y="0"/>
                    </a:lnTo>
                    <a:lnTo>
                      <a:pt x="17" y="121"/>
                    </a:lnTo>
                    <a:lnTo>
                      <a:pt x="0" y="188"/>
                    </a:lnTo>
                    <a:lnTo>
                      <a:pt x="40" y="217"/>
                    </a:lnTo>
                    <a:lnTo>
                      <a:pt x="88" y="247"/>
                    </a:lnTo>
                    <a:lnTo>
                      <a:pt x="153" y="281"/>
                    </a:lnTo>
                    <a:lnTo>
                      <a:pt x="193" y="301"/>
                    </a:lnTo>
                    <a:lnTo>
                      <a:pt x="252" y="352"/>
                    </a:lnTo>
                    <a:lnTo>
                      <a:pt x="255" y="321"/>
                    </a:lnTo>
                    <a:lnTo>
                      <a:pt x="258" y="209"/>
                    </a:lnTo>
                    <a:lnTo>
                      <a:pt x="258" y="149"/>
                    </a:lnTo>
                    <a:close/>
                  </a:path>
                </a:pathLst>
              </a:custGeom>
              <a:solidFill>
                <a:srgbClr val="AD69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3"/>
              <p:cNvSpPr>
                <a:spLocks/>
              </p:cNvSpPr>
              <p:nvPr/>
            </p:nvSpPr>
            <p:spPr bwMode="auto">
              <a:xfrm>
                <a:off x="441325" y="5511800"/>
                <a:ext cx="1117600" cy="260350"/>
              </a:xfrm>
              <a:custGeom>
                <a:avLst/>
                <a:gdLst/>
                <a:ahLst/>
                <a:cxnLst>
                  <a:cxn ang="0">
                    <a:pos x="195" y="164"/>
                  </a:cxn>
                  <a:cxn ang="0">
                    <a:pos x="109" y="101"/>
                  </a:cxn>
                  <a:cxn ang="0">
                    <a:pos x="19" y="35"/>
                  </a:cxn>
                  <a:cxn ang="0">
                    <a:pos x="0" y="3"/>
                  </a:cxn>
                  <a:cxn ang="0">
                    <a:pos x="125" y="6"/>
                  </a:cxn>
                  <a:cxn ang="0">
                    <a:pos x="324" y="0"/>
                  </a:cxn>
                  <a:cxn ang="0">
                    <a:pos x="438" y="0"/>
                  </a:cxn>
                  <a:cxn ang="0">
                    <a:pos x="503" y="32"/>
                  </a:cxn>
                  <a:cxn ang="0">
                    <a:pos x="584" y="72"/>
                  </a:cxn>
                  <a:cxn ang="0">
                    <a:pos x="679" y="123"/>
                  </a:cxn>
                  <a:cxn ang="0">
                    <a:pos x="704" y="146"/>
                  </a:cxn>
                  <a:cxn ang="0">
                    <a:pos x="629" y="143"/>
                  </a:cxn>
                  <a:cxn ang="0">
                    <a:pos x="528" y="152"/>
                  </a:cxn>
                  <a:cxn ang="0">
                    <a:pos x="441" y="158"/>
                  </a:cxn>
                  <a:cxn ang="0">
                    <a:pos x="268" y="155"/>
                  </a:cxn>
                  <a:cxn ang="0">
                    <a:pos x="195" y="164"/>
                  </a:cxn>
                </a:cxnLst>
                <a:rect l="0" t="0" r="r" b="b"/>
                <a:pathLst>
                  <a:path w="704" h="164">
                    <a:moveTo>
                      <a:pt x="195" y="164"/>
                    </a:moveTo>
                    <a:lnTo>
                      <a:pt x="109" y="101"/>
                    </a:lnTo>
                    <a:lnTo>
                      <a:pt x="19" y="35"/>
                    </a:lnTo>
                    <a:lnTo>
                      <a:pt x="0" y="3"/>
                    </a:lnTo>
                    <a:lnTo>
                      <a:pt x="125" y="6"/>
                    </a:lnTo>
                    <a:lnTo>
                      <a:pt x="324" y="0"/>
                    </a:lnTo>
                    <a:lnTo>
                      <a:pt x="438" y="0"/>
                    </a:lnTo>
                    <a:lnTo>
                      <a:pt x="503" y="32"/>
                    </a:lnTo>
                    <a:lnTo>
                      <a:pt x="584" y="72"/>
                    </a:lnTo>
                    <a:lnTo>
                      <a:pt x="679" y="123"/>
                    </a:lnTo>
                    <a:lnTo>
                      <a:pt x="704" y="146"/>
                    </a:lnTo>
                    <a:lnTo>
                      <a:pt x="629" y="143"/>
                    </a:lnTo>
                    <a:lnTo>
                      <a:pt x="528" y="152"/>
                    </a:lnTo>
                    <a:lnTo>
                      <a:pt x="441" y="158"/>
                    </a:lnTo>
                    <a:lnTo>
                      <a:pt x="268" y="155"/>
                    </a:lnTo>
                    <a:lnTo>
                      <a:pt x="195" y="164"/>
                    </a:lnTo>
                    <a:close/>
                  </a:path>
                </a:pathLst>
              </a:custGeom>
              <a:solidFill>
                <a:srgbClr val="EF91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4"/>
              <p:cNvSpPr>
                <a:spLocks/>
              </p:cNvSpPr>
              <p:nvPr/>
            </p:nvSpPr>
            <p:spPr bwMode="auto">
              <a:xfrm>
                <a:off x="409575" y="5495925"/>
                <a:ext cx="1185862" cy="288925"/>
              </a:xfrm>
              <a:custGeom>
                <a:avLst/>
                <a:gdLst/>
                <a:ahLst/>
                <a:cxnLst>
                  <a:cxn ang="0">
                    <a:pos x="213" y="179"/>
                  </a:cxn>
                  <a:cxn ang="0">
                    <a:pos x="79" y="82"/>
                  </a:cxn>
                  <a:cxn ang="0">
                    <a:pos x="0" y="28"/>
                  </a:cxn>
                  <a:cxn ang="0">
                    <a:pos x="5" y="0"/>
                  </a:cxn>
                  <a:cxn ang="0">
                    <a:pos x="31" y="8"/>
                  </a:cxn>
                  <a:cxn ang="0">
                    <a:pos x="50" y="25"/>
                  </a:cxn>
                  <a:cxn ang="0">
                    <a:pos x="89" y="65"/>
                  </a:cxn>
                  <a:cxn ang="0">
                    <a:pos x="137" y="99"/>
                  </a:cxn>
                  <a:cxn ang="0">
                    <a:pos x="224" y="150"/>
                  </a:cxn>
                  <a:cxn ang="0">
                    <a:pos x="336" y="150"/>
                  </a:cxn>
                  <a:cxn ang="0">
                    <a:pos x="500" y="153"/>
                  </a:cxn>
                  <a:cxn ang="0">
                    <a:pos x="694" y="142"/>
                  </a:cxn>
                  <a:cxn ang="0">
                    <a:pos x="621" y="102"/>
                  </a:cxn>
                  <a:cxn ang="0">
                    <a:pos x="526" y="60"/>
                  </a:cxn>
                  <a:cxn ang="0">
                    <a:pos x="437" y="14"/>
                  </a:cxn>
                  <a:cxn ang="0">
                    <a:pos x="464" y="6"/>
                  </a:cxn>
                  <a:cxn ang="0">
                    <a:pos x="498" y="17"/>
                  </a:cxn>
                  <a:cxn ang="0">
                    <a:pos x="540" y="43"/>
                  </a:cxn>
                  <a:cxn ang="0">
                    <a:pos x="649" y="91"/>
                  </a:cxn>
                  <a:cxn ang="0">
                    <a:pos x="747" y="147"/>
                  </a:cxn>
                  <a:cxn ang="0">
                    <a:pos x="724" y="159"/>
                  </a:cxn>
                  <a:cxn ang="0">
                    <a:pos x="601" y="165"/>
                  </a:cxn>
                  <a:cxn ang="0">
                    <a:pos x="512" y="176"/>
                  </a:cxn>
                  <a:cxn ang="0">
                    <a:pos x="381" y="179"/>
                  </a:cxn>
                  <a:cxn ang="0">
                    <a:pos x="232" y="182"/>
                  </a:cxn>
                  <a:cxn ang="0">
                    <a:pos x="213" y="179"/>
                  </a:cxn>
                </a:cxnLst>
                <a:rect l="0" t="0" r="r" b="b"/>
                <a:pathLst>
                  <a:path w="747" h="182">
                    <a:moveTo>
                      <a:pt x="213" y="179"/>
                    </a:moveTo>
                    <a:lnTo>
                      <a:pt x="79" y="82"/>
                    </a:lnTo>
                    <a:lnTo>
                      <a:pt x="0" y="28"/>
                    </a:lnTo>
                    <a:lnTo>
                      <a:pt x="5" y="0"/>
                    </a:lnTo>
                    <a:lnTo>
                      <a:pt x="31" y="8"/>
                    </a:lnTo>
                    <a:lnTo>
                      <a:pt x="50" y="25"/>
                    </a:lnTo>
                    <a:lnTo>
                      <a:pt x="89" y="65"/>
                    </a:lnTo>
                    <a:lnTo>
                      <a:pt x="137" y="99"/>
                    </a:lnTo>
                    <a:lnTo>
                      <a:pt x="224" y="150"/>
                    </a:lnTo>
                    <a:lnTo>
                      <a:pt x="336" y="150"/>
                    </a:lnTo>
                    <a:lnTo>
                      <a:pt x="500" y="153"/>
                    </a:lnTo>
                    <a:lnTo>
                      <a:pt x="694" y="142"/>
                    </a:lnTo>
                    <a:lnTo>
                      <a:pt x="621" y="102"/>
                    </a:lnTo>
                    <a:lnTo>
                      <a:pt x="526" y="60"/>
                    </a:lnTo>
                    <a:lnTo>
                      <a:pt x="437" y="14"/>
                    </a:lnTo>
                    <a:lnTo>
                      <a:pt x="464" y="6"/>
                    </a:lnTo>
                    <a:lnTo>
                      <a:pt x="498" y="17"/>
                    </a:lnTo>
                    <a:lnTo>
                      <a:pt x="540" y="43"/>
                    </a:lnTo>
                    <a:lnTo>
                      <a:pt x="649" y="91"/>
                    </a:lnTo>
                    <a:lnTo>
                      <a:pt x="747" y="147"/>
                    </a:lnTo>
                    <a:lnTo>
                      <a:pt x="724" y="159"/>
                    </a:lnTo>
                    <a:lnTo>
                      <a:pt x="601" y="165"/>
                    </a:lnTo>
                    <a:lnTo>
                      <a:pt x="512" y="176"/>
                    </a:lnTo>
                    <a:lnTo>
                      <a:pt x="381" y="179"/>
                    </a:lnTo>
                    <a:lnTo>
                      <a:pt x="232" y="182"/>
                    </a:lnTo>
                    <a:lnTo>
                      <a:pt x="213" y="1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5"/>
              <p:cNvSpPr>
                <a:spLocks/>
              </p:cNvSpPr>
              <p:nvPr/>
            </p:nvSpPr>
            <p:spPr bwMode="auto">
              <a:xfrm>
                <a:off x="328613" y="5495925"/>
                <a:ext cx="1257300" cy="592137"/>
              </a:xfrm>
              <a:custGeom>
                <a:avLst/>
                <a:gdLst/>
                <a:ahLst/>
                <a:cxnLst>
                  <a:cxn ang="0">
                    <a:pos x="19" y="56"/>
                  </a:cxn>
                  <a:cxn ang="0">
                    <a:pos x="25" y="0"/>
                  </a:cxn>
                  <a:cxn ang="0">
                    <a:pos x="53" y="8"/>
                  </a:cxn>
                  <a:cxn ang="0">
                    <a:pos x="50" y="64"/>
                  </a:cxn>
                  <a:cxn ang="0">
                    <a:pos x="33" y="196"/>
                  </a:cxn>
                  <a:cxn ang="0">
                    <a:pos x="69" y="222"/>
                  </a:cxn>
                  <a:cxn ang="0">
                    <a:pos x="125" y="263"/>
                  </a:cxn>
                  <a:cxn ang="0">
                    <a:pos x="175" y="280"/>
                  </a:cxn>
                  <a:cxn ang="0">
                    <a:pos x="259" y="345"/>
                  </a:cxn>
                  <a:cxn ang="0">
                    <a:pos x="262" y="162"/>
                  </a:cxn>
                  <a:cxn ang="0">
                    <a:pos x="287" y="165"/>
                  </a:cxn>
                  <a:cxn ang="0">
                    <a:pos x="284" y="350"/>
                  </a:cxn>
                  <a:cxn ang="0">
                    <a:pos x="424" y="345"/>
                  </a:cxn>
                  <a:cxn ang="0">
                    <a:pos x="667" y="339"/>
                  </a:cxn>
                  <a:cxn ang="0">
                    <a:pos x="767" y="334"/>
                  </a:cxn>
                  <a:cxn ang="0">
                    <a:pos x="770" y="154"/>
                  </a:cxn>
                  <a:cxn ang="0">
                    <a:pos x="789" y="154"/>
                  </a:cxn>
                  <a:cxn ang="0">
                    <a:pos x="792" y="359"/>
                  </a:cxn>
                  <a:cxn ang="0">
                    <a:pos x="700" y="356"/>
                  </a:cxn>
                  <a:cxn ang="0">
                    <a:pos x="494" y="365"/>
                  </a:cxn>
                  <a:cxn ang="0">
                    <a:pos x="265" y="373"/>
                  </a:cxn>
                  <a:cxn ang="0">
                    <a:pos x="240" y="362"/>
                  </a:cxn>
                  <a:cxn ang="0">
                    <a:pos x="200" y="325"/>
                  </a:cxn>
                  <a:cxn ang="0">
                    <a:pos x="153" y="297"/>
                  </a:cxn>
                  <a:cxn ang="0">
                    <a:pos x="106" y="278"/>
                  </a:cxn>
                  <a:cxn ang="0">
                    <a:pos x="44" y="236"/>
                  </a:cxn>
                  <a:cxn ang="0">
                    <a:pos x="0" y="199"/>
                  </a:cxn>
                  <a:cxn ang="0">
                    <a:pos x="19" y="157"/>
                  </a:cxn>
                  <a:cxn ang="0">
                    <a:pos x="19" y="56"/>
                  </a:cxn>
                </a:cxnLst>
                <a:rect l="0" t="0" r="r" b="b"/>
                <a:pathLst>
                  <a:path w="792" h="373">
                    <a:moveTo>
                      <a:pt x="19" y="56"/>
                    </a:moveTo>
                    <a:lnTo>
                      <a:pt x="25" y="0"/>
                    </a:lnTo>
                    <a:lnTo>
                      <a:pt x="53" y="8"/>
                    </a:lnTo>
                    <a:lnTo>
                      <a:pt x="50" y="64"/>
                    </a:lnTo>
                    <a:lnTo>
                      <a:pt x="33" y="196"/>
                    </a:lnTo>
                    <a:lnTo>
                      <a:pt x="69" y="222"/>
                    </a:lnTo>
                    <a:lnTo>
                      <a:pt x="125" y="263"/>
                    </a:lnTo>
                    <a:lnTo>
                      <a:pt x="175" y="280"/>
                    </a:lnTo>
                    <a:lnTo>
                      <a:pt x="259" y="345"/>
                    </a:lnTo>
                    <a:lnTo>
                      <a:pt x="262" y="162"/>
                    </a:lnTo>
                    <a:lnTo>
                      <a:pt x="287" y="165"/>
                    </a:lnTo>
                    <a:lnTo>
                      <a:pt x="284" y="350"/>
                    </a:lnTo>
                    <a:lnTo>
                      <a:pt x="424" y="345"/>
                    </a:lnTo>
                    <a:lnTo>
                      <a:pt x="667" y="339"/>
                    </a:lnTo>
                    <a:lnTo>
                      <a:pt x="767" y="334"/>
                    </a:lnTo>
                    <a:lnTo>
                      <a:pt x="770" y="154"/>
                    </a:lnTo>
                    <a:lnTo>
                      <a:pt x="789" y="154"/>
                    </a:lnTo>
                    <a:lnTo>
                      <a:pt x="792" y="359"/>
                    </a:lnTo>
                    <a:lnTo>
                      <a:pt x="700" y="356"/>
                    </a:lnTo>
                    <a:lnTo>
                      <a:pt x="494" y="365"/>
                    </a:lnTo>
                    <a:lnTo>
                      <a:pt x="265" y="373"/>
                    </a:lnTo>
                    <a:lnTo>
                      <a:pt x="240" y="362"/>
                    </a:lnTo>
                    <a:lnTo>
                      <a:pt x="200" y="325"/>
                    </a:lnTo>
                    <a:lnTo>
                      <a:pt x="153" y="297"/>
                    </a:lnTo>
                    <a:lnTo>
                      <a:pt x="106" y="278"/>
                    </a:lnTo>
                    <a:lnTo>
                      <a:pt x="44" y="236"/>
                    </a:lnTo>
                    <a:lnTo>
                      <a:pt x="0" y="199"/>
                    </a:lnTo>
                    <a:lnTo>
                      <a:pt x="19" y="157"/>
                    </a:lnTo>
                    <a:lnTo>
                      <a:pt x="19"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6"/>
              <p:cNvSpPr>
                <a:spLocks/>
              </p:cNvSpPr>
              <p:nvPr/>
            </p:nvSpPr>
            <p:spPr bwMode="auto">
              <a:xfrm>
                <a:off x="384175" y="5495925"/>
                <a:ext cx="769937" cy="57150"/>
              </a:xfrm>
              <a:custGeom>
                <a:avLst/>
                <a:gdLst/>
                <a:ahLst/>
                <a:cxnLst>
                  <a:cxn ang="0">
                    <a:pos x="0" y="3"/>
                  </a:cxn>
                  <a:cxn ang="0">
                    <a:pos x="113" y="13"/>
                  </a:cxn>
                  <a:cxn ang="0">
                    <a:pos x="269" y="13"/>
                  </a:cxn>
                  <a:cxn ang="0">
                    <a:pos x="398" y="0"/>
                  </a:cxn>
                  <a:cxn ang="0">
                    <a:pos x="480" y="3"/>
                  </a:cxn>
                  <a:cxn ang="0">
                    <a:pos x="485" y="26"/>
                  </a:cxn>
                  <a:cxn ang="0">
                    <a:pos x="393" y="23"/>
                  </a:cxn>
                  <a:cxn ang="0">
                    <a:pos x="244" y="26"/>
                  </a:cxn>
                  <a:cxn ang="0">
                    <a:pos x="42" y="36"/>
                  </a:cxn>
                  <a:cxn ang="0">
                    <a:pos x="0" y="3"/>
                  </a:cxn>
                </a:cxnLst>
                <a:rect l="0" t="0" r="r" b="b"/>
                <a:pathLst>
                  <a:path w="485" h="36">
                    <a:moveTo>
                      <a:pt x="0" y="3"/>
                    </a:moveTo>
                    <a:lnTo>
                      <a:pt x="113" y="13"/>
                    </a:lnTo>
                    <a:lnTo>
                      <a:pt x="269" y="13"/>
                    </a:lnTo>
                    <a:lnTo>
                      <a:pt x="398" y="0"/>
                    </a:lnTo>
                    <a:lnTo>
                      <a:pt x="480" y="3"/>
                    </a:lnTo>
                    <a:lnTo>
                      <a:pt x="485" y="26"/>
                    </a:lnTo>
                    <a:lnTo>
                      <a:pt x="393" y="23"/>
                    </a:lnTo>
                    <a:lnTo>
                      <a:pt x="244" y="26"/>
                    </a:lnTo>
                    <a:lnTo>
                      <a:pt x="42" y="36"/>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0" name="Freeform 17"/>
            <p:cNvSpPr>
              <a:spLocks/>
            </p:cNvSpPr>
            <p:nvPr/>
          </p:nvSpPr>
          <p:spPr bwMode="auto">
            <a:xfrm>
              <a:off x="1557338" y="4157663"/>
              <a:ext cx="361950" cy="352425"/>
            </a:xfrm>
            <a:custGeom>
              <a:avLst/>
              <a:gdLst/>
              <a:ahLst/>
              <a:cxnLst>
                <a:cxn ang="0">
                  <a:pos x="161" y="139"/>
                </a:cxn>
                <a:cxn ang="0">
                  <a:pos x="179" y="81"/>
                </a:cxn>
                <a:cxn ang="0">
                  <a:pos x="182" y="58"/>
                </a:cxn>
                <a:cxn ang="0">
                  <a:pos x="177" y="32"/>
                </a:cxn>
                <a:cxn ang="0">
                  <a:pos x="159" y="11"/>
                </a:cxn>
                <a:cxn ang="0">
                  <a:pos x="134" y="0"/>
                </a:cxn>
                <a:cxn ang="0">
                  <a:pos x="115" y="0"/>
                </a:cxn>
                <a:cxn ang="0">
                  <a:pos x="78" y="19"/>
                </a:cxn>
                <a:cxn ang="0">
                  <a:pos x="41" y="53"/>
                </a:cxn>
                <a:cxn ang="0">
                  <a:pos x="13" y="100"/>
                </a:cxn>
                <a:cxn ang="0">
                  <a:pos x="2" y="148"/>
                </a:cxn>
                <a:cxn ang="0">
                  <a:pos x="0" y="185"/>
                </a:cxn>
                <a:cxn ang="0">
                  <a:pos x="18" y="211"/>
                </a:cxn>
                <a:cxn ang="0">
                  <a:pos x="39" y="222"/>
                </a:cxn>
                <a:cxn ang="0">
                  <a:pos x="69" y="222"/>
                </a:cxn>
                <a:cxn ang="0">
                  <a:pos x="108" y="203"/>
                </a:cxn>
                <a:cxn ang="0">
                  <a:pos x="145" y="166"/>
                </a:cxn>
                <a:cxn ang="0">
                  <a:pos x="184" y="190"/>
                </a:cxn>
                <a:cxn ang="0">
                  <a:pos x="207" y="211"/>
                </a:cxn>
                <a:cxn ang="0">
                  <a:pos x="226" y="208"/>
                </a:cxn>
                <a:cxn ang="0">
                  <a:pos x="228" y="187"/>
                </a:cxn>
                <a:cxn ang="0">
                  <a:pos x="205" y="173"/>
                </a:cxn>
                <a:cxn ang="0">
                  <a:pos x="177" y="166"/>
                </a:cxn>
                <a:cxn ang="0">
                  <a:pos x="161" y="139"/>
                </a:cxn>
              </a:cxnLst>
              <a:rect l="0" t="0" r="r" b="b"/>
              <a:pathLst>
                <a:path w="228" h="222">
                  <a:moveTo>
                    <a:pt x="161" y="139"/>
                  </a:moveTo>
                  <a:lnTo>
                    <a:pt x="179" y="81"/>
                  </a:lnTo>
                  <a:lnTo>
                    <a:pt x="182" y="58"/>
                  </a:lnTo>
                  <a:lnTo>
                    <a:pt x="177" y="32"/>
                  </a:lnTo>
                  <a:lnTo>
                    <a:pt x="159" y="11"/>
                  </a:lnTo>
                  <a:lnTo>
                    <a:pt x="134" y="0"/>
                  </a:lnTo>
                  <a:lnTo>
                    <a:pt x="115" y="0"/>
                  </a:lnTo>
                  <a:lnTo>
                    <a:pt x="78" y="19"/>
                  </a:lnTo>
                  <a:lnTo>
                    <a:pt x="41" y="53"/>
                  </a:lnTo>
                  <a:lnTo>
                    <a:pt x="13" y="100"/>
                  </a:lnTo>
                  <a:lnTo>
                    <a:pt x="2" y="148"/>
                  </a:lnTo>
                  <a:lnTo>
                    <a:pt x="0" y="185"/>
                  </a:lnTo>
                  <a:lnTo>
                    <a:pt x="18" y="211"/>
                  </a:lnTo>
                  <a:lnTo>
                    <a:pt x="39" y="222"/>
                  </a:lnTo>
                  <a:lnTo>
                    <a:pt x="69" y="222"/>
                  </a:lnTo>
                  <a:lnTo>
                    <a:pt x="108" y="203"/>
                  </a:lnTo>
                  <a:lnTo>
                    <a:pt x="145" y="166"/>
                  </a:lnTo>
                  <a:lnTo>
                    <a:pt x="184" y="190"/>
                  </a:lnTo>
                  <a:lnTo>
                    <a:pt x="207" y="211"/>
                  </a:lnTo>
                  <a:lnTo>
                    <a:pt x="226" y="208"/>
                  </a:lnTo>
                  <a:lnTo>
                    <a:pt x="228" y="187"/>
                  </a:lnTo>
                  <a:lnTo>
                    <a:pt x="205" y="173"/>
                  </a:lnTo>
                  <a:lnTo>
                    <a:pt x="177" y="166"/>
                  </a:lnTo>
                  <a:lnTo>
                    <a:pt x="161" y="1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8"/>
            <p:cNvSpPr>
              <a:spLocks/>
            </p:cNvSpPr>
            <p:nvPr/>
          </p:nvSpPr>
          <p:spPr bwMode="auto">
            <a:xfrm>
              <a:off x="1231900" y="4500563"/>
              <a:ext cx="381000" cy="630237"/>
            </a:xfrm>
            <a:custGeom>
              <a:avLst/>
              <a:gdLst/>
              <a:ahLst/>
              <a:cxnLst>
                <a:cxn ang="0">
                  <a:pos x="58" y="103"/>
                </a:cxn>
                <a:cxn ang="0">
                  <a:pos x="99" y="39"/>
                </a:cxn>
                <a:cxn ang="0">
                  <a:pos x="134" y="13"/>
                </a:cxn>
                <a:cxn ang="0">
                  <a:pos x="178" y="0"/>
                </a:cxn>
                <a:cxn ang="0">
                  <a:pos x="212" y="2"/>
                </a:cxn>
                <a:cxn ang="0">
                  <a:pos x="233" y="22"/>
                </a:cxn>
                <a:cxn ang="0">
                  <a:pos x="240" y="52"/>
                </a:cxn>
                <a:cxn ang="0">
                  <a:pos x="231" y="87"/>
                </a:cxn>
                <a:cxn ang="0">
                  <a:pos x="210" y="128"/>
                </a:cxn>
                <a:cxn ang="0">
                  <a:pos x="178" y="192"/>
                </a:cxn>
                <a:cxn ang="0">
                  <a:pos x="161" y="251"/>
                </a:cxn>
                <a:cxn ang="0">
                  <a:pos x="164" y="288"/>
                </a:cxn>
                <a:cxn ang="0">
                  <a:pos x="173" y="326"/>
                </a:cxn>
                <a:cxn ang="0">
                  <a:pos x="176" y="358"/>
                </a:cxn>
                <a:cxn ang="0">
                  <a:pos x="159" y="381"/>
                </a:cxn>
                <a:cxn ang="0">
                  <a:pos x="127" y="395"/>
                </a:cxn>
                <a:cxn ang="0">
                  <a:pos x="88" y="397"/>
                </a:cxn>
                <a:cxn ang="0">
                  <a:pos x="41" y="379"/>
                </a:cxn>
                <a:cxn ang="0">
                  <a:pos x="17" y="349"/>
                </a:cxn>
                <a:cxn ang="0">
                  <a:pos x="0" y="306"/>
                </a:cxn>
                <a:cxn ang="0">
                  <a:pos x="0" y="264"/>
                </a:cxn>
                <a:cxn ang="0">
                  <a:pos x="9" y="216"/>
                </a:cxn>
                <a:cxn ang="0">
                  <a:pos x="28" y="157"/>
                </a:cxn>
                <a:cxn ang="0">
                  <a:pos x="58" y="103"/>
                </a:cxn>
              </a:cxnLst>
              <a:rect l="0" t="0" r="r" b="b"/>
              <a:pathLst>
                <a:path w="240" h="397">
                  <a:moveTo>
                    <a:pt x="58" y="103"/>
                  </a:moveTo>
                  <a:lnTo>
                    <a:pt x="99" y="39"/>
                  </a:lnTo>
                  <a:lnTo>
                    <a:pt x="134" y="13"/>
                  </a:lnTo>
                  <a:lnTo>
                    <a:pt x="178" y="0"/>
                  </a:lnTo>
                  <a:lnTo>
                    <a:pt x="212" y="2"/>
                  </a:lnTo>
                  <a:lnTo>
                    <a:pt x="233" y="22"/>
                  </a:lnTo>
                  <a:lnTo>
                    <a:pt x="240" y="52"/>
                  </a:lnTo>
                  <a:lnTo>
                    <a:pt x="231" y="87"/>
                  </a:lnTo>
                  <a:lnTo>
                    <a:pt x="210" y="128"/>
                  </a:lnTo>
                  <a:lnTo>
                    <a:pt x="178" y="192"/>
                  </a:lnTo>
                  <a:lnTo>
                    <a:pt x="161" y="251"/>
                  </a:lnTo>
                  <a:lnTo>
                    <a:pt x="164" y="288"/>
                  </a:lnTo>
                  <a:lnTo>
                    <a:pt x="173" y="326"/>
                  </a:lnTo>
                  <a:lnTo>
                    <a:pt x="176" y="358"/>
                  </a:lnTo>
                  <a:lnTo>
                    <a:pt x="159" y="381"/>
                  </a:lnTo>
                  <a:lnTo>
                    <a:pt x="127" y="395"/>
                  </a:lnTo>
                  <a:lnTo>
                    <a:pt x="88" y="397"/>
                  </a:lnTo>
                  <a:lnTo>
                    <a:pt x="41" y="379"/>
                  </a:lnTo>
                  <a:lnTo>
                    <a:pt x="17" y="349"/>
                  </a:lnTo>
                  <a:lnTo>
                    <a:pt x="0" y="306"/>
                  </a:lnTo>
                  <a:lnTo>
                    <a:pt x="0" y="264"/>
                  </a:lnTo>
                  <a:lnTo>
                    <a:pt x="9" y="216"/>
                  </a:lnTo>
                  <a:lnTo>
                    <a:pt x="28" y="157"/>
                  </a:lnTo>
                  <a:lnTo>
                    <a:pt x="58" y="1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9"/>
            <p:cNvSpPr>
              <a:spLocks/>
            </p:cNvSpPr>
            <p:nvPr/>
          </p:nvSpPr>
          <p:spPr bwMode="auto">
            <a:xfrm>
              <a:off x="1346200" y="5003800"/>
              <a:ext cx="850900" cy="631825"/>
            </a:xfrm>
            <a:custGeom>
              <a:avLst/>
              <a:gdLst/>
              <a:ahLst/>
              <a:cxnLst>
                <a:cxn ang="0">
                  <a:pos x="23" y="0"/>
                </a:cxn>
                <a:cxn ang="0">
                  <a:pos x="0" y="22"/>
                </a:cxn>
                <a:cxn ang="0">
                  <a:pos x="11" y="50"/>
                </a:cxn>
                <a:cxn ang="0">
                  <a:pos x="29" y="68"/>
                </a:cxn>
                <a:cxn ang="0">
                  <a:pos x="86" y="96"/>
                </a:cxn>
                <a:cxn ang="0">
                  <a:pos x="191" y="136"/>
                </a:cxn>
                <a:cxn ang="0">
                  <a:pos x="237" y="159"/>
                </a:cxn>
                <a:cxn ang="0">
                  <a:pos x="270" y="188"/>
                </a:cxn>
                <a:cxn ang="0">
                  <a:pos x="277" y="223"/>
                </a:cxn>
                <a:cxn ang="0">
                  <a:pos x="297" y="275"/>
                </a:cxn>
                <a:cxn ang="0">
                  <a:pos x="341" y="321"/>
                </a:cxn>
                <a:cxn ang="0">
                  <a:pos x="384" y="359"/>
                </a:cxn>
                <a:cxn ang="0">
                  <a:pos x="400" y="378"/>
                </a:cxn>
                <a:cxn ang="0">
                  <a:pos x="416" y="398"/>
                </a:cxn>
                <a:cxn ang="0">
                  <a:pos x="443" y="391"/>
                </a:cxn>
                <a:cxn ang="0">
                  <a:pos x="461" y="355"/>
                </a:cxn>
                <a:cxn ang="0">
                  <a:pos x="491" y="335"/>
                </a:cxn>
                <a:cxn ang="0">
                  <a:pos x="534" y="319"/>
                </a:cxn>
                <a:cxn ang="0">
                  <a:pos x="536" y="302"/>
                </a:cxn>
                <a:cxn ang="0">
                  <a:pos x="521" y="260"/>
                </a:cxn>
                <a:cxn ang="0">
                  <a:pos x="502" y="262"/>
                </a:cxn>
                <a:cxn ang="0">
                  <a:pos x="479" y="291"/>
                </a:cxn>
                <a:cxn ang="0">
                  <a:pos x="450" y="335"/>
                </a:cxn>
                <a:cxn ang="0">
                  <a:pos x="434" y="366"/>
                </a:cxn>
                <a:cxn ang="0">
                  <a:pos x="416" y="362"/>
                </a:cxn>
                <a:cxn ang="0">
                  <a:pos x="371" y="302"/>
                </a:cxn>
                <a:cxn ang="0">
                  <a:pos x="336" y="250"/>
                </a:cxn>
                <a:cxn ang="0">
                  <a:pos x="314" y="209"/>
                </a:cxn>
                <a:cxn ang="0">
                  <a:pos x="300" y="171"/>
                </a:cxn>
                <a:cxn ang="0">
                  <a:pos x="277" y="144"/>
                </a:cxn>
                <a:cxn ang="0">
                  <a:pos x="244" y="120"/>
                </a:cxn>
                <a:cxn ang="0">
                  <a:pos x="173" y="72"/>
                </a:cxn>
                <a:cxn ang="0">
                  <a:pos x="125" y="34"/>
                </a:cxn>
                <a:cxn ang="0">
                  <a:pos x="80" y="11"/>
                </a:cxn>
                <a:cxn ang="0">
                  <a:pos x="23" y="0"/>
                </a:cxn>
              </a:cxnLst>
              <a:rect l="0" t="0" r="r" b="b"/>
              <a:pathLst>
                <a:path w="536" h="398">
                  <a:moveTo>
                    <a:pt x="23" y="0"/>
                  </a:moveTo>
                  <a:lnTo>
                    <a:pt x="0" y="22"/>
                  </a:lnTo>
                  <a:lnTo>
                    <a:pt x="11" y="50"/>
                  </a:lnTo>
                  <a:lnTo>
                    <a:pt x="29" y="68"/>
                  </a:lnTo>
                  <a:lnTo>
                    <a:pt x="86" y="96"/>
                  </a:lnTo>
                  <a:lnTo>
                    <a:pt x="191" y="136"/>
                  </a:lnTo>
                  <a:lnTo>
                    <a:pt x="237" y="159"/>
                  </a:lnTo>
                  <a:lnTo>
                    <a:pt x="270" y="188"/>
                  </a:lnTo>
                  <a:lnTo>
                    <a:pt x="277" y="223"/>
                  </a:lnTo>
                  <a:lnTo>
                    <a:pt x="297" y="275"/>
                  </a:lnTo>
                  <a:lnTo>
                    <a:pt x="341" y="321"/>
                  </a:lnTo>
                  <a:lnTo>
                    <a:pt x="384" y="359"/>
                  </a:lnTo>
                  <a:lnTo>
                    <a:pt x="400" y="378"/>
                  </a:lnTo>
                  <a:lnTo>
                    <a:pt x="416" y="398"/>
                  </a:lnTo>
                  <a:lnTo>
                    <a:pt x="443" y="391"/>
                  </a:lnTo>
                  <a:lnTo>
                    <a:pt x="461" y="355"/>
                  </a:lnTo>
                  <a:lnTo>
                    <a:pt x="491" y="335"/>
                  </a:lnTo>
                  <a:lnTo>
                    <a:pt x="534" y="319"/>
                  </a:lnTo>
                  <a:lnTo>
                    <a:pt x="536" y="302"/>
                  </a:lnTo>
                  <a:lnTo>
                    <a:pt x="521" y="260"/>
                  </a:lnTo>
                  <a:lnTo>
                    <a:pt x="502" y="262"/>
                  </a:lnTo>
                  <a:lnTo>
                    <a:pt x="479" y="291"/>
                  </a:lnTo>
                  <a:lnTo>
                    <a:pt x="450" y="335"/>
                  </a:lnTo>
                  <a:lnTo>
                    <a:pt x="434" y="366"/>
                  </a:lnTo>
                  <a:lnTo>
                    <a:pt x="416" y="362"/>
                  </a:lnTo>
                  <a:lnTo>
                    <a:pt x="371" y="302"/>
                  </a:lnTo>
                  <a:lnTo>
                    <a:pt x="336" y="250"/>
                  </a:lnTo>
                  <a:lnTo>
                    <a:pt x="314" y="209"/>
                  </a:lnTo>
                  <a:lnTo>
                    <a:pt x="300" y="171"/>
                  </a:lnTo>
                  <a:lnTo>
                    <a:pt x="277" y="144"/>
                  </a:lnTo>
                  <a:lnTo>
                    <a:pt x="244" y="120"/>
                  </a:lnTo>
                  <a:lnTo>
                    <a:pt x="173" y="72"/>
                  </a:lnTo>
                  <a:lnTo>
                    <a:pt x="125" y="34"/>
                  </a:lnTo>
                  <a:lnTo>
                    <a:pt x="80" y="11"/>
                  </a:lnTo>
                  <a:lnTo>
                    <a:pt x="2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0"/>
            <p:cNvSpPr>
              <a:spLocks/>
            </p:cNvSpPr>
            <p:nvPr/>
          </p:nvSpPr>
          <p:spPr bwMode="auto">
            <a:xfrm>
              <a:off x="857250" y="5027613"/>
              <a:ext cx="566737" cy="612775"/>
            </a:xfrm>
            <a:custGeom>
              <a:avLst/>
              <a:gdLst/>
              <a:ahLst/>
              <a:cxnLst>
                <a:cxn ang="0">
                  <a:pos x="283" y="53"/>
                </a:cxn>
                <a:cxn ang="0">
                  <a:pos x="283" y="12"/>
                </a:cxn>
                <a:cxn ang="0">
                  <a:pos x="329" y="0"/>
                </a:cxn>
                <a:cxn ang="0">
                  <a:pos x="343" y="12"/>
                </a:cxn>
                <a:cxn ang="0">
                  <a:pos x="357" y="33"/>
                </a:cxn>
                <a:cxn ang="0">
                  <a:pos x="352" y="55"/>
                </a:cxn>
                <a:cxn ang="0">
                  <a:pos x="313" y="133"/>
                </a:cxn>
                <a:cxn ang="0">
                  <a:pos x="257" y="236"/>
                </a:cxn>
                <a:cxn ang="0">
                  <a:pos x="236" y="249"/>
                </a:cxn>
                <a:cxn ang="0">
                  <a:pos x="153" y="275"/>
                </a:cxn>
                <a:cxn ang="0">
                  <a:pos x="35" y="284"/>
                </a:cxn>
                <a:cxn ang="0">
                  <a:pos x="26" y="293"/>
                </a:cxn>
                <a:cxn ang="0">
                  <a:pos x="37" y="329"/>
                </a:cxn>
                <a:cxn ang="0">
                  <a:pos x="64" y="356"/>
                </a:cxn>
                <a:cxn ang="0">
                  <a:pos x="78" y="364"/>
                </a:cxn>
                <a:cxn ang="0">
                  <a:pos x="76" y="370"/>
                </a:cxn>
                <a:cxn ang="0">
                  <a:pos x="39" y="386"/>
                </a:cxn>
                <a:cxn ang="0">
                  <a:pos x="16" y="386"/>
                </a:cxn>
                <a:cxn ang="0">
                  <a:pos x="3" y="349"/>
                </a:cxn>
                <a:cxn ang="0">
                  <a:pos x="0" y="295"/>
                </a:cxn>
                <a:cxn ang="0">
                  <a:pos x="5" y="251"/>
                </a:cxn>
                <a:cxn ang="0">
                  <a:pos x="26" y="249"/>
                </a:cxn>
                <a:cxn ang="0">
                  <a:pos x="44" y="260"/>
                </a:cxn>
                <a:cxn ang="0">
                  <a:pos x="83" y="260"/>
                </a:cxn>
                <a:cxn ang="0">
                  <a:pos x="149" y="249"/>
                </a:cxn>
                <a:cxn ang="0">
                  <a:pos x="209" y="231"/>
                </a:cxn>
                <a:cxn ang="0">
                  <a:pos x="236" y="206"/>
                </a:cxn>
                <a:cxn ang="0">
                  <a:pos x="257" y="156"/>
                </a:cxn>
                <a:cxn ang="0">
                  <a:pos x="277" y="94"/>
                </a:cxn>
                <a:cxn ang="0">
                  <a:pos x="283" y="53"/>
                </a:cxn>
              </a:cxnLst>
              <a:rect l="0" t="0" r="r" b="b"/>
              <a:pathLst>
                <a:path w="357" h="386">
                  <a:moveTo>
                    <a:pt x="283" y="53"/>
                  </a:moveTo>
                  <a:lnTo>
                    <a:pt x="283" y="12"/>
                  </a:lnTo>
                  <a:lnTo>
                    <a:pt x="329" y="0"/>
                  </a:lnTo>
                  <a:lnTo>
                    <a:pt x="343" y="12"/>
                  </a:lnTo>
                  <a:lnTo>
                    <a:pt x="357" y="33"/>
                  </a:lnTo>
                  <a:lnTo>
                    <a:pt x="352" y="55"/>
                  </a:lnTo>
                  <a:lnTo>
                    <a:pt x="313" y="133"/>
                  </a:lnTo>
                  <a:lnTo>
                    <a:pt x="257" y="236"/>
                  </a:lnTo>
                  <a:lnTo>
                    <a:pt x="236" y="249"/>
                  </a:lnTo>
                  <a:lnTo>
                    <a:pt x="153" y="275"/>
                  </a:lnTo>
                  <a:lnTo>
                    <a:pt x="35" y="284"/>
                  </a:lnTo>
                  <a:lnTo>
                    <a:pt x="26" y="293"/>
                  </a:lnTo>
                  <a:lnTo>
                    <a:pt x="37" y="329"/>
                  </a:lnTo>
                  <a:lnTo>
                    <a:pt x="64" y="356"/>
                  </a:lnTo>
                  <a:lnTo>
                    <a:pt x="78" y="364"/>
                  </a:lnTo>
                  <a:lnTo>
                    <a:pt x="76" y="370"/>
                  </a:lnTo>
                  <a:lnTo>
                    <a:pt x="39" y="386"/>
                  </a:lnTo>
                  <a:lnTo>
                    <a:pt x="16" y="386"/>
                  </a:lnTo>
                  <a:lnTo>
                    <a:pt x="3" y="349"/>
                  </a:lnTo>
                  <a:lnTo>
                    <a:pt x="0" y="295"/>
                  </a:lnTo>
                  <a:lnTo>
                    <a:pt x="5" y="251"/>
                  </a:lnTo>
                  <a:lnTo>
                    <a:pt x="26" y="249"/>
                  </a:lnTo>
                  <a:lnTo>
                    <a:pt x="44" y="260"/>
                  </a:lnTo>
                  <a:lnTo>
                    <a:pt x="83" y="260"/>
                  </a:lnTo>
                  <a:lnTo>
                    <a:pt x="149" y="249"/>
                  </a:lnTo>
                  <a:lnTo>
                    <a:pt x="209" y="231"/>
                  </a:lnTo>
                  <a:lnTo>
                    <a:pt x="236" y="206"/>
                  </a:lnTo>
                  <a:lnTo>
                    <a:pt x="257" y="156"/>
                  </a:lnTo>
                  <a:lnTo>
                    <a:pt x="277" y="94"/>
                  </a:lnTo>
                  <a:lnTo>
                    <a:pt x="283"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21"/>
            <p:cNvSpPr>
              <a:spLocks/>
            </p:cNvSpPr>
            <p:nvPr/>
          </p:nvSpPr>
          <p:spPr bwMode="auto">
            <a:xfrm>
              <a:off x="1485900" y="4475163"/>
              <a:ext cx="661987" cy="552450"/>
            </a:xfrm>
            <a:custGeom>
              <a:avLst/>
              <a:gdLst/>
              <a:ahLst/>
              <a:cxnLst>
                <a:cxn ang="0">
                  <a:pos x="54" y="11"/>
                </a:cxn>
                <a:cxn ang="0">
                  <a:pos x="36" y="0"/>
                </a:cxn>
                <a:cxn ang="0">
                  <a:pos x="9" y="15"/>
                </a:cxn>
                <a:cxn ang="0">
                  <a:pos x="0" y="44"/>
                </a:cxn>
                <a:cxn ang="0">
                  <a:pos x="18" y="85"/>
                </a:cxn>
                <a:cxn ang="0">
                  <a:pos x="28" y="128"/>
                </a:cxn>
                <a:cxn ang="0">
                  <a:pos x="59" y="202"/>
                </a:cxn>
                <a:cxn ang="0">
                  <a:pos x="109" y="289"/>
                </a:cxn>
                <a:cxn ang="0">
                  <a:pos x="129" y="312"/>
                </a:cxn>
                <a:cxn ang="0">
                  <a:pos x="159" y="317"/>
                </a:cxn>
                <a:cxn ang="0">
                  <a:pos x="255" y="333"/>
                </a:cxn>
                <a:cxn ang="0">
                  <a:pos x="353" y="342"/>
                </a:cxn>
                <a:cxn ang="0">
                  <a:pos x="397" y="348"/>
                </a:cxn>
                <a:cxn ang="0">
                  <a:pos x="417" y="328"/>
                </a:cxn>
                <a:cxn ang="0">
                  <a:pos x="415" y="288"/>
                </a:cxn>
                <a:cxn ang="0">
                  <a:pos x="399" y="268"/>
                </a:cxn>
                <a:cxn ang="0">
                  <a:pos x="362" y="284"/>
                </a:cxn>
                <a:cxn ang="0">
                  <a:pos x="337" y="312"/>
                </a:cxn>
                <a:cxn ang="0">
                  <a:pos x="294" y="311"/>
                </a:cxn>
                <a:cxn ang="0">
                  <a:pos x="214" y="299"/>
                </a:cxn>
                <a:cxn ang="0">
                  <a:pos x="153" y="288"/>
                </a:cxn>
                <a:cxn ang="0">
                  <a:pos x="120" y="252"/>
                </a:cxn>
                <a:cxn ang="0">
                  <a:pos x="93" y="179"/>
                </a:cxn>
                <a:cxn ang="0">
                  <a:pos x="68" y="105"/>
                </a:cxn>
                <a:cxn ang="0">
                  <a:pos x="54" y="11"/>
                </a:cxn>
              </a:cxnLst>
              <a:rect l="0" t="0" r="r" b="b"/>
              <a:pathLst>
                <a:path w="417" h="348">
                  <a:moveTo>
                    <a:pt x="54" y="11"/>
                  </a:moveTo>
                  <a:lnTo>
                    <a:pt x="36" y="0"/>
                  </a:lnTo>
                  <a:lnTo>
                    <a:pt x="9" y="15"/>
                  </a:lnTo>
                  <a:lnTo>
                    <a:pt x="0" y="44"/>
                  </a:lnTo>
                  <a:lnTo>
                    <a:pt x="18" y="85"/>
                  </a:lnTo>
                  <a:lnTo>
                    <a:pt x="28" y="128"/>
                  </a:lnTo>
                  <a:lnTo>
                    <a:pt x="59" y="202"/>
                  </a:lnTo>
                  <a:lnTo>
                    <a:pt x="109" y="289"/>
                  </a:lnTo>
                  <a:lnTo>
                    <a:pt x="129" y="312"/>
                  </a:lnTo>
                  <a:lnTo>
                    <a:pt x="159" y="317"/>
                  </a:lnTo>
                  <a:lnTo>
                    <a:pt x="255" y="333"/>
                  </a:lnTo>
                  <a:lnTo>
                    <a:pt x="353" y="342"/>
                  </a:lnTo>
                  <a:lnTo>
                    <a:pt x="397" y="348"/>
                  </a:lnTo>
                  <a:lnTo>
                    <a:pt x="417" y="328"/>
                  </a:lnTo>
                  <a:lnTo>
                    <a:pt x="415" y="288"/>
                  </a:lnTo>
                  <a:lnTo>
                    <a:pt x="399" y="268"/>
                  </a:lnTo>
                  <a:lnTo>
                    <a:pt x="362" y="284"/>
                  </a:lnTo>
                  <a:lnTo>
                    <a:pt x="337" y="312"/>
                  </a:lnTo>
                  <a:lnTo>
                    <a:pt x="294" y="311"/>
                  </a:lnTo>
                  <a:lnTo>
                    <a:pt x="214" y="299"/>
                  </a:lnTo>
                  <a:lnTo>
                    <a:pt x="153" y="288"/>
                  </a:lnTo>
                  <a:lnTo>
                    <a:pt x="120" y="252"/>
                  </a:lnTo>
                  <a:lnTo>
                    <a:pt x="93" y="179"/>
                  </a:lnTo>
                  <a:lnTo>
                    <a:pt x="68" y="105"/>
                  </a:lnTo>
                  <a:lnTo>
                    <a:pt x="54"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2"/>
            <p:cNvSpPr>
              <a:spLocks/>
            </p:cNvSpPr>
            <p:nvPr/>
          </p:nvSpPr>
          <p:spPr bwMode="auto">
            <a:xfrm>
              <a:off x="1008063" y="4514850"/>
              <a:ext cx="554037" cy="612775"/>
            </a:xfrm>
            <a:custGeom>
              <a:avLst/>
              <a:gdLst/>
              <a:ahLst/>
              <a:cxnLst>
                <a:cxn ang="0">
                  <a:pos x="320" y="0"/>
                </a:cxn>
                <a:cxn ang="0">
                  <a:pos x="343" y="11"/>
                </a:cxn>
                <a:cxn ang="0">
                  <a:pos x="349" y="34"/>
                </a:cxn>
                <a:cxn ang="0">
                  <a:pos x="313" y="59"/>
                </a:cxn>
                <a:cxn ang="0">
                  <a:pos x="245" y="64"/>
                </a:cxn>
                <a:cxn ang="0">
                  <a:pos x="141" y="103"/>
                </a:cxn>
                <a:cxn ang="0">
                  <a:pos x="45" y="148"/>
                </a:cxn>
                <a:cxn ang="0">
                  <a:pos x="25" y="176"/>
                </a:cxn>
                <a:cxn ang="0">
                  <a:pos x="41" y="244"/>
                </a:cxn>
                <a:cxn ang="0">
                  <a:pos x="91" y="312"/>
                </a:cxn>
                <a:cxn ang="0">
                  <a:pos x="107" y="351"/>
                </a:cxn>
                <a:cxn ang="0">
                  <a:pos x="89" y="386"/>
                </a:cxn>
                <a:cxn ang="0">
                  <a:pos x="63" y="379"/>
                </a:cxn>
                <a:cxn ang="0">
                  <a:pos x="54" y="358"/>
                </a:cxn>
                <a:cxn ang="0">
                  <a:pos x="63" y="322"/>
                </a:cxn>
                <a:cxn ang="0">
                  <a:pos x="54" y="294"/>
                </a:cxn>
                <a:cxn ang="0">
                  <a:pos x="28" y="267"/>
                </a:cxn>
                <a:cxn ang="0">
                  <a:pos x="11" y="231"/>
                </a:cxn>
                <a:cxn ang="0">
                  <a:pos x="0" y="189"/>
                </a:cxn>
                <a:cxn ang="0">
                  <a:pos x="4" y="166"/>
                </a:cxn>
                <a:cxn ang="0">
                  <a:pos x="4" y="153"/>
                </a:cxn>
                <a:cxn ang="0">
                  <a:pos x="18" y="126"/>
                </a:cxn>
                <a:cxn ang="0">
                  <a:pos x="45" y="112"/>
                </a:cxn>
                <a:cxn ang="0">
                  <a:pos x="89" y="89"/>
                </a:cxn>
                <a:cxn ang="0">
                  <a:pos x="148" y="66"/>
                </a:cxn>
                <a:cxn ang="0">
                  <a:pos x="206" y="41"/>
                </a:cxn>
                <a:cxn ang="0">
                  <a:pos x="272" y="16"/>
                </a:cxn>
                <a:cxn ang="0">
                  <a:pos x="320" y="0"/>
                </a:cxn>
              </a:cxnLst>
              <a:rect l="0" t="0" r="r" b="b"/>
              <a:pathLst>
                <a:path w="349" h="386">
                  <a:moveTo>
                    <a:pt x="320" y="0"/>
                  </a:moveTo>
                  <a:lnTo>
                    <a:pt x="343" y="11"/>
                  </a:lnTo>
                  <a:lnTo>
                    <a:pt x="349" y="34"/>
                  </a:lnTo>
                  <a:lnTo>
                    <a:pt x="313" y="59"/>
                  </a:lnTo>
                  <a:lnTo>
                    <a:pt x="245" y="64"/>
                  </a:lnTo>
                  <a:lnTo>
                    <a:pt x="141" y="103"/>
                  </a:lnTo>
                  <a:lnTo>
                    <a:pt x="45" y="148"/>
                  </a:lnTo>
                  <a:lnTo>
                    <a:pt x="25" y="176"/>
                  </a:lnTo>
                  <a:lnTo>
                    <a:pt x="41" y="244"/>
                  </a:lnTo>
                  <a:lnTo>
                    <a:pt x="91" y="312"/>
                  </a:lnTo>
                  <a:lnTo>
                    <a:pt x="107" y="351"/>
                  </a:lnTo>
                  <a:lnTo>
                    <a:pt x="89" y="386"/>
                  </a:lnTo>
                  <a:lnTo>
                    <a:pt x="63" y="379"/>
                  </a:lnTo>
                  <a:lnTo>
                    <a:pt x="54" y="358"/>
                  </a:lnTo>
                  <a:lnTo>
                    <a:pt x="63" y="322"/>
                  </a:lnTo>
                  <a:lnTo>
                    <a:pt x="54" y="294"/>
                  </a:lnTo>
                  <a:lnTo>
                    <a:pt x="28" y="267"/>
                  </a:lnTo>
                  <a:lnTo>
                    <a:pt x="11" y="231"/>
                  </a:lnTo>
                  <a:lnTo>
                    <a:pt x="0" y="189"/>
                  </a:lnTo>
                  <a:lnTo>
                    <a:pt x="4" y="166"/>
                  </a:lnTo>
                  <a:lnTo>
                    <a:pt x="4" y="153"/>
                  </a:lnTo>
                  <a:lnTo>
                    <a:pt x="18" y="126"/>
                  </a:lnTo>
                  <a:lnTo>
                    <a:pt x="45" y="112"/>
                  </a:lnTo>
                  <a:lnTo>
                    <a:pt x="89" y="89"/>
                  </a:lnTo>
                  <a:lnTo>
                    <a:pt x="148" y="66"/>
                  </a:lnTo>
                  <a:lnTo>
                    <a:pt x="206" y="41"/>
                  </a:lnTo>
                  <a:lnTo>
                    <a:pt x="272" y="16"/>
                  </a:lnTo>
                  <a:lnTo>
                    <a:pt x="32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4" name="Pladsholder til dato 33"/>
          <p:cNvSpPr>
            <a:spLocks noGrp="1"/>
          </p:cNvSpPr>
          <p:nvPr>
            <p:ph type="dt" sz="half" idx="10"/>
          </p:nvPr>
        </p:nvSpPr>
        <p:spPr/>
        <p:txBody>
          <a:bodyPr/>
          <a:lstStyle/>
          <a:p>
            <a:pPr>
              <a:defRPr/>
            </a:pPr>
            <a:r>
              <a:rPr lang="da-DK" smtClean="0"/>
              <a:t>Nov. 6, 2013</a:t>
            </a:r>
            <a:endParaRPr lang="en-GB" dirty="0"/>
          </a:p>
        </p:txBody>
      </p:sp>
      <p:sp>
        <p:nvSpPr>
          <p:cNvPr id="35" name="Pladsholder til diasnummer 34"/>
          <p:cNvSpPr>
            <a:spLocks noGrp="1"/>
          </p:cNvSpPr>
          <p:nvPr>
            <p:ph type="sldNum" sz="quarter" idx="12"/>
          </p:nvPr>
        </p:nvSpPr>
        <p:spPr/>
        <p:txBody>
          <a:bodyPr/>
          <a:lstStyle/>
          <a:p>
            <a:pPr>
              <a:defRPr/>
            </a:pPr>
            <a:fld id="{80AACB3E-9516-4558-9B4B-9689E2C51AB3}" type="slidenum">
              <a:rPr lang="en-GB" smtClean="0"/>
              <a:pPr>
                <a:defRPr/>
              </a:pPr>
              <a:t>10</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906000" cy="1143000"/>
          </a:xfrm>
          <a:solidFill>
            <a:srgbClr val="FFFFFF"/>
          </a:solidFill>
        </p:spPr>
        <p:txBody>
          <a:bodyPr/>
          <a:lstStyle/>
          <a:p>
            <a:r>
              <a:rPr lang="en-GB" dirty="0" smtClean="0"/>
              <a:t>Spot exchange regulation</a:t>
            </a:r>
            <a:br>
              <a:rPr lang="en-GB" dirty="0" smtClean="0"/>
            </a:br>
            <a:r>
              <a:rPr lang="en-GB" sz="2400" dirty="0" smtClean="0"/>
              <a:t>Introducing the rule of law</a:t>
            </a:r>
            <a:endParaRPr lang="en-GB" sz="2400" dirty="0"/>
          </a:p>
        </p:txBody>
      </p:sp>
      <p:sp>
        <p:nvSpPr>
          <p:cNvPr id="3" name="Pladsholder til indhold 2"/>
          <p:cNvSpPr>
            <a:spLocks noGrp="1"/>
          </p:cNvSpPr>
          <p:nvPr>
            <p:ph idx="1"/>
          </p:nvPr>
        </p:nvSpPr>
        <p:spPr>
          <a:xfrm>
            <a:off x="87087" y="1164780"/>
            <a:ext cx="9731829" cy="4016820"/>
          </a:xfrm>
        </p:spPr>
        <p:txBody>
          <a:bodyPr/>
          <a:lstStyle/>
          <a:p>
            <a:r>
              <a:rPr lang="en-GB" sz="2200" dirty="0" smtClean="0"/>
              <a:t>Unfortunately, when you introduce market coupling, the spot exchanges become monopolies</a:t>
            </a:r>
          </a:p>
          <a:p>
            <a:r>
              <a:rPr lang="en-GB" sz="2200" u="sng" dirty="0" smtClean="0"/>
              <a:t>The rule of law</a:t>
            </a:r>
            <a:r>
              <a:rPr lang="en-GB" sz="2200" dirty="0" smtClean="0"/>
              <a:t>: monopolies must be regulated</a:t>
            </a:r>
          </a:p>
          <a:p>
            <a:pPr lvl="1"/>
            <a:r>
              <a:rPr lang="en-GB" sz="2200" dirty="0" smtClean="0"/>
              <a:t>In this case, a clear, pan-European regulation framework is required.</a:t>
            </a:r>
          </a:p>
          <a:p>
            <a:r>
              <a:rPr lang="en-GB" sz="2200" dirty="0" smtClean="0"/>
              <a:t>Automatically, the proposed governance structure and the regulation will deal with the vested interests, which currently are causing the losses</a:t>
            </a:r>
          </a:p>
          <a:p>
            <a:pPr lvl="1"/>
            <a:r>
              <a:rPr lang="en-GB" sz="2200" dirty="0" smtClean="0"/>
              <a:t>Thereby taking Europe to a well functioning and transparent Single Electricity Market.</a:t>
            </a:r>
          </a:p>
          <a:p>
            <a:pPr lvl="1"/>
            <a:endParaRPr lang="en-GB" sz="2200" dirty="0"/>
          </a:p>
        </p:txBody>
      </p:sp>
      <p:grpSp>
        <p:nvGrpSpPr>
          <p:cNvPr id="5" name="Gruppe 4"/>
          <p:cNvGrpSpPr/>
          <p:nvPr/>
        </p:nvGrpSpPr>
        <p:grpSpPr>
          <a:xfrm>
            <a:off x="7580991" y="4689243"/>
            <a:ext cx="1781176" cy="1792287"/>
            <a:chOff x="4997450" y="2671763"/>
            <a:chExt cx="1781176" cy="1792287"/>
          </a:xfrm>
        </p:grpSpPr>
        <p:sp>
          <p:nvSpPr>
            <p:cNvPr id="6" name="Freeform 5"/>
            <p:cNvSpPr>
              <a:spLocks/>
            </p:cNvSpPr>
            <p:nvPr/>
          </p:nvSpPr>
          <p:spPr bwMode="auto">
            <a:xfrm>
              <a:off x="5102225" y="3667125"/>
              <a:ext cx="763588" cy="788987"/>
            </a:xfrm>
            <a:custGeom>
              <a:avLst/>
              <a:gdLst/>
              <a:ahLst/>
              <a:cxnLst>
                <a:cxn ang="0">
                  <a:pos x="124" y="0"/>
                </a:cxn>
                <a:cxn ang="0">
                  <a:pos x="141" y="63"/>
                </a:cxn>
                <a:cxn ang="0">
                  <a:pos x="164" y="111"/>
                </a:cxn>
                <a:cxn ang="0">
                  <a:pos x="193" y="153"/>
                </a:cxn>
                <a:cxn ang="0">
                  <a:pos x="224" y="194"/>
                </a:cxn>
                <a:cxn ang="0">
                  <a:pos x="280" y="250"/>
                </a:cxn>
                <a:cxn ang="0">
                  <a:pos x="325" y="287"/>
                </a:cxn>
                <a:cxn ang="0">
                  <a:pos x="366" y="318"/>
                </a:cxn>
                <a:cxn ang="0">
                  <a:pos x="420" y="338"/>
                </a:cxn>
                <a:cxn ang="0">
                  <a:pos x="481" y="356"/>
                </a:cxn>
                <a:cxn ang="0">
                  <a:pos x="466" y="371"/>
                </a:cxn>
                <a:cxn ang="0">
                  <a:pos x="397" y="409"/>
                </a:cxn>
                <a:cxn ang="0">
                  <a:pos x="280" y="478"/>
                </a:cxn>
                <a:cxn ang="0">
                  <a:pos x="253" y="497"/>
                </a:cxn>
                <a:cxn ang="0">
                  <a:pos x="256" y="484"/>
                </a:cxn>
                <a:cxn ang="0">
                  <a:pos x="275" y="450"/>
                </a:cxn>
                <a:cxn ang="0">
                  <a:pos x="287" y="427"/>
                </a:cxn>
                <a:cxn ang="0">
                  <a:pos x="283" y="406"/>
                </a:cxn>
                <a:cxn ang="0">
                  <a:pos x="262" y="390"/>
                </a:cxn>
                <a:cxn ang="0">
                  <a:pos x="235" y="390"/>
                </a:cxn>
                <a:cxn ang="0">
                  <a:pos x="203" y="397"/>
                </a:cxn>
                <a:cxn ang="0">
                  <a:pos x="166" y="418"/>
                </a:cxn>
                <a:cxn ang="0">
                  <a:pos x="144" y="430"/>
                </a:cxn>
                <a:cxn ang="0">
                  <a:pos x="161" y="393"/>
                </a:cxn>
                <a:cxn ang="0">
                  <a:pos x="179" y="347"/>
                </a:cxn>
                <a:cxn ang="0">
                  <a:pos x="187" y="296"/>
                </a:cxn>
                <a:cxn ang="0">
                  <a:pos x="182" y="261"/>
                </a:cxn>
                <a:cxn ang="0">
                  <a:pos x="172" y="236"/>
                </a:cxn>
                <a:cxn ang="0">
                  <a:pos x="152" y="224"/>
                </a:cxn>
                <a:cxn ang="0">
                  <a:pos x="130" y="218"/>
                </a:cxn>
                <a:cxn ang="0">
                  <a:pos x="90" y="222"/>
                </a:cxn>
                <a:cxn ang="0">
                  <a:pos x="49" y="231"/>
                </a:cxn>
                <a:cxn ang="0">
                  <a:pos x="0" y="241"/>
                </a:cxn>
                <a:cxn ang="0">
                  <a:pos x="34" y="212"/>
                </a:cxn>
                <a:cxn ang="0">
                  <a:pos x="53" y="186"/>
                </a:cxn>
                <a:cxn ang="0">
                  <a:pos x="72" y="150"/>
                </a:cxn>
                <a:cxn ang="0">
                  <a:pos x="97" y="93"/>
                </a:cxn>
                <a:cxn ang="0">
                  <a:pos x="111" y="37"/>
                </a:cxn>
                <a:cxn ang="0">
                  <a:pos x="124" y="0"/>
                </a:cxn>
              </a:cxnLst>
              <a:rect l="0" t="0" r="r" b="b"/>
              <a:pathLst>
                <a:path w="481" h="497">
                  <a:moveTo>
                    <a:pt x="124" y="0"/>
                  </a:moveTo>
                  <a:lnTo>
                    <a:pt x="141" y="63"/>
                  </a:lnTo>
                  <a:lnTo>
                    <a:pt x="164" y="111"/>
                  </a:lnTo>
                  <a:lnTo>
                    <a:pt x="193" y="153"/>
                  </a:lnTo>
                  <a:lnTo>
                    <a:pt x="224" y="194"/>
                  </a:lnTo>
                  <a:lnTo>
                    <a:pt x="280" y="250"/>
                  </a:lnTo>
                  <a:lnTo>
                    <a:pt x="325" y="287"/>
                  </a:lnTo>
                  <a:lnTo>
                    <a:pt x="366" y="318"/>
                  </a:lnTo>
                  <a:lnTo>
                    <a:pt x="420" y="338"/>
                  </a:lnTo>
                  <a:lnTo>
                    <a:pt x="481" y="356"/>
                  </a:lnTo>
                  <a:lnTo>
                    <a:pt x="466" y="371"/>
                  </a:lnTo>
                  <a:lnTo>
                    <a:pt x="397" y="409"/>
                  </a:lnTo>
                  <a:lnTo>
                    <a:pt x="280" y="478"/>
                  </a:lnTo>
                  <a:lnTo>
                    <a:pt x="253" y="497"/>
                  </a:lnTo>
                  <a:lnTo>
                    <a:pt x="256" y="484"/>
                  </a:lnTo>
                  <a:lnTo>
                    <a:pt x="275" y="450"/>
                  </a:lnTo>
                  <a:lnTo>
                    <a:pt x="287" y="427"/>
                  </a:lnTo>
                  <a:lnTo>
                    <a:pt x="283" y="406"/>
                  </a:lnTo>
                  <a:lnTo>
                    <a:pt x="262" y="390"/>
                  </a:lnTo>
                  <a:lnTo>
                    <a:pt x="235" y="390"/>
                  </a:lnTo>
                  <a:lnTo>
                    <a:pt x="203" y="397"/>
                  </a:lnTo>
                  <a:lnTo>
                    <a:pt x="166" y="418"/>
                  </a:lnTo>
                  <a:lnTo>
                    <a:pt x="144" y="430"/>
                  </a:lnTo>
                  <a:lnTo>
                    <a:pt x="161" y="393"/>
                  </a:lnTo>
                  <a:lnTo>
                    <a:pt x="179" y="347"/>
                  </a:lnTo>
                  <a:lnTo>
                    <a:pt x="187" y="296"/>
                  </a:lnTo>
                  <a:lnTo>
                    <a:pt x="182" y="261"/>
                  </a:lnTo>
                  <a:lnTo>
                    <a:pt x="172" y="236"/>
                  </a:lnTo>
                  <a:lnTo>
                    <a:pt x="152" y="224"/>
                  </a:lnTo>
                  <a:lnTo>
                    <a:pt x="130" y="218"/>
                  </a:lnTo>
                  <a:lnTo>
                    <a:pt x="90" y="222"/>
                  </a:lnTo>
                  <a:lnTo>
                    <a:pt x="49" y="231"/>
                  </a:lnTo>
                  <a:lnTo>
                    <a:pt x="0" y="241"/>
                  </a:lnTo>
                  <a:lnTo>
                    <a:pt x="34" y="212"/>
                  </a:lnTo>
                  <a:lnTo>
                    <a:pt x="53" y="186"/>
                  </a:lnTo>
                  <a:lnTo>
                    <a:pt x="72" y="150"/>
                  </a:lnTo>
                  <a:lnTo>
                    <a:pt x="97" y="93"/>
                  </a:lnTo>
                  <a:lnTo>
                    <a:pt x="111" y="37"/>
                  </a:lnTo>
                  <a:lnTo>
                    <a:pt x="124" y="0"/>
                  </a:lnTo>
                  <a:close/>
                </a:path>
              </a:pathLst>
            </a:custGeom>
            <a:solidFill>
              <a:srgbClr val="FFF6D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p:nvSpPr>
          <p:spPr bwMode="auto">
            <a:xfrm>
              <a:off x="5281613" y="3616325"/>
              <a:ext cx="611188" cy="630237"/>
            </a:xfrm>
            <a:custGeom>
              <a:avLst/>
              <a:gdLst/>
              <a:ahLst/>
              <a:cxnLst>
                <a:cxn ang="0">
                  <a:pos x="4" y="0"/>
                </a:cxn>
                <a:cxn ang="0">
                  <a:pos x="28" y="78"/>
                </a:cxn>
                <a:cxn ang="0">
                  <a:pos x="54" y="136"/>
                </a:cxn>
                <a:cxn ang="0">
                  <a:pos x="89" y="188"/>
                </a:cxn>
                <a:cxn ang="0">
                  <a:pos x="120" y="226"/>
                </a:cxn>
                <a:cxn ang="0">
                  <a:pos x="158" y="265"/>
                </a:cxn>
                <a:cxn ang="0">
                  <a:pos x="201" y="301"/>
                </a:cxn>
                <a:cxn ang="0">
                  <a:pos x="246" y="337"/>
                </a:cxn>
                <a:cxn ang="0">
                  <a:pos x="293" y="359"/>
                </a:cxn>
                <a:cxn ang="0">
                  <a:pos x="336" y="373"/>
                </a:cxn>
                <a:cxn ang="0">
                  <a:pos x="385" y="387"/>
                </a:cxn>
                <a:cxn ang="0">
                  <a:pos x="367" y="397"/>
                </a:cxn>
                <a:cxn ang="0">
                  <a:pos x="318" y="381"/>
                </a:cxn>
                <a:cxn ang="0">
                  <a:pos x="267" y="364"/>
                </a:cxn>
                <a:cxn ang="0">
                  <a:pos x="224" y="339"/>
                </a:cxn>
                <a:cxn ang="0">
                  <a:pos x="179" y="304"/>
                </a:cxn>
                <a:cxn ang="0">
                  <a:pos x="142" y="270"/>
                </a:cxn>
                <a:cxn ang="0">
                  <a:pos x="110" y="236"/>
                </a:cxn>
                <a:cxn ang="0">
                  <a:pos x="78" y="195"/>
                </a:cxn>
                <a:cxn ang="0">
                  <a:pos x="53" y="157"/>
                </a:cxn>
                <a:cxn ang="0">
                  <a:pos x="31" y="123"/>
                </a:cxn>
                <a:cxn ang="0">
                  <a:pos x="13" y="76"/>
                </a:cxn>
                <a:cxn ang="0">
                  <a:pos x="0" y="31"/>
                </a:cxn>
                <a:cxn ang="0">
                  <a:pos x="4" y="0"/>
                </a:cxn>
              </a:cxnLst>
              <a:rect l="0" t="0" r="r" b="b"/>
              <a:pathLst>
                <a:path w="385" h="397">
                  <a:moveTo>
                    <a:pt x="4" y="0"/>
                  </a:moveTo>
                  <a:lnTo>
                    <a:pt x="28" y="78"/>
                  </a:lnTo>
                  <a:lnTo>
                    <a:pt x="54" y="136"/>
                  </a:lnTo>
                  <a:lnTo>
                    <a:pt x="89" y="188"/>
                  </a:lnTo>
                  <a:lnTo>
                    <a:pt x="120" y="226"/>
                  </a:lnTo>
                  <a:lnTo>
                    <a:pt x="158" y="265"/>
                  </a:lnTo>
                  <a:lnTo>
                    <a:pt x="201" y="301"/>
                  </a:lnTo>
                  <a:lnTo>
                    <a:pt x="246" y="337"/>
                  </a:lnTo>
                  <a:lnTo>
                    <a:pt x="293" y="359"/>
                  </a:lnTo>
                  <a:lnTo>
                    <a:pt x="336" y="373"/>
                  </a:lnTo>
                  <a:lnTo>
                    <a:pt x="385" y="387"/>
                  </a:lnTo>
                  <a:lnTo>
                    <a:pt x="367" y="397"/>
                  </a:lnTo>
                  <a:lnTo>
                    <a:pt x="318" y="381"/>
                  </a:lnTo>
                  <a:lnTo>
                    <a:pt x="267" y="364"/>
                  </a:lnTo>
                  <a:lnTo>
                    <a:pt x="224" y="339"/>
                  </a:lnTo>
                  <a:lnTo>
                    <a:pt x="179" y="304"/>
                  </a:lnTo>
                  <a:lnTo>
                    <a:pt x="142" y="270"/>
                  </a:lnTo>
                  <a:lnTo>
                    <a:pt x="110" y="236"/>
                  </a:lnTo>
                  <a:lnTo>
                    <a:pt x="78" y="195"/>
                  </a:lnTo>
                  <a:lnTo>
                    <a:pt x="53" y="157"/>
                  </a:lnTo>
                  <a:lnTo>
                    <a:pt x="31" y="123"/>
                  </a:lnTo>
                  <a:lnTo>
                    <a:pt x="13" y="76"/>
                  </a:lnTo>
                  <a:lnTo>
                    <a:pt x="0" y="31"/>
                  </a:lnTo>
                  <a:lnTo>
                    <a:pt x="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7"/>
            <p:cNvSpPr>
              <a:spLocks/>
            </p:cNvSpPr>
            <p:nvPr/>
          </p:nvSpPr>
          <p:spPr bwMode="auto">
            <a:xfrm>
              <a:off x="5092700" y="3630613"/>
              <a:ext cx="788988" cy="833437"/>
            </a:xfrm>
            <a:custGeom>
              <a:avLst/>
              <a:gdLst/>
              <a:ahLst/>
              <a:cxnLst>
                <a:cxn ang="0">
                  <a:pos x="114" y="51"/>
                </a:cxn>
                <a:cxn ang="0">
                  <a:pos x="80" y="154"/>
                </a:cxn>
                <a:cxn ang="0">
                  <a:pos x="24" y="244"/>
                </a:cxn>
                <a:cxn ang="0">
                  <a:pos x="5" y="273"/>
                </a:cxn>
                <a:cxn ang="0">
                  <a:pos x="81" y="253"/>
                </a:cxn>
                <a:cxn ang="0">
                  <a:pos x="155" y="250"/>
                </a:cxn>
                <a:cxn ang="0">
                  <a:pos x="184" y="282"/>
                </a:cxn>
                <a:cxn ang="0">
                  <a:pos x="181" y="359"/>
                </a:cxn>
                <a:cxn ang="0">
                  <a:pos x="150" y="441"/>
                </a:cxn>
                <a:cxn ang="0">
                  <a:pos x="150" y="461"/>
                </a:cxn>
                <a:cxn ang="0">
                  <a:pos x="215" y="425"/>
                </a:cxn>
                <a:cxn ang="0">
                  <a:pos x="271" y="422"/>
                </a:cxn>
                <a:cxn ang="0">
                  <a:pos x="286" y="450"/>
                </a:cxn>
                <a:cxn ang="0">
                  <a:pos x="261" y="497"/>
                </a:cxn>
                <a:cxn ang="0">
                  <a:pos x="250" y="525"/>
                </a:cxn>
                <a:cxn ang="0">
                  <a:pos x="313" y="492"/>
                </a:cxn>
                <a:cxn ang="0">
                  <a:pos x="396" y="442"/>
                </a:cxn>
                <a:cxn ang="0">
                  <a:pos x="497" y="378"/>
                </a:cxn>
                <a:cxn ang="0">
                  <a:pos x="441" y="401"/>
                </a:cxn>
                <a:cxn ang="0">
                  <a:pos x="330" y="464"/>
                </a:cxn>
                <a:cxn ang="0">
                  <a:pos x="284" y="478"/>
                </a:cxn>
                <a:cxn ang="0">
                  <a:pos x="299" y="432"/>
                </a:cxn>
                <a:cxn ang="0">
                  <a:pos x="281" y="411"/>
                </a:cxn>
                <a:cxn ang="0">
                  <a:pos x="230" y="406"/>
                </a:cxn>
                <a:cxn ang="0">
                  <a:pos x="178" y="429"/>
                </a:cxn>
                <a:cxn ang="0">
                  <a:pos x="183" y="400"/>
                </a:cxn>
                <a:cxn ang="0">
                  <a:pos x="199" y="331"/>
                </a:cxn>
                <a:cxn ang="0">
                  <a:pos x="193" y="279"/>
                </a:cxn>
                <a:cxn ang="0">
                  <a:pos x="161" y="241"/>
                </a:cxn>
                <a:cxn ang="0">
                  <a:pos x="111" y="237"/>
                </a:cxn>
                <a:cxn ang="0">
                  <a:pos x="63" y="247"/>
                </a:cxn>
                <a:cxn ang="0">
                  <a:pos x="58" y="228"/>
                </a:cxn>
                <a:cxn ang="0">
                  <a:pos x="83" y="175"/>
                </a:cxn>
                <a:cxn ang="0">
                  <a:pos x="111" y="110"/>
                </a:cxn>
                <a:cxn ang="0">
                  <a:pos x="127" y="30"/>
                </a:cxn>
              </a:cxnLst>
              <a:rect l="0" t="0" r="r" b="b"/>
              <a:pathLst>
                <a:path w="497" h="525">
                  <a:moveTo>
                    <a:pt x="125" y="0"/>
                  </a:moveTo>
                  <a:lnTo>
                    <a:pt x="114" y="51"/>
                  </a:lnTo>
                  <a:lnTo>
                    <a:pt x="99" y="107"/>
                  </a:lnTo>
                  <a:lnTo>
                    <a:pt x="80" y="154"/>
                  </a:lnTo>
                  <a:lnTo>
                    <a:pt x="50" y="212"/>
                  </a:lnTo>
                  <a:lnTo>
                    <a:pt x="24" y="244"/>
                  </a:lnTo>
                  <a:lnTo>
                    <a:pt x="0" y="266"/>
                  </a:lnTo>
                  <a:lnTo>
                    <a:pt x="5" y="273"/>
                  </a:lnTo>
                  <a:lnTo>
                    <a:pt x="40" y="265"/>
                  </a:lnTo>
                  <a:lnTo>
                    <a:pt x="81" y="253"/>
                  </a:lnTo>
                  <a:lnTo>
                    <a:pt x="122" y="247"/>
                  </a:lnTo>
                  <a:lnTo>
                    <a:pt x="155" y="250"/>
                  </a:lnTo>
                  <a:lnTo>
                    <a:pt x="173" y="265"/>
                  </a:lnTo>
                  <a:lnTo>
                    <a:pt x="184" y="282"/>
                  </a:lnTo>
                  <a:lnTo>
                    <a:pt x="188" y="319"/>
                  </a:lnTo>
                  <a:lnTo>
                    <a:pt x="181" y="359"/>
                  </a:lnTo>
                  <a:lnTo>
                    <a:pt x="169" y="398"/>
                  </a:lnTo>
                  <a:lnTo>
                    <a:pt x="150" y="441"/>
                  </a:lnTo>
                  <a:lnTo>
                    <a:pt x="144" y="457"/>
                  </a:lnTo>
                  <a:lnTo>
                    <a:pt x="150" y="461"/>
                  </a:lnTo>
                  <a:lnTo>
                    <a:pt x="173" y="445"/>
                  </a:lnTo>
                  <a:lnTo>
                    <a:pt x="215" y="425"/>
                  </a:lnTo>
                  <a:lnTo>
                    <a:pt x="250" y="419"/>
                  </a:lnTo>
                  <a:lnTo>
                    <a:pt x="271" y="422"/>
                  </a:lnTo>
                  <a:lnTo>
                    <a:pt x="284" y="435"/>
                  </a:lnTo>
                  <a:lnTo>
                    <a:pt x="286" y="450"/>
                  </a:lnTo>
                  <a:lnTo>
                    <a:pt x="277" y="470"/>
                  </a:lnTo>
                  <a:lnTo>
                    <a:pt x="261" y="497"/>
                  </a:lnTo>
                  <a:lnTo>
                    <a:pt x="246" y="519"/>
                  </a:lnTo>
                  <a:lnTo>
                    <a:pt x="250" y="525"/>
                  </a:lnTo>
                  <a:lnTo>
                    <a:pt x="265" y="522"/>
                  </a:lnTo>
                  <a:lnTo>
                    <a:pt x="313" y="492"/>
                  </a:lnTo>
                  <a:lnTo>
                    <a:pt x="350" y="469"/>
                  </a:lnTo>
                  <a:lnTo>
                    <a:pt x="396" y="442"/>
                  </a:lnTo>
                  <a:lnTo>
                    <a:pt x="465" y="406"/>
                  </a:lnTo>
                  <a:lnTo>
                    <a:pt x="497" y="378"/>
                  </a:lnTo>
                  <a:lnTo>
                    <a:pt x="478" y="382"/>
                  </a:lnTo>
                  <a:lnTo>
                    <a:pt x="441" y="401"/>
                  </a:lnTo>
                  <a:lnTo>
                    <a:pt x="384" y="435"/>
                  </a:lnTo>
                  <a:lnTo>
                    <a:pt x="330" y="464"/>
                  </a:lnTo>
                  <a:lnTo>
                    <a:pt x="268" y="504"/>
                  </a:lnTo>
                  <a:lnTo>
                    <a:pt x="284" y="478"/>
                  </a:lnTo>
                  <a:lnTo>
                    <a:pt x="297" y="453"/>
                  </a:lnTo>
                  <a:lnTo>
                    <a:pt x="299" y="432"/>
                  </a:lnTo>
                  <a:lnTo>
                    <a:pt x="292" y="420"/>
                  </a:lnTo>
                  <a:lnTo>
                    <a:pt x="281" y="411"/>
                  </a:lnTo>
                  <a:lnTo>
                    <a:pt x="258" y="403"/>
                  </a:lnTo>
                  <a:lnTo>
                    <a:pt x="230" y="406"/>
                  </a:lnTo>
                  <a:lnTo>
                    <a:pt x="202" y="414"/>
                  </a:lnTo>
                  <a:lnTo>
                    <a:pt x="178" y="429"/>
                  </a:lnTo>
                  <a:lnTo>
                    <a:pt x="159" y="441"/>
                  </a:lnTo>
                  <a:lnTo>
                    <a:pt x="183" y="400"/>
                  </a:lnTo>
                  <a:lnTo>
                    <a:pt x="193" y="366"/>
                  </a:lnTo>
                  <a:lnTo>
                    <a:pt x="199" y="331"/>
                  </a:lnTo>
                  <a:lnTo>
                    <a:pt x="200" y="307"/>
                  </a:lnTo>
                  <a:lnTo>
                    <a:pt x="193" y="279"/>
                  </a:lnTo>
                  <a:lnTo>
                    <a:pt x="183" y="257"/>
                  </a:lnTo>
                  <a:lnTo>
                    <a:pt x="161" y="241"/>
                  </a:lnTo>
                  <a:lnTo>
                    <a:pt x="136" y="235"/>
                  </a:lnTo>
                  <a:lnTo>
                    <a:pt x="111" y="237"/>
                  </a:lnTo>
                  <a:lnTo>
                    <a:pt x="87" y="238"/>
                  </a:lnTo>
                  <a:lnTo>
                    <a:pt x="63" y="247"/>
                  </a:lnTo>
                  <a:lnTo>
                    <a:pt x="24" y="257"/>
                  </a:lnTo>
                  <a:lnTo>
                    <a:pt x="58" y="228"/>
                  </a:lnTo>
                  <a:lnTo>
                    <a:pt x="69" y="206"/>
                  </a:lnTo>
                  <a:lnTo>
                    <a:pt x="83" y="175"/>
                  </a:lnTo>
                  <a:lnTo>
                    <a:pt x="99" y="141"/>
                  </a:lnTo>
                  <a:lnTo>
                    <a:pt x="111" y="110"/>
                  </a:lnTo>
                  <a:lnTo>
                    <a:pt x="122" y="69"/>
                  </a:lnTo>
                  <a:lnTo>
                    <a:pt x="127" y="30"/>
                  </a:lnTo>
                  <a:lnTo>
                    <a:pt x="1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8"/>
            <p:cNvSpPr>
              <a:spLocks/>
            </p:cNvSpPr>
            <p:nvPr/>
          </p:nvSpPr>
          <p:spPr bwMode="auto">
            <a:xfrm>
              <a:off x="6089650" y="3500438"/>
              <a:ext cx="649288" cy="750887"/>
            </a:xfrm>
            <a:custGeom>
              <a:avLst/>
              <a:gdLst/>
              <a:ahLst/>
              <a:cxnLst>
                <a:cxn ang="0">
                  <a:pos x="180" y="0"/>
                </a:cxn>
                <a:cxn ang="0">
                  <a:pos x="230" y="34"/>
                </a:cxn>
                <a:cxn ang="0">
                  <a:pos x="288" y="63"/>
                </a:cxn>
                <a:cxn ang="0">
                  <a:pos x="333" y="83"/>
                </a:cxn>
                <a:cxn ang="0">
                  <a:pos x="409" y="112"/>
                </a:cxn>
                <a:cxn ang="0">
                  <a:pos x="401" y="119"/>
                </a:cxn>
                <a:cxn ang="0">
                  <a:pos x="351" y="127"/>
                </a:cxn>
                <a:cxn ang="0">
                  <a:pos x="318" y="140"/>
                </a:cxn>
                <a:cxn ang="0">
                  <a:pos x="290" y="162"/>
                </a:cxn>
                <a:cxn ang="0">
                  <a:pos x="273" y="180"/>
                </a:cxn>
                <a:cxn ang="0">
                  <a:pos x="267" y="205"/>
                </a:cxn>
                <a:cxn ang="0">
                  <a:pos x="270" y="234"/>
                </a:cxn>
                <a:cxn ang="0">
                  <a:pos x="282" y="263"/>
                </a:cxn>
                <a:cxn ang="0">
                  <a:pos x="303" y="287"/>
                </a:cxn>
                <a:cxn ang="0">
                  <a:pos x="330" y="315"/>
                </a:cxn>
                <a:cxn ang="0">
                  <a:pos x="348" y="340"/>
                </a:cxn>
                <a:cxn ang="0">
                  <a:pos x="333" y="341"/>
                </a:cxn>
                <a:cxn ang="0">
                  <a:pos x="282" y="327"/>
                </a:cxn>
                <a:cxn ang="0">
                  <a:pos x="248" y="319"/>
                </a:cxn>
                <a:cxn ang="0">
                  <a:pos x="217" y="324"/>
                </a:cxn>
                <a:cxn ang="0">
                  <a:pos x="192" y="335"/>
                </a:cxn>
                <a:cxn ang="0">
                  <a:pos x="182" y="353"/>
                </a:cxn>
                <a:cxn ang="0">
                  <a:pos x="176" y="379"/>
                </a:cxn>
                <a:cxn ang="0">
                  <a:pos x="177" y="410"/>
                </a:cxn>
                <a:cxn ang="0">
                  <a:pos x="185" y="443"/>
                </a:cxn>
                <a:cxn ang="0">
                  <a:pos x="196" y="465"/>
                </a:cxn>
                <a:cxn ang="0">
                  <a:pos x="157" y="444"/>
                </a:cxn>
                <a:cxn ang="0">
                  <a:pos x="126" y="435"/>
                </a:cxn>
                <a:cxn ang="0">
                  <a:pos x="95" y="443"/>
                </a:cxn>
                <a:cxn ang="0">
                  <a:pos x="67" y="457"/>
                </a:cxn>
                <a:cxn ang="0">
                  <a:pos x="60" y="473"/>
                </a:cxn>
                <a:cxn ang="0">
                  <a:pos x="48" y="459"/>
                </a:cxn>
                <a:cxn ang="0">
                  <a:pos x="24" y="449"/>
                </a:cxn>
                <a:cxn ang="0">
                  <a:pos x="0" y="438"/>
                </a:cxn>
                <a:cxn ang="0">
                  <a:pos x="10" y="425"/>
                </a:cxn>
                <a:cxn ang="0">
                  <a:pos x="41" y="398"/>
                </a:cxn>
                <a:cxn ang="0">
                  <a:pos x="72" y="362"/>
                </a:cxn>
                <a:cxn ang="0">
                  <a:pos x="104" y="318"/>
                </a:cxn>
                <a:cxn ang="0">
                  <a:pos x="132" y="262"/>
                </a:cxn>
                <a:cxn ang="0">
                  <a:pos x="158" y="199"/>
                </a:cxn>
                <a:cxn ang="0">
                  <a:pos x="176" y="143"/>
                </a:cxn>
                <a:cxn ang="0">
                  <a:pos x="180" y="88"/>
                </a:cxn>
                <a:cxn ang="0">
                  <a:pos x="187" y="40"/>
                </a:cxn>
                <a:cxn ang="0">
                  <a:pos x="180" y="0"/>
                </a:cxn>
              </a:cxnLst>
              <a:rect l="0" t="0" r="r" b="b"/>
              <a:pathLst>
                <a:path w="409" h="473">
                  <a:moveTo>
                    <a:pt x="180" y="0"/>
                  </a:moveTo>
                  <a:lnTo>
                    <a:pt x="230" y="34"/>
                  </a:lnTo>
                  <a:lnTo>
                    <a:pt x="288" y="63"/>
                  </a:lnTo>
                  <a:lnTo>
                    <a:pt x="333" y="83"/>
                  </a:lnTo>
                  <a:lnTo>
                    <a:pt x="409" y="112"/>
                  </a:lnTo>
                  <a:lnTo>
                    <a:pt x="401" y="119"/>
                  </a:lnTo>
                  <a:lnTo>
                    <a:pt x="351" y="127"/>
                  </a:lnTo>
                  <a:lnTo>
                    <a:pt x="318" y="140"/>
                  </a:lnTo>
                  <a:lnTo>
                    <a:pt x="290" y="162"/>
                  </a:lnTo>
                  <a:lnTo>
                    <a:pt x="273" y="180"/>
                  </a:lnTo>
                  <a:lnTo>
                    <a:pt x="267" y="205"/>
                  </a:lnTo>
                  <a:lnTo>
                    <a:pt x="270" y="234"/>
                  </a:lnTo>
                  <a:lnTo>
                    <a:pt x="282" y="263"/>
                  </a:lnTo>
                  <a:lnTo>
                    <a:pt x="303" y="287"/>
                  </a:lnTo>
                  <a:lnTo>
                    <a:pt x="330" y="315"/>
                  </a:lnTo>
                  <a:lnTo>
                    <a:pt x="348" y="340"/>
                  </a:lnTo>
                  <a:lnTo>
                    <a:pt x="333" y="341"/>
                  </a:lnTo>
                  <a:lnTo>
                    <a:pt x="282" y="327"/>
                  </a:lnTo>
                  <a:lnTo>
                    <a:pt x="248" y="319"/>
                  </a:lnTo>
                  <a:lnTo>
                    <a:pt x="217" y="324"/>
                  </a:lnTo>
                  <a:lnTo>
                    <a:pt x="192" y="335"/>
                  </a:lnTo>
                  <a:lnTo>
                    <a:pt x="182" y="353"/>
                  </a:lnTo>
                  <a:lnTo>
                    <a:pt x="176" y="379"/>
                  </a:lnTo>
                  <a:lnTo>
                    <a:pt x="177" y="410"/>
                  </a:lnTo>
                  <a:lnTo>
                    <a:pt x="185" y="443"/>
                  </a:lnTo>
                  <a:lnTo>
                    <a:pt x="196" y="465"/>
                  </a:lnTo>
                  <a:lnTo>
                    <a:pt x="157" y="444"/>
                  </a:lnTo>
                  <a:lnTo>
                    <a:pt x="126" y="435"/>
                  </a:lnTo>
                  <a:lnTo>
                    <a:pt x="95" y="443"/>
                  </a:lnTo>
                  <a:lnTo>
                    <a:pt x="67" y="457"/>
                  </a:lnTo>
                  <a:lnTo>
                    <a:pt x="60" y="473"/>
                  </a:lnTo>
                  <a:lnTo>
                    <a:pt x="48" y="459"/>
                  </a:lnTo>
                  <a:lnTo>
                    <a:pt x="24" y="449"/>
                  </a:lnTo>
                  <a:lnTo>
                    <a:pt x="0" y="438"/>
                  </a:lnTo>
                  <a:lnTo>
                    <a:pt x="10" y="425"/>
                  </a:lnTo>
                  <a:lnTo>
                    <a:pt x="41" y="398"/>
                  </a:lnTo>
                  <a:lnTo>
                    <a:pt x="72" y="362"/>
                  </a:lnTo>
                  <a:lnTo>
                    <a:pt x="104" y="318"/>
                  </a:lnTo>
                  <a:lnTo>
                    <a:pt x="132" y="262"/>
                  </a:lnTo>
                  <a:lnTo>
                    <a:pt x="158" y="199"/>
                  </a:lnTo>
                  <a:lnTo>
                    <a:pt x="176" y="143"/>
                  </a:lnTo>
                  <a:lnTo>
                    <a:pt x="180" y="88"/>
                  </a:lnTo>
                  <a:lnTo>
                    <a:pt x="187" y="40"/>
                  </a:lnTo>
                  <a:lnTo>
                    <a:pt x="180" y="0"/>
                  </a:lnTo>
                  <a:close/>
                </a:path>
              </a:pathLst>
            </a:custGeom>
            <a:solidFill>
              <a:srgbClr val="FFF6D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p:cNvSpPr>
            <p:nvPr/>
          </p:nvSpPr>
          <p:spPr bwMode="auto">
            <a:xfrm>
              <a:off x="6056313" y="3476625"/>
              <a:ext cx="342900" cy="801687"/>
            </a:xfrm>
            <a:custGeom>
              <a:avLst/>
              <a:gdLst/>
              <a:ahLst/>
              <a:cxnLst>
                <a:cxn ang="0">
                  <a:pos x="198" y="0"/>
                </a:cxn>
                <a:cxn ang="0">
                  <a:pos x="206" y="58"/>
                </a:cxn>
                <a:cxn ang="0">
                  <a:pos x="198" y="126"/>
                </a:cxn>
                <a:cxn ang="0">
                  <a:pos x="187" y="173"/>
                </a:cxn>
                <a:cxn ang="0">
                  <a:pos x="173" y="220"/>
                </a:cxn>
                <a:cxn ang="0">
                  <a:pos x="153" y="265"/>
                </a:cxn>
                <a:cxn ang="0">
                  <a:pos x="127" y="317"/>
                </a:cxn>
                <a:cxn ang="0">
                  <a:pos x="99" y="364"/>
                </a:cxn>
                <a:cxn ang="0">
                  <a:pos x="71" y="393"/>
                </a:cxn>
                <a:cxn ang="0">
                  <a:pos x="45" y="424"/>
                </a:cxn>
                <a:cxn ang="0">
                  <a:pos x="0" y="455"/>
                </a:cxn>
                <a:cxn ang="0">
                  <a:pos x="39" y="462"/>
                </a:cxn>
                <a:cxn ang="0">
                  <a:pos x="71" y="481"/>
                </a:cxn>
                <a:cxn ang="0">
                  <a:pos x="86" y="505"/>
                </a:cxn>
                <a:cxn ang="0">
                  <a:pos x="89" y="486"/>
                </a:cxn>
                <a:cxn ang="0">
                  <a:pos x="76" y="470"/>
                </a:cxn>
                <a:cxn ang="0">
                  <a:pos x="55" y="458"/>
                </a:cxn>
                <a:cxn ang="0">
                  <a:pos x="30" y="446"/>
                </a:cxn>
                <a:cxn ang="0">
                  <a:pos x="58" y="424"/>
                </a:cxn>
                <a:cxn ang="0">
                  <a:pos x="89" y="390"/>
                </a:cxn>
                <a:cxn ang="0">
                  <a:pos x="119" y="351"/>
                </a:cxn>
                <a:cxn ang="0">
                  <a:pos x="150" y="299"/>
                </a:cxn>
                <a:cxn ang="0">
                  <a:pos x="178" y="242"/>
                </a:cxn>
                <a:cxn ang="0">
                  <a:pos x="195" y="186"/>
                </a:cxn>
                <a:cxn ang="0">
                  <a:pos x="206" y="145"/>
                </a:cxn>
                <a:cxn ang="0">
                  <a:pos x="214" y="91"/>
                </a:cxn>
                <a:cxn ang="0">
                  <a:pos x="216" y="43"/>
                </a:cxn>
                <a:cxn ang="0">
                  <a:pos x="210" y="13"/>
                </a:cxn>
                <a:cxn ang="0">
                  <a:pos x="198" y="0"/>
                </a:cxn>
              </a:cxnLst>
              <a:rect l="0" t="0" r="r" b="b"/>
              <a:pathLst>
                <a:path w="216" h="505">
                  <a:moveTo>
                    <a:pt x="198" y="0"/>
                  </a:moveTo>
                  <a:lnTo>
                    <a:pt x="206" y="58"/>
                  </a:lnTo>
                  <a:lnTo>
                    <a:pt x="198" y="126"/>
                  </a:lnTo>
                  <a:lnTo>
                    <a:pt x="187" y="173"/>
                  </a:lnTo>
                  <a:lnTo>
                    <a:pt x="173" y="220"/>
                  </a:lnTo>
                  <a:lnTo>
                    <a:pt x="153" y="265"/>
                  </a:lnTo>
                  <a:lnTo>
                    <a:pt x="127" y="317"/>
                  </a:lnTo>
                  <a:lnTo>
                    <a:pt x="99" y="364"/>
                  </a:lnTo>
                  <a:lnTo>
                    <a:pt x="71" y="393"/>
                  </a:lnTo>
                  <a:lnTo>
                    <a:pt x="45" y="424"/>
                  </a:lnTo>
                  <a:lnTo>
                    <a:pt x="0" y="455"/>
                  </a:lnTo>
                  <a:lnTo>
                    <a:pt x="39" y="462"/>
                  </a:lnTo>
                  <a:lnTo>
                    <a:pt x="71" y="481"/>
                  </a:lnTo>
                  <a:lnTo>
                    <a:pt x="86" y="505"/>
                  </a:lnTo>
                  <a:lnTo>
                    <a:pt x="89" y="486"/>
                  </a:lnTo>
                  <a:lnTo>
                    <a:pt x="76" y="470"/>
                  </a:lnTo>
                  <a:lnTo>
                    <a:pt x="55" y="458"/>
                  </a:lnTo>
                  <a:lnTo>
                    <a:pt x="30" y="446"/>
                  </a:lnTo>
                  <a:lnTo>
                    <a:pt x="58" y="424"/>
                  </a:lnTo>
                  <a:lnTo>
                    <a:pt x="89" y="390"/>
                  </a:lnTo>
                  <a:lnTo>
                    <a:pt x="119" y="351"/>
                  </a:lnTo>
                  <a:lnTo>
                    <a:pt x="150" y="299"/>
                  </a:lnTo>
                  <a:lnTo>
                    <a:pt x="178" y="242"/>
                  </a:lnTo>
                  <a:lnTo>
                    <a:pt x="195" y="186"/>
                  </a:lnTo>
                  <a:lnTo>
                    <a:pt x="206" y="145"/>
                  </a:lnTo>
                  <a:lnTo>
                    <a:pt x="214" y="91"/>
                  </a:lnTo>
                  <a:lnTo>
                    <a:pt x="216" y="43"/>
                  </a:lnTo>
                  <a:lnTo>
                    <a:pt x="210" y="13"/>
                  </a:lnTo>
                  <a:lnTo>
                    <a:pt x="19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0"/>
            <p:cNvSpPr>
              <a:spLocks/>
            </p:cNvSpPr>
            <p:nvPr/>
          </p:nvSpPr>
          <p:spPr bwMode="auto">
            <a:xfrm>
              <a:off x="6170613" y="3479800"/>
              <a:ext cx="581025" cy="793750"/>
            </a:xfrm>
            <a:custGeom>
              <a:avLst/>
              <a:gdLst/>
              <a:ahLst/>
              <a:cxnLst>
                <a:cxn ang="0">
                  <a:pos x="166" y="29"/>
                </a:cxn>
                <a:cxn ang="0">
                  <a:pos x="279" y="90"/>
                </a:cxn>
                <a:cxn ang="0">
                  <a:pos x="363" y="122"/>
                </a:cxn>
                <a:cxn ang="0">
                  <a:pos x="358" y="137"/>
                </a:cxn>
                <a:cxn ang="0">
                  <a:pos x="285" y="147"/>
                </a:cxn>
                <a:cxn ang="0">
                  <a:pos x="225" y="197"/>
                </a:cxn>
                <a:cxn ang="0">
                  <a:pos x="229" y="256"/>
                </a:cxn>
                <a:cxn ang="0">
                  <a:pos x="278" y="316"/>
                </a:cxn>
                <a:cxn ang="0">
                  <a:pos x="298" y="356"/>
                </a:cxn>
                <a:cxn ang="0">
                  <a:pos x="254" y="347"/>
                </a:cxn>
                <a:cxn ang="0">
                  <a:pos x="190" y="337"/>
                </a:cxn>
                <a:cxn ang="0">
                  <a:pos x="149" y="347"/>
                </a:cxn>
                <a:cxn ang="0">
                  <a:pos x="131" y="385"/>
                </a:cxn>
                <a:cxn ang="0">
                  <a:pos x="136" y="438"/>
                </a:cxn>
                <a:cxn ang="0">
                  <a:pos x="160" y="482"/>
                </a:cxn>
                <a:cxn ang="0">
                  <a:pos x="149" y="491"/>
                </a:cxn>
                <a:cxn ang="0">
                  <a:pos x="104" y="462"/>
                </a:cxn>
                <a:cxn ang="0">
                  <a:pos x="49" y="460"/>
                </a:cxn>
                <a:cxn ang="0">
                  <a:pos x="5" y="500"/>
                </a:cxn>
                <a:cxn ang="0">
                  <a:pos x="21" y="459"/>
                </a:cxn>
                <a:cxn ang="0">
                  <a:pos x="65" y="443"/>
                </a:cxn>
                <a:cxn ang="0">
                  <a:pos x="118" y="453"/>
                </a:cxn>
                <a:cxn ang="0">
                  <a:pos x="121" y="437"/>
                </a:cxn>
                <a:cxn ang="0">
                  <a:pos x="115" y="384"/>
                </a:cxn>
                <a:cxn ang="0">
                  <a:pos x="131" y="346"/>
                </a:cxn>
                <a:cxn ang="0">
                  <a:pos x="175" y="325"/>
                </a:cxn>
                <a:cxn ang="0">
                  <a:pos x="231" y="330"/>
                </a:cxn>
                <a:cxn ang="0">
                  <a:pos x="285" y="343"/>
                </a:cxn>
                <a:cxn ang="0">
                  <a:pos x="235" y="291"/>
                </a:cxn>
                <a:cxn ang="0">
                  <a:pos x="212" y="240"/>
                </a:cxn>
                <a:cxn ang="0">
                  <a:pos x="216" y="193"/>
                </a:cxn>
                <a:cxn ang="0">
                  <a:pos x="243" y="160"/>
                </a:cxn>
                <a:cxn ang="0">
                  <a:pos x="291" y="134"/>
                </a:cxn>
                <a:cxn ang="0">
                  <a:pos x="329" y="128"/>
                </a:cxn>
                <a:cxn ang="0">
                  <a:pos x="288" y="106"/>
                </a:cxn>
                <a:cxn ang="0">
                  <a:pos x="212" y="66"/>
                </a:cxn>
                <a:cxn ang="0">
                  <a:pos x="131" y="20"/>
                </a:cxn>
              </a:cxnLst>
              <a:rect l="0" t="0" r="r" b="b"/>
              <a:pathLst>
                <a:path w="366" h="500">
                  <a:moveTo>
                    <a:pt x="124" y="0"/>
                  </a:moveTo>
                  <a:lnTo>
                    <a:pt x="166" y="29"/>
                  </a:lnTo>
                  <a:lnTo>
                    <a:pt x="222" y="62"/>
                  </a:lnTo>
                  <a:lnTo>
                    <a:pt x="279" y="90"/>
                  </a:lnTo>
                  <a:lnTo>
                    <a:pt x="344" y="115"/>
                  </a:lnTo>
                  <a:lnTo>
                    <a:pt x="363" y="122"/>
                  </a:lnTo>
                  <a:lnTo>
                    <a:pt x="366" y="131"/>
                  </a:lnTo>
                  <a:lnTo>
                    <a:pt x="358" y="137"/>
                  </a:lnTo>
                  <a:lnTo>
                    <a:pt x="326" y="138"/>
                  </a:lnTo>
                  <a:lnTo>
                    <a:pt x="285" y="147"/>
                  </a:lnTo>
                  <a:lnTo>
                    <a:pt x="250" y="168"/>
                  </a:lnTo>
                  <a:lnTo>
                    <a:pt x="225" y="197"/>
                  </a:lnTo>
                  <a:lnTo>
                    <a:pt x="219" y="226"/>
                  </a:lnTo>
                  <a:lnTo>
                    <a:pt x="229" y="256"/>
                  </a:lnTo>
                  <a:lnTo>
                    <a:pt x="251" y="285"/>
                  </a:lnTo>
                  <a:lnTo>
                    <a:pt x="278" y="316"/>
                  </a:lnTo>
                  <a:lnTo>
                    <a:pt x="300" y="347"/>
                  </a:lnTo>
                  <a:lnTo>
                    <a:pt x="298" y="356"/>
                  </a:lnTo>
                  <a:lnTo>
                    <a:pt x="285" y="359"/>
                  </a:lnTo>
                  <a:lnTo>
                    <a:pt x="254" y="347"/>
                  </a:lnTo>
                  <a:lnTo>
                    <a:pt x="225" y="343"/>
                  </a:lnTo>
                  <a:lnTo>
                    <a:pt x="190" y="337"/>
                  </a:lnTo>
                  <a:lnTo>
                    <a:pt x="162" y="340"/>
                  </a:lnTo>
                  <a:lnTo>
                    <a:pt x="149" y="347"/>
                  </a:lnTo>
                  <a:lnTo>
                    <a:pt x="133" y="365"/>
                  </a:lnTo>
                  <a:lnTo>
                    <a:pt x="131" y="385"/>
                  </a:lnTo>
                  <a:lnTo>
                    <a:pt x="131" y="413"/>
                  </a:lnTo>
                  <a:lnTo>
                    <a:pt x="136" y="438"/>
                  </a:lnTo>
                  <a:lnTo>
                    <a:pt x="147" y="463"/>
                  </a:lnTo>
                  <a:lnTo>
                    <a:pt x="160" y="482"/>
                  </a:lnTo>
                  <a:lnTo>
                    <a:pt x="160" y="490"/>
                  </a:lnTo>
                  <a:lnTo>
                    <a:pt x="149" y="491"/>
                  </a:lnTo>
                  <a:lnTo>
                    <a:pt x="124" y="472"/>
                  </a:lnTo>
                  <a:lnTo>
                    <a:pt x="104" y="462"/>
                  </a:lnTo>
                  <a:lnTo>
                    <a:pt x="71" y="459"/>
                  </a:lnTo>
                  <a:lnTo>
                    <a:pt x="49" y="460"/>
                  </a:lnTo>
                  <a:lnTo>
                    <a:pt x="23" y="476"/>
                  </a:lnTo>
                  <a:lnTo>
                    <a:pt x="5" y="500"/>
                  </a:lnTo>
                  <a:lnTo>
                    <a:pt x="0" y="481"/>
                  </a:lnTo>
                  <a:lnTo>
                    <a:pt x="21" y="459"/>
                  </a:lnTo>
                  <a:lnTo>
                    <a:pt x="44" y="447"/>
                  </a:lnTo>
                  <a:lnTo>
                    <a:pt x="65" y="443"/>
                  </a:lnTo>
                  <a:lnTo>
                    <a:pt x="89" y="444"/>
                  </a:lnTo>
                  <a:lnTo>
                    <a:pt x="118" y="453"/>
                  </a:lnTo>
                  <a:lnTo>
                    <a:pt x="133" y="462"/>
                  </a:lnTo>
                  <a:lnTo>
                    <a:pt x="121" y="437"/>
                  </a:lnTo>
                  <a:lnTo>
                    <a:pt x="118" y="404"/>
                  </a:lnTo>
                  <a:lnTo>
                    <a:pt x="115" y="384"/>
                  </a:lnTo>
                  <a:lnTo>
                    <a:pt x="122" y="363"/>
                  </a:lnTo>
                  <a:lnTo>
                    <a:pt x="131" y="346"/>
                  </a:lnTo>
                  <a:lnTo>
                    <a:pt x="149" y="333"/>
                  </a:lnTo>
                  <a:lnTo>
                    <a:pt x="175" y="325"/>
                  </a:lnTo>
                  <a:lnTo>
                    <a:pt x="206" y="325"/>
                  </a:lnTo>
                  <a:lnTo>
                    <a:pt x="231" y="330"/>
                  </a:lnTo>
                  <a:lnTo>
                    <a:pt x="256" y="337"/>
                  </a:lnTo>
                  <a:lnTo>
                    <a:pt x="285" y="343"/>
                  </a:lnTo>
                  <a:lnTo>
                    <a:pt x="261" y="316"/>
                  </a:lnTo>
                  <a:lnTo>
                    <a:pt x="235" y="291"/>
                  </a:lnTo>
                  <a:lnTo>
                    <a:pt x="219" y="263"/>
                  </a:lnTo>
                  <a:lnTo>
                    <a:pt x="212" y="240"/>
                  </a:lnTo>
                  <a:lnTo>
                    <a:pt x="209" y="216"/>
                  </a:lnTo>
                  <a:lnTo>
                    <a:pt x="216" y="193"/>
                  </a:lnTo>
                  <a:lnTo>
                    <a:pt x="225" y="174"/>
                  </a:lnTo>
                  <a:lnTo>
                    <a:pt x="243" y="160"/>
                  </a:lnTo>
                  <a:lnTo>
                    <a:pt x="267" y="144"/>
                  </a:lnTo>
                  <a:lnTo>
                    <a:pt x="291" y="134"/>
                  </a:lnTo>
                  <a:lnTo>
                    <a:pt x="309" y="131"/>
                  </a:lnTo>
                  <a:lnTo>
                    <a:pt x="329" y="128"/>
                  </a:lnTo>
                  <a:lnTo>
                    <a:pt x="347" y="125"/>
                  </a:lnTo>
                  <a:lnTo>
                    <a:pt x="288" y="106"/>
                  </a:lnTo>
                  <a:lnTo>
                    <a:pt x="243" y="87"/>
                  </a:lnTo>
                  <a:lnTo>
                    <a:pt x="212" y="66"/>
                  </a:lnTo>
                  <a:lnTo>
                    <a:pt x="175" y="50"/>
                  </a:lnTo>
                  <a:lnTo>
                    <a:pt x="131" y="20"/>
                  </a:lnTo>
                  <a:lnTo>
                    <a:pt x="12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1"/>
            <p:cNvSpPr>
              <a:spLocks/>
            </p:cNvSpPr>
            <p:nvPr/>
          </p:nvSpPr>
          <p:spPr bwMode="auto">
            <a:xfrm>
              <a:off x="5967413" y="2687638"/>
              <a:ext cx="803275" cy="735012"/>
            </a:xfrm>
            <a:custGeom>
              <a:avLst/>
              <a:gdLst/>
              <a:ahLst/>
              <a:cxnLst>
                <a:cxn ang="0">
                  <a:pos x="0" y="124"/>
                </a:cxn>
                <a:cxn ang="0">
                  <a:pos x="69" y="99"/>
                </a:cxn>
                <a:cxn ang="0">
                  <a:pos x="110" y="74"/>
                </a:cxn>
                <a:cxn ang="0">
                  <a:pos x="162" y="36"/>
                </a:cxn>
                <a:cxn ang="0">
                  <a:pos x="204" y="0"/>
                </a:cxn>
                <a:cxn ang="0">
                  <a:pos x="188" y="52"/>
                </a:cxn>
                <a:cxn ang="0">
                  <a:pos x="175" y="106"/>
                </a:cxn>
                <a:cxn ang="0">
                  <a:pos x="179" y="135"/>
                </a:cxn>
                <a:cxn ang="0">
                  <a:pos x="187" y="159"/>
                </a:cxn>
                <a:cxn ang="0">
                  <a:pos x="210" y="173"/>
                </a:cxn>
                <a:cxn ang="0">
                  <a:pos x="240" y="181"/>
                </a:cxn>
                <a:cxn ang="0">
                  <a:pos x="270" y="181"/>
                </a:cxn>
                <a:cxn ang="0">
                  <a:pos x="315" y="177"/>
                </a:cxn>
                <a:cxn ang="0">
                  <a:pos x="360" y="170"/>
                </a:cxn>
                <a:cxn ang="0">
                  <a:pos x="400" y="168"/>
                </a:cxn>
                <a:cxn ang="0">
                  <a:pos x="365" y="194"/>
                </a:cxn>
                <a:cxn ang="0">
                  <a:pos x="344" y="212"/>
                </a:cxn>
                <a:cxn ang="0">
                  <a:pos x="331" y="236"/>
                </a:cxn>
                <a:cxn ang="0">
                  <a:pos x="326" y="256"/>
                </a:cxn>
                <a:cxn ang="0">
                  <a:pos x="331" y="271"/>
                </a:cxn>
                <a:cxn ang="0">
                  <a:pos x="350" y="290"/>
                </a:cxn>
                <a:cxn ang="0">
                  <a:pos x="381" y="303"/>
                </a:cxn>
                <a:cxn ang="0">
                  <a:pos x="437" y="324"/>
                </a:cxn>
                <a:cxn ang="0">
                  <a:pos x="479" y="340"/>
                </a:cxn>
                <a:cxn ang="0">
                  <a:pos x="506" y="352"/>
                </a:cxn>
                <a:cxn ang="0">
                  <a:pos x="482" y="358"/>
                </a:cxn>
                <a:cxn ang="0">
                  <a:pos x="431" y="364"/>
                </a:cxn>
                <a:cxn ang="0">
                  <a:pos x="378" y="375"/>
                </a:cxn>
                <a:cxn ang="0">
                  <a:pos x="341" y="386"/>
                </a:cxn>
                <a:cxn ang="0">
                  <a:pos x="303" y="415"/>
                </a:cxn>
                <a:cxn ang="0">
                  <a:pos x="267" y="436"/>
                </a:cxn>
                <a:cxn ang="0">
                  <a:pos x="241" y="463"/>
                </a:cxn>
                <a:cxn ang="0">
                  <a:pos x="225" y="415"/>
                </a:cxn>
                <a:cxn ang="0">
                  <a:pos x="209" y="364"/>
                </a:cxn>
                <a:cxn ang="0">
                  <a:pos x="188" y="319"/>
                </a:cxn>
                <a:cxn ang="0">
                  <a:pos x="166" y="275"/>
                </a:cxn>
                <a:cxn ang="0">
                  <a:pos x="145" y="237"/>
                </a:cxn>
                <a:cxn ang="0">
                  <a:pos x="113" y="199"/>
                </a:cxn>
                <a:cxn ang="0">
                  <a:pos x="81" y="165"/>
                </a:cxn>
                <a:cxn ang="0">
                  <a:pos x="47" y="146"/>
                </a:cxn>
                <a:cxn ang="0">
                  <a:pos x="13" y="128"/>
                </a:cxn>
                <a:cxn ang="0">
                  <a:pos x="0" y="124"/>
                </a:cxn>
              </a:cxnLst>
              <a:rect l="0" t="0" r="r" b="b"/>
              <a:pathLst>
                <a:path w="506" h="463">
                  <a:moveTo>
                    <a:pt x="0" y="124"/>
                  </a:moveTo>
                  <a:lnTo>
                    <a:pt x="69" y="99"/>
                  </a:lnTo>
                  <a:lnTo>
                    <a:pt x="110" y="74"/>
                  </a:lnTo>
                  <a:lnTo>
                    <a:pt x="162" y="36"/>
                  </a:lnTo>
                  <a:lnTo>
                    <a:pt x="204" y="0"/>
                  </a:lnTo>
                  <a:lnTo>
                    <a:pt x="188" y="52"/>
                  </a:lnTo>
                  <a:lnTo>
                    <a:pt x="175" y="106"/>
                  </a:lnTo>
                  <a:lnTo>
                    <a:pt x="179" y="135"/>
                  </a:lnTo>
                  <a:lnTo>
                    <a:pt x="187" y="159"/>
                  </a:lnTo>
                  <a:lnTo>
                    <a:pt x="210" y="173"/>
                  </a:lnTo>
                  <a:lnTo>
                    <a:pt x="240" y="181"/>
                  </a:lnTo>
                  <a:lnTo>
                    <a:pt x="270" y="181"/>
                  </a:lnTo>
                  <a:lnTo>
                    <a:pt x="315" y="177"/>
                  </a:lnTo>
                  <a:lnTo>
                    <a:pt x="360" y="170"/>
                  </a:lnTo>
                  <a:lnTo>
                    <a:pt x="400" y="168"/>
                  </a:lnTo>
                  <a:lnTo>
                    <a:pt x="365" y="194"/>
                  </a:lnTo>
                  <a:lnTo>
                    <a:pt x="344" y="212"/>
                  </a:lnTo>
                  <a:lnTo>
                    <a:pt x="331" y="236"/>
                  </a:lnTo>
                  <a:lnTo>
                    <a:pt x="326" y="256"/>
                  </a:lnTo>
                  <a:lnTo>
                    <a:pt x="331" y="271"/>
                  </a:lnTo>
                  <a:lnTo>
                    <a:pt x="350" y="290"/>
                  </a:lnTo>
                  <a:lnTo>
                    <a:pt x="381" y="303"/>
                  </a:lnTo>
                  <a:lnTo>
                    <a:pt x="437" y="324"/>
                  </a:lnTo>
                  <a:lnTo>
                    <a:pt x="479" y="340"/>
                  </a:lnTo>
                  <a:lnTo>
                    <a:pt x="506" y="352"/>
                  </a:lnTo>
                  <a:lnTo>
                    <a:pt x="482" y="358"/>
                  </a:lnTo>
                  <a:lnTo>
                    <a:pt x="431" y="364"/>
                  </a:lnTo>
                  <a:lnTo>
                    <a:pt x="378" y="375"/>
                  </a:lnTo>
                  <a:lnTo>
                    <a:pt x="341" y="386"/>
                  </a:lnTo>
                  <a:lnTo>
                    <a:pt x="303" y="415"/>
                  </a:lnTo>
                  <a:lnTo>
                    <a:pt x="267" y="436"/>
                  </a:lnTo>
                  <a:lnTo>
                    <a:pt x="241" y="463"/>
                  </a:lnTo>
                  <a:lnTo>
                    <a:pt x="225" y="415"/>
                  </a:lnTo>
                  <a:lnTo>
                    <a:pt x="209" y="364"/>
                  </a:lnTo>
                  <a:lnTo>
                    <a:pt x="188" y="319"/>
                  </a:lnTo>
                  <a:lnTo>
                    <a:pt x="166" y="275"/>
                  </a:lnTo>
                  <a:lnTo>
                    <a:pt x="145" y="237"/>
                  </a:lnTo>
                  <a:lnTo>
                    <a:pt x="113" y="199"/>
                  </a:lnTo>
                  <a:lnTo>
                    <a:pt x="81" y="165"/>
                  </a:lnTo>
                  <a:lnTo>
                    <a:pt x="47" y="146"/>
                  </a:lnTo>
                  <a:lnTo>
                    <a:pt x="13" y="128"/>
                  </a:lnTo>
                  <a:lnTo>
                    <a:pt x="0" y="124"/>
                  </a:lnTo>
                  <a:close/>
                </a:path>
              </a:pathLst>
            </a:custGeom>
            <a:solidFill>
              <a:srgbClr val="FFF6D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2"/>
            <p:cNvSpPr>
              <a:spLocks/>
            </p:cNvSpPr>
            <p:nvPr/>
          </p:nvSpPr>
          <p:spPr bwMode="auto">
            <a:xfrm>
              <a:off x="5929313" y="2873375"/>
              <a:ext cx="431800" cy="566737"/>
            </a:xfrm>
            <a:custGeom>
              <a:avLst/>
              <a:gdLst/>
              <a:ahLst/>
              <a:cxnLst>
                <a:cxn ang="0">
                  <a:pos x="0" y="5"/>
                </a:cxn>
                <a:cxn ang="0">
                  <a:pos x="42" y="18"/>
                </a:cxn>
                <a:cxn ang="0">
                  <a:pos x="88" y="41"/>
                </a:cxn>
                <a:cxn ang="0">
                  <a:pos x="120" y="68"/>
                </a:cxn>
                <a:cxn ang="0">
                  <a:pos x="152" y="103"/>
                </a:cxn>
                <a:cxn ang="0">
                  <a:pos x="187" y="155"/>
                </a:cxn>
                <a:cxn ang="0">
                  <a:pos x="211" y="204"/>
                </a:cxn>
                <a:cxn ang="0">
                  <a:pos x="233" y="256"/>
                </a:cxn>
                <a:cxn ang="0">
                  <a:pos x="250" y="317"/>
                </a:cxn>
                <a:cxn ang="0">
                  <a:pos x="262" y="357"/>
                </a:cxn>
                <a:cxn ang="0">
                  <a:pos x="272" y="339"/>
                </a:cxn>
                <a:cxn ang="0">
                  <a:pos x="262" y="307"/>
                </a:cxn>
                <a:cxn ang="0">
                  <a:pos x="250" y="270"/>
                </a:cxn>
                <a:cxn ang="0">
                  <a:pos x="233" y="226"/>
                </a:cxn>
                <a:cxn ang="0">
                  <a:pos x="214" y="184"/>
                </a:cxn>
                <a:cxn ang="0">
                  <a:pos x="192" y="141"/>
                </a:cxn>
                <a:cxn ang="0">
                  <a:pos x="166" y="105"/>
                </a:cxn>
                <a:cxn ang="0">
                  <a:pos x="140" y="75"/>
                </a:cxn>
                <a:cxn ang="0">
                  <a:pos x="116" y="50"/>
                </a:cxn>
                <a:cxn ang="0">
                  <a:pos x="88" y="30"/>
                </a:cxn>
                <a:cxn ang="0">
                  <a:pos x="56" y="15"/>
                </a:cxn>
                <a:cxn ang="0">
                  <a:pos x="24" y="0"/>
                </a:cxn>
                <a:cxn ang="0">
                  <a:pos x="0" y="5"/>
                </a:cxn>
              </a:cxnLst>
              <a:rect l="0" t="0" r="r" b="b"/>
              <a:pathLst>
                <a:path w="272" h="357">
                  <a:moveTo>
                    <a:pt x="0" y="5"/>
                  </a:moveTo>
                  <a:lnTo>
                    <a:pt x="42" y="18"/>
                  </a:lnTo>
                  <a:lnTo>
                    <a:pt x="88" y="41"/>
                  </a:lnTo>
                  <a:lnTo>
                    <a:pt x="120" y="68"/>
                  </a:lnTo>
                  <a:lnTo>
                    <a:pt x="152" y="103"/>
                  </a:lnTo>
                  <a:lnTo>
                    <a:pt x="187" y="155"/>
                  </a:lnTo>
                  <a:lnTo>
                    <a:pt x="211" y="204"/>
                  </a:lnTo>
                  <a:lnTo>
                    <a:pt x="233" y="256"/>
                  </a:lnTo>
                  <a:lnTo>
                    <a:pt x="250" y="317"/>
                  </a:lnTo>
                  <a:lnTo>
                    <a:pt x="262" y="357"/>
                  </a:lnTo>
                  <a:lnTo>
                    <a:pt x="272" y="339"/>
                  </a:lnTo>
                  <a:lnTo>
                    <a:pt x="262" y="307"/>
                  </a:lnTo>
                  <a:lnTo>
                    <a:pt x="250" y="270"/>
                  </a:lnTo>
                  <a:lnTo>
                    <a:pt x="233" y="226"/>
                  </a:lnTo>
                  <a:lnTo>
                    <a:pt x="214" y="184"/>
                  </a:lnTo>
                  <a:lnTo>
                    <a:pt x="192" y="141"/>
                  </a:lnTo>
                  <a:lnTo>
                    <a:pt x="166" y="105"/>
                  </a:lnTo>
                  <a:lnTo>
                    <a:pt x="140" y="75"/>
                  </a:lnTo>
                  <a:lnTo>
                    <a:pt x="116" y="50"/>
                  </a:lnTo>
                  <a:lnTo>
                    <a:pt x="88" y="30"/>
                  </a:lnTo>
                  <a:lnTo>
                    <a:pt x="56" y="15"/>
                  </a:lnTo>
                  <a:lnTo>
                    <a:pt x="24" y="0"/>
                  </a:lnTo>
                  <a:lnTo>
                    <a:pt x="0" y="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3"/>
            <p:cNvSpPr>
              <a:spLocks/>
            </p:cNvSpPr>
            <p:nvPr/>
          </p:nvSpPr>
          <p:spPr bwMode="auto">
            <a:xfrm>
              <a:off x="5938838" y="2671763"/>
              <a:ext cx="839788" cy="763587"/>
            </a:xfrm>
            <a:custGeom>
              <a:avLst/>
              <a:gdLst/>
              <a:ahLst/>
              <a:cxnLst>
                <a:cxn ang="0">
                  <a:pos x="56" y="116"/>
                </a:cxn>
                <a:cxn ang="0">
                  <a:pos x="147" y="61"/>
                </a:cxn>
                <a:cxn ang="0">
                  <a:pos x="221" y="0"/>
                </a:cxn>
                <a:cxn ang="0">
                  <a:pos x="218" y="37"/>
                </a:cxn>
                <a:cxn ang="0">
                  <a:pos x="200" y="125"/>
                </a:cxn>
                <a:cxn ang="0">
                  <a:pos x="212" y="166"/>
                </a:cxn>
                <a:cxn ang="0">
                  <a:pos x="255" y="184"/>
                </a:cxn>
                <a:cxn ang="0">
                  <a:pos x="329" y="180"/>
                </a:cxn>
                <a:cxn ang="0">
                  <a:pos x="428" y="168"/>
                </a:cxn>
                <a:cxn ang="0">
                  <a:pos x="431" y="184"/>
                </a:cxn>
                <a:cxn ang="0">
                  <a:pos x="385" y="209"/>
                </a:cxn>
                <a:cxn ang="0">
                  <a:pos x="354" y="243"/>
                </a:cxn>
                <a:cxn ang="0">
                  <a:pos x="354" y="272"/>
                </a:cxn>
                <a:cxn ang="0">
                  <a:pos x="391" y="306"/>
                </a:cxn>
                <a:cxn ang="0">
                  <a:pos x="471" y="332"/>
                </a:cxn>
                <a:cxn ang="0">
                  <a:pos x="529" y="353"/>
                </a:cxn>
                <a:cxn ang="0">
                  <a:pos x="521" y="369"/>
                </a:cxn>
                <a:cxn ang="0">
                  <a:pos x="434" y="377"/>
                </a:cxn>
                <a:cxn ang="0">
                  <a:pos x="359" y="401"/>
                </a:cxn>
                <a:cxn ang="0">
                  <a:pos x="297" y="444"/>
                </a:cxn>
                <a:cxn ang="0">
                  <a:pos x="257" y="481"/>
                </a:cxn>
                <a:cxn ang="0">
                  <a:pos x="276" y="443"/>
                </a:cxn>
                <a:cxn ang="0">
                  <a:pos x="349" y="393"/>
                </a:cxn>
                <a:cxn ang="0">
                  <a:pos x="425" y="371"/>
                </a:cxn>
                <a:cxn ang="0">
                  <a:pos x="504" y="359"/>
                </a:cxn>
                <a:cxn ang="0">
                  <a:pos x="406" y="319"/>
                </a:cxn>
                <a:cxn ang="0">
                  <a:pos x="348" y="288"/>
                </a:cxn>
                <a:cxn ang="0">
                  <a:pos x="340" y="249"/>
                </a:cxn>
                <a:cxn ang="0">
                  <a:pos x="365" y="213"/>
                </a:cxn>
                <a:cxn ang="0">
                  <a:pos x="399" y="181"/>
                </a:cxn>
                <a:cxn ang="0">
                  <a:pos x="294" y="194"/>
                </a:cxn>
                <a:cxn ang="0">
                  <a:pos x="240" y="193"/>
                </a:cxn>
                <a:cxn ang="0">
                  <a:pos x="204" y="175"/>
                </a:cxn>
                <a:cxn ang="0">
                  <a:pos x="190" y="146"/>
                </a:cxn>
                <a:cxn ang="0">
                  <a:pos x="190" y="102"/>
                </a:cxn>
                <a:cxn ang="0">
                  <a:pos x="204" y="50"/>
                </a:cxn>
                <a:cxn ang="0">
                  <a:pos x="175" y="59"/>
                </a:cxn>
                <a:cxn ang="0">
                  <a:pos x="110" y="102"/>
                </a:cxn>
                <a:cxn ang="0">
                  <a:pos x="53" y="127"/>
                </a:cxn>
                <a:cxn ang="0">
                  <a:pos x="0" y="133"/>
                </a:cxn>
              </a:cxnLst>
              <a:rect l="0" t="0" r="r" b="b"/>
              <a:pathLst>
                <a:path w="529" h="481">
                  <a:moveTo>
                    <a:pt x="0" y="133"/>
                  </a:moveTo>
                  <a:lnTo>
                    <a:pt x="56" y="116"/>
                  </a:lnTo>
                  <a:lnTo>
                    <a:pt x="106" y="93"/>
                  </a:lnTo>
                  <a:lnTo>
                    <a:pt x="147" y="61"/>
                  </a:lnTo>
                  <a:lnTo>
                    <a:pt x="184" y="34"/>
                  </a:lnTo>
                  <a:lnTo>
                    <a:pt x="221" y="0"/>
                  </a:lnTo>
                  <a:lnTo>
                    <a:pt x="232" y="5"/>
                  </a:lnTo>
                  <a:lnTo>
                    <a:pt x="218" y="37"/>
                  </a:lnTo>
                  <a:lnTo>
                    <a:pt x="207" y="82"/>
                  </a:lnTo>
                  <a:lnTo>
                    <a:pt x="200" y="125"/>
                  </a:lnTo>
                  <a:lnTo>
                    <a:pt x="202" y="151"/>
                  </a:lnTo>
                  <a:lnTo>
                    <a:pt x="212" y="166"/>
                  </a:lnTo>
                  <a:lnTo>
                    <a:pt x="229" y="178"/>
                  </a:lnTo>
                  <a:lnTo>
                    <a:pt x="255" y="184"/>
                  </a:lnTo>
                  <a:lnTo>
                    <a:pt x="285" y="186"/>
                  </a:lnTo>
                  <a:lnTo>
                    <a:pt x="329" y="180"/>
                  </a:lnTo>
                  <a:lnTo>
                    <a:pt x="374" y="175"/>
                  </a:lnTo>
                  <a:lnTo>
                    <a:pt x="428" y="168"/>
                  </a:lnTo>
                  <a:lnTo>
                    <a:pt x="438" y="175"/>
                  </a:lnTo>
                  <a:lnTo>
                    <a:pt x="431" y="184"/>
                  </a:lnTo>
                  <a:lnTo>
                    <a:pt x="407" y="194"/>
                  </a:lnTo>
                  <a:lnTo>
                    <a:pt x="385" y="209"/>
                  </a:lnTo>
                  <a:lnTo>
                    <a:pt x="368" y="222"/>
                  </a:lnTo>
                  <a:lnTo>
                    <a:pt x="354" y="243"/>
                  </a:lnTo>
                  <a:lnTo>
                    <a:pt x="351" y="257"/>
                  </a:lnTo>
                  <a:lnTo>
                    <a:pt x="354" y="272"/>
                  </a:lnTo>
                  <a:lnTo>
                    <a:pt x="362" y="287"/>
                  </a:lnTo>
                  <a:lnTo>
                    <a:pt x="391" y="306"/>
                  </a:lnTo>
                  <a:lnTo>
                    <a:pt x="425" y="316"/>
                  </a:lnTo>
                  <a:lnTo>
                    <a:pt x="471" y="332"/>
                  </a:lnTo>
                  <a:lnTo>
                    <a:pt x="515" y="347"/>
                  </a:lnTo>
                  <a:lnTo>
                    <a:pt x="529" y="353"/>
                  </a:lnTo>
                  <a:lnTo>
                    <a:pt x="529" y="363"/>
                  </a:lnTo>
                  <a:lnTo>
                    <a:pt x="521" y="369"/>
                  </a:lnTo>
                  <a:lnTo>
                    <a:pt x="487" y="371"/>
                  </a:lnTo>
                  <a:lnTo>
                    <a:pt x="434" y="377"/>
                  </a:lnTo>
                  <a:lnTo>
                    <a:pt x="394" y="388"/>
                  </a:lnTo>
                  <a:lnTo>
                    <a:pt x="359" y="401"/>
                  </a:lnTo>
                  <a:lnTo>
                    <a:pt x="327" y="425"/>
                  </a:lnTo>
                  <a:lnTo>
                    <a:pt x="297" y="444"/>
                  </a:lnTo>
                  <a:lnTo>
                    <a:pt x="271" y="462"/>
                  </a:lnTo>
                  <a:lnTo>
                    <a:pt x="257" y="481"/>
                  </a:lnTo>
                  <a:lnTo>
                    <a:pt x="255" y="468"/>
                  </a:lnTo>
                  <a:lnTo>
                    <a:pt x="276" y="443"/>
                  </a:lnTo>
                  <a:lnTo>
                    <a:pt x="312" y="418"/>
                  </a:lnTo>
                  <a:lnTo>
                    <a:pt x="349" y="393"/>
                  </a:lnTo>
                  <a:lnTo>
                    <a:pt x="385" y="379"/>
                  </a:lnTo>
                  <a:lnTo>
                    <a:pt x="425" y="371"/>
                  </a:lnTo>
                  <a:lnTo>
                    <a:pt x="468" y="365"/>
                  </a:lnTo>
                  <a:lnTo>
                    <a:pt x="504" y="359"/>
                  </a:lnTo>
                  <a:lnTo>
                    <a:pt x="459" y="343"/>
                  </a:lnTo>
                  <a:lnTo>
                    <a:pt x="406" y="319"/>
                  </a:lnTo>
                  <a:lnTo>
                    <a:pt x="368" y="306"/>
                  </a:lnTo>
                  <a:lnTo>
                    <a:pt x="348" y="288"/>
                  </a:lnTo>
                  <a:lnTo>
                    <a:pt x="337" y="268"/>
                  </a:lnTo>
                  <a:lnTo>
                    <a:pt x="340" y="249"/>
                  </a:lnTo>
                  <a:lnTo>
                    <a:pt x="349" y="231"/>
                  </a:lnTo>
                  <a:lnTo>
                    <a:pt x="365" y="213"/>
                  </a:lnTo>
                  <a:lnTo>
                    <a:pt x="380" y="197"/>
                  </a:lnTo>
                  <a:lnTo>
                    <a:pt x="399" y="181"/>
                  </a:lnTo>
                  <a:lnTo>
                    <a:pt x="345" y="189"/>
                  </a:lnTo>
                  <a:lnTo>
                    <a:pt x="294" y="194"/>
                  </a:lnTo>
                  <a:lnTo>
                    <a:pt x="265" y="196"/>
                  </a:lnTo>
                  <a:lnTo>
                    <a:pt x="240" y="193"/>
                  </a:lnTo>
                  <a:lnTo>
                    <a:pt x="216" y="184"/>
                  </a:lnTo>
                  <a:lnTo>
                    <a:pt x="204" y="175"/>
                  </a:lnTo>
                  <a:lnTo>
                    <a:pt x="194" y="163"/>
                  </a:lnTo>
                  <a:lnTo>
                    <a:pt x="190" y="146"/>
                  </a:lnTo>
                  <a:lnTo>
                    <a:pt x="188" y="128"/>
                  </a:lnTo>
                  <a:lnTo>
                    <a:pt x="190" y="102"/>
                  </a:lnTo>
                  <a:lnTo>
                    <a:pt x="197" y="75"/>
                  </a:lnTo>
                  <a:lnTo>
                    <a:pt x="204" y="50"/>
                  </a:lnTo>
                  <a:lnTo>
                    <a:pt x="209" y="28"/>
                  </a:lnTo>
                  <a:lnTo>
                    <a:pt x="175" y="59"/>
                  </a:lnTo>
                  <a:lnTo>
                    <a:pt x="135" y="85"/>
                  </a:lnTo>
                  <a:lnTo>
                    <a:pt x="110" y="102"/>
                  </a:lnTo>
                  <a:lnTo>
                    <a:pt x="82" y="116"/>
                  </a:lnTo>
                  <a:lnTo>
                    <a:pt x="53" y="127"/>
                  </a:lnTo>
                  <a:lnTo>
                    <a:pt x="29" y="136"/>
                  </a:lnTo>
                  <a:lnTo>
                    <a:pt x="0" y="1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4"/>
            <p:cNvSpPr>
              <a:spLocks/>
            </p:cNvSpPr>
            <p:nvPr/>
          </p:nvSpPr>
          <p:spPr bwMode="auto">
            <a:xfrm>
              <a:off x="5022850" y="2706688"/>
              <a:ext cx="698500" cy="838200"/>
            </a:xfrm>
            <a:custGeom>
              <a:avLst/>
              <a:gdLst/>
              <a:ahLst/>
              <a:cxnLst>
                <a:cxn ang="0">
                  <a:pos x="440" y="119"/>
                </a:cxn>
                <a:cxn ang="0">
                  <a:pos x="360" y="93"/>
                </a:cxn>
                <a:cxn ang="0">
                  <a:pos x="295" y="71"/>
                </a:cxn>
                <a:cxn ang="0">
                  <a:pos x="234" y="43"/>
                </a:cxn>
                <a:cxn ang="0">
                  <a:pos x="149" y="0"/>
                </a:cxn>
                <a:cxn ang="0">
                  <a:pos x="191" y="47"/>
                </a:cxn>
                <a:cxn ang="0">
                  <a:pos x="224" y="81"/>
                </a:cxn>
                <a:cxn ang="0">
                  <a:pos x="244" y="109"/>
                </a:cxn>
                <a:cxn ang="0">
                  <a:pos x="250" y="124"/>
                </a:cxn>
                <a:cxn ang="0">
                  <a:pos x="246" y="138"/>
                </a:cxn>
                <a:cxn ang="0">
                  <a:pos x="238" y="150"/>
                </a:cxn>
                <a:cxn ang="0">
                  <a:pos x="225" y="155"/>
                </a:cxn>
                <a:cxn ang="0">
                  <a:pos x="196" y="156"/>
                </a:cxn>
                <a:cxn ang="0">
                  <a:pos x="144" y="155"/>
                </a:cxn>
                <a:cxn ang="0">
                  <a:pos x="105" y="149"/>
                </a:cxn>
                <a:cxn ang="0">
                  <a:pos x="44" y="128"/>
                </a:cxn>
                <a:cxn ang="0">
                  <a:pos x="44" y="136"/>
                </a:cxn>
                <a:cxn ang="0">
                  <a:pos x="94" y="170"/>
                </a:cxn>
                <a:cxn ang="0">
                  <a:pos x="134" y="206"/>
                </a:cxn>
                <a:cxn ang="0">
                  <a:pos x="169" y="239"/>
                </a:cxn>
                <a:cxn ang="0">
                  <a:pos x="196" y="272"/>
                </a:cxn>
                <a:cxn ang="0">
                  <a:pos x="200" y="297"/>
                </a:cxn>
                <a:cxn ang="0">
                  <a:pos x="197" y="311"/>
                </a:cxn>
                <a:cxn ang="0">
                  <a:pos x="190" y="319"/>
                </a:cxn>
                <a:cxn ang="0">
                  <a:pos x="166" y="325"/>
                </a:cxn>
                <a:cxn ang="0">
                  <a:pos x="127" y="330"/>
                </a:cxn>
                <a:cxn ang="0">
                  <a:pos x="84" y="328"/>
                </a:cxn>
                <a:cxn ang="0">
                  <a:pos x="36" y="321"/>
                </a:cxn>
                <a:cxn ang="0">
                  <a:pos x="72" y="355"/>
                </a:cxn>
                <a:cxn ang="0">
                  <a:pos x="90" y="375"/>
                </a:cxn>
                <a:cxn ang="0">
                  <a:pos x="94" y="403"/>
                </a:cxn>
                <a:cxn ang="0">
                  <a:pos x="84" y="412"/>
                </a:cxn>
                <a:cxn ang="0">
                  <a:pos x="69" y="425"/>
                </a:cxn>
                <a:cxn ang="0">
                  <a:pos x="37" y="435"/>
                </a:cxn>
                <a:cxn ang="0">
                  <a:pos x="0" y="447"/>
                </a:cxn>
                <a:cxn ang="0">
                  <a:pos x="69" y="471"/>
                </a:cxn>
                <a:cxn ang="0">
                  <a:pos x="111" y="491"/>
                </a:cxn>
                <a:cxn ang="0">
                  <a:pos x="160" y="528"/>
                </a:cxn>
                <a:cxn ang="0">
                  <a:pos x="182" y="497"/>
                </a:cxn>
                <a:cxn ang="0">
                  <a:pos x="194" y="466"/>
                </a:cxn>
                <a:cxn ang="0">
                  <a:pos x="234" y="385"/>
                </a:cxn>
                <a:cxn ang="0">
                  <a:pos x="269" y="337"/>
                </a:cxn>
                <a:cxn ang="0">
                  <a:pos x="303" y="284"/>
                </a:cxn>
                <a:cxn ang="0">
                  <a:pos x="332" y="244"/>
                </a:cxn>
                <a:cxn ang="0">
                  <a:pos x="363" y="205"/>
                </a:cxn>
                <a:cxn ang="0">
                  <a:pos x="401" y="164"/>
                </a:cxn>
                <a:cxn ang="0">
                  <a:pos x="428" y="140"/>
                </a:cxn>
                <a:cxn ang="0">
                  <a:pos x="440" y="119"/>
                </a:cxn>
              </a:cxnLst>
              <a:rect l="0" t="0" r="r" b="b"/>
              <a:pathLst>
                <a:path w="440" h="528">
                  <a:moveTo>
                    <a:pt x="440" y="119"/>
                  </a:moveTo>
                  <a:lnTo>
                    <a:pt x="360" y="93"/>
                  </a:lnTo>
                  <a:lnTo>
                    <a:pt x="295" y="71"/>
                  </a:lnTo>
                  <a:lnTo>
                    <a:pt x="234" y="43"/>
                  </a:lnTo>
                  <a:lnTo>
                    <a:pt x="149" y="0"/>
                  </a:lnTo>
                  <a:lnTo>
                    <a:pt x="191" y="47"/>
                  </a:lnTo>
                  <a:lnTo>
                    <a:pt x="224" y="81"/>
                  </a:lnTo>
                  <a:lnTo>
                    <a:pt x="244" y="109"/>
                  </a:lnTo>
                  <a:lnTo>
                    <a:pt x="250" y="124"/>
                  </a:lnTo>
                  <a:lnTo>
                    <a:pt x="246" y="138"/>
                  </a:lnTo>
                  <a:lnTo>
                    <a:pt x="238" y="150"/>
                  </a:lnTo>
                  <a:lnTo>
                    <a:pt x="225" y="155"/>
                  </a:lnTo>
                  <a:lnTo>
                    <a:pt x="196" y="156"/>
                  </a:lnTo>
                  <a:lnTo>
                    <a:pt x="144" y="155"/>
                  </a:lnTo>
                  <a:lnTo>
                    <a:pt x="105" y="149"/>
                  </a:lnTo>
                  <a:lnTo>
                    <a:pt x="44" y="128"/>
                  </a:lnTo>
                  <a:lnTo>
                    <a:pt x="44" y="136"/>
                  </a:lnTo>
                  <a:lnTo>
                    <a:pt x="94" y="170"/>
                  </a:lnTo>
                  <a:lnTo>
                    <a:pt x="134" y="206"/>
                  </a:lnTo>
                  <a:lnTo>
                    <a:pt x="169" y="239"/>
                  </a:lnTo>
                  <a:lnTo>
                    <a:pt x="196" y="272"/>
                  </a:lnTo>
                  <a:lnTo>
                    <a:pt x="200" y="297"/>
                  </a:lnTo>
                  <a:lnTo>
                    <a:pt x="197" y="311"/>
                  </a:lnTo>
                  <a:lnTo>
                    <a:pt x="190" y="319"/>
                  </a:lnTo>
                  <a:lnTo>
                    <a:pt x="166" y="325"/>
                  </a:lnTo>
                  <a:lnTo>
                    <a:pt x="127" y="330"/>
                  </a:lnTo>
                  <a:lnTo>
                    <a:pt x="84" y="328"/>
                  </a:lnTo>
                  <a:lnTo>
                    <a:pt x="36" y="321"/>
                  </a:lnTo>
                  <a:lnTo>
                    <a:pt x="72" y="355"/>
                  </a:lnTo>
                  <a:lnTo>
                    <a:pt x="90" y="375"/>
                  </a:lnTo>
                  <a:lnTo>
                    <a:pt x="94" y="403"/>
                  </a:lnTo>
                  <a:lnTo>
                    <a:pt x="84" y="412"/>
                  </a:lnTo>
                  <a:lnTo>
                    <a:pt x="69" y="425"/>
                  </a:lnTo>
                  <a:lnTo>
                    <a:pt x="37" y="435"/>
                  </a:lnTo>
                  <a:lnTo>
                    <a:pt x="0" y="447"/>
                  </a:lnTo>
                  <a:lnTo>
                    <a:pt x="69" y="471"/>
                  </a:lnTo>
                  <a:lnTo>
                    <a:pt x="111" y="491"/>
                  </a:lnTo>
                  <a:lnTo>
                    <a:pt x="160" y="528"/>
                  </a:lnTo>
                  <a:lnTo>
                    <a:pt x="182" y="497"/>
                  </a:lnTo>
                  <a:lnTo>
                    <a:pt x="194" y="466"/>
                  </a:lnTo>
                  <a:lnTo>
                    <a:pt x="234" y="385"/>
                  </a:lnTo>
                  <a:lnTo>
                    <a:pt x="269" y="337"/>
                  </a:lnTo>
                  <a:lnTo>
                    <a:pt x="303" y="284"/>
                  </a:lnTo>
                  <a:lnTo>
                    <a:pt x="332" y="244"/>
                  </a:lnTo>
                  <a:lnTo>
                    <a:pt x="363" y="205"/>
                  </a:lnTo>
                  <a:lnTo>
                    <a:pt x="401" y="164"/>
                  </a:lnTo>
                  <a:lnTo>
                    <a:pt x="428" y="140"/>
                  </a:lnTo>
                  <a:lnTo>
                    <a:pt x="440" y="119"/>
                  </a:lnTo>
                  <a:close/>
                </a:path>
              </a:pathLst>
            </a:custGeom>
            <a:solidFill>
              <a:srgbClr val="FFF6D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5"/>
            <p:cNvSpPr>
              <a:spLocks/>
            </p:cNvSpPr>
            <p:nvPr/>
          </p:nvSpPr>
          <p:spPr bwMode="auto">
            <a:xfrm>
              <a:off x="5276850" y="2886075"/>
              <a:ext cx="476250" cy="661987"/>
            </a:xfrm>
            <a:custGeom>
              <a:avLst/>
              <a:gdLst/>
              <a:ahLst/>
              <a:cxnLst>
                <a:cxn ang="0">
                  <a:pos x="0" y="417"/>
                </a:cxn>
                <a:cxn ang="0">
                  <a:pos x="21" y="351"/>
                </a:cxn>
                <a:cxn ang="0">
                  <a:pos x="41" y="311"/>
                </a:cxn>
                <a:cxn ang="0">
                  <a:pos x="62" y="274"/>
                </a:cxn>
                <a:cxn ang="0">
                  <a:pos x="90" y="235"/>
                </a:cxn>
                <a:cxn ang="0">
                  <a:pos x="125" y="185"/>
                </a:cxn>
                <a:cxn ang="0">
                  <a:pos x="157" y="139"/>
                </a:cxn>
                <a:cxn ang="0">
                  <a:pos x="185" y="98"/>
                </a:cxn>
                <a:cxn ang="0">
                  <a:pos x="217" y="66"/>
                </a:cxn>
                <a:cxn ang="0">
                  <a:pos x="245" y="32"/>
                </a:cxn>
                <a:cxn ang="0">
                  <a:pos x="271" y="10"/>
                </a:cxn>
                <a:cxn ang="0">
                  <a:pos x="283" y="1"/>
                </a:cxn>
                <a:cxn ang="0">
                  <a:pos x="297" y="0"/>
                </a:cxn>
                <a:cxn ang="0">
                  <a:pos x="300" y="10"/>
                </a:cxn>
                <a:cxn ang="0">
                  <a:pos x="274" y="23"/>
                </a:cxn>
                <a:cxn ang="0">
                  <a:pos x="245" y="53"/>
                </a:cxn>
                <a:cxn ang="0">
                  <a:pos x="214" y="89"/>
                </a:cxn>
                <a:cxn ang="0">
                  <a:pos x="183" y="122"/>
                </a:cxn>
                <a:cxn ang="0">
                  <a:pos x="153" y="161"/>
                </a:cxn>
                <a:cxn ang="0">
                  <a:pos x="120" y="210"/>
                </a:cxn>
                <a:cxn ang="0">
                  <a:pos x="95" y="248"/>
                </a:cxn>
                <a:cxn ang="0">
                  <a:pos x="65" y="291"/>
                </a:cxn>
                <a:cxn ang="0">
                  <a:pos x="47" y="329"/>
                </a:cxn>
                <a:cxn ang="0">
                  <a:pos x="28" y="376"/>
                </a:cxn>
                <a:cxn ang="0">
                  <a:pos x="0" y="417"/>
                </a:cxn>
              </a:cxnLst>
              <a:rect l="0" t="0" r="r" b="b"/>
              <a:pathLst>
                <a:path w="300" h="417">
                  <a:moveTo>
                    <a:pt x="0" y="417"/>
                  </a:moveTo>
                  <a:lnTo>
                    <a:pt x="21" y="351"/>
                  </a:lnTo>
                  <a:lnTo>
                    <a:pt x="41" y="311"/>
                  </a:lnTo>
                  <a:lnTo>
                    <a:pt x="62" y="274"/>
                  </a:lnTo>
                  <a:lnTo>
                    <a:pt x="90" y="235"/>
                  </a:lnTo>
                  <a:lnTo>
                    <a:pt x="125" y="185"/>
                  </a:lnTo>
                  <a:lnTo>
                    <a:pt x="157" y="139"/>
                  </a:lnTo>
                  <a:lnTo>
                    <a:pt x="185" y="98"/>
                  </a:lnTo>
                  <a:lnTo>
                    <a:pt x="217" y="66"/>
                  </a:lnTo>
                  <a:lnTo>
                    <a:pt x="245" y="32"/>
                  </a:lnTo>
                  <a:lnTo>
                    <a:pt x="271" y="10"/>
                  </a:lnTo>
                  <a:lnTo>
                    <a:pt x="283" y="1"/>
                  </a:lnTo>
                  <a:lnTo>
                    <a:pt x="297" y="0"/>
                  </a:lnTo>
                  <a:lnTo>
                    <a:pt x="300" y="10"/>
                  </a:lnTo>
                  <a:lnTo>
                    <a:pt x="274" y="23"/>
                  </a:lnTo>
                  <a:lnTo>
                    <a:pt x="245" y="53"/>
                  </a:lnTo>
                  <a:lnTo>
                    <a:pt x="214" y="89"/>
                  </a:lnTo>
                  <a:lnTo>
                    <a:pt x="183" y="122"/>
                  </a:lnTo>
                  <a:lnTo>
                    <a:pt x="153" y="161"/>
                  </a:lnTo>
                  <a:lnTo>
                    <a:pt x="120" y="210"/>
                  </a:lnTo>
                  <a:lnTo>
                    <a:pt x="95" y="248"/>
                  </a:lnTo>
                  <a:lnTo>
                    <a:pt x="65" y="291"/>
                  </a:lnTo>
                  <a:lnTo>
                    <a:pt x="47" y="329"/>
                  </a:lnTo>
                  <a:lnTo>
                    <a:pt x="28" y="376"/>
                  </a:lnTo>
                  <a:lnTo>
                    <a:pt x="0" y="4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6"/>
            <p:cNvSpPr>
              <a:spLocks/>
            </p:cNvSpPr>
            <p:nvPr/>
          </p:nvSpPr>
          <p:spPr bwMode="auto">
            <a:xfrm>
              <a:off x="4997450" y="2684463"/>
              <a:ext cx="752475" cy="869950"/>
            </a:xfrm>
            <a:custGeom>
              <a:avLst/>
              <a:gdLst/>
              <a:ahLst/>
              <a:cxnLst>
                <a:cxn ang="0">
                  <a:pos x="410" y="113"/>
                </a:cxn>
                <a:cxn ang="0">
                  <a:pos x="293" y="75"/>
                </a:cxn>
                <a:cxn ang="0">
                  <a:pos x="188" y="20"/>
                </a:cxn>
                <a:cxn ang="0">
                  <a:pos x="146" y="3"/>
                </a:cxn>
                <a:cxn ang="0">
                  <a:pos x="177" y="35"/>
                </a:cxn>
                <a:cxn ang="0">
                  <a:pos x="228" y="91"/>
                </a:cxn>
                <a:cxn ang="0">
                  <a:pos x="259" y="139"/>
                </a:cxn>
                <a:cxn ang="0">
                  <a:pos x="246" y="163"/>
                </a:cxn>
                <a:cxn ang="0">
                  <a:pos x="181" y="166"/>
                </a:cxn>
                <a:cxn ang="0">
                  <a:pos x="88" y="144"/>
                </a:cxn>
                <a:cxn ang="0">
                  <a:pos x="47" y="142"/>
                </a:cxn>
                <a:cxn ang="0">
                  <a:pos x="112" y="194"/>
                </a:cxn>
                <a:cxn ang="0">
                  <a:pos x="175" y="251"/>
                </a:cxn>
                <a:cxn ang="0">
                  <a:pos x="212" y="301"/>
                </a:cxn>
                <a:cxn ang="0">
                  <a:pos x="201" y="330"/>
                </a:cxn>
                <a:cxn ang="0">
                  <a:pos x="140" y="338"/>
                </a:cxn>
                <a:cxn ang="0">
                  <a:pos x="68" y="328"/>
                </a:cxn>
                <a:cxn ang="0">
                  <a:pos x="40" y="332"/>
                </a:cxn>
                <a:cxn ang="0">
                  <a:pos x="91" y="376"/>
                </a:cxn>
                <a:cxn ang="0">
                  <a:pos x="106" y="413"/>
                </a:cxn>
                <a:cxn ang="0">
                  <a:pos x="79" y="435"/>
                </a:cxn>
                <a:cxn ang="0">
                  <a:pos x="28" y="447"/>
                </a:cxn>
                <a:cxn ang="0">
                  <a:pos x="10" y="466"/>
                </a:cxn>
                <a:cxn ang="0">
                  <a:pos x="125" y="508"/>
                </a:cxn>
                <a:cxn ang="0">
                  <a:pos x="177" y="548"/>
                </a:cxn>
                <a:cxn ang="0">
                  <a:pos x="152" y="514"/>
                </a:cxn>
                <a:cxn ang="0">
                  <a:pos x="91" y="482"/>
                </a:cxn>
                <a:cxn ang="0">
                  <a:pos x="30" y="460"/>
                </a:cxn>
                <a:cxn ang="0">
                  <a:pos x="91" y="442"/>
                </a:cxn>
                <a:cxn ang="0">
                  <a:pos x="114" y="423"/>
                </a:cxn>
                <a:cxn ang="0">
                  <a:pos x="112" y="395"/>
                </a:cxn>
                <a:cxn ang="0">
                  <a:pos x="93" y="363"/>
                </a:cxn>
                <a:cxn ang="0">
                  <a:pos x="99" y="347"/>
                </a:cxn>
                <a:cxn ang="0">
                  <a:pos x="172" y="345"/>
                </a:cxn>
                <a:cxn ang="0">
                  <a:pos x="213" y="335"/>
                </a:cxn>
                <a:cxn ang="0">
                  <a:pos x="221" y="311"/>
                </a:cxn>
                <a:cxn ang="0">
                  <a:pos x="218" y="283"/>
                </a:cxn>
                <a:cxn ang="0">
                  <a:pos x="193" y="253"/>
                </a:cxn>
                <a:cxn ang="0">
                  <a:pos x="141" y="207"/>
                </a:cxn>
                <a:cxn ang="0">
                  <a:pos x="91" y="166"/>
                </a:cxn>
                <a:cxn ang="0">
                  <a:pos x="135" y="170"/>
                </a:cxn>
                <a:cxn ang="0">
                  <a:pos x="215" y="176"/>
                </a:cxn>
                <a:cxn ang="0">
                  <a:pos x="260" y="166"/>
                </a:cxn>
                <a:cxn ang="0">
                  <a:pos x="269" y="145"/>
                </a:cxn>
                <a:cxn ang="0">
                  <a:pos x="263" y="117"/>
                </a:cxn>
                <a:cxn ang="0">
                  <a:pos x="236" y="83"/>
                </a:cxn>
                <a:cxn ang="0">
                  <a:pos x="183" y="29"/>
                </a:cxn>
                <a:cxn ang="0">
                  <a:pos x="281" y="82"/>
                </a:cxn>
                <a:cxn ang="0">
                  <a:pos x="349" y="101"/>
                </a:cxn>
                <a:cxn ang="0">
                  <a:pos x="453" y="139"/>
                </a:cxn>
              </a:cxnLst>
              <a:rect l="0" t="0" r="r" b="b"/>
              <a:pathLst>
                <a:path w="474" h="548">
                  <a:moveTo>
                    <a:pt x="474" y="135"/>
                  </a:moveTo>
                  <a:lnTo>
                    <a:pt x="410" y="113"/>
                  </a:lnTo>
                  <a:lnTo>
                    <a:pt x="347" y="92"/>
                  </a:lnTo>
                  <a:lnTo>
                    <a:pt x="293" y="75"/>
                  </a:lnTo>
                  <a:lnTo>
                    <a:pt x="235" y="47"/>
                  </a:lnTo>
                  <a:lnTo>
                    <a:pt x="188" y="20"/>
                  </a:lnTo>
                  <a:lnTo>
                    <a:pt x="156" y="0"/>
                  </a:lnTo>
                  <a:lnTo>
                    <a:pt x="146" y="3"/>
                  </a:lnTo>
                  <a:lnTo>
                    <a:pt x="152" y="14"/>
                  </a:lnTo>
                  <a:lnTo>
                    <a:pt x="177" y="35"/>
                  </a:lnTo>
                  <a:lnTo>
                    <a:pt x="202" y="62"/>
                  </a:lnTo>
                  <a:lnTo>
                    <a:pt x="228" y="91"/>
                  </a:lnTo>
                  <a:lnTo>
                    <a:pt x="252" y="122"/>
                  </a:lnTo>
                  <a:lnTo>
                    <a:pt x="259" y="139"/>
                  </a:lnTo>
                  <a:lnTo>
                    <a:pt x="257" y="154"/>
                  </a:lnTo>
                  <a:lnTo>
                    <a:pt x="246" y="163"/>
                  </a:lnTo>
                  <a:lnTo>
                    <a:pt x="224" y="166"/>
                  </a:lnTo>
                  <a:lnTo>
                    <a:pt x="181" y="166"/>
                  </a:lnTo>
                  <a:lnTo>
                    <a:pt x="132" y="158"/>
                  </a:lnTo>
                  <a:lnTo>
                    <a:pt x="88" y="144"/>
                  </a:lnTo>
                  <a:lnTo>
                    <a:pt x="52" y="130"/>
                  </a:lnTo>
                  <a:lnTo>
                    <a:pt x="47" y="142"/>
                  </a:lnTo>
                  <a:lnTo>
                    <a:pt x="58" y="154"/>
                  </a:lnTo>
                  <a:lnTo>
                    <a:pt x="112" y="194"/>
                  </a:lnTo>
                  <a:lnTo>
                    <a:pt x="144" y="219"/>
                  </a:lnTo>
                  <a:lnTo>
                    <a:pt x="175" y="251"/>
                  </a:lnTo>
                  <a:lnTo>
                    <a:pt x="202" y="282"/>
                  </a:lnTo>
                  <a:lnTo>
                    <a:pt x="212" y="301"/>
                  </a:lnTo>
                  <a:lnTo>
                    <a:pt x="209" y="319"/>
                  </a:lnTo>
                  <a:lnTo>
                    <a:pt x="201" y="330"/>
                  </a:lnTo>
                  <a:lnTo>
                    <a:pt x="175" y="336"/>
                  </a:lnTo>
                  <a:lnTo>
                    <a:pt x="140" y="338"/>
                  </a:lnTo>
                  <a:lnTo>
                    <a:pt x="106" y="336"/>
                  </a:lnTo>
                  <a:lnTo>
                    <a:pt x="68" y="328"/>
                  </a:lnTo>
                  <a:lnTo>
                    <a:pt x="46" y="323"/>
                  </a:lnTo>
                  <a:lnTo>
                    <a:pt x="40" y="332"/>
                  </a:lnTo>
                  <a:lnTo>
                    <a:pt x="71" y="354"/>
                  </a:lnTo>
                  <a:lnTo>
                    <a:pt x="91" y="376"/>
                  </a:lnTo>
                  <a:lnTo>
                    <a:pt x="103" y="394"/>
                  </a:lnTo>
                  <a:lnTo>
                    <a:pt x="106" y="413"/>
                  </a:lnTo>
                  <a:lnTo>
                    <a:pt x="99" y="423"/>
                  </a:lnTo>
                  <a:lnTo>
                    <a:pt x="79" y="435"/>
                  </a:lnTo>
                  <a:lnTo>
                    <a:pt x="52" y="444"/>
                  </a:lnTo>
                  <a:lnTo>
                    <a:pt x="28" y="447"/>
                  </a:lnTo>
                  <a:lnTo>
                    <a:pt x="0" y="452"/>
                  </a:lnTo>
                  <a:lnTo>
                    <a:pt x="10" y="466"/>
                  </a:lnTo>
                  <a:lnTo>
                    <a:pt x="63" y="480"/>
                  </a:lnTo>
                  <a:lnTo>
                    <a:pt x="125" y="508"/>
                  </a:lnTo>
                  <a:lnTo>
                    <a:pt x="172" y="548"/>
                  </a:lnTo>
                  <a:lnTo>
                    <a:pt x="177" y="548"/>
                  </a:lnTo>
                  <a:lnTo>
                    <a:pt x="181" y="532"/>
                  </a:lnTo>
                  <a:lnTo>
                    <a:pt x="152" y="514"/>
                  </a:lnTo>
                  <a:lnTo>
                    <a:pt x="124" y="495"/>
                  </a:lnTo>
                  <a:lnTo>
                    <a:pt x="91" y="482"/>
                  </a:lnTo>
                  <a:lnTo>
                    <a:pt x="66" y="472"/>
                  </a:lnTo>
                  <a:lnTo>
                    <a:pt x="30" y="460"/>
                  </a:lnTo>
                  <a:lnTo>
                    <a:pt x="61" y="452"/>
                  </a:lnTo>
                  <a:lnTo>
                    <a:pt x="91" y="442"/>
                  </a:lnTo>
                  <a:lnTo>
                    <a:pt x="106" y="432"/>
                  </a:lnTo>
                  <a:lnTo>
                    <a:pt x="114" y="423"/>
                  </a:lnTo>
                  <a:lnTo>
                    <a:pt x="117" y="410"/>
                  </a:lnTo>
                  <a:lnTo>
                    <a:pt x="112" y="395"/>
                  </a:lnTo>
                  <a:lnTo>
                    <a:pt x="106" y="378"/>
                  </a:lnTo>
                  <a:lnTo>
                    <a:pt x="93" y="363"/>
                  </a:lnTo>
                  <a:lnTo>
                    <a:pt x="63" y="338"/>
                  </a:lnTo>
                  <a:lnTo>
                    <a:pt x="99" y="347"/>
                  </a:lnTo>
                  <a:lnTo>
                    <a:pt x="138" y="348"/>
                  </a:lnTo>
                  <a:lnTo>
                    <a:pt x="172" y="345"/>
                  </a:lnTo>
                  <a:lnTo>
                    <a:pt x="196" y="342"/>
                  </a:lnTo>
                  <a:lnTo>
                    <a:pt x="213" y="335"/>
                  </a:lnTo>
                  <a:lnTo>
                    <a:pt x="219" y="323"/>
                  </a:lnTo>
                  <a:lnTo>
                    <a:pt x="221" y="311"/>
                  </a:lnTo>
                  <a:lnTo>
                    <a:pt x="219" y="298"/>
                  </a:lnTo>
                  <a:lnTo>
                    <a:pt x="218" y="283"/>
                  </a:lnTo>
                  <a:lnTo>
                    <a:pt x="209" y="269"/>
                  </a:lnTo>
                  <a:lnTo>
                    <a:pt x="193" y="253"/>
                  </a:lnTo>
                  <a:lnTo>
                    <a:pt x="171" y="226"/>
                  </a:lnTo>
                  <a:lnTo>
                    <a:pt x="141" y="207"/>
                  </a:lnTo>
                  <a:lnTo>
                    <a:pt x="117" y="181"/>
                  </a:lnTo>
                  <a:lnTo>
                    <a:pt x="91" y="166"/>
                  </a:lnTo>
                  <a:lnTo>
                    <a:pt x="72" y="150"/>
                  </a:lnTo>
                  <a:lnTo>
                    <a:pt x="135" y="170"/>
                  </a:lnTo>
                  <a:lnTo>
                    <a:pt x="171" y="176"/>
                  </a:lnTo>
                  <a:lnTo>
                    <a:pt x="215" y="176"/>
                  </a:lnTo>
                  <a:lnTo>
                    <a:pt x="244" y="172"/>
                  </a:lnTo>
                  <a:lnTo>
                    <a:pt x="260" y="166"/>
                  </a:lnTo>
                  <a:lnTo>
                    <a:pt x="266" y="158"/>
                  </a:lnTo>
                  <a:lnTo>
                    <a:pt x="269" y="145"/>
                  </a:lnTo>
                  <a:lnTo>
                    <a:pt x="269" y="131"/>
                  </a:lnTo>
                  <a:lnTo>
                    <a:pt x="263" y="117"/>
                  </a:lnTo>
                  <a:lnTo>
                    <a:pt x="254" y="104"/>
                  </a:lnTo>
                  <a:lnTo>
                    <a:pt x="236" y="83"/>
                  </a:lnTo>
                  <a:lnTo>
                    <a:pt x="213" y="59"/>
                  </a:lnTo>
                  <a:lnTo>
                    <a:pt x="183" y="29"/>
                  </a:lnTo>
                  <a:lnTo>
                    <a:pt x="235" y="59"/>
                  </a:lnTo>
                  <a:lnTo>
                    <a:pt x="281" y="82"/>
                  </a:lnTo>
                  <a:lnTo>
                    <a:pt x="312" y="91"/>
                  </a:lnTo>
                  <a:lnTo>
                    <a:pt x="349" y="101"/>
                  </a:lnTo>
                  <a:lnTo>
                    <a:pt x="400" y="120"/>
                  </a:lnTo>
                  <a:lnTo>
                    <a:pt x="453" y="139"/>
                  </a:lnTo>
                  <a:lnTo>
                    <a:pt x="474" y="1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7"/>
            <p:cNvSpPr>
              <a:spLocks/>
            </p:cNvSpPr>
            <p:nvPr/>
          </p:nvSpPr>
          <p:spPr bwMode="auto">
            <a:xfrm>
              <a:off x="5680075" y="3019425"/>
              <a:ext cx="366713" cy="312737"/>
            </a:xfrm>
            <a:custGeom>
              <a:avLst/>
              <a:gdLst/>
              <a:ahLst/>
              <a:cxnLst>
                <a:cxn ang="0">
                  <a:pos x="145" y="69"/>
                </a:cxn>
                <a:cxn ang="0">
                  <a:pos x="124" y="39"/>
                </a:cxn>
                <a:cxn ang="0">
                  <a:pos x="109" y="22"/>
                </a:cxn>
                <a:cxn ang="0">
                  <a:pos x="92" y="7"/>
                </a:cxn>
                <a:cxn ang="0">
                  <a:pos x="76" y="0"/>
                </a:cxn>
                <a:cxn ang="0">
                  <a:pos x="56" y="0"/>
                </a:cxn>
                <a:cxn ang="0">
                  <a:pos x="38" y="6"/>
                </a:cxn>
                <a:cxn ang="0">
                  <a:pos x="21" y="18"/>
                </a:cxn>
                <a:cxn ang="0">
                  <a:pos x="12" y="38"/>
                </a:cxn>
                <a:cxn ang="0">
                  <a:pos x="2" y="58"/>
                </a:cxn>
                <a:cxn ang="0">
                  <a:pos x="0" y="86"/>
                </a:cxn>
                <a:cxn ang="0">
                  <a:pos x="3" y="108"/>
                </a:cxn>
                <a:cxn ang="0">
                  <a:pos x="8" y="134"/>
                </a:cxn>
                <a:cxn ang="0">
                  <a:pos x="18" y="155"/>
                </a:cxn>
                <a:cxn ang="0">
                  <a:pos x="32" y="172"/>
                </a:cxn>
                <a:cxn ang="0">
                  <a:pos x="51" y="187"/>
                </a:cxn>
                <a:cxn ang="0">
                  <a:pos x="72" y="194"/>
                </a:cxn>
                <a:cxn ang="0">
                  <a:pos x="92" y="197"/>
                </a:cxn>
                <a:cxn ang="0">
                  <a:pos x="117" y="194"/>
                </a:cxn>
                <a:cxn ang="0">
                  <a:pos x="133" y="182"/>
                </a:cxn>
                <a:cxn ang="0">
                  <a:pos x="142" y="169"/>
                </a:cxn>
                <a:cxn ang="0">
                  <a:pos x="145" y="146"/>
                </a:cxn>
                <a:cxn ang="0">
                  <a:pos x="148" y="125"/>
                </a:cxn>
                <a:cxn ang="0">
                  <a:pos x="148" y="102"/>
                </a:cxn>
                <a:cxn ang="0">
                  <a:pos x="145" y="90"/>
                </a:cxn>
                <a:cxn ang="0">
                  <a:pos x="184" y="93"/>
                </a:cxn>
                <a:cxn ang="0">
                  <a:pos x="216" y="102"/>
                </a:cxn>
                <a:cxn ang="0">
                  <a:pos x="228" y="99"/>
                </a:cxn>
                <a:cxn ang="0">
                  <a:pos x="231" y="89"/>
                </a:cxn>
                <a:cxn ang="0">
                  <a:pos x="228" y="80"/>
                </a:cxn>
                <a:cxn ang="0">
                  <a:pos x="218" y="71"/>
                </a:cxn>
                <a:cxn ang="0">
                  <a:pos x="190" y="69"/>
                </a:cxn>
                <a:cxn ang="0">
                  <a:pos x="161" y="67"/>
                </a:cxn>
                <a:cxn ang="0">
                  <a:pos x="145" y="69"/>
                </a:cxn>
              </a:cxnLst>
              <a:rect l="0" t="0" r="r" b="b"/>
              <a:pathLst>
                <a:path w="231" h="197">
                  <a:moveTo>
                    <a:pt x="145" y="69"/>
                  </a:moveTo>
                  <a:lnTo>
                    <a:pt x="124" y="39"/>
                  </a:lnTo>
                  <a:lnTo>
                    <a:pt x="109" y="22"/>
                  </a:lnTo>
                  <a:lnTo>
                    <a:pt x="92" y="7"/>
                  </a:lnTo>
                  <a:lnTo>
                    <a:pt x="76" y="0"/>
                  </a:lnTo>
                  <a:lnTo>
                    <a:pt x="56" y="0"/>
                  </a:lnTo>
                  <a:lnTo>
                    <a:pt x="38" y="6"/>
                  </a:lnTo>
                  <a:lnTo>
                    <a:pt x="21" y="18"/>
                  </a:lnTo>
                  <a:lnTo>
                    <a:pt x="12" y="38"/>
                  </a:lnTo>
                  <a:lnTo>
                    <a:pt x="2" y="58"/>
                  </a:lnTo>
                  <a:lnTo>
                    <a:pt x="0" y="86"/>
                  </a:lnTo>
                  <a:lnTo>
                    <a:pt x="3" y="108"/>
                  </a:lnTo>
                  <a:lnTo>
                    <a:pt x="8" y="134"/>
                  </a:lnTo>
                  <a:lnTo>
                    <a:pt x="18" y="155"/>
                  </a:lnTo>
                  <a:lnTo>
                    <a:pt x="32" y="172"/>
                  </a:lnTo>
                  <a:lnTo>
                    <a:pt x="51" y="187"/>
                  </a:lnTo>
                  <a:lnTo>
                    <a:pt x="72" y="194"/>
                  </a:lnTo>
                  <a:lnTo>
                    <a:pt x="92" y="197"/>
                  </a:lnTo>
                  <a:lnTo>
                    <a:pt x="117" y="194"/>
                  </a:lnTo>
                  <a:lnTo>
                    <a:pt x="133" y="182"/>
                  </a:lnTo>
                  <a:lnTo>
                    <a:pt x="142" y="169"/>
                  </a:lnTo>
                  <a:lnTo>
                    <a:pt x="145" y="146"/>
                  </a:lnTo>
                  <a:lnTo>
                    <a:pt x="148" y="125"/>
                  </a:lnTo>
                  <a:lnTo>
                    <a:pt x="148" y="102"/>
                  </a:lnTo>
                  <a:lnTo>
                    <a:pt x="145" y="90"/>
                  </a:lnTo>
                  <a:lnTo>
                    <a:pt x="184" y="93"/>
                  </a:lnTo>
                  <a:lnTo>
                    <a:pt x="216" y="102"/>
                  </a:lnTo>
                  <a:lnTo>
                    <a:pt x="228" y="99"/>
                  </a:lnTo>
                  <a:lnTo>
                    <a:pt x="231" y="89"/>
                  </a:lnTo>
                  <a:lnTo>
                    <a:pt x="228" y="80"/>
                  </a:lnTo>
                  <a:lnTo>
                    <a:pt x="218" y="71"/>
                  </a:lnTo>
                  <a:lnTo>
                    <a:pt x="190" y="69"/>
                  </a:lnTo>
                  <a:lnTo>
                    <a:pt x="161" y="67"/>
                  </a:lnTo>
                  <a:lnTo>
                    <a:pt x="145" y="69"/>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8"/>
            <p:cNvSpPr>
              <a:spLocks/>
            </p:cNvSpPr>
            <p:nvPr/>
          </p:nvSpPr>
          <p:spPr bwMode="auto">
            <a:xfrm>
              <a:off x="5797550" y="3346450"/>
              <a:ext cx="261938" cy="460375"/>
            </a:xfrm>
            <a:custGeom>
              <a:avLst/>
              <a:gdLst/>
              <a:ahLst/>
              <a:cxnLst>
                <a:cxn ang="0">
                  <a:pos x="22" y="6"/>
                </a:cxn>
                <a:cxn ang="0">
                  <a:pos x="45" y="0"/>
                </a:cxn>
                <a:cxn ang="0">
                  <a:pos x="72" y="6"/>
                </a:cxn>
                <a:cxn ang="0">
                  <a:pos x="92" y="18"/>
                </a:cxn>
                <a:cxn ang="0">
                  <a:pos x="110" y="35"/>
                </a:cxn>
                <a:cxn ang="0">
                  <a:pos x="125" y="54"/>
                </a:cxn>
                <a:cxn ang="0">
                  <a:pos x="139" y="81"/>
                </a:cxn>
                <a:cxn ang="0">
                  <a:pos x="152" y="106"/>
                </a:cxn>
                <a:cxn ang="0">
                  <a:pos x="158" y="135"/>
                </a:cxn>
                <a:cxn ang="0">
                  <a:pos x="165" y="164"/>
                </a:cxn>
                <a:cxn ang="0">
                  <a:pos x="163" y="199"/>
                </a:cxn>
                <a:cxn ang="0">
                  <a:pos x="162" y="222"/>
                </a:cxn>
                <a:cxn ang="0">
                  <a:pos x="155" y="247"/>
                </a:cxn>
                <a:cxn ang="0">
                  <a:pos x="145" y="265"/>
                </a:cxn>
                <a:cxn ang="0">
                  <a:pos x="133" y="277"/>
                </a:cxn>
                <a:cxn ang="0">
                  <a:pos x="114" y="285"/>
                </a:cxn>
                <a:cxn ang="0">
                  <a:pos x="92" y="290"/>
                </a:cxn>
                <a:cxn ang="0">
                  <a:pos x="73" y="287"/>
                </a:cxn>
                <a:cxn ang="0">
                  <a:pos x="52" y="279"/>
                </a:cxn>
                <a:cxn ang="0">
                  <a:pos x="45" y="262"/>
                </a:cxn>
                <a:cxn ang="0">
                  <a:pos x="35" y="244"/>
                </a:cxn>
                <a:cxn ang="0">
                  <a:pos x="35" y="222"/>
                </a:cxn>
                <a:cxn ang="0">
                  <a:pos x="41" y="203"/>
                </a:cxn>
                <a:cxn ang="0">
                  <a:pos x="47" y="187"/>
                </a:cxn>
                <a:cxn ang="0">
                  <a:pos x="50" y="165"/>
                </a:cxn>
                <a:cxn ang="0">
                  <a:pos x="45" y="148"/>
                </a:cxn>
                <a:cxn ang="0">
                  <a:pos x="38" y="125"/>
                </a:cxn>
                <a:cxn ang="0">
                  <a:pos x="23" y="103"/>
                </a:cxn>
                <a:cxn ang="0">
                  <a:pos x="10" y="83"/>
                </a:cxn>
                <a:cxn ang="0">
                  <a:pos x="0" y="65"/>
                </a:cxn>
                <a:cxn ang="0">
                  <a:pos x="0" y="42"/>
                </a:cxn>
                <a:cxn ang="0">
                  <a:pos x="0" y="32"/>
                </a:cxn>
                <a:cxn ang="0">
                  <a:pos x="9" y="14"/>
                </a:cxn>
                <a:cxn ang="0">
                  <a:pos x="22" y="6"/>
                </a:cxn>
              </a:cxnLst>
              <a:rect l="0" t="0" r="r" b="b"/>
              <a:pathLst>
                <a:path w="165" h="290">
                  <a:moveTo>
                    <a:pt x="22" y="6"/>
                  </a:moveTo>
                  <a:lnTo>
                    <a:pt x="45" y="0"/>
                  </a:lnTo>
                  <a:lnTo>
                    <a:pt x="72" y="6"/>
                  </a:lnTo>
                  <a:lnTo>
                    <a:pt x="92" y="18"/>
                  </a:lnTo>
                  <a:lnTo>
                    <a:pt x="110" y="35"/>
                  </a:lnTo>
                  <a:lnTo>
                    <a:pt x="125" y="54"/>
                  </a:lnTo>
                  <a:lnTo>
                    <a:pt x="139" y="81"/>
                  </a:lnTo>
                  <a:lnTo>
                    <a:pt x="152" y="106"/>
                  </a:lnTo>
                  <a:lnTo>
                    <a:pt x="158" y="135"/>
                  </a:lnTo>
                  <a:lnTo>
                    <a:pt x="165" y="164"/>
                  </a:lnTo>
                  <a:lnTo>
                    <a:pt x="163" y="199"/>
                  </a:lnTo>
                  <a:lnTo>
                    <a:pt x="162" y="222"/>
                  </a:lnTo>
                  <a:lnTo>
                    <a:pt x="155" y="247"/>
                  </a:lnTo>
                  <a:lnTo>
                    <a:pt x="145" y="265"/>
                  </a:lnTo>
                  <a:lnTo>
                    <a:pt x="133" y="277"/>
                  </a:lnTo>
                  <a:lnTo>
                    <a:pt x="114" y="285"/>
                  </a:lnTo>
                  <a:lnTo>
                    <a:pt x="92" y="290"/>
                  </a:lnTo>
                  <a:lnTo>
                    <a:pt x="73" y="287"/>
                  </a:lnTo>
                  <a:lnTo>
                    <a:pt x="52" y="279"/>
                  </a:lnTo>
                  <a:lnTo>
                    <a:pt x="45" y="262"/>
                  </a:lnTo>
                  <a:lnTo>
                    <a:pt x="35" y="244"/>
                  </a:lnTo>
                  <a:lnTo>
                    <a:pt x="35" y="222"/>
                  </a:lnTo>
                  <a:lnTo>
                    <a:pt x="41" y="203"/>
                  </a:lnTo>
                  <a:lnTo>
                    <a:pt x="47" y="187"/>
                  </a:lnTo>
                  <a:lnTo>
                    <a:pt x="50" y="165"/>
                  </a:lnTo>
                  <a:lnTo>
                    <a:pt x="45" y="148"/>
                  </a:lnTo>
                  <a:lnTo>
                    <a:pt x="38" y="125"/>
                  </a:lnTo>
                  <a:lnTo>
                    <a:pt x="23" y="103"/>
                  </a:lnTo>
                  <a:lnTo>
                    <a:pt x="10" y="83"/>
                  </a:lnTo>
                  <a:lnTo>
                    <a:pt x="0" y="65"/>
                  </a:lnTo>
                  <a:lnTo>
                    <a:pt x="0" y="42"/>
                  </a:lnTo>
                  <a:lnTo>
                    <a:pt x="0" y="32"/>
                  </a:lnTo>
                  <a:lnTo>
                    <a:pt x="9" y="14"/>
                  </a:lnTo>
                  <a:lnTo>
                    <a:pt x="22" y="6"/>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9"/>
            <p:cNvSpPr>
              <a:spLocks/>
            </p:cNvSpPr>
            <p:nvPr/>
          </p:nvSpPr>
          <p:spPr bwMode="auto">
            <a:xfrm>
              <a:off x="5222875" y="3265488"/>
              <a:ext cx="639763" cy="230187"/>
            </a:xfrm>
            <a:custGeom>
              <a:avLst/>
              <a:gdLst/>
              <a:ahLst/>
              <a:cxnLst>
                <a:cxn ang="0">
                  <a:pos x="350" y="87"/>
                </a:cxn>
                <a:cxn ang="0">
                  <a:pos x="374" y="74"/>
                </a:cxn>
                <a:cxn ang="0">
                  <a:pos x="392" y="66"/>
                </a:cxn>
                <a:cxn ang="0">
                  <a:pos x="403" y="77"/>
                </a:cxn>
                <a:cxn ang="0">
                  <a:pos x="400" y="96"/>
                </a:cxn>
                <a:cxn ang="0">
                  <a:pos x="387" y="120"/>
                </a:cxn>
                <a:cxn ang="0">
                  <a:pos x="359" y="128"/>
                </a:cxn>
                <a:cxn ang="0">
                  <a:pos x="323" y="135"/>
                </a:cxn>
                <a:cxn ang="0">
                  <a:pos x="258" y="145"/>
                </a:cxn>
                <a:cxn ang="0">
                  <a:pos x="199" y="137"/>
                </a:cxn>
                <a:cxn ang="0">
                  <a:pos x="124" y="113"/>
                </a:cxn>
                <a:cxn ang="0">
                  <a:pos x="100" y="99"/>
                </a:cxn>
                <a:cxn ang="0">
                  <a:pos x="86" y="96"/>
                </a:cxn>
                <a:cxn ang="0">
                  <a:pos x="67" y="96"/>
                </a:cxn>
                <a:cxn ang="0">
                  <a:pos x="48" y="103"/>
                </a:cxn>
                <a:cxn ang="0">
                  <a:pos x="26" y="120"/>
                </a:cxn>
                <a:cxn ang="0">
                  <a:pos x="17" y="121"/>
                </a:cxn>
                <a:cxn ang="0">
                  <a:pos x="8" y="116"/>
                </a:cxn>
                <a:cxn ang="0">
                  <a:pos x="8" y="102"/>
                </a:cxn>
                <a:cxn ang="0">
                  <a:pos x="19" y="96"/>
                </a:cxn>
                <a:cxn ang="0">
                  <a:pos x="36" y="87"/>
                </a:cxn>
                <a:cxn ang="0">
                  <a:pos x="53" y="84"/>
                </a:cxn>
                <a:cxn ang="0">
                  <a:pos x="50" y="77"/>
                </a:cxn>
                <a:cxn ang="0">
                  <a:pos x="32" y="76"/>
                </a:cxn>
                <a:cxn ang="0">
                  <a:pos x="8" y="76"/>
                </a:cxn>
                <a:cxn ang="0">
                  <a:pos x="0" y="69"/>
                </a:cxn>
                <a:cxn ang="0">
                  <a:pos x="3" y="54"/>
                </a:cxn>
                <a:cxn ang="0">
                  <a:pos x="20" y="51"/>
                </a:cxn>
                <a:cxn ang="0">
                  <a:pos x="36" y="58"/>
                </a:cxn>
                <a:cxn ang="0">
                  <a:pos x="55" y="63"/>
                </a:cxn>
                <a:cxn ang="0">
                  <a:pos x="61" y="64"/>
                </a:cxn>
                <a:cxn ang="0">
                  <a:pos x="73" y="58"/>
                </a:cxn>
                <a:cxn ang="0">
                  <a:pos x="76" y="37"/>
                </a:cxn>
                <a:cxn ang="0">
                  <a:pos x="71" y="16"/>
                </a:cxn>
                <a:cxn ang="0">
                  <a:pos x="86" y="0"/>
                </a:cxn>
                <a:cxn ang="0">
                  <a:pos x="95" y="12"/>
                </a:cxn>
                <a:cxn ang="0">
                  <a:pos x="92" y="31"/>
                </a:cxn>
                <a:cxn ang="0">
                  <a:pos x="89" y="57"/>
                </a:cxn>
                <a:cxn ang="0">
                  <a:pos x="91" y="68"/>
                </a:cxn>
                <a:cxn ang="0">
                  <a:pos x="103" y="79"/>
                </a:cxn>
                <a:cxn ang="0">
                  <a:pos x="138" y="96"/>
                </a:cxn>
                <a:cxn ang="0">
                  <a:pos x="173" y="105"/>
                </a:cxn>
                <a:cxn ang="0">
                  <a:pos x="210" y="110"/>
                </a:cxn>
                <a:cxn ang="0">
                  <a:pos x="255" y="111"/>
                </a:cxn>
                <a:cxn ang="0">
                  <a:pos x="284" y="106"/>
                </a:cxn>
                <a:cxn ang="0">
                  <a:pos x="321" y="100"/>
                </a:cxn>
                <a:cxn ang="0">
                  <a:pos x="350" y="87"/>
                </a:cxn>
              </a:cxnLst>
              <a:rect l="0" t="0" r="r" b="b"/>
              <a:pathLst>
                <a:path w="403" h="145">
                  <a:moveTo>
                    <a:pt x="350" y="87"/>
                  </a:moveTo>
                  <a:lnTo>
                    <a:pt x="374" y="74"/>
                  </a:lnTo>
                  <a:lnTo>
                    <a:pt x="392" y="66"/>
                  </a:lnTo>
                  <a:lnTo>
                    <a:pt x="403" y="77"/>
                  </a:lnTo>
                  <a:lnTo>
                    <a:pt x="400" y="96"/>
                  </a:lnTo>
                  <a:lnTo>
                    <a:pt x="387" y="120"/>
                  </a:lnTo>
                  <a:lnTo>
                    <a:pt x="359" y="128"/>
                  </a:lnTo>
                  <a:lnTo>
                    <a:pt x="323" y="135"/>
                  </a:lnTo>
                  <a:lnTo>
                    <a:pt x="258" y="145"/>
                  </a:lnTo>
                  <a:lnTo>
                    <a:pt x="199" y="137"/>
                  </a:lnTo>
                  <a:lnTo>
                    <a:pt x="124" y="113"/>
                  </a:lnTo>
                  <a:lnTo>
                    <a:pt x="100" y="99"/>
                  </a:lnTo>
                  <a:lnTo>
                    <a:pt x="86" y="96"/>
                  </a:lnTo>
                  <a:lnTo>
                    <a:pt x="67" y="96"/>
                  </a:lnTo>
                  <a:lnTo>
                    <a:pt x="48" y="103"/>
                  </a:lnTo>
                  <a:lnTo>
                    <a:pt x="26" y="120"/>
                  </a:lnTo>
                  <a:lnTo>
                    <a:pt x="17" y="121"/>
                  </a:lnTo>
                  <a:lnTo>
                    <a:pt x="8" y="116"/>
                  </a:lnTo>
                  <a:lnTo>
                    <a:pt x="8" y="102"/>
                  </a:lnTo>
                  <a:lnTo>
                    <a:pt x="19" y="96"/>
                  </a:lnTo>
                  <a:lnTo>
                    <a:pt x="36" y="87"/>
                  </a:lnTo>
                  <a:lnTo>
                    <a:pt x="53" y="84"/>
                  </a:lnTo>
                  <a:lnTo>
                    <a:pt x="50" y="77"/>
                  </a:lnTo>
                  <a:lnTo>
                    <a:pt x="32" y="76"/>
                  </a:lnTo>
                  <a:lnTo>
                    <a:pt x="8" y="76"/>
                  </a:lnTo>
                  <a:lnTo>
                    <a:pt x="0" y="69"/>
                  </a:lnTo>
                  <a:lnTo>
                    <a:pt x="3" y="54"/>
                  </a:lnTo>
                  <a:lnTo>
                    <a:pt x="20" y="51"/>
                  </a:lnTo>
                  <a:lnTo>
                    <a:pt x="36" y="58"/>
                  </a:lnTo>
                  <a:lnTo>
                    <a:pt x="55" y="63"/>
                  </a:lnTo>
                  <a:lnTo>
                    <a:pt x="61" y="64"/>
                  </a:lnTo>
                  <a:lnTo>
                    <a:pt x="73" y="58"/>
                  </a:lnTo>
                  <a:lnTo>
                    <a:pt x="76" y="37"/>
                  </a:lnTo>
                  <a:lnTo>
                    <a:pt x="71" y="16"/>
                  </a:lnTo>
                  <a:lnTo>
                    <a:pt x="86" y="0"/>
                  </a:lnTo>
                  <a:lnTo>
                    <a:pt x="95" y="12"/>
                  </a:lnTo>
                  <a:lnTo>
                    <a:pt x="92" y="31"/>
                  </a:lnTo>
                  <a:lnTo>
                    <a:pt x="89" y="57"/>
                  </a:lnTo>
                  <a:lnTo>
                    <a:pt x="91" y="68"/>
                  </a:lnTo>
                  <a:lnTo>
                    <a:pt x="103" y="79"/>
                  </a:lnTo>
                  <a:lnTo>
                    <a:pt x="138" y="96"/>
                  </a:lnTo>
                  <a:lnTo>
                    <a:pt x="173" y="105"/>
                  </a:lnTo>
                  <a:lnTo>
                    <a:pt x="210" y="110"/>
                  </a:lnTo>
                  <a:lnTo>
                    <a:pt x="255" y="111"/>
                  </a:lnTo>
                  <a:lnTo>
                    <a:pt x="284" y="106"/>
                  </a:lnTo>
                  <a:lnTo>
                    <a:pt x="321" y="100"/>
                  </a:lnTo>
                  <a:lnTo>
                    <a:pt x="350" y="87"/>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20"/>
            <p:cNvSpPr>
              <a:spLocks/>
            </p:cNvSpPr>
            <p:nvPr/>
          </p:nvSpPr>
          <p:spPr bwMode="auto">
            <a:xfrm>
              <a:off x="5868988" y="3073400"/>
              <a:ext cx="604838" cy="360362"/>
            </a:xfrm>
            <a:custGeom>
              <a:avLst/>
              <a:gdLst/>
              <a:ahLst/>
              <a:cxnLst>
                <a:cxn ang="0">
                  <a:pos x="55" y="183"/>
                </a:cxn>
                <a:cxn ang="0">
                  <a:pos x="26" y="181"/>
                </a:cxn>
                <a:cxn ang="0">
                  <a:pos x="6" y="181"/>
                </a:cxn>
                <a:cxn ang="0">
                  <a:pos x="0" y="196"/>
                </a:cxn>
                <a:cxn ang="0">
                  <a:pos x="11" y="211"/>
                </a:cxn>
                <a:cxn ang="0">
                  <a:pos x="32" y="227"/>
                </a:cxn>
                <a:cxn ang="0">
                  <a:pos x="61" y="223"/>
                </a:cxn>
                <a:cxn ang="0">
                  <a:pos x="97" y="217"/>
                </a:cxn>
                <a:cxn ang="0">
                  <a:pos x="160" y="199"/>
                </a:cxn>
                <a:cxn ang="0">
                  <a:pos x="213" y="169"/>
                </a:cxn>
                <a:cxn ang="0">
                  <a:pos x="273" y="117"/>
                </a:cxn>
                <a:cxn ang="0">
                  <a:pos x="288" y="95"/>
                </a:cxn>
                <a:cxn ang="0">
                  <a:pos x="302" y="88"/>
                </a:cxn>
                <a:cxn ang="0">
                  <a:pos x="318" y="80"/>
                </a:cxn>
                <a:cxn ang="0">
                  <a:pos x="337" y="78"/>
                </a:cxn>
                <a:cxn ang="0">
                  <a:pos x="363" y="85"/>
                </a:cxn>
                <a:cxn ang="0">
                  <a:pos x="374" y="83"/>
                </a:cxn>
                <a:cxn ang="0">
                  <a:pos x="381" y="74"/>
                </a:cxn>
                <a:cxn ang="0">
                  <a:pos x="375" y="62"/>
                </a:cxn>
                <a:cxn ang="0">
                  <a:pos x="362" y="62"/>
                </a:cxn>
                <a:cxn ang="0">
                  <a:pos x="344" y="59"/>
                </a:cxn>
                <a:cxn ang="0">
                  <a:pos x="324" y="62"/>
                </a:cxn>
                <a:cxn ang="0">
                  <a:pos x="326" y="56"/>
                </a:cxn>
                <a:cxn ang="0">
                  <a:pos x="341" y="47"/>
                </a:cxn>
                <a:cxn ang="0">
                  <a:pos x="365" y="38"/>
                </a:cxn>
                <a:cxn ang="0">
                  <a:pos x="371" y="29"/>
                </a:cxn>
                <a:cxn ang="0">
                  <a:pos x="361" y="17"/>
                </a:cxn>
                <a:cxn ang="0">
                  <a:pos x="344" y="21"/>
                </a:cxn>
                <a:cxn ang="0">
                  <a:pos x="332" y="33"/>
                </a:cxn>
                <a:cxn ang="0">
                  <a:pos x="317" y="46"/>
                </a:cxn>
                <a:cxn ang="0">
                  <a:pos x="312" y="49"/>
                </a:cxn>
                <a:cxn ang="0">
                  <a:pos x="297" y="47"/>
                </a:cxn>
                <a:cxn ang="0">
                  <a:pos x="287" y="31"/>
                </a:cxn>
                <a:cxn ang="0">
                  <a:pos x="284" y="8"/>
                </a:cxn>
                <a:cxn ang="0">
                  <a:pos x="264" y="0"/>
                </a:cxn>
                <a:cxn ang="0">
                  <a:pos x="258" y="15"/>
                </a:cxn>
                <a:cxn ang="0">
                  <a:pos x="270" y="31"/>
                </a:cxn>
                <a:cxn ang="0">
                  <a:pos x="283" y="54"/>
                </a:cxn>
                <a:cxn ang="0">
                  <a:pos x="285" y="64"/>
                </a:cxn>
                <a:cxn ang="0">
                  <a:pos x="276" y="80"/>
                </a:cxn>
                <a:cxn ang="0">
                  <a:pos x="252" y="108"/>
                </a:cxn>
                <a:cxn ang="0">
                  <a:pos x="222" y="129"/>
                </a:cxn>
                <a:cxn ang="0">
                  <a:pos x="191" y="149"/>
                </a:cxn>
                <a:cxn ang="0">
                  <a:pos x="152" y="167"/>
                </a:cxn>
                <a:cxn ang="0">
                  <a:pos x="123" y="175"/>
                </a:cxn>
                <a:cxn ang="0">
                  <a:pos x="84" y="184"/>
                </a:cxn>
                <a:cxn ang="0">
                  <a:pos x="55" y="183"/>
                </a:cxn>
              </a:cxnLst>
              <a:rect l="0" t="0" r="r" b="b"/>
              <a:pathLst>
                <a:path w="381" h="227">
                  <a:moveTo>
                    <a:pt x="55" y="183"/>
                  </a:moveTo>
                  <a:lnTo>
                    <a:pt x="26" y="181"/>
                  </a:lnTo>
                  <a:lnTo>
                    <a:pt x="6" y="181"/>
                  </a:lnTo>
                  <a:lnTo>
                    <a:pt x="0" y="196"/>
                  </a:lnTo>
                  <a:lnTo>
                    <a:pt x="11" y="211"/>
                  </a:lnTo>
                  <a:lnTo>
                    <a:pt x="32" y="227"/>
                  </a:lnTo>
                  <a:lnTo>
                    <a:pt x="61" y="223"/>
                  </a:lnTo>
                  <a:lnTo>
                    <a:pt x="97" y="217"/>
                  </a:lnTo>
                  <a:lnTo>
                    <a:pt x="160" y="199"/>
                  </a:lnTo>
                  <a:lnTo>
                    <a:pt x="213" y="169"/>
                  </a:lnTo>
                  <a:lnTo>
                    <a:pt x="273" y="117"/>
                  </a:lnTo>
                  <a:lnTo>
                    <a:pt x="288" y="95"/>
                  </a:lnTo>
                  <a:lnTo>
                    <a:pt x="302" y="88"/>
                  </a:lnTo>
                  <a:lnTo>
                    <a:pt x="318" y="80"/>
                  </a:lnTo>
                  <a:lnTo>
                    <a:pt x="337" y="78"/>
                  </a:lnTo>
                  <a:lnTo>
                    <a:pt x="363" y="85"/>
                  </a:lnTo>
                  <a:lnTo>
                    <a:pt x="374" y="83"/>
                  </a:lnTo>
                  <a:lnTo>
                    <a:pt x="381" y="74"/>
                  </a:lnTo>
                  <a:lnTo>
                    <a:pt x="375" y="62"/>
                  </a:lnTo>
                  <a:lnTo>
                    <a:pt x="362" y="62"/>
                  </a:lnTo>
                  <a:lnTo>
                    <a:pt x="344" y="59"/>
                  </a:lnTo>
                  <a:lnTo>
                    <a:pt x="324" y="62"/>
                  </a:lnTo>
                  <a:lnTo>
                    <a:pt x="326" y="56"/>
                  </a:lnTo>
                  <a:lnTo>
                    <a:pt x="341" y="47"/>
                  </a:lnTo>
                  <a:lnTo>
                    <a:pt x="365" y="38"/>
                  </a:lnTo>
                  <a:lnTo>
                    <a:pt x="371" y="29"/>
                  </a:lnTo>
                  <a:lnTo>
                    <a:pt x="361" y="17"/>
                  </a:lnTo>
                  <a:lnTo>
                    <a:pt x="344" y="21"/>
                  </a:lnTo>
                  <a:lnTo>
                    <a:pt x="332" y="33"/>
                  </a:lnTo>
                  <a:lnTo>
                    <a:pt x="317" y="46"/>
                  </a:lnTo>
                  <a:lnTo>
                    <a:pt x="312" y="49"/>
                  </a:lnTo>
                  <a:lnTo>
                    <a:pt x="297" y="47"/>
                  </a:lnTo>
                  <a:lnTo>
                    <a:pt x="287" y="31"/>
                  </a:lnTo>
                  <a:lnTo>
                    <a:pt x="284" y="8"/>
                  </a:lnTo>
                  <a:lnTo>
                    <a:pt x="264" y="0"/>
                  </a:lnTo>
                  <a:lnTo>
                    <a:pt x="258" y="15"/>
                  </a:lnTo>
                  <a:lnTo>
                    <a:pt x="270" y="31"/>
                  </a:lnTo>
                  <a:lnTo>
                    <a:pt x="283" y="54"/>
                  </a:lnTo>
                  <a:lnTo>
                    <a:pt x="285" y="64"/>
                  </a:lnTo>
                  <a:lnTo>
                    <a:pt x="276" y="80"/>
                  </a:lnTo>
                  <a:lnTo>
                    <a:pt x="252" y="108"/>
                  </a:lnTo>
                  <a:lnTo>
                    <a:pt x="222" y="129"/>
                  </a:lnTo>
                  <a:lnTo>
                    <a:pt x="191" y="149"/>
                  </a:lnTo>
                  <a:lnTo>
                    <a:pt x="152" y="167"/>
                  </a:lnTo>
                  <a:lnTo>
                    <a:pt x="123" y="175"/>
                  </a:lnTo>
                  <a:lnTo>
                    <a:pt x="84" y="184"/>
                  </a:lnTo>
                  <a:lnTo>
                    <a:pt x="55" y="18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21"/>
            <p:cNvSpPr>
              <a:spLocks/>
            </p:cNvSpPr>
            <p:nvPr/>
          </p:nvSpPr>
          <p:spPr bwMode="auto">
            <a:xfrm>
              <a:off x="5900738" y="3668713"/>
              <a:ext cx="230188" cy="700087"/>
            </a:xfrm>
            <a:custGeom>
              <a:avLst/>
              <a:gdLst/>
              <a:ahLst/>
              <a:cxnLst>
                <a:cxn ang="0">
                  <a:pos x="62" y="3"/>
                </a:cxn>
                <a:cxn ang="0">
                  <a:pos x="86" y="18"/>
                </a:cxn>
                <a:cxn ang="0">
                  <a:pos x="98" y="58"/>
                </a:cxn>
                <a:cxn ang="0">
                  <a:pos x="111" y="122"/>
                </a:cxn>
                <a:cxn ang="0">
                  <a:pos x="117" y="169"/>
                </a:cxn>
                <a:cxn ang="0">
                  <a:pos x="113" y="206"/>
                </a:cxn>
                <a:cxn ang="0">
                  <a:pos x="104" y="240"/>
                </a:cxn>
                <a:cxn ang="0">
                  <a:pos x="81" y="288"/>
                </a:cxn>
                <a:cxn ang="0">
                  <a:pos x="54" y="327"/>
                </a:cxn>
                <a:cxn ang="0">
                  <a:pos x="44" y="348"/>
                </a:cxn>
                <a:cxn ang="0">
                  <a:pos x="46" y="366"/>
                </a:cxn>
                <a:cxn ang="0">
                  <a:pos x="64" y="382"/>
                </a:cxn>
                <a:cxn ang="0">
                  <a:pos x="100" y="396"/>
                </a:cxn>
                <a:cxn ang="0">
                  <a:pos x="128" y="406"/>
                </a:cxn>
                <a:cxn ang="0">
                  <a:pos x="145" y="417"/>
                </a:cxn>
                <a:cxn ang="0">
                  <a:pos x="143" y="433"/>
                </a:cxn>
                <a:cxn ang="0">
                  <a:pos x="127" y="441"/>
                </a:cxn>
                <a:cxn ang="0">
                  <a:pos x="94" y="441"/>
                </a:cxn>
                <a:cxn ang="0">
                  <a:pos x="78" y="428"/>
                </a:cxn>
                <a:cxn ang="0">
                  <a:pos x="59" y="406"/>
                </a:cxn>
                <a:cxn ang="0">
                  <a:pos x="35" y="387"/>
                </a:cxn>
                <a:cxn ang="0">
                  <a:pos x="6" y="375"/>
                </a:cxn>
                <a:cxn ang="0">
                  <a:pos x="0" y="361"/>
                </a:cxn>
                <a:cxn ang="0">
                  <a:pos x="3" y="343"/>
                </a:cxn>
                <a:cxn ang="0">
                  <a:pos x="20" y="330"/>
                </a:cxn>
                <a:cxn ang="0">
                  <a:pos x="42" y="312"/>
                </a:cxn>
                <a:cxn ang="0">
                  <a:pos x="60" y="274"/>
                </a:cxn>
                <a:cxn ang="0">
                  <a:pos x="69" y="242"/>
                </a:cxn>
                <a:cxn ang="0">
                  <a:pos x="74" y="213"/>
                </a:cxn>
                <a:cxn ang="0">
                  <a:pos x="76" y="179"/>
                </a:cxn>
                <a:cxn ang="0">
                  <a:pos x="75" y="144"/>
                </a:cxn>
                <a:cxn ang="0">
                  <a:pos x="63" y="110"/>
                </a:cxn>
                <a:cxn ang="0">
                  <a:pos x="46" y="74"/>
                </a:cxn>
                <a:cxn ang="0">
                  <a:pos x="27" y="44"/>
                </a:cxn>
                <a:cxn ang="0">
                  <a:pos x="27" y="8"/>
                </a:cxn>
                <a:cxn ang="0">
                  <a:pos x="47" y="0"/>
                </a:cxn>
                <a:cxn ang="0">
                  <a:pos x="62" y="3"/>
                </a:cxn>
              </a:cxnLst>
              <a:rect l="0" t="0" r="r" b="b"/>
              <a:pathLst>
                <a:path w="145" h="441">
                  <a:moveTo>
                    <a:pt x="62" y="3"/>
                  </a:moveTo>
                  <a:lnTo>
                    <a:pt x="86" y="18"/>
                  </a:lnTo>
                  <a:lnTo>
                    <a:pt x="98" y="58"/>
                  </a:lnTo>
                  <a:lnTo>
                    <a:pt x="111" y="122"/>
                  </a:lnTo>
                  <a:lnTo>
                    <a:pt x="117" y="169"/>
                  </a:lnTo>
                  <a:lnTo>
                    <a:pt x="113" y="206"/>
                  </a:lnTo>
                  <a:lnTo>
                    <a:pt x="104" y="240"/>
                  </a:lnTo>
                  <a:lnTo>
                    <a:pt x="81" y="288"/>
                  </a:lnTo>
                  <a:lnTo>
                    <a:pt x="54" y="327"/>
                  </a:lnTo>
                  <a:lnTo>
                    <a:pt x="44" y="348"/>
                  </a:lnTo>
                  <a:lnTo>
                    <a:pt x="46" y="366"/>
                  </a:lnTo>
                  <a:lnTo>
                    <a:pt x="64" y="382"/>
                  </a:lnTo>
                  <a:lnTo>
                    <a:pt x="100" y="396"/>
                  </a:lnTo>
                  <a:lnTo>
                    <a:pt x="128" y="406"/>
                  </a:lnTo>
                  <a:lnTo>
                    <a:pt x="145" y="417"/>
                  </a:lnTo>
                  <a:lnTo>
                    <a:pt x="143" y="433"/>
                  </a:lnTo>
                  <a:lnTo>
                    <a:pt x="127" y="441"/>
                  </a:lnTo>
                  <a:lnTo>
                    <a:pt x="94" y="441"/>
                  </a:lnTo>
                  <a:lnTo>
                    <a:pt x="78" y="428"/>
                  </a:lnTo>
                  <a:lnTo>
                    <a:pt x="59" y="406"/>
                  </a:lnTo>
                  <a:lnTo>
                    <a:pt x="35" y="387"/>
                  </a:lnTo>
                  <a:lnTo>
                    <a:pt x="6" y="375"/>
                  </a:lnTo>
                  <a:lnTo>
                    <a:pt x="0" y="361"/>
                  </a:lnTo>
                  <a:lnTo>
                    <a:pt x="3" y="343"/>
                  </a:lnTo>
                  <a:lnTo>
                    <a:pt x="20" y="330"/>
                  </a:lnTo>
                  <a:lnTo>
                    <a:pt x="42" y="312"/>
                  </a:lnTo>
                  <a:lnTo>
                    <a:pt x="60" y="274"/>
                  </a:lnTo>
                  <a:lnTo>
                    <a:pt x="69" y="242"/>
                  </a:lnTo>
                  <a:lnTo>
                    <a:pt x="74" y="213"/>
                  </a:lnTo>
                  <a:lnTo>
                    <a:pt x="76" y="179"/>
                  </a:lnTo>
                  <a:lnTo>
                    <a:pt x="75" y="144"/>
                  </a:lnTo>
                  <a:lnTo>
                    <a:pt x="63" y="110"/>
                  </a:lnTo>
                  <a:lnTo>
                    <a:pt x="46" y="74"/>
                  </a:lnTo>
                  <a:lnTo>
                    <a:pt x="27" y="44"/>
                  </a:lnTo>
                  <a:lnTo>
                    <a:pt x="27" y="8"/>
                  </a:lnTo>
                  <a:lnTo>
                    <a:pt x="47" y="0"/>
                  </a:lnTo>
                  <a:lnTo>
                    <a:pt x="62" y="3"/>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2"/>
            <p:cNvSpPr>
              <a:spLocks/>
            </p:cNvSpPr>
            <p:nvPr/>
          </p:nvSpPr>
          <p:spPr bwMode="auto">
            <a:xfrm>
              <a:off x="5661025" y="3692525"/>
              <a:ext cx="312738" cy="379412"/>
            </a:xfrm>
            <a:custGeom>
              <a:avLst/>
              <a:gdLst/>
              <a:ahLst/>
              <a:cxnLst>
                <a:cxn ang="0">
                  <a:pos x="145" y="21"/>
                </a:cxn>
                <a:cxn ang="0">
                  <a:pos x="157" y="0"/>
                </a:cxn>
                <a:cxn ang="0">
                  <a:pos x="184" y="6"/>
                </a:cxn>
                <a:cxn ang="0">
                  <a:pos x="197" y="27"/>
                </a:cxn>
                <a:cxn ang="0">
                  <a:pos x="197" y="56"/>
                </a:cxn>
                <a:cxn ang="0">
                  <a:pos x="196" y="107"/>
                </a:cxn>
                <a:cxn ang="0">
                  <a:pos x="190" y="174"/>
                </a:cxn>
                <a:cxn ang="0">
                  <a:pos x="180" y="205"/>
                </a:cxn>
                <a:cxn ang="0">
                  <a:pos x="165" y="218"/>
                </a:cxn>
                <a:cxn ang="0">
                  <a:pos x="137" y="218"/>
                </a:cxn>
                <a:cxn ang="0">
                  <a:pos x="99" y="204"/>
                </a:cxn>
                <a:cxn ang="0">
                  <a:pos x="66" y="190"/>
                </a:cxn>
                <a:cxn ang="0">
                  <a:pos x="38" y="173"/>
                </a:cxn>
                <a:cxn ang="0">
                  <a:pos x="48" y="195"/>
                </a:cxn>
                <a:cxn ang="0">
                  <a:pos x="48" y="223"/>
                </a:cxn>
                <a:cxn ang="0">
                  <a:pos x="41" y="237"/>
                </a:cxn>
                <a:cxn ang="0">
                  <a:pos x="25" y="239"/>
                </a:cxn>
                <a:cxn ang="0">
                  <a:pos x="7" y="237"/>
                </a:cxn>
                <a:cxn ang="0">
                  <a:pos x="0" y="226"/>
                </a:cxn>
                <a:cxn ang="0">
                  <a:pos x="7" y="214"/>
                </a:cxn>
                <a:cxn ang="0">
                  <a:pos x="13" y="193"/>
                </a:cxn>
                <a:cxn ang="0">
                  <a:pos x="13" y="173"/>
                </a:cxn>
                <a:cxn ang="0">
                  <a:pos x="8" y="154"/>
                </a:cxn>
                <a:cxn ang="0">
                  <a:pos x="3" y="134"/>
                </a:cxn>
                <a:cxn ang="0">
                  <a:pos x="10" y="119"/>
                </a:cxn>
                <a:cxn ang="0">
                  <a:pos x="26" y="120"/>
                </a:cxn>
                <a:cxn ang="0">
                  <a:pos x="38" y="133"/>
                </a:cxn>
                <a:cxn ang="0">
                  <a:pos x="51" y="146"/>
                </a:cxn>
                <a:cxn ang="0">
                  <a:pos x="74" y="160"/>
                </a:cxn>
                <a:cxn ang="0">
                  <a:pos x="96" y="164"/>
                </a:cxn>
                <a:cxn ang="0">
                  <a:pos x="127" y="170"/>
                </a:cxn>
                <a:cxn ang="0">
                  <a:pos x="145" y="167"/>
                </a:cxn>
                <a:cxn ang="0">
                  <a:pos x="145" y="116"/>
                </a:cxn>
                <a:cxn ang="0">
                  <a:pos x="145" y="68"/>
                </a:cxn>
                <a:cxn ang="0">
                  <a:pos x="139" y="35"/>
                </a:cxn>
                <a:cxn ang="0">
                  <a:pos x="145" y="21"/>
                </a:cxn>
              </a:cxnLst>
              <a:rect l="0" t="0" r="r" b="b"/>
              <a:pathLst>
                <a:path w="197" h="239">
                  <a:moveTo>
                    <a:pt x="145" y="21"/>
                  </a:moveTo>
                  <a:lnTo>
                    <a:pt x="157" y="0"/>
                  </a:lnTo>
                  <a:lnTo>
                    <a:pt x="184" y="6"/>
                  </a:lnTo>
                  <a:lnTo>
                    <a:pt x="197" y="27"/>
                  </a:lnTo>
                  <a:lnTo>
                    <a:pt x="197" y="56"/>
                  </a:lnTo>
                  <a:lnTo>
                    <a:pt x="196" y="107"/>
                  </a:lnTo>
                  <a:lnTo>
                    <a:pt x="190" y="174"/>
                  </a:lnTo>
                  <a:lnTo>
                    <a:pt x="180" y="205"/>
                  </a:lnTo>
                  <a:lnTo>
                    <a:pt x="165" y="218"/>
                  </a:lnTo>
                  <a:lnTo>
                    <a:pt x="137" y="218"/>
                  </a:lnTo>
                  <a:lnTo>
                    <a:pt x="99" y="204"/>
                  </a:lnTo>
                  <a:lnTo>
                    <a:pt x="66" y="190"/>
                  </a:lnTo>
                  <a:lnTo>
                    <a:pt x="38" y="173"/>
                  </a:lnTo>
                  <a:lnTo>
                    <a:pt x="48" y="195"/>
                  </a:lnTo>
                  <a:lnTo>
                    <a:pt x="48" y="223"/>
                  </a:lnTo>
                  <a:lnTo>
                    <a:pt x="41" y="237"/>
                  </a:lnTo>
                  <a:lnTo>
                    <a:pt x="25" y="239"/>
                  </a:lnTo>
                  <a:lnTo>
                    <a:pt x="7" y="237"/>
                  </a:lnTo>
                  <a:lnTo>
                    <a:pt x="0" y="226"/>
                  </a:lnTo>
                  <a:lnTo>
                    <a:pt x="7" y="214"/>
                  </a:lnTo>
                  <a:lnTo>
                    <a:pt x="13" y="193"/>
                  </a:lnTo>
                  <a:lnTo>
                    <a:pt x="13" y="173"/>
                  </a:lnTo>
                  <a:lnTo>
                    <a:pt x="8" y="154"/>
                  </a:lnTo>
                  <a:lnTo>
                    <a:pt x="3" y="134"/>
                  </a:lnTo>
                  <a:lnTo>
                    <a:pt x="10" y="119"/>
                  </a:lnTo>
                  <a:lnTo>
                    <a:pt x="26" y="120"/>
                  </a:lnTo>
                  <a:lnTo>
                    <a:pt x="38" y="133"/>
                  </a:lnTo>
                  <a:lnTo>
                    <a:pt x="51" y="146"/>
                  </a:lnTo>
                  <a:lnTo>
                    <a:pt x="74" y="160"/>
                  </a:lnTo>
                  <a:lnTo>
                    <a:pt x="96" y="164"/>
                  </a:lnTo>
                  <a:lnTo>
                    <a:pt x="127" y="170"/>
                  </a:lnTo>
                  <a:lnTo>
                    <a:pt x="145" y="167"/>
                  </a:lnTo>
                  <a:lnTo>
                    <a:pt x="145" y="116"/>
                  </a:lnTo>
                  <a:lnTo>
                    <a:pt x="145" y="68"/>
                  </a:lnTo>
                  <a:lnTo>
                    <a:pt x="139" y="35"/>
                  </a:lnTo>
                  <a:lnTo>
                    <a:pt x="145" y="21"/>
                  </a:ln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5" name="Gruppe 24"/>
          <p:cNvGrpSpPr/>
          <p:nvPr/>
        </p:nvGrpSpPr>
        <p:grpSpPr>
          <a:xfrm>
            <a:off x="101601" y="1465944"/>
            <a:ext cx="6723315" cy="4938013"/>
            <a:chOff x="101601" y="1465944"/>
            <a:chExt cx="6723315" cy="4938013"/>
          </a:xfrm>
        </p:grpSpPr>
        <p:sp>
          <p:nvSpPr>
            <p:cNvPr id="26" name="Tekstboks 25"/>
            <p:cNvSpPr txBox="1"/>
            <p:nvPr/>
          </p:nvSpPr>
          <p:spPr>
            <a:xfrm>
              <a:off x="101601" y="5326739"/>
              <a:ext cx="6723315" cy="1077218"/>
            </a:xfrm>
            <a:prstGeom prst="rect">
              <a:avLst/>
            </a:prstGeom>
            <a:noFill/>
          </p:spPr>
          <p:txBody>
            <a:bodyPr wrap="none" rtlCol="0">
              <a:spAutoFit/>
            </a:bodyPr>
            <a:lstStyle/>
            <a:p>
              <a:pPr marL="0" lvl="1"/>
              <a:r>
                <a:rPr lang="en-GB" sz="1600" dirty="0" smtClean="0"/>
                <a:t>*)  Please refer to the PDF document </a:t>
              </a:r>
              <a:r>
                <a:rPr lang="en-GB" sz="1600" i="1" dirty="0" smtClean="0"/>
                <a:t>Unbundling of spot</a:t>
              </a:r>
            </a:p>
            <a:p>
              <a:pPr marL="0" lvl="1"/>
              <a:r>
                <a:rPr lang="en-GB" sz="1600" i="1" dirty="0" smtClean="0"/>
                <a:t>exchanges and associated clearing houses </a:t>
              </a:r>
              <a:r>
                <a:rPr lang="en-GB" sz="1600" dirty="0" smtClean="0"/>
                <a:t>and the</a:t>
              </a:r>
            </a:p>
            <a:p>
              <a:pPr marL="0" lvl="1"/>
              <a:r>
                <a:rPr lang="en-GB" sz="1600" dirty="0" smtClean="0"/>
                <a:t>PowerPoint presentation </a:t>
              </a:r>
              <a:r>
                <a:rPr lang="en-GB" sz="1600" i="1" dirty="0" smtClean="0"/>
                <a:t>Market coupling makes real</a:t>
              </a:r>
            </a:p>
            <a:p>
              <a:pPr marL="0" lvl="1"/>
              <a:r>
                <a:rPr lang="en-GB" sz="1600" i="1" dirty="0" smtClean="0"/>
                <a:t>competition betw. spot exchanges unfeasible</a:t>
              </a:r>
              <a:r>
                <a:rPr lang="en-GB" sz="1600" dirty="0" smtClean="0"/>
                <a:t>.</a:t>
              </a:r>
            </a:p>
          </p:txBody>
        </p:sp>
        <p:sp>
          <p:nvSpPr>
            <p:cNvPr id="27" name="Tekstboks 26"/>
            <p:cNvSpPr txBox="1"/>
            <p:nvPr/>
          </p:nvSpPr>
          <p:spPr>
            <a:xfrm>
              <a:off x="6125030" y="1465944"/>
              <a:ext cx="506870" cy="400110"/>
            </a:xfrm>
            <a:prstGeom prst="rect">
              <a:avLst/>
            </a:prstGeom>
            <a:noFill/>
          </p:spPr>
          <p:txBody>
            <a:bodyPr wrap="none" rtlCol="0">
              <a:spAutoFit/>
            </a:bodyPr>
            <a:lstStyle/>
            <a:p>
              <a:r>
                <a:rPr lang="en-GB" dirty="0" smtClean="0"/>
                <a:t>*)</a:t>
              </a:r>
              <a:endParaRPr lang="en-GB" dirty="0"/>
            </a:p>
          </p:txBody>
        </p:sp>
      </p:grpSp>
      <p:sp>
        <p:nvSpPr>
          <p:cNvPr id="28" name="Pladsholder til dato 27"/>
          <p:cNvSpPr>
            <a:spLocks noGrp="1"/>
          </p:cNvSpPr>
          <p:nvPr>
            <p:ph type="dt" sz="half" idx="10"/>
          </p:nvPr>
        </p:nvSpPr>
        <p:spPr/>
        <p:txBody>
          <a:bodyPr/>
          <a:lstStyle/>
          <a:p>
            <a:pPr>
              <a:defRPr/>
            </a:pPr>
            <a:r>
              <a:rPr lang="da-DK" smtClean="0"/>
              <a:t>Nov. 6, 2013</a:t>
            </a:r>
            <a:endParaRPr lang="en-GB" dirty="0"/>
          </a:p>
        </p:txBody>
      </p:sp>
      <p:sp>
        <p:nvSpPr>
          <p:cNvPr id="29" name="Pladsholder til diasnummer 28"/>
          <p:cNvSpPr>
            <a:spLocks noGrp="1"/>
          </p:cNvSpPr>
          <p:nvPr>
            <p:ph type="sldNum" sz="quarter" idx="12"/>
          </p:nvPr>
        </p:nvSpPr>
        <p:spPr/>
        <p:txBody>
          <a:bodyPr/>
          <a:lstStyle/>
          <a:p>
            <a:pPr>
              <a:defRPr/>
            </a:pPr>
            <a:fld id="{80AACB3E-9516-4558-9B4B-9689E2C51AB3}" type="slidenum">
              <a:rPr lang="en-GB" smtClean="0"/>
              <a:pPr>
                <a:defRPr/>
              </a:pPr>
              <a:t>11</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514"/>
            <a:ext cx="9906000" cy="1143000"/>
          </a:xfrm>
          <a:solidFill>
            <a:srgbClr val="FFFFFF"/>
          </a:solidFill>
        </p:spPr>
        <p:txBody>
          <a:bodyPr/>
          <a:lstStyle/>
          <a:p>
            <a:r>
              <a:rPr lang="en-GB" dirty="0" smtClean="0"/>
              <a:t>Spot market governance</a:t>
            </a:r>
            <a:br>
              <a:rPr lang="en-GB" dirty="0" smtClean="0"/>
            </a:br>
            <a:r>
              <a:rPr lang="en-GB" sz="2400" dirty="0" smtClean="0"/>
              <a:t>Establishing democratic oversight and user influence</a:t>
            </a:r>
            <a:endParaRPr lang="en-GB" sz="2400" dirty="0"/>
          </a:p>
        </p:txBody>
      </p:sp>
      <p:sp>
        <p:nvSpPr>
          <p:cNvPr id="3" name="Pladsholder til indhold 2"/>
          <p:cNvSpPr>
            <a:spLocks noGrp="1"/>
          </p:cNvSpPr>
          <p:nvPr>
            <p:ph idx="1"/>
          </p:nvPr>
        </p:nvSpPr>
        <p:spPr>
          <a:xfrm>
            <a:off x="87087" y="1106724"/>
            <a:ext cx="9731829" cy="5134423"/>
          </a:xfrm>
        </p:spPr>
        <p:txBody>
          <a:bodyPr/>
          <a:lstStyle/>
          <a:p>
            <a:r>
              <a:rPr lang="en-GB" sz="2200" u="sng" dirty="0" smtClean="0"/>
              <a:t>Question</a:t>
            </a:r>
            <a:r>
              <a:rPr lang="en-GB" sz="2200" dirty="0" smtClean="0"/>
              <a:t>: for Europe’s spot markets – why all the current losses and redundant processing, staff &amp; IT equipment?</a:t>
            </a:r>
          </a:p>
          <a:p>
            <a:r>
              <a:rPr lang="en-GB" sz="2200" u="sng" dirty="0" smtClean="0"/>
              <a:t>Answer</a:t>
            </a:r>
            <a:r>
              <a:rPr lang="en-GB" sz="2200" dirty="0" smtClean="0"/>
              <a:t>: as always in business, </a:t>
            </a:r>
            <a:r>
              <a:rPr lang="en-GB" sz="2200" i="1" dirty="0" smtClean="0">
                <a:solidFill>
                  <a:srgbClr val="CC0000"/>
                </a:solidFill>
              </a:rPr>
              <a:t>the root of the problem is bad governance</a:t>
            </a:r>
          </a:p>
          <a:p>
            <a:pPr lvl="1"/>
            <a:r>
              <a:rPr lang="en-GB" sz="2200" dirty="0" smtClean="0"/>
              <a:t>In this case: absence of a pan-European governance</a:t>
            </a:r>
          </a:p>
          <a:p>
            <a:pPr lvl="2"/>
            <a:r>
              <a:rPr lang="en-GB" sz="2200" dirty="0" smtClean="0"/>
              <a:t>Which is very bad, as market coupling and the common spot market is a pan-European issue.</a:t>
            </a:r>
          </a:p>
          <a:p>
            <a:r>
              <a:rPr lang="en-GB" sz="2200" dirty="0" smtClean="0"/>
              <a:t>This appendix contains a proposed governance providing:</a:t>
            </a:r>
          </a:p>
          <a:p>
            <a:pPr lvl="1"/>
            <a:r>
              <a:rPr lang="en-GB" sz="2200" dirty="0" smtClean="0"/>
              <a:t>Democratic oversight and national influence for countries participating in the common spot market.</a:t>
            </a:r>
          </a:p>
          <a:p>
            <a:pPr lvl="1"/>
            <a:r>
              <a:rPr lang="en-GB" sz="2200" dirty="0" smtClean="0"/>
              <a:t>Formalized, real influence for the users of the spot market.</a:t>
            </a:r>
          </a:p>
        </p:txBody>
      </p:sp>
      <p:grpSp>
        <p:nvGrpSpPr>
          <p:cNvPr id="4" name="Gruppe 6"/>
          <p:cNvGrpSpPr>
            <a:grpSpLocks noChangeAspect="1"/>
          </p:cNvGrpSpPr>
          <p:nvPr/>
        </p:nvGrpSpPr>
        <p:grpSpPr>
          <a:xfrm>
            <a:off x="3173355" y="5519727"/>
            <a:ext cx="1639909" cy="1053989"/>
            <a:chOff x="2665275" y="2239520"/>
            <a:chExt cx="4217870" cy="2710876"/>
          </a:xfrm>
        </p:grpSpPr>
        <p:sp>
          <p:nvSpPr>
            <p:cNvPr id="5" name="Freeform 15"/>
            <p:cNvSpPr>
              <a:spLocks/>
            </p:cNvSpPr>
            <p:nvPr/>
          </p:nvSpPr>
          <p:spPr bwMode="auto">
            <a:xfrm>
              <a:off x="4867090" y="2622426"/>
              <a:ext cx="268604" cy="464820"/>
            </a:xfrm>
            <a:custGeom>
              <a:avLst/>
              <a:gdLst/>
              <a:ahLst/>
              <a:cxnLst>
                <a:cxn ang="0">
                  <a:pos x="24" y="1"/>
                </a:cxn>
                <a:cxn ang="0">
                  <a:pos x="42" y="7"/>
                </a:cxn>
                <a:cxn ang="0">
                  <a:pos x="56" y="19"/>
                </a:cxn>
                <a:cxn ang="0">
                  <a:pos x="75" y="37"/>
                </a:cxn>
                <a:cxn ang="0">
                  <a:pos x="92" y="58"/>
                </a:cxn>
                <a:cxn ang="0">
                  <a:pos x="113" y="81"/>
                </a:cxn>
                <a:cxn ang="0">
                  <a:pos x="128" y="96"/>
                </a:cxn>
                <a:cxn ang="0">
                  <a:pos x="135" y="108"/>
                </a:cxn>
                <a:cxn ang="0">
                  <a:pos x="141" y="120"/>
                </a:cxn>
                <a:cxn ang="0">
                  <a:pos x="139" y="132"/>
                </a:cxn>
                <a:cxn ang="0">
                  <a:pos x="133" y="143"/>
                </a:cxn>
                <a:cxn ang="0">
                  <a:pos x="116" y="156"/>
                </a:cxn>
                <a:cxn ang="0">
                  <a:pos x="98" y="173"/>
                </a:cxn>
                <a:cxn ang="0">
                  <a:pos x="85" y="180"/>
                </a:cxn>
                <a:cxn ang="0">
                  <a:pos x="76" y="191"/>
                </a:cxn>
                <a:cxn ang="0">
                  <a:pos x="76" y="198"/>
                </a:cxn>
                <a:cxn ang="0">
                  <a:pos x="83" y="209"/>
                </a:cxn>
                <a:cxn ang="0">
                  <a:pos x="96" y="217"/>
                </a:cxn>
                <a:cxn ang="0">
                  <a:pos x="111" y="225"/>
                </a:cxn>
                <a:cxn ang="0">
                  <a:pos x="126" y="225"/>
                </a:cxn>
                <a:cxn ang="0">
                  <a:pos x="135" y="232"/>
                </a:cxn>
                <a:cxn ang="0">
                  <a:pos x="138" y="239"/>
                </a:cxn>
                <a:cxn ang="0">
                  <a:pos x="128" y="244"/>
                </a:cxn>
                <a:cxn ang="0">
                  <a:pos x="110" y="239"/>
                </a:cxn>
                <a:cxn ang="0">
                  <a:pos x="86" y="232"/>
                </a:cxn>
                <a:cxn ang="0">
                  <a:pos x="68" y="221"/>
                </a:cxn>
                <a:cxn ang="0">
                  <a:pos x="55" y="202"/>
                </a:cxn>
                <a:cxn ang="0">
                  <a:pos x="59" y="185"/>
                </a:cxn>
                <a:cxn ang="0">
                  <a:pos x="70" y="170"/>
                </a:cxn>
                <a:cxn ang="0">
                  <a:pos x="85" y="160"/>
                </a:cxn>
                <a:cxn ang="0">
                  <a:pos x="98" y="143"/>
                </a:cxn>
                <a:cxn ang="0">
                  <a:pos x="111" y="127"/>
                </a:cxn>
                <a:cxn ang="0">
                  <a:pos x="115" y="120"/>
                </a:cxn>
                <a:cxn ang="0">
                  <a:pos x="113" y="112"/>
                </a:cxn>
                <a:cxn ang="0">
                  <a:pos x="96" y="97"/>
                </a:cxn>
                <a:cxn ang="0">
                  <a:pos x="72" y="81"/>
                </a:cxn>
                <a:cxn ang="0">
                  <a:pos x="52" y="68"/>
                </a:cxn>
                <a:cxn ang="0">
                  <a:pos x="30" y="56"/>
                </a:cxn>
                <a:cxn ang="0">
                  <a:pos x="8" y="37"/>
                </a:cxn>
                <a:cxn ang="0">
                  <a:pos x="0" y="17"/>
                </a:cxn>
                <a:cxn ang="0">
                  <a:pos x="5" y="0"/>
                </a:cxn>
                <a:cxn ang="0">
                  <a:pos x="24" y="1"/>
                </a:cxn>
              </a:cxnLst>
              <a:rect l="0" t="0" r="r" b="b"/>
              <a:pathLst>
                <a:path w="141" h="244">
                  <a:moveTo>
                    <a:pt x="24" y="1"/>
                  </a:moveTo>
                  <a:lnTo>
                    <a:pt x="42" y="7"/>
                  </a:lnTo>
                  <a:lnTo>
                    <a:pt x="56" y="19"/>
                  </a:lnTo>
                  <a:lnTo>
                    <a:pt x="75" y="37"/>
                  </a:lnTo>
                  <a:lnTo>
                    <a:pt x="92" y="58"/>
                  </a:lnTo>
                  <a:lnTo>
                    <a:pt x="113" y="81"/>
                  </a:lnTo>
                  <a:lnTo>
                    <a:pt x="128" y="96"/>
                  </a:lnTo>
                  <a:lnTo>
                    <a:pt x="135" y="108"/>
                  </a:lnTo>
                  <a:lnTo>
                    <a:pt x="141" y="120"/>
                  </a:lnTo>
                  <a:lnTo>
                    <a:pt x="139" y="132"/>
                  </a:lnTo>
                  <a:lnTo>
                    <a:pt x="133" y="143"/>
                  </a:lnTo>
                  <a:lnTo>
                    <a:pt x="116" y="156"/>
                  </a:lnTo>
                  <a:lnTo>
                    <a:pt x="98" y="173"/>
                  </a:lnTo>
                  <a:lnTo>
                    <a:pt x="85" y="180"/>
                  </a:lnTo>
                  <a:lnTo>
                    <a:pt x="76" y="191"/>
                  </a:lnTo>
                  <a:lnTo>
                    <a:pt x="76" y="198"/>
                  </a:lnTo>
                  <a:lnTo>
                    <a:pt x="83" y="209"/>
                  </a:lnTo>
                  <a:lnTo>
                    <a:pt x="96" y="217"/>
                  </a:lnTo>
                  <a:lnTo>
                    <a:pt x="111" y="225"/>
                  </a:lnTo>
                  <a:lnTo>
                    <a:pt x="126" y="225"/>
                  </a:lnTo>
                  <a:lnTo>
                    <a:pt x="135" y="232"/>
                  </a:lnTo>
                  <a:lnTo>
                    <a:pt x="138" y="239"/>
                  </a:lnTo>
                  <a:lnTo>
                    <a:pt x="128" y="244"/>
                  </a:lnTo>
                  <a:lnTo>
                    <a:pt x="110" y="239"/>
                  </a:lnTo>
                  <a:lnTo>
                    <a:pt x="86" y="232"/>
                  </a:lnTo>
                  <a:lnTo>
                    <a:pt x="68" y="221"/>
                  </a:lnTo>
                  <a:lnTo>
                    <a:pt x="55" y="202"/>
                  </a:lnTo>
                  <a:lnTo>
                    <a:pt x="59" y="185"/>
                  </a:lnTo>
                  <a:lnTo>
                    <a:pt x="70" y="170"/>
                  </a:lnTo>
                  <a:lnTo>
                    <a:pt x="85" y="160"/>
                  </a:lnTo>
                  <a:lnTo>
                    <a:pt x="98" y="143"/>
                  </a:lnTo>
                  <a:lnTo>
                    <a:pt x="111" y="127"/>
                  </a:lnTo>
                  <a:lnTo>
                    <a:pt x="115" y="120"/>
                  </a:lnTo>
                  <a:lnTo>
                    <a:pt x="113" y="112"/>
                  </a:lnTo>
                  <a:lnTo>
                    <a:pt x="96" y="97"/>
                  </a:lnTo>
                  <a:lnTo>
                    <a:pt x="72" y="81"/>
                  </a:lnTo>
                  <a:lnTo>
                    <a:pt x="52" y="68"/>
                  </a:lnTo>
                  <a:lnTo>
                    <a:pt x="30" y="56"/>
                  </a:lnTo>
                  <a:lnTo>
                    <a:pt x="8" y="37"/>
                  </a:lnTo>
                  <a:lnTo>
                    <a:pt x="0" y="17"/>
                  </a:lnTo>
                  <a:lnTo>
                    <a:pt x="5" y="0"/>
                  </a:lnTo>
                  <a:lnTo>
                    <a:pt x="2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14"/>
            <p:cNvSpPr>
              <a:spLocks/>
            </p:cNvSpPr>
            <p:nvPr/>
          </p:nvSpPr>
          <p:spPr bwMode="auto">
            <a:xfrm>
              <a:off x="4754696" y="2601470"/>
              <a:ext cx="270510" cy="521970"/>
            </a:xfrm>
            <a:custGeom>
              <a:avLst/>
              <a:gdLst/>
              <a:ahLst/>
              <a:cxnLst>
                <a:cxn ang="0">
                  <a:pos x="18" y="6"/>
                </a:cxn>
                <a:cxn ang="0">
                  <a:pos x="38" y="0"/>
                </a:cxn>
                <a:cxn ang="0">
                  <a:pos x="59" y="0"/>
                </a:cxn>
                <a:cxn ang="0">
                  <a:pos x="80" y="6"/>
                </a:cxn>
                <a:cxn ang="0">
                  <a:pos x="97" y="17"/>
                </a:cxn>
                <a:cxn ang="0">
                  <a:pos x="109" y="30"/>
                </a:cxn>
                <a:cxn ang="0">
                  <a:pos x="112" y="48"/>
                </a:cxn>
                <a:cxn ang="0">
                  <a:pos x="112" y="71"/>
                </a:cxn>
                <a:cxn ang="0">
                  <a:pos x="101" y="93"/>
                </a:cxn>
                <a:cxn ang="0">
                  <a:pos x="94" y="110"/>
                </a:cxn>
                <a:cxn ang="0">
                  <a:pos x="94" y="134"/>
                </a:cxn>
                <a:cxn ang="0">
                  <a:pos x="102" y="151"/>
                </a:cxn>
                <a:cxn ang="0">
                  <a:pos x="116" y="163"/>
                </a:cxn>
                <a:cxn ang="0">
                  <a:pos x="132" y="179"/>
                </a:cxn>
                <a:cxn ang="0">
                  <a:pos x="140" y="198"/>
                </a:cxn>
                <a:cxn ang="0">
                  <a:pos x="142" y="217"/>
                </a:cxn>
                <a:cxn ang="0">
                  <a:pos x="140" y="237"/>
                </a:cxn>
                <a:cxn ang="0">
                  <a:pos x="130" y="253"/>
                </a:cxn>
                <a:cxn ang="0">
                  <a:pos x="119" y="263"/>
                </a:cxn>
                <a:cxn ang="0">
                  <a:pos x="103" y="270"/>
                </a:cxn>
                <a:cxn ang="0">
                  <a:pos x="86" y="274"/>
                </a:cxn>
                <a:cxn ang="0">
                  <a:pos x="69" y="273"/>
                </a:cxn>
                <a:cxn ang="0">
                  <a:pos x="56" y="264"/>
                </a:cxn>
                <a:cxn ang="0">
                  <a:pos x="38" y="250"/>
                </a:cxn>
                <a:cxn ang="0">
                  <a:pos x="23" y="233"/>
                </a:cxn>
                <a:cxn ang="0">
                  <a:pos x="14" y="211"/>
                </a:cxn>
                <a:cxn ang="0">
                  <a:pos x="6" y="186"/>
                </a:cxn>
                <a:cxn ang="0">
                  <a:pos x="2" y="161"/>
                </a:cxn>
                <a:cxn ang="0">
                  <a:pos x="0" y="132"/>
                </a:cxn>
                <a:cxn ang="0">
                  <a:pos x="0" y="103"/>
                </a:cxn>
                <a:cxn ang="0">
                  <a:pos x="1" y="72"/>
                </a:cxn>
                <a:cxn ang="0">
                  <a:pos x="5" y="42"/>
                </a:cxn>
                <a:cxn ang="0">
                  <a:pos x="13" y="19"/>
                </a:cxn>
                <a:cxn ang="0">
                  <a:pos x="18" y="6"/>
                </a:cxn>
              </a:cxnLst>
              <a:rect l="0" t="0" r="r" b="b"/>
              <a:pathLst>
                <a:path w="142" h="274">
                  <a:moveTo>
                    <a:pt x="18" y="6"/>
                  </a:moveTo>
                  <a:lnTo>
                    <a:pt x="38" y="0"/>
                  </a:lnTo>
                  <a:lnTo>
                    <a:pt x="59" y="0"/>
                  </a:lnTo>
                  <a:lnTo>
                    <a:pt x="80" y="6"/>
                  </a:lnTo>
                  <a:lnTo>
                    <a:pt x="97" y="17"/>
                  </a:lnTo>
                  <a:lnTo>
                    <a:pt x="109" y="30"/>
                  </a:lnTo>
                  <a:lnTo>
                    <a:pt x="112" y="48"/>
                  </a:lnTo>
                  <a:lnTo>
                    <a:pt x="112" y="71"/>
                  </a:lnTo>
                  <a:lnTo>
                    <a:pt x="101" y="93"/>
                  </a:lnTo>
                  <a:lnTo>
                    <a:pt x="94" y="110"/>
                  </a:lnTo>
                  <a:lnTo>
                    <a:pt x="94" y="134"/>
                  </a:lnTo>
                  <a:lnTo>
                    <a:pt x="102" y="151"/>
                  </a:lnTo>
                  <a:lnTo>
                    <a:pt x="116" y="163"/>
                  </a:lnTo>
                  <a:lnTo>
                    <a:pt x="132" y="179"/>
                  </a:lnTo>
                  <a:lnTo>
                    <a:pt x="140" y="198"/>
                  </a:lnTo>
                  <a:lnTo>
                    <a:pt x="142" y="217"/>
                  </a:lnTo>
                  <a:lnTo>
                    <a:pt x="140" y="237"/>
                  </a:lnTo>
                  <a:lnTo>
                    <a:pt x="130" y="253"/>
                  </a:lnTo>
                  <a:lnTo>
                    <a:pt x="119" y="263"/>
                  </a:lnTo>
                  <a:lnTo>
                    <a:pt x="103" y="270"/>
                  </a:lnTo>
                  <a:lnTo>
                    <a:pt x="86" y="274"/>
                  </a:lnTo>
                  <a:lnTo>
                    <a:pt x="69" y="273"/>
                  </a:lnTo>
                  <a:lnTo>
                    <a:pt x="56" y="264"/>
                  </a:lnTo>
                  <a:lnTo>
                    <a:pt x="38" y="250"/>
                  </a:lnTo>
                  <a:lnTo>
                    <a:pt x="23" y="233"/>
                  </a:lnTo>
                  <a:lnTo>
                    <a:pt x="14" y="211"/>
                  </a:lnTo>
                  <a:lnTo>
                    <a:pt x="6" y="186"/>
                  </a:lnTo>
                  <a:lnTo>
                    <a:pt x="2" y="161"/>
                  </a:lnTo>
                  <a:lnTo>
                    <a:pt x="0" y="132"/>
                  </a:lnTo>
                  <a:lnTo>
                    <a:pt x="0" y="103"/>
                  </a:lnTo>
                  <a:lnTo>
                    <a:pt x="1" y="72"/>
                  </a:lnTo>
                  <a:lnTo>
                    <a:pt x="5" y="42"/>
                  </a:lnTo>
                  <a:lnTo>
                    <a:pt x="13" y="19"/>
                  </a:lnTo>
                  <a:lnTo>
                    <a:pt x="18"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20"/>
            <p:cNvSpPr>
              <a:spLocks/>
            </p:cNvSpPr>
            <p:nvPr/>
          </p:nvSpPr>
          <p:spPr bwMode="auto">
            <a:xfrm>
              <a:off x="5187130" y="2721486"/>
              <a:ext cx="158114" cy="554355"/>
            </a:xfrm>
            <a:custGeom>
              <a:avLst/>
              <a:gdLst/>
              <a:ahLst/>
              <a:cxnLst>
                <a:cxn ang="0">
                  <a:pos x="36" y="32"/>
                </a:cxn>
                <a:cxn ang="0">
                  <a:pos x="47" y="17"/>
                </a:cxn>
                <a:cxn ang="0">
                  <a:pos x="65" y="0"/>
                </a:cxn>
                <a:cxn ang="0">
                  <a:pos x="83" y="0"/>
                </a:cxn>
                <a:cxn ang="0">
                  <a:pos x="83" y="21"/>
                </a:cxn>
                <a:cxn ang="0">
                  <a:pos x="70" y="53"/>
                </a:cxn>
                <a:cxn ang="0">
                  <a:pos x="57" y="67"/>
                </a:cxn>
                <a:cxn ang="0">
                  <a:pos x="47" y="77"/>
                </a:cxn>
                <a:cxn ang="0">
                  <a:pos x="36" y="92"/>
                </a:cxn>
                <a:cxn ang="0">
                  <a:pos x="28" y="107"/>
                </a:cxn>
                <a:cxn ang="0">
                  <a:pos x="23" y="126"/>
                </a:cxn>
                <a:cxn ang="0">
                  <a:pos x="19" y="153"/>
                </a:cxn>
                <a:cxn ang="0">
                  <a:pos x="20" y="175"/>
                </a:cxn>
                <a:cxn ang="0">
                  <a:pos x="26" y="200"/>
                </a:cxn>
                <a:cxn ang="0">
                  <a:pos x="36" y="220"/>
                </a:cxn>
                <a:cxn ang="0">
                  <a:pos x="47" y="230"/>
                </a:cxn>
                <a:cxn ang="0">
                  <a:pos x="47" y="239"/>
                </a:cxn>
                <a:cxn ang="0">
                  <a:pos x="36" y="242"/>
                </a:cxn>
                <a:cxn ang="0">
                  <a:pos x="31" y="266"/>
                </a:cxn>
                <a:cxn ang="0">
                  <a:pos x="36" y="285"/>
                </a:cxn>
                <a:cxn ang="0">
                  <a:pos x="26" y="291"/>
                </a:cxn>
                <a:cxn ang="0">
                  <a:pos x="11" y="264"/>
                </a:cxn>
                <a:cxn ang="0">
                  <a:pos x="5" y="236"/>
                </a:cxn>
                <a:cxn ang="0">
                  <a:pos x="10" y="214"/>
                </a:cxn>
                <a:cxn ang="0">
                  <a:pos x="5" y="191"/>
                </a:cxn>
                <a:cxn ang="0">
                  <a:pos x="0" y="159"/>
                </a:cxn>
                <a:cxn ang="0">
                  <a:pos x="0" y="126"/>
                </a:cxn>
                <a:cxn ang="0">
                  <a:pos x="5" y="94"/>
                </a:cxn>
                <a:cxn ang="0">
                  <a:pos x="15" y="64"/>
                </a:cxn>
                <a:cxn ang="0">
                  <a:pos x="26" y="48"/>
                </a:cxn>
                <a:cxn ang="0">
                  <a:pos x="36" y="32"/>
                </a:cxn>
              </a:cxnLst>
              <a:rect l="0" t="0" r="r" b="b"/>
              <a:pathLst>
                <a:path w="83" h="291">
                  <a:moveTo>
                    <a:pt x="36" y="32"/>
                  </a:moveTo>
                  <a:lnTo>
                    <a:pt x="47" y="17"/>
                  </a:lnTo>
                  <a:lnTo>
                    <a:pt x="65" y="0"/>
                  </a:lnTo>
                  <a:lnTo>
                    <a:pt x="83" y="0"/>
                  </a:lnTo>
                  <a:lnTo>
                    <a:pt x="83" y="21"/>
                  </a:lnTo>
                  <a:lnTo>
                    <a:pt x="70" y="53"/>
                  </a:lnTo>
                  <a:lnTo>
                    <a:pt x="57" y="67"/>
                  </a:lnTo>
                  <a:lnTo>
                    <a:pt x="47" y="77"/>
                  </a:lnTo>
                  <a:lnTo>
                    <a:pt x="36" y="92"/>
                  </a:lnTo>
                  <a:lnTo>
                    <a:pt x="28" y="107"/>
                  </a:lnTo>
                  <a:lnTo>
                    <a:pt x="23" y="126"/>
                  </a:lnTo>
                  <a:lnTo>
                    <a:pt x="19" y="153"/>
                  </a:lnTo>
                  <a:lnTo>
                    <a:pt x="20" y="175"/>
                  </a:lnTo>
                  <a:lnTo>
                    <a:pt x="26" y="200"/>
                  </a:lnTo>
                  <a:lnTo>
                    <a:pt x="36" y="220"/>
                  </a:lnTo>
                  <a:lnTo>
                    <a:pt x="47" y="230"/>
                  </a:lnTo>
                  <a:lnTo>
                    <a:pt x="47" y="239"/>
                  </a:lnTo>
                  <a:lnTo>
                    <a:pt x="36" y="242"/>
                  </a:lnTo>
                  <a:lnTo>
                    <a:pt x="31" y="266"/>
                  </a:lnTo>
                  <a:lnTo>
                    <a:pt x="36" y="285"/>
                  </a:lnTo>
                  <a:lnTo>
                    <a:pt x="26" y="291"/>
                  </a:lnTo>
                  <a:lnTo>
                    <a:pt x="11" y="264"/>
                  </a:lnTo>
                  <a:lnTo>
                    <a:pt x="5" y="236"/>
                  </a:lnTo>
                  <a:lnTo>
                    <a:pt x="10" y="214"/>
                  </a:lnTo>
                  <a:lnTo>
                    <a:pt x="5" y="191"/>
                  </a:lnTo>
                  <a:lnTo>
                    <a:pt x="0" y="159"/>
                  </a:lnTo>
                  <a:lnTo>
                    <a:pt x="0" y="126"/>
                  </a:lnTo>
                  <a:lnTo>
                    <a:pt x="5" y="94"/>
                  </a:lnTo>
                  <a:lnTo>
                    <a:pt x="15" y="64"/>
                  </a:lnTo>
                  <a:lnTo>
                    <a:pt x="26" y="48"/>
                  </a:lnTo>
                  <a:lnTo>
                    <a:pt x="3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17"/>
            <p:cNvSpPr>
              <a:spLocks/>
            </p:cNvSpPr>
            <p:nvPr/>
          </p:nvSpPr>
          <p:spPr bwMode="auto">
            <a:xfrm>
              <a:off x="4842326" y="2969136"/>
              <a:ext cx="196214" cy="697230"/>
            </a:xfrm>
            <a:custGeom>
              <a:avLst/>
              <a:gdLst/>
              <a:ahLst/>
              <a:cxnLst>
                <a:cxn ang="0">
                  <a:pos x="34" y="44"/>
                </a:cxn>
                <a:cxn ang="0">
                  <a:pos x="42" y="18"/>
                </a:cxn>
                <a:cxn ang="0">
                  <a:pos x="62" y="0"/>
                </a:cxn>
                <a:cxn ang="0">
                  <a:pos x="79" y="10"/>
                </a:cxn>
                <a:cxn ang="0">
                  <a:pos x="87" y="39"/>
                </a:cxn>
                <a:cxn ang="0">
                  <a:pos x="97" y="68"/>
                </a:cxn>
                <a:cxn ang="0">
                  <a:pos x="99" y="98"/>
                </a:cxn>
                <a:cxn ang="0">
                  <a:pos x="99" y="145"/>
                </a:cxn>
                <a:cxn ang="0">
                  <a:pos x="92" y="179"/>
                </a:cxn>
                <a:cxn ang="0">
                  <a:pos x="87" y="210"/>
                </a:cxn>
                <a:cxn ang="0">
                  <a:pos x="87" y="242"/>
                </a:cxn>
                <a:cxn ang="0">
                  <a:pos x="90" y="272"/>
                </a:cxn>
                <a:cxn ang="0">
                  <a:pos x="97" y="299"/>
                </a:cxn>
                <a:cxn ang="0">
                  <a:pos x="102" y="313"/>
                </a:cxn>
                <a:cxn ang="0">
                  <a:pos x="103" y="323"/>
                </a:cxn>
                <a:cxn ang="0">
                  <a:pos x="97" y="330"/>
                </a:cxn>
                <a:cxn ang="0">
                  <a:pos x="90" y="334"/>
                </a:cxn>
                <a:cxn ang="0">
                  <a:pos x="78" y="334"/>
                </a:cxn>
                <a:cxn ang="0">
                  <a:pos x="61" y="340"/>
                </a:cxn>
                <a:cxn ang="0">
                  <a:pos x="43" y="352"/>
                </a:cxn>
                <a:cxn ang="0">
                  <a:pos x="26" y="364"/>
                </a:cxn>
                <a:cxn ang="0">
                  <a:pos x="16" y="366"/>
                </a:cxn>
                <a:cxn ang="0">
                  <a:pos x="0" y="364"/>
                </a:cxn>
                <a:cxn ang="0">
                  <a:pos x="0" y="352"/>
                </a:cxn>
                <a:cxn ang="0">
                  <a:pos x="5" y="341"/>
                </a:cxn>
                <a:cxn ang="0">
                  <a:pos x="8" y="337"/>
                </a:cxn>
                <a:cxn ang="0">
                  <a:pos x="25" y="328"/>
                </a:cxn>
                <a:cxn ang="0">
                  <a:pos x="48" y="322"/>
                </a:cxn>
                <a:cxn ang="0">
                  <a:pos x="65" y="313"/>
                </a:cxn>
                <a:cxn ang="0">
                  <a:pos x="72" y="308"/>
                </a:cxn>
                <a:cxn ang="0">
                  <a:pos x="75" y="295"/>
                </a:cxn>
                <a:cxn ang="0">
                  <a:pos x="72" y="275"/>
                </a:cxn>
                <a:cxn ang="0">
                  <a:pos x="66" y="242"/>
                </a:cxn>
                <a:cxn ang="0">
                  <a:pos x="60" y="210"/>
                </a:cxn>
                <a:cxn ang="0">
                  <a:pos x="59" y="178"/>
                </a:cxn>
                <a:cxn ang="0">
                  <a:pos x="61" y="147"/>
                </a:cxn>
                <a:cxn ang="0">
                  <a:pos x="57" y="112"/>
                </a:cxn>
                <a:cxn ang="0">
                  <a:pos x="51" y="88"/>
                </a:cxn>
                <a:cxn ang="0">
                  <a:pos x="41" y="62"/>
                </a:cxn>
                <a:cxn ang="0">
                  <a:pos x="34" y="44"/>
                </a:cxn>
              </a:cxnLst>
              <a:rect l="0" t="0" r="r" b="b"/>
              <a:pathLst>
                <a:path w="103" h="366">
                  <a:moveTo>
                    <a:pt x="34" y="44"/>
                  </a:moveTo>
                  <a:lnTo>
                    <a:pt x="42" y="18"/>
                  </a:lnTo>
                  <a:lnTo>
                    <a:pt x="62" y="0"/>
                  </a:lnTo>
                  <a:lnTo>
                    <a:pt x="79" y="10"/>
                  </a:lnTo>
                  <a:lnTo>
                    <a:pt x="87" y="39"/>
                  </a:lnTo>
                  <a:lnTo>
                    <a:pt x="97" y="68"/>
                  </a:lnTo>
                  <a:lnTo>
                    <a:pt x="99" y="98"/>
                  </a:lnTo>
                  <a:lnTo>
                    <a:pt x="99" y="145"/>
                  </a:lnTo>
                  <a:lnTo>
                    <a:pt x="92" y="179"/>
                  </a:lnTo>
                  <a:lnTo>
                    <a:pt x="87" y="210"/>
                  </a:lnTo>
                  <a:lnTo>
                    <a:pt x="87" y="242"/>
                  </a:lnTo>
                  <a:lnTo>
                    <a:pt x="90" y="272"/>
                  </a:lnTo>
                  <a:lnTo>
                    <a:pt x="97" y="299"/>
                  </a:lnTo>
                  <a:lnTo>
                    <a:pt x="102" y="313"/>
                  </a:lnTo>
                  <a:lnTo>
                    <a:pt x="103" y="323"/>
                  </a:lnTo>
                  <a:lnTo>
                    <a:pt x="97" y="330"/>
                  </a:lnTo>
                  <a:lnTo>
                    <a:pt x="90" y="334"/>
                  </a:lnTo>
                  <a:lnTo>
                    <a:pt x="78" y="334"/>
                  </a:lnTo>
                  <a:lnTo>
                    <a:pt x="61" y="340"/>
                  </a:lnTo>
                  <a:lnTo>
                    <a:pt x="43" y="352"/>
                  </a:lnTo>
                  <a:lnTo>
                    <a:pt x="26" y="364"/>
                  </a:lnTo>
                  <a:lnTo>
                    <a:pt x="16" y="366"/>
                  </a:lnTo>
                  <a:lnTo>
                    <a:pt x="0" y="364"/>
                  </a:lnTo>
                  <a:lnTo>
                    <a:pt x="0" y="352"/>
                  </a:lnTo>
                  <a:lnTo>
                    <a:pt x="5" y="341"/>
                  </a:lnTo>
                  <a:lnTo>
                    <a:pt x="8" y="337"/>
                  </a:lnTo>
                  <a:lnTo>
                    <a:pt x="25" y="328"/>
                  </a:lnTo>
                  <a:lnTo>
                    <a:pt x="48" y="322"/>
                  </a:lnTo>
                  <a:lnTo>
                    <a:pt x="65" y="313"/>
                  </a:lnTo>
                  <a:lnTo>
                    <a:pt x="72" y="308"/>
                  </a:lnTo>
                  <a:lnTo>
                    <a:pt x="75" y="295"/>
                  </a:lnTo>
                  <a:lnTo>
                    <a:pt x="72" y="275"/>
                  </a:lnTo>
                  <a:lnTo>
                    <a:pt x="66" y="242"/>
                  </a:lnTo>
                  <a:lnTo>
                    <a:pt x="60" y="210"/>
                  </a:lnTo>
                  <a:lnTo>
                    <a:pt x="59" y="178"/>
                  </a:lnTo>
                  <a:lnTo>
                    <a:pt x="61" y="147"/>
                  </a:lnTo>
                  <a:lnTo>
                    <a:pt x="57" y="112"/>
                  </a:lnTo>
                  <a:lnTo>
                    <a:pt x="51" y="88"/>
                  </a:lnTo>
                  <a:lnTo>
                    <a:pt x="41" y="62"/>
                  </a:lnTo>
                  <a:lnTo>
                    <a:pt x="34"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16"/>
            <p:cNvSpPr>
              <a:spLocks/>
            </p:cNvSpPr>
            <p:nvPr/>
          </p:nvSpPr>
          <p:spPr bwMode="auto">
            <a:xfrm>
              <a:off x="4672780" y="3003426"/>
              <a:ext cx="283844" cy="575310"/>
            </a:xfrm>
            <a:custGeom>
              <a:avLst/>
              <a:gdLst/>
              <a:ahLst/>
              <a:cxnLst>
                <a:cxn ang="0">
                  <a:pos x="84" y="51"/>
                </a:cxn>
                <a:cxn ang="0">
                  <a:pos x="89" y="29"/>
                </a:cxn>
                <a:cxn ang="0">
                  <a:pos x="102" y="12"/>
                </a:cxn>
                <a:cxn ang="0">
                  <a:pos x="117" y="0"/>
                </a:cxn>
                <a:cxn ang="0">
                  <a:pos x="134" y="0"/>
                </a:cxn>
                <a:cxn ang="0">
                  <a:pos x="147" y="15"/>
                </a:cxn>
                <a:cxn ang="0">
                  <a:pos x="149" y="35"/>
                </a:cxn>
                <a:cxn ang="0">
                  <a:pos x="143" y="52"/>
                </a:cxn>
                <a:cxn ang="0">
                  <a:pos x="128" y="80"/>
                </a:cxn>
                <a:cxn ang="0">
                  <a:pos x="120" y="115"/>
                </a:cxn>
                <a:cxn ang="0">
                  <a:pos x="114" y="145"/>
                </a:cxn>
                <a:cxn ang="0">
                  <a:pos x="116" y="183"/>
                </a:cxn>
                <a:cxn ang="0">
                  <a:pos x="120" y="205"/>
                </a:cxn>
                <a:cxn ang="0">
                  <a:pos x="124" y="228"/>
                </a:cxn>
                <a:cxn ang="0">
                  <a:pos x="128" y="254"/>
                </a:cxn>
                <a:cxn ang="0">
                  <a:pos x="126" y="278"/>
                </a:cxn>
                <a:cxn ang="0">
                  <a:pos x="127" y="290"/>
                </a:cxn>
                <a:cxn ang="0">
                  <a:pos x="122" y="297"/>
                </a:cxn>
                <a:cxn ang="0">
                  <a:pos x="104" y="301"/>
                </a:cxn>
                <a:cxn ang="0">
                  <a:pos x="84" y="295"/>
                </a:cxn>
                <a:cxn ang="0">
                  <a:pos x="63" y="293"/>
                </a:cxn>
                <a:cxn ang="0">
                  <a:pos x="33" y="296"/>
                </a:cxn>
                <a:cxn ang="0">
                  <a:pos x="15" y="300"/>
                </a:cxn>
                <a:cxn ang="0">
                  <a:pos x="6" y="302"/>
                </a:cxn>
                <a:cxn ang="0">
                  <a:pos x="0" y="297"/>
                </a:cxn>
                <a:cxn ang="0">
                  <a:pos x="0" y="287"/>
                </a:cxn>
                <a:cxn ang="0">
                  <a:pos x="13" y="275"/>
                </a:cxn>
                <a:cxn ang="0">
                  <a:pos x="36" y="260"/>
                </a:cxn>
                <a:cxn ang="0">
                  <a:pos x="48" y="260"/>
                </a:cxn>
                <a:cxn ang="0">
                  <a:pos x="69" y="262"/>
                </a:cxn>
                <a:cxn ang="0">
                  <a:pos x="92" y="268"/>
                </a:cxn>
                <a:cxn ang="0">
                  <a:pos x="101" y="266"/>
                </a:cxn>
                <a:cxn ang="0">
                  <a:pos x="103" y="258"/>
                </a:cxn>
                <a:cxn ang="0">
                  <a:pos x="106" y="239"/>
                </a:cxn>
                <a:cxn ang="0">
                  <a:pos x="99" y="205"/>
                </a:cxn>
                <a:cxn ang="0">
                  <a:pos x="89" y="181"/>
                </a:cxn>
                <a:cxn ang="0">
                  <a:pos x="84" y="156"/>
                </a:cxn>
                <a:cxn ang="0">
                  <a:pos x="81" y="124"/>
                </a:cxn>
                <a:cxn ang="0">
                  <a:pos x="81" y="95"/>
                </a:cxn>
                <a:cxn ang="0">
                  <a:pos x="81" y="75"/>
                </a:cxn>
                <a:cxn ang="0">
                  <a:pos x="84" y="51"/>
                </a:cxn>
              </a:cxnLst>
              <a:rect l="0" t="0" r="r" b="b"/>
              <a:pathLst>
                <a:path w="149" h="302">
                  <a:moveTo>
                    <a:pt x="84" y="51"/>
                  </a:moveTo>
                  <a:lnTo>
                    <a:pt x="89" y="29"/>
                  </a:lnTo>
                  <a:lnTo>
                    <a:pt x="102" y="12"/>
                  </a:lnTo>
                  <a:lnTo>
                    <a:pt x="117" y="0"/>
                  </a:lnTo>
                  <a:lnTo>
                    <a:pt x="134" y="0"/>
                  </a:lnTo>
                  <a:lnTo>
                    <a:pt x="147" y="15"/>
                  </a:lnTo>
                  <a:lnTo>
                    <a:pt x="149" y="35"/>
                  </a:lnTo>
                  <a:lnTo>
                    <a:pt x="143" y="52"/>
                  </a:lnTo>
                  <a:lnTo>
                    <a:pt x="128" y="80"/>
                  </a:lnTo>
                  <a:lnTo>
                    <a:pt x="120" y="115"/>
                  </a:lnTo>
                  <a:lnTo>
                    <a:pt x="114" y="145"/>
                  </a:lnTo>
                  <a:lnTo>
                    <a:pt x="116" y="183"/>
                  </a:lnTo>
                  <a:lnTo>
                    <a:pt x="120" y="205"/>
                  </a:lnTo>
                  <a:lnTo>
                    <a:pt x="124" y="228"/>
                  </a:lnTo>
                  <a:lnTo>
                    <a:pt x="128" y="254"/>
                  </a:lnTo>
                  <a:lnTo>
                    <a:pt x="126" y="278"/>
                  </a:lnTo>
                  <a:lnTo>
                    <a:pt x="127" y="290"/>
                  </a:lnTo>
                  <a:lnTo>
                    <a:pt x="122" y="297"/>
                  </a:lnTo>
                  <a:lnTo>
                    <a:pt x="104" y="301"/>
                  </a:lnTo>
                  <a:lnTo>
                    <a:pt x="84" y="295"/>
                  </a:lnTo>
                  <a:lnTo>
                    <a:pt x="63" y="293"/>
                  </a:lnTo>
                  <a:lnTo>
                    <a:pt x="33" y="296"/>
                  </a:lnTo>
                  <a:lnTo>
                    <a:pt x="15" y="300"/>
                  </a:lnTo>
                  <a:lnTo>
                    <a:pt x="6" y="302"/>
                  </a:lnTo>
                  <a:lnTo>
                    <a:pt x="0" y="297"/>
                  </a:lnTo>
                  <a:lnTo>
                    <a:pt x="0" y="287"/>
                  </a:lnTo>
                  <a:lnTo>
                    <a:pt x="13" y="275"/>
                  </a:lnTo>
                  <a:lnTo>
                    <a:pt x="36" y="260"/>
                  </a:lnTo>
                  <a:lnTo>
                    <a:pt x="48" y="260"/>
                  </a:lnTo>
                  <a:lnTo>
                    <a:pt x="69" y="262"/>
                  </a:lnTo>
                  <a:lnTo>
                    <a:pt x="92" y="268"/>
                  </a:lnTo>
                  <a:lnTo>
                    <a:pt x="101" y="266"/>
                  </a:lnTo>
                  <a:lnTo>
                    <a:pt x="103" y="258"/>
                  </a:lnTo>
                  <a:lnTo>
                    <a:pt x="106" y="239"/>
                  </a:lnTo>
                  <a:lnTo>
                    <a:pt x="99" y="205"/>
                  </a:lnTo>
                  <a:lnTo>
                    <a:pt x="89" y="181"/>
                  </a:lnTo>
                  <a:lnTo>
                    <a:pt x="84" y="156"/>
                  </a:lnTo>
                  <a:lnTo>
                    <a:pt x="81" y="124"/>
                  </a:lnTo>
                  <a:lnTo>
                    <a:pt x="81" y="95"/>
                  </a:lnTo>
                  <a:lnTo>
                    <a:pt x="81" y="75"/>
                  </a:lnTo>
                  <a:lnTo>
                    <a:pt x="84"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 name="Picture 11"/>
            <p:cNvPicPr>
              <a:picLocks noChangeAspect="1" noChangeArrowheads="1"/>
            </p:cNvPicPr>
            <p:nvPr/>
          </p:nvPicPr>
          <p:blipFill>
            <a:blip r:embed="rId2" cstate="print"/>
            <a:srcRect/>
            <a:stretch>
              <a:fillRect/>
            </a:stretch>
          </p:blipFill>
          <p:spPr bwMode="auto">
            <a:xfrm>
              <a:off x="2665275" y="2378646"/>
              <a:ext cx="2598737" cy="2571750"/>
            </a:xfrm>
            <a:prstGeom prst="rect">
              <a:avLst/>
            </a:prstGeom>
            <a:noFill/>
            <a:ln w="9525">
              <a:noFill/>
              <a:miter lim="800000"/>
              <a:headEnd/>
              <a:tailEnd/>
            </a:ln>
            <a:effectLst/>
          </p:spPr>
        </p:pic>
        <p:grpSp>
          <p:nvGrpSpPr>
            <p:cNvPr id="11" name="Gruppe 84"/>
            <p:cNvGrpSpPr>
              <a:grpSpLocks noChangeAspect="1"/>
            </p:cNvGrpSpPr>
            <p:nvPr/>
          </p:nvGrpSpPr>
          <p:grpSpPr>
            <a:xfrm flipH="1">
              <a:off x="5532771" y="2818296"/>
              <a:ext cx="1350374" cy="1536701"/>
              <a:chOff x="1341438" y="968375"/>
              <a:chExt cx="1116012" cy="1270001"/>
            </a:xfrm>
          </p:grpSpPr>
          <p:sp>
            <p:nvSpPr>
              <p:cNvPr id="25" name="Freeform 73"/>
              <p:cNvSpPr>
                <a:spLocks/>
              </p:cNvSpPr>
              <p:nvPr/>
            </p:nvSpPr>
            <p:spPr bwMode="auto">
              <a:xfrm>
                <a:off x="1690688" y="968375"/>
                <a:ext cx="336550" cy="274638"/>
              </a:xfrm>
              <a:custGeom>
                <a:avLst/>
                <a:gdLst/>
                <a:ahLst/>
                <a:cxnLst>
                  <a:cxn ang="0">
                    <a:pos x="134" y="75"/>
                  </a:cxn>
                  <a:cxn ang="0">
                    <a:pos x="121" y="43"/>
                  </a:cxn>
                  <a:cxn ang="0">
                    <a:pos x="103" y="22"/>
                  </a:cxn>
                  <a:cxn ang="0">
                    <a:pos x="85" y="9"/>
                  </a:cxn>
                  <a:cxn ang="0">
                    <a:pos x="70" y="1"/>
                  </a:cxn>
                  <a:cxn ang="0">
                    <a:pos x="53" y="0"/>
                  </a:cxn>
                  <a:cxn ang="0">
                    <a:pos x="32" y="6"/>
                  </a:cxn>
                  <a:cxn ang="0">
                    <a:pos x="17" y="16"/>
                  </a:cxn>
                  <a:cxn ang="0">
                    <a:pos x="6" y="31"/>
                  </a:cxn>
                  <a:cxn ang="0">
                    <a:pos x="0" y="51"/>
                  </a:cxn>
                  <a:cxn ang="0">
                    <a:pos x="0" y="75"/>
                  </a:cxn>
                  <a:cxn ang="0">
                    <a:pos x="5" y="96"/>
                  </a:cxn>
                  <a:cxn ang="0">
                    <a:pos x="15" y="122"/>
                  </a:cxn>
                  <a:cxn ang="0">
                    <a:pos x="32" y="143"/>
                  </a:cxn>
                  <a:cxn ang="0">
                    <a:pos x="53" y="161"/>
                  </a:cxn>
                  <a:cxn ang="0">
                    <a:pos x="68" y="170"/>
                  </a:cxn>
                  <a:cxn ang="0">
                    <a:pos x="86" y="173"/>
                  </a:cxn>
                  <a:cxn ang="0">
                    <a:pos x="100" y="167"/>
                  </a:cxn>
                  <a:cxn ang="0">
                    <a:pos x="122" y="158"/>
                  </a:cxn>
                  <a:cxn ang="0">
                    <a:pos x="131" y="143"/>
                  </a:cxn>
                  <a:cxn ang="0">
                    <a:pos x="138" y="119"/>
                  </a:cxn>
                  <a:cxn ang="0">
                    <a:pos x="138" y="101"/>
                  </a:cxn>
                  <a:cxn ang="0">
                    <a:pos x="171" y="105"/>
                  </a:cxn>
                  <a:cxn ang="0">
                    <a:pos x="194" y="116"/>
                  </a:cxn>
                  <a:cxn ang="0">
                    <a:pos x="207" y="114"/>
                  </a:cxn>
                  <a:cxn ang="0">
                    <a:pos x="212" y="105"/>
                  </a:cxn>
                  <a:cxn ang="0">
                    <a:pos x="207" y="90"/>
                  </a:cxn>
                  <a:cxn ang="0">
                    <a:pos x="194" y="84"/>
                  </a:cxn>
                  <a:cxn ang="0">
                    <a:pos x="166" y="81"/>
                  </a:cxn>
                  <a:cxn ang="0">
                    <a:pos x="143" y="81"/>
                  </a:cxn>
                  <a:cxn ang="0">
                    <a:pos x="134" y="75"/>
                  </a:cxn>
                </a:cxnLst>
                <a:rect l="0" t="0" r="r" b="b"/>
                <a:pathLst>
                  <a:path w="212" h="173">
                    <a:moveTo>
                      <a:pt x="134" y="75"/>
                    </a:moveTo>
                    <a:lnTo>
                      <a:pt x="121" y="43"/>
                    </a:lnTo>
                    <a:lnTo>
                      <a:pt x="103" y="22"/>
                    </a:lnTo>
                    <a:lnTo>
                      <a:pt x="85" y="9"/>
                    </a:lnTo>
                    <a:lnTo>
                      <a:pt x="70" y="1"/>
                    </a:lnTo>
                    <a:lnTo>
                      <a:pt x="53" y="0"/>
                    </a:lnTo>
                    <a:lnTo>
                      <a:pt x="32" y="6"/>
                    </a:lnTo>
                    <a:lnTo>
                      <a:pt x="17" y="16"/>
                    </a:lnTo>
                    <a:lnTo>
                      <a:pt x="6" y="31"/>
                    </a:lnTo>
                    <a:lnTo>
                      <a:pt x="0" y="51"/>
                    </a:lnTo>
                    <a:lnTo>
                      <a:pt x="0" y="75"/>
                    </a:lnTo>
                    <a:lnTo>
                      <a:pt x="5" y="96"/>
                    </a:lnTo>
                    <a:lnTo>
                      <a:pt x="15" y="122"/>
                    </a:lnTo>
                    <a:lnTo>
                      <a:pt x="32" y="143"/>
                    </a:lnTo>
                    <a:lnTo>
                      <a:pt x="53" y="161"/>
                    </a:lnTo>
                    <a:lnTo>
                      <a:pt x="68" y="170"/>
                    </a:lnTo>
                    <a:lnTo>
                      <a:pt x="86" y="173"/>
                    </a:lnTo>
                    <a:lnTo>
                      <a:pt x="100" y="167"/>
                    </a:lnTo>
                    <a:lnTo>
                      <a:pt x="122" y="158"/>
                    </a:lnTo>
                    <a:lnTo>
                      <a:pt x="131" y="143"/>
                    </a:lnTo>
                    <a:lnTo>
                      <a:pt x="138" y="119"/>
                    </a:lnTo>
                    <a:lnTo>
                      <a:pt x="138" y="101"/>
                    </a:lnTo>
                    <a:lnTo>
                      <a:pt x="171" y="105"/>
                    </a:lnTo>
                    <a:lnTo>
                      <a:pt x="194" y="116"/>
                    </a:lnTo>
                    <a:lnTo>
                      <a:pt x="207" y="114"/>
                    </a:lnTo>
                    <a:lnTo>
                      <a:pt x="212" y="105"/>
                    </a:lnTo>
                    <a:lnTo>
                      <a:pt x="207" y="90"/>
                    </a:lnTo>
                    <a:lnTo>
                      <a:pt x="194" y="84"/>
                    </a:lnTo>
                    <a:lnTo>
                      <a:pt x="166" y="81"/>
                    </a:lnTo>
                    <a:lnTo>
                      <a:pt x="143" y="81"/>
                    </a:lnTo>
                    <a:lnTo>
                      <a:pt x="134"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74"/>
              <p:cNvSpPr>
                <a:spLocks/>
              </p:cNvSpPr>
              <p:nvPr/>
            </p:nvSpPr>
            <p:spPr bwMode="auto">
              <a:xfrm>
                <a:off x="1789113" y="1266825"/>
                <a:ext cx="276225" cy="461963"/>
              </a:xfrm>
              <a:custGeom>
                <a:avLst/>
                <a:gdLst/>
                <a:ahLst/>
                <a:cxnLst>
                  <a:cxn ang="0">
                    <a:pos x="1" y="28"/>
                  </a:cxn>
                  <a:cxn ang="0">
                    <a:pos x="16" y="13"/>
                  </a:cxn>
                  <a:cxn ang="0">
                    <a:pos x="30" y="4"/>
                  </a:cxn>
                  <a:cxn ang="0">
                    <a:pos x="51" y="0"/>
                  </a:cxn>
                  <a:cxn ang="0">
                    <a:pos x="66" y="2"/>
                  </a:cxn>
                  <a:cxn ang="0">
                    <a:pos x="90" y="10"/>
                  </a:cxn>
                  <a:cxn ang="0">
                    <a:pos x="114" y="33"/>
                  </a:cxn>
                  <a:cxn ang="0">
                    <a:pos x="138" y="66"/>
                  </a:cxn>
                  <a:cxn ang="0">
                    <a:pos x="156" y="101"/>
                  </a:cxn>
                  <a:cxn ang="0">
                    <a:pos x="165" y="121"/>
                  </a:cxn>
                  <a:cxn ang="0">
                    <a:pos x="174" y="153"/>
                  </a:cxn>
                  <a:cxn ang="0">
                    <a:pos x="174" y="187"/>
                  </a:cxn>
                  <a:cxn ang="0">
                    <a:pos x="168" y="222"/>
                  </a:cxn>
                  <a:cxn ang="0">
                    <a:pos x="159" y="246"/>
                  </a:cxn>
                  <a:cxn ang="0">
                    <a:pos x="144" y="268"/>
                  </a:cxn>
                  <a:cxn ang="0">
                    <a:pos x="129" y="284"/>
                  </a:cxn>
                  <a:cxn ang="0">
                    <a:pos x="84" y="291"/>
                  </a:cxn>
                  <a:cxn ang="0">
                    <a:pos x="51" y="281"/>
                  </a:cxn>
                  <a:cxn ang="0">
                    <a:pos x="34" y="266"/>
                  </a:cxn>
                  <a:cxn ang="0">
                    <a:pos x="27" y="245"/>
                  </a:cxn>
                  <a:cxn ang="0">
                    <a:pos x="19" y="225"/>
                  </a:cxn>
                  <a:cxn ang="0">
                    <a:pos x="21" y="199"/>
                  </a:cxn>
                  <a:cxn ang="0">
                    <a:pos x="30" y="176"/>
                  </a:cxn>
                  <a:cxn ang="0">
                    <a:pos x="40" y="154"/>
                  </a:cxn>
                  <a:cxn ang="0">
                    <a:pos x="43" y="141"/>
                  </a:cxn>
                  <a:cxn ang="0">
                    <a:pos x="43" y="130"/>
                  </a:cxn>
                  <a:cxn ang="0">
                    <a:pos x="40" y="116"/>
                  </a:cxn>
                  <a:cxn ang="0">
                    <a:pos x="30" y="104"/>
                  </a:cxn>
                  <a:cxn ang="0">
                    <a:pos x="15" y="83"/>
                  </a:cxn>
                  <a:cxn ang="0">
                    <a:pos x="6" y="65"/>
                  </a:cxn>
                  <a:cxn ang="0">
                    <a:pos x="0" y="40"/>
                  </a:cxn>
                  <a:cxn ang="0">
                    <a:pos x="1" y="28"/>
                  </a:cxn>
                </a:cxnLst>
                <a:rect l="0" t="0" r="r" b="b"/>
                <a:pathLst>
                  <a:path w="174" h="291">
                    <a:moveTo>
                      <a:pt x="1" y="28"/>
                    </a:moveTo>
                    <a:lnTo>
                      <a:pt x="16" y="13"/>
                    </a:lnTo>
                    <a:lnTo>
                      <a:pt x="30" y="4"/>
                    </a:lnTo>
                    <a:lnTo>
                      <a:pt x="51" y="0"/>
                    </a:lnTo>
                    <a:lnTo>
                      <a:pt x="66" y="2"/>
                    </a:lnTo>
                    <a:lnTo>
                      <a:pt x="90" y="10"/>
                    </a:lnTo>
                    <a:lnTo>
                      <a:pt x="114" y="33"/>
                    </a:lnTo>
                    <a:lnTo>
                      <a:pt x="138" y="66"/>
                    </a:lnTo>
                    <a:lnTo>
                      <a:pt x="156" y="101"/>
                    </a:lnTo>
                    <a:lnTo>
                      <a:pt x="165" y="121"/>
                    </a:lnTo>
                    <a:lnTo>
                      <a:pt x="174" y="153"/>
                    </a:lnTo>
                    <a:lnTo>
                      <a:pt x="174" y="187"/>
                    </a:lnTo>
                    <a:lnTo>
                      <a:pt x="168" y="222"/>
                    </a:lnTo>
                    <a:lnTo>
                      <a:pt x="159" y="246"/>
                    </a:lnTo>
                    <a:lnTo>
                      <a:pt x="144" y="268"/>
                    </a:lnTo>
                    <a:lnTo>
                      <a:pt x="129" y="284"/>
                    </a:lnTo>
                    <a:lnTo>
                      <a:pt x="84" y="291"/>
                    </a:lnTo>
                    <a:lnTo>
                      <a:pt x="51" y="281"/>
                    </a:lnTo>
                    <a:lnTo>
                      <a:pt x="34" y="266"/>
                    </a:lnTo>
                    <a:lnTo>
                      <a:pt x="27" y="245"/>
                    </a:lnTo>
                    <a:lnTo>
                      <a:pt x="19" y="225"/>
                    </a:lnTo>
                    <a:lnTo>
                      <a:pt x="21" y="199"/>
                    </a:lnTo>
                    <a:lnTo>
                      <a:pt x="30" y="176"/>
                    </a:lnTo>
                    <a:lnTo>
                      <a:pt x="40" y="154"/>
                    </a:lnTo>
                    <a:lnTo>
                      <a:pt x="43" y="141"/>
                    </a:lnTo>
                    <a:lnTo>
                      <a:pt x="43" y="130"/>
                    </a:lnTo>
                    <a:lnTo>
                      <a:pt x="40" y="116"/>
                    </a:lnTo>
                    <a:lnTo>
                      <a:pt x="30" y="104"/>
                    </a:lnTo>
                    <a:lnTo>
                      <a:pt x="15" y="83"/>
                    </a:lnTo>
                    <a:lnTo>
                      <a:pt x="6" y="65"/>
                    </a:lnTo>
                    <a:lnTo>
                      <a:pt x="0" y="40"/>
                    </a:lnTo>
                    <a:lnTo>
                      <a:pt x="1"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5"/>
              <p:cNvSpPr>
                <a:spLocks/>
              </p:cNvSpPr>
              <p:nvPr/>
            </p:nvSpPr>
            <p:spPr bwMode="auto">
              <a:xfrm>
                <a:off x="1885950" y="1274763"/>
                <a:ext cx="571500" cy="331788"/>
              </a:xfrm>
              <a:custGeom>
                <a:avLst/>
                <a:gdLst/>
                <a:ahLst/>
                <a:cxnLst>
                  <a:cxn ang="0">
                    <a:pos x="0" y="3"/>
                  </a:cxn>
                  <a:cxn ang="0">
                    <a:pos x="13" y="0"/>
                  </a:cxn>
                  <a:cxn ang="0">
                    <a:pos x="39" y="3"/>
                  </a:cxn>
                  <a:cxn ang="0">
                    <a:pos x="83" y="13"/>
                  </a:cxn>
                  <a:cxn ang="0">
                    <a:pos x="142" y="34"/>
                  </a:cxn>
                  <a:cxn ang="0">
                    <a:pos x="191" y="60"/>
                  </a:cxn>
                  <a:cxn ang="0">
                    <a:pos x="227" y="81"/>
                  </a:cxn>
                  <a:cxn ang="0">
                    <a:pos x="257" y="99"/>
                  </a:cxn>
                  <a:cxn ang="0">
                    <a:pos x="283" y="111"/>
                  </a:cxn>
                  <a:cxn ang="0">
                    <a:pos x="306" y="111"/>
                  </a:cxn>
                  <a:cxn ang="0">
                    <a:pos x="327" y="105"/>
                  </a:cxn>
                  <a:cxn ang="0">
                    <a:pos x="334" y="97"/>
                  </a:cxn>
                  <a:cxn ang="0">
                    <a:pos x="348" y="91"/>
                  </a:cxn>
                  <a:cxn ang="0">
                    <a:pos x="360" y="97"/>
                  </a:cxn>
                  <a:cxn ang="0">
                    <a:pos x="359" y="114"/>
                  </a:cxn>
                  <a:cxn ang="0">
                    <a:pos x="341" y="123"/>
                  </a:cxn>
                  <a:cxn ang="0">
                    <a:pos x="318" y="125"/>
                  </a:cxn>
                  <a:cxn ang="0">
                    <a:pos x="306" y="129"/>
                  </a:cxn>
                  <a:cxn ang="0">
                    <a:pos x="316" y="138"/>
                  </a:cxn>
                  <a:cxn ang="0">
                    <a:pos x="330" y="149"/>
                  </a:cxn>
                  <a:cxn ang="0">
                    <a:pos x="340" y="172"/>
                  </a:cxn>
                  <a:cxn ang="0">
                    <a:pos x="345" y="200"/>
                  </a:cxn>
                  <a:cxn ang="0">
                    <a:pos x="338" y="207"/>
                  </a:cxn>
                  <a:cxn ang="0">
                    <a:pos x="324" y="209"/>
                  </a:cxn>
                  <a:cxn ang="0">
                    <a:pos x="314" y="200"/>
                  </a:cxn>
                  <a:cxn ang="0">
                    <a:pos x="315" y="178"/>
                  </a:cxn>
                  <a:cxn ang="0">
                    <a:pos x="305" y="196"/>
                  </a:cxn>
                  <a:cxn ang="0">
                    <a:pos x="293" y="199"/>
                  </a:cxn>
                  <a:cxn ang="0">
                    <a:pos x="286" y="190"/>
                  </a:cxn>
                  <a:cxn ang="0">
                    <a:pos x="284" y="173"/>
                  </a:cxn>
                  <a:cxn ang="0">
                    <a:pos x="286" y="152"/>
                  </a:cxn>
                  <a:cxn ang="0">
                    <a:pos x="275" y="129"/>
                  </a:cxn>
                  <a:cxn ang="0">
                    <a:pos x="241" y="120"/>
                  </a:cxn>
                  <a:cxn ang="0">
                    <a:pos x="199" y="99"/>
                  </a:cxn>
                  <a:cxn ang="0">
                    <a:pos x="158" y="75"/>
                  </a:cxn>
                  <a:cxn ang="0">
                    <a:pos x="111" y="57"/>
                  </a:cxn>
                  <a:cxn ang="0">
                    <a:pos x="74" y="48"/>
                  </a:cxn>
                  <a:cxn ang="0">
                    <a:pos x="41" y="47"/>
                  </a:cxn>
                  <a:cxn ang="0">
                    <a:pos x="20" y="38"/>
                  </a:cxn>
                  <a:cxn ang="0">
                    <a:pos x="6" y="25"/>
                  </a:cxn>
                  <a:cxn ang="0">
                    <a:pos x="0" y="3"/>
                  </a:cxn>
                </a:cxnLst>
                <a:rect l="0" t="0" r="r" b="b"/>
                <a:pathLst>
                  <a:path w="360" h="209">
                    <a:moveTo>
                      <a:pt x="0" y="3"/>
                    </a:moveTo>
                    <a:lnTo>
                      <a:pt x="13" y="0"/>
                    </a:lnTo>
                    <a:lnTo>
                      <a:pt x="39" y="3"/>
                    </a:lnTo>
                    <a:lnTo>
                      <a:pt x="83" y="13"/>
                    </a:lnTo>
                    <a:lnTo>
                      <a:pt x="142" y="34"/>
                    </a:lnTo>
                    <a:lnTo>
                      <a:pt x="191" y="60"/>
                    </a:lnTo>
                    <a:lnTo>
                      <a:pt x="227" y="81"/>
                    </a:lnTo>
                    <a:lnTo>
                      <a:pt x="257" y="99"/>
                    </a:lnTo>
                    <a:lnTo>
                      <a:pt x="283" y="111"/>
                    </a:lnTo>
                    <a:lnTo>
                      <a:pt x="306" y="111"/>
                    </a:lnTo>
                    <a:lnTo>
                      <a:pt x="327" y="105"/>
                    </a:lnTo>
                    <a:lnTo>
                      <a:pt x="334" y="97"/>
                    </a:lnTo>
                    <a:lnTo>
                      <a:pt x="348" y="91"/>
                    </a:lnTo>
                    <a:lnTo>
                      <a:pt x="360" y="97"/>
                    </a:lnTo>
                    <a:lnTo>
                      <a:pt x="359" y="114"/>
                    </a:lnTo>
                    <a:lnTo>
                      <a:pt x="341" y="123"/>
                    </a:lnTo>
                    <a:lnTo>
                      <a:pt x="318" y="125"/>
                    </a:lnTo>
                    <a:lnTo>
                      <a:pt x="306" y="129"/>
                    </a:lnTo>
                    <a:lnTo>
                      <a:pt x="316" y="138"/>
                    </a:lnTo>
                    <a:lnTo>
                      <a:pt x="330" y="149"/>
                    </a:lnTo>
                    <a:lnTo>
                      <a:pt x="340" y="172"/>
                    </a:lnTo>
                    <a:lnTo>
                      <a:pt x="345" y="200"/>
                    </a:lnTo>
                    <a:lnTo>
                      <a:pt x="338" y="207"/>
                    </a:lnTo>
                    <a:lnTo>
                      <a:pt x="324" y="209"/>
                    </a:lnTo>
                    <a:lnTo>
                      <a:pt x="314" y="200"/>
                    </a:lnTo>
                    <a:lnTo>
                      <a:pt x="315" y="178"/>
                    </a:lnTo>
                    <a:lnTo>
                      <a:pt x="305" y="196"/>
                    </a:lnTo>
                    <a:lnTo>
                      <a:pt x="293" y="199"/>
                    </a:lnTo>
                    <a:lnTo>
                      <a:pt x="286" y="190"/>
                    </a:lnTo>
                    <a:lnTo>
                      <a:pt x="284" y="173"/>
                    </a:lnTo>
                    <a:lnTo>
                      <a:pt x="286" y="152"/>
                    </a:lnTo>
                    <a:lnTo>
                      <a:pt x="275" y="129"/>
                    </a:lnTo>
                    <a:lnTo>
                      <a:pt x="241" y="120"/>
                    </a:lnTo>
                    <a:lnTo>
                      <a:pt x="199" y="99"/>
                    </a:lnTo>
                    <a:lnTo>
                      <a:pt x="158" y="75"/>
                    </a:lnTo>
                    <a:lnTo>
                      <a:pt x="111" y="57"/>
                    </a:lnTo>
                    <a:lnTo>
                      <a:pt x="74" y="48"/>
                    </a:lnTo>
                    <a:lnTo>
                      <a:pt x="41" y="47"/>
                    </a:lnTo>
                    <a:lnTo>
                      <a:pt x="20" y="38"/>
                    </a:lnTo>
                    <a:lnTo>
                      <a:pt x="6" y="25"/>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6"/>
              <p:cNvSpPr>
                <a:spLocks/>
              </p:cNvSpPr>
              <p:nvPr/>
            </p:nvSpPr>
            <p:spPr bwMode="auto">
              <a:xfrm>
                <a:off x="1917700" y="1635125"/>
                <a:ext cx="252413" cy="530225"/>
              </a:xfrm>
              <a:custGeom>
                <a:avLst/>
                <a:gdLst/>
                <a:ahLst/>
                <a:cxnLst>
                  <a:cxn ang="0">
                    <a:pos x="15" y="0"/>
                  </a:cxn>
                  <a:cxn ang="0">
                    <a:pos x="39" y="0"/>
                  </a:cxn>
                  <a:cxn ang="0">
                    <a:pos x="51" y="20"/>
                  </a:cxn>
                  <a:cxn ang="0">
                    <a:pos x="63" y="62"/>
                  </a:cxn>
                  <a:cxn ang="0">
                    <a:pos x="72" y="122"/>
                  </a:cxn>
                  <a:cxn ang="0">
                    <a:pos x="75" y="165"/>
                  </a:cxn>
                  <a:cxn ang="0">
                    <a:pos x="72" y="187"/>
                  </a:cxn>
                  <a:cxn ang="0">
                    <a:pos x="60" y="219"/>
                  </a:cxn>
                  <a:cxn ang="0">
                    <a:pos x="54" y="248"/>
                  </a:cxn>
                  <a:cxn ang="0">
                    <a:pos x="51" y="268"/>
                  </a:cxn>
                  <a:cxn ang="0">
                    <a:pos x="60" y="292"/>
                  </a:cxn>
                  <a:cxn ang="0">
                    <a:pos x="81" y="298"/>
                  </a:cxn>
                  <a:cxn ang="0">
                    <a:pos x="108" y="295"/>
                  </a:cxn>
                  <a:cxn ang="0">
                    <a:pos x="147" y="292"/>
                  </a:cxn>
                  <a:cxn ang="0">
                    <a:pos x="156" y="299"/>
                  </a:cxn>
                  <a:cxn ang="0">
                    <a:pos x="159" y="311"/>
                  </a:cxn>
                  <a:cxn ang="0">
                    <a:pos x="153" y="325"/>
                  </a:cxn>
                  <a:cxn ang="0">
                    <a:pos x="129" y="334"/>
                  </a:cxn>
                  <a:cxn ang="0">
                    <a:pos x="108" y="334"/>
                  </a:cxn>
                  <a:cxn ang="0">
                    <a:pos x="84" y="321"/>
                  </a:cxn>
                  <a:cxn ang="0">
                    <a:pos x="60" y="322"/>
                  </a:cxn>
                  <a:cxn ang="0">
                    <a:pos x="36" y="324"/>
                  </a:cxn>
                  <a:cxn ang="0">
                    <a:pos x="24" y="317"/>
                  </a:cxn>
                  <a:cxn ang="0">
                    <a:pos x="27" y="298"/>
                  </a:cxn>
                  <a:cxn ang="0">
                    <a:pos x="27" y="280"/>
                  </a:cxn>
                  <a:cxn ang="0">
                    <a:pos x="33" y="242"/>
                  </a:cxn>
                  <a:cxn ang="0">
                    <a:pos x="36" y="200"/>
                  </a:cxn>
                  <a:cxn ang="0">
                    <a:pos x="39" y="155"/>
                  </a:cxn>
                  <a:cxn ang="0">
                    <a:pos x="33" y="116"/>
                  </a:cxn>
                  <a:cxn ang="0">
                    <a:pos x="21" y="75"/>
                  </a:cxn>
                  <a:cxn ang="0">
                    <a:pos x="3" y="34"/>
                  </a:cxn>
                  <a:cxn ang="0">
                    <a:pos x="0" y="17"/>
                  </a:cxn>
                  <a:cxn ang="0">
                    <a:pos x="15" y="0"/>
                  </a:cxn>
                </a:cxnLst>
                <a:rect l="0" t="0" r="r" b="b"/>
                <a:pathLst>
                  <a:path w="159" h="334">
                    <a:moveTo>
                      <a:pt x="15" y="0"/>
                    </a:moveTo>
                    <a:lnTo>
                      <a:pt x="39" y="0"/>
                    </a:lnTo>
                    <a:lnTo>
                      <a:pt x="51" y="20"/>
                    </a:lnTo>
                    <a:lnTo>
                      <a:pt x="63" y="62"/>
                    </a:lnTo>
                    <a:lnTo>
                      <a:pt x="72" y="122"/>
                    </a:lnTo>
                    <a:lnTo>
                      <a:pt x="75" y="165"/>
                    </a:lnTo>
                    <a:lnTo>
                      <a:pt x="72" y="187"/>
                    </a:lnTo>
                    <a:lnTo>
                      <a:pt x="60" y="219"/>
                    </a:lnTo>
                    <a:lnTo>
                      <a:pt x="54" y="248"/>
                    </a:lnTo>
                    <a:lnTo>
                      <a:pt x="51" y="268"/>
                    </a:lnTo>
                    <a:lnTo>
                      <a:pt x="60" y="292"/>
                    </a:lnTo>
                    <a:lnTo>
                      <a:pt x="81" y="298"/>
                    </a:lnTo>
                    <a:lnTo>
                      <a:pt x="108" y="295"/>
                    </a:lnTo>
                    <a:lnTo>
                      <a:pt x="147" y="292"/>
                    </a:lnTo>
                    <a:lnTo>
                      <a:pt x="156" y="299"/>
                    </a:lnTo>
                    <a:lnTo>
                      <a:pt x="159" y="311"/>
                    </a:lnTo>
                    <a:lnTo>
                      <a:pt x="153" y="325"/>
                    </a:lnTo>
                    <a:lnTo>
                      <a:pt x="129" y="334"/>
                    </a:lnTo>
                    <a:lnTo>
                      <a:pt x="108" y="334"/>
                    </a:lnTo>
                    <a:lnTo>
                      <a:pt x="84" y="321"/>
                    </a:lnTo>
                    <a:lnTo>
                      <a:pt x="60" y="322"/>
                    </a:lnTo>
                    <a:lnTo>
                      <a:pt x="36" y="324"/>
                    </a:lnTo>
                    <a:lnTo>
                      <a:pt x="24" y="317"/>
                    </a:lnTo>
                    <a:lnTo>
                      <a:pt x="27" y="298"/>
                    </a:lnTo>
                    <a:lnTo>
                      <a:pt x="27" y="280"/>
                    </a:lnTo>
                    <a:lnTo>
                      <a:pt x="33" y="242"/>
                    </a:lnTo>
                    <a:lnTo>
                      <a:pt x="36" y="200"/>
                    </a:lnTo>
                    <a:lnTo>
                      <a:pt x="39" y="155"/>
                    </a:lnTo>
                    <a:lnTo>
                      <a:pt x="33" y="116"/>
                    </a:lnTo>
                    <a:lnTo>
                      <a:pt x="21" y="75"/>
                    </a:lnTo>
                    <a:lnTo>
                      <a:pt x="3" y="34"/>
                    </a:lnTo>
                    <a:lnTo>
                      <a:pt x="0" y="17"/>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77"/>
              <p:cNvSpPr>
                <a:spLocks/>
              </p:cNvSpPr>
              <p:nvPr/>
            </p:nvSpPr>
            <p:spPr bwMode="auto">
              <a:xfrm>
                <a:off x="1827213" y="1627188"/>
                <a:ext cx="182563" cy="611188"/>
              </a:xfrm>
              <a:custGeom>
                <a:avLst/>
                <a:gdLst/>
                <a:ahLst/>
                <a:cxnLst>
                  <a:cxn ang="0">
                    <a:pos x="18" y="86"/>
                  </a:cxn>
                  <a:cxn ang="0">
                    <a:pos x="9" y="17"/>
                  </a:cxn>
                  <a:cxn ang="0">
                    <a:pos x="33" y="0"/>
                  </a:cxn>
                  <a:cxn ang="0">
                    <a:pos x="64" y="3"/>
                  </a:cxn>
                  <a:cxn ang="0">
                    <a:pos x="83" y="32"/>
                  </a:cxn>
                  <a:cxn ang="0">
                    <a:pos x="64" y="51"/>
                  </a:cxn>
                  <a:cxn ang="0">
                    <a:pos x="66" y="121"/>
                  </a:cxn>
                  <a:cxn ang="0">
                    <a:pos x="60" y="186"/>
                  </a:cxn>
                  <a:cxn ang="0">
                    <a:pos x="51" y="240"/>
                  </a:cxn>
                  <a:cxn ang="0">
                    <a:pos x="43" y="293"/>
                  </a:cxn>
                  <a:cxn ang="0">
                    <a:pos x="40" y="322"/>
                  </a:cxn>
                  <a:cxn ang="0">
                    <a:pos x="45" y="331"/>
                  </a:cxn>
                  <a:cxn ang="0">
                    <a:pos x="67" y="348"/>
                  </a:cxn>
                  <a:cxn ang="0">
                    <a:pos x="107" y="359"/>
                  </a:cxn>
                  <a:cxn ang="0">
                    <a:pos x="115" y="368"/>
                  </a:cxn>
                  <a:cxn ang="0">
                    <a:pos x="109" y="374"/>
                  </a:cxn>
                  <a:cxn ang="0">
                    <a:pos x="89" y="383"/>
                  </a:cxn>
                  <a:cxn ang="0">
                    <a:pos x="45" y="385"/>
                  </a:cxn>
                  <a:cxn ang="0">
                    <a:pos x="30" y="377"/>
                  </a:cxn>
                  <a:cxn ang="0">
                    <a:pos x="21" y="354"/>
                  </a:cxn>
                  <a:cxn ang="0">
                    <a:pos x="9" y="339"/>
                  </a:cxn>
                  <a:cxn ang="0">
                    <a:pos x="0" y="327"/>
                  </a:cxn>
                  <a:cxn ang="0">
                    <a:pos x="6" y="302"/>
                  </a:cxn>
                  <a:cxn ang="0">
                    <a:pos x="18" y="288"/>
                  </a:cxn>
                  <a:cxn ang="0">
                    <a:pos x="21" y="255"/>
                  </a:cxn>
                  <a:cxn ang="0">
                    <a:pos x="24" y="209"/>
                  </a:cxn>
                  <a:cxn ang="0">
                    <a:pos x="28" y="182"/>
                  </a:cxn>
                  <a:cxn ang="0">
                    <a:pos x="21" y="130"/>
                  </a:cxn>
                  <a:cxn ang="0">
                    <a:pos x="18" y="86"/>
                  </a:cxn>
                </a:cxnLst>
                <a:rect l="0" t="0" r="r" b="b"/>
                <a:pathLst>
                  <a:path w="115" h="385">
                    <a:moveTo>
                      <a:pt x="18" y="86"/>
                    </a:moveTo>
                    <a:lnTo>
                      <a:pt x="9" y="17"/>
                    </a:lnTo>
                    <a:lnTo>
                      <a:pt x="33" y="0"/>
                    </a:lnTo>
                    <a:lnTo>
                      <a:pt x="64" y="3"/>
                    </a:lnTo>
                    <a:lnTo>
                      <a:pt x="83" y="32"/>
                    </a:lnTo>
                    <a:lnTo>
                      <a:pt x="64" y="51"/>
                    </a:lnTo>
                    <a:lnTo>
                      <a:pt x="66" y="121"/>
                    </a:lnTo>
                    <a:lnTo>
                      <a:pt x="60" y="186"/>
                    </a:lnTo>
                    <a:lnTo>
                      <a:pt x="51" y="240"/>
                    </a:lnTo>
                    <a:lnTo>
                      <a:pt x="43" y="293"/>
                    </a:lnTo>
                    <a:lnTo>
                      <a:pt x="40" y="322"/>
                    </a:lnTo>
                    <a:lnTo>
                      <a:pt x="45" y="331"/>
                    </a:lnTo>
                    <a:lnTo>
                      <a:pt x="67" y="348"/>
                    </a:lnTo>
                    <a:lnTo>
                      <a:pt x="107" y="359"/>
                    </a:lnTo>
                    <a:lnTo>
                      <a:pt x="115" y="368"/>
                    </a:lnTo>
                    <a:lnTo>
                      <a:pt x="109" y="374"/>
                    </a:lnTo>
                    <a:lnTo>
                      <a:pt x="89" y="383"/>
                    </a:lnTo>
                    <a:lnTo>
                      <a:pt x="45" y="385"/>
                    </a:lnTo>
                    <a:lnTo>
                      <a:pt x="30" y="377"/>
                    </a:lnTo>
                    <a:lnTo>
                      <a:pt x="21" y="354"/>
                    </a:lnTo>
                    <a:lnTo>
                      <a:pt x="9" y="339"/>
                    </a:lnTo>
                    <a:lnTo>
                      <a:pt x="0" y="327"/>
                    </a:lnTo>
                    <a:lnTo>
                      <a:pt x="6" y="302"/>
                    </a:lnTo>
                    <a:lnTo>
                      <a:pt x="18" y="288"/>
                    </a:lnTo>
                    <a:lnTo>
                      <a:pt x="21" y="255"/>
                    </a:lnTo>
                    <a:lnTo>
                      <a:pt x="24" y="209"/>
                    </a:lnTo>
                    <a:lnTo>
                      <a:pt x="28" y="182"/>
                    </a:lnTo>
                    <a:lnTo>
                      <a:pt x="21" y="130"/>
                    </a:lnTo>
                    <a:lnTo>
                      <a:pt x="1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78"/>
              <p:cNvSpPr>
                <a:spLocks/>
              </p:cNvSpPr>
              <p:nvPr/>
            </p:nvSpPr>
            <p:spPr bwMode="auto">
              <a:xfrm>
                <a:off x="1350963" y="1238250"/>
                <a:ext cx="906463" cy="519113"/>
              </a:xfrm>
              <a:custGeom>
                <a:avLst/>
                <a:gdLst/>
                <a:ahLst/>
                <a:cxnLst>
                  <a:cxn ang="0">
                    <a:pos x="54" y="59"/>
                  </a:cxn>
                  <a:cxn ang="0">
                    <a:pos x="64" y="34"/>
                  </a:cxn>
                  <a:cxn ang="0">
                    <a:pos x="64" y="0"/>
                  </a:cxn>
                  <a:cxn ang="0">
                    <a:pos x="94" y="9"/>
                  </a:cxn>
                  <a:cxn ang="0">
                    <a:pos x="173" y="50"/>
                  </a:cxn>
                  <a:cxn ang="0">
                    <a:pos x="250" y="85"/>
                  </a:cxn>
                  <a:cxn ang="0">
                    <a:pos x="333" y="116"/>
                  </a:cxn>
                  <a:cxn ang="0">
                    <a:pos x="428" y="148"/>
                  </a:cxn>
                  <a:cxn ang="0">
                    <a:pos x="509" y="178"/>
                  </a:cxn>
                  <a:cxn ang="0">
                    <a:pos x="532" y="198"/>
                  </a:cxn>
                  <a:cxn ang="0">
                    <a:pos x="532" y="217"/>
                  </a:cxn>
                  <a:cxn ang="0">
                    <a:pos x="504" y="238"/>
                  </a:cxn>
                  <a:cxn ang="0">
                    <a:pos x="548" y="263"/>
                  </a:cxn>
                  <a:cxn ang="0">
                    <a:pos x="571" y="298"/>
                  </a:cxn>
                  <a:cxn ang="0">
                    <a:pos x="571" y="312"/>
                  </a:cxn>
                  <a:cxn ang="0">
                    <a:pos x="555" y="327"/>
                  </a:cxn>
                  <a:cxn ang="0">
                    <a:pos x="535" y="327"/>
                  </a:cxn>
                  <a:cxn ang="0">
                    <a:pos x="501" y="304"/>
                  </a:cxn>
                  <a:cxn ang="0">
                    <a:pos x="469" y="280"/>
                  </a:cxn>
                  <a:cxn ang="0">
                    <a:pos x="388" y="242"/>
                  </a:cxn>
                  <a:cxn ang="0">
                    <a:pos x="303" y="202"/>
                  </a:cxn>
                  <a:cxn ang="0">
                    <a:pos x="246" y="181"/>
                  </a:cxn>
                  <a:cxn ang="0">
                    <a:pos x="175" y="158"/>
                  </a:cxn>
                  <a:cxn ang="0">
                    <a:pos x="99" y="136"/>
                  </a:cxn>
                  <a:cxn ang="0">
                    <a:pos x="41" y="125"/>
                  </a:cxn>
                  <a:cxn ang="0">
                    <a:pos x="1" y="119"/>
                  </a:cxn>
                  <a:cxn ang="0">
                    <a:pos x="0" y="110"/>
                  </a:cxn>
                  <a:cxn ang="0">
                    <a:pos x="9" y="82"/>
                  </a:cxn>
                  <a:cxn ang="0">
                    <a:pos x="23" y="59"/>
                  </a:cxn>
                  <a:cxn ang="0">
                    <a:pos x="54" y="59"/>
                  </a:cxn>
                </a:cxnLst>
                <a:rect l="0" t="0" r="r" b="b"/>
                <a:pathLst>
                  <a:path w="571" h="327">
                    <a:moveTo>
                      <a:pt x="54" y="59"/>
                    </a:moveTo>
                    <a:lnTo>
                      <a:pt x="64" y="34"/>
                    </a:lnTo>
                    <a:lnTo>
                      <a:pt x="64" y="0"/>
                    </a:lnTo>
                    <a:lnTo>
                      <a:pt x="94" y="9"/>
                    </a:lnTo>
                    <a:lnTo>
                      <a:pt x="173" y="50"/>
                    </a:lnTo>
                    <a:lnTo>
                      <a:pt x="250" y="85"/>
                    </a:lnTo>
                    <a:lnTo>
                      <a:pt x="333" y="116"/>
                    </a:lnTo>
                    <a:lnTo>
                      <a:pt x="428" y="148"/>
                    </a:lnTo>
                    <a:lnTo>
                      <a:pt x="509" y="178"/>
                    </a:lnTo>
                    <a:lnTo>
                      <a:pt x="532" y="198"/>
                    </a:lnTo>
                    <a:lnTo>
                      <a:pt x="532" y="217"/>
                    </a:lnTo>
                    <a:lnTo>
                      <a:pt x="504" y="238"/>
                    </a:lnTo>
                    <a:lnTo>
                      <a:pt x="548" y="263"/>
                    </a:lnTo>
                    <a:lnTo>
                      <a:pt x="571" y="298"/>
                    </a:lnTo>
                    <a:lnTo>
                      <a:pt x="571" y="312"/>
                    </a:lnTo>
                    <a:lnTo>
                      <a:pt x="555" y="327"/>
                    </a:lnTo>
                    <a:lnTo>
                      <a:pt x="535" y="327"/>
                    </a:lnTo>
                    <a:lnTo>
                      <a:pt x="501" y="304"/>
                    </a:lnTo>
                    <a:lnTo>
                      <a:pt x="469" y="280"/>
                    </a:lnTo>
                    <a:lnTo>
                      <a:pt x="388" y="242"/>
                    </a:lnTo>
                    <a:lnTo>
                      <a:pt x="303" y="202"/>
                    </a:lnTo>
                    <a:lnTo>
                      <a:pt x="246" y="181"/>
                    </a:lnTo>
                    <a:lnTo>
                      <a:pt x="175" y="158"/>
                    </a:lnTo>
                    <a:lnTo>
                      <a:pt x="99" y="136"/>
                    </a:lnTo>
                    <a:lnTo>
                      <a:pt x="41" y="125"/>
                    </a:lnTo>
                    <a:lnTo>
                      <a:pt x="1" y="119"/>
                    </a:lnTo>
                    <a:lnTo>
                      <a:pt x="0" y="110"/>
                    </a:lnTo>
                    <a:lnTo>
                      <a:pt x="9" y="82"/>
                    </a:lnTo>
                    <a:lnTo>
                      <a:pt x="23" y="59"/>
                    </a:lnTo>
                    <a:lnTo>
                      <a:pt x="54"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79"/>
              <p:cNvSpPr>
                <a:spLocks/>
              </p:cNvSpPr>
              <p:nvPr/>
            </p:nvSpPr>
            <p:spPr bwMode="auto">
              <a:xfrm>
                <a:off x="1341438" y="1228725"/>
                <a:ext cx="901700" cy="530225"/>
              </a:xfrm>
              <a:custGeom>
                <a:avLst/>
                <a:gdLst/>
                <a:ahLst/>
                <a:cxnLst>
                  <a:cxn ang="0">
                    <a:pos x="64" y="40"/>
                  </a:cxn>
                  <a:cxn ang="0">
                    <a:pos x="64" y="0"/>
                  </a:cxn>
                  <a:cxn ang="0">
                    <a:pos x="172" y="44"/>
                  </a:cxn>
                  <a:cxn ang="0">
                    <a:pos x="287" y="96"/>
                  </a:cxn>
                  <a:cxn ang="0">
                    <a:pos x="447" y="154"/>
                  </a:cxn>
                  <a:cxn ang="0">
                    <a:pos x="534" y="189"/>
                  </a:cxn>
                  <a:cxn ang="0">
                    <a:pos x="546" y="223"/>
                  </a:cxn>
                  <a:cxn ang="0">
                    <a:pos x="501" y="235"/>
                  </a:cxn>
                  <a:cxn ang="0">
                    <a:pos x="528" y="217"/>
                  </a:cxn>
                  <a:cxn ang="0">
                    <a:pos x="516" y="196"/>
                  </a:cxn>
                  <a:cxn ang="0">
                    <a:pos x="502" y="207"/>
                  </a:cxn>
                  <a:cxn ang="0">
                    <a:pos x="498" y="235"/>
                  </a:cxn>
                  <a:cxn ang="0">
                    <a:pos x="483" y="215"/>
                  </a:cxn>
                  <a:cxn ang="0">
                    <a:pos x="504" y="184"/>
                  </a:cxn>
                  <a:cxn ang="0">
                    <a:pos x="379" y="143"/>
                  </a:cxn>
                  <a:cxn ang="0">
                    <a:pos x="246" y="91"/>
                  </a:cxn>
                  <a:cxn ang="0">
                    <a:pos x="132" y="39"/>
                  </a:cxn>
                  <a:cxn ang="0">
                    <a:pos x="77" y="36"/>
                  </a:cxn>
                  <a:cxn ang="0">
                    <a:pos x="73" y="70"/>
                  </a:cxn>
                  <a:cxn ang="0">
                    <a:pos x="29" y="70"/>
                  </a:cxn>
                  <a:cxn ang="0">
                    <a:pos x="20" y="110"/>
                  </a:cxn>
                  <a:cxn ang="0">
                    <a:pos x="82" y="131"/>
                  </a:cxn>
                  <a:cxn ang="0">
                    <a:pos x="207" y="165"/>
                  </a:cxn>
                  <a:cxn ang="0">
                    <a:pos x="330" y="210"/>
                  </a:cxn>
                  <a:cxn ang="0">
                    <a:pos x="457" y="268"/>
                  </a:cxn>
                  <a:cxn ang="0">
                    <a:pos x="519" y="304"/>
                  </a:cxn>
                  <a:cxn ang="0">
                    <a:pos x="536" y="281"/>
                  </a:cxn>
                  <a:cxn ang="0">
                    <a:pos x="562" y="278"/>
                  </a:cxn>
                  <a:cxn ang="0">
                    <a:pos x="561" y="294"/>
                  </a:cxn>
                  <a:cxn ang="0">
                    <a:pos x="534" y="308"/>
                  </a:cxn>
                  <a:cxn ang="0">
                    <a:pos x="545" y="325"/>
                  </a:cxn>
                  <a:cxn ang="0">
                    <a:pos x="533" y="334"/>
                  </a:cxn>
                  <a:cxn ang="0">
                    <a:pos x="486" y="299"/>
                  </a:cxn>
                  <a:cxn ang="0">
                    <a:pos x="396" y="253"/>
                  </a:cxn>
                  <a:cxn ang="0">
                    <a:pos x="288" y="204"/>
                  </a:cxn>
                  <a:cxn ang="0">
                    <a:pos x="172" y="168"/>
                  </a:cxn>
                  <a:cxn ang="0">
                    <a:pos x="73" y="142"/>
                  </a:cxn>
                  <a:cxn ang="0">
                    <a:pos x="0" y="125"/>
                  </a:cxn>
                  <a:cxn ang="0">
                    <a:pos x="9" y="81"/>
                  </a:cxn>
                  <a:cxn ang="0">
                    <a:pos x="56" y="65"/>
                  </a:cxn>
                </a:cxnLst>
                <a:rect l="0" t="0" r="r" b="b"/>
                <a:pathLst>
                  <a:path w="568" h="334">
                    <a:moveTo>
                      <a:pt x="56" y="65"/>
                    </a:moveTo>
                    <a:lnTo>
                      <a:pt x="64" y="40"/>
                    </a:lnTo>
                    <a:lnTo>
                      <a:pt x="64" y="18"/>
                    </a:lnTo>
                    <a:lnTo>
                      <a:pt x="64" y="0"/>
                    </a:lnTo>
                    <a:lnTo>
                      <a:pt x="99" y="8"/>
                    </a:lnTo>
                    <a:lnTo>
                      <a:pt x="172" y="44"/>
                    </a:lnTo>
                    <a:lnTo>
                      <a:pt x="234" y="73"/>
                    </a:lnTo>
                    <a:lnTo>
                      <a:pt x="287" y="96"/>
                    </a:lnTo>
                    <a:lnTo>
                      <a:pt x="353" y="119"/>
                    </a:lnTo>
                    <a:lnTo>
                      <a:pt x="447" y="154"/>
                    </a:lnTo>
                    <a:lnTo>
                      <a:pt x="514" y="178"/>
                    </a:lnTo>
                    <a:lnTo>
                      <a:pt x="534" y="189"/>
                    </a:lnTo>
                    <a:lnTo>
                      <a:pt x="545" y="201"/>
                    </a:lnTo>
                    <a:lnTo>
                      <a:pt x="546" y="223"/>
                    </a:lnTo>
                    <a:lnTo>
                      <a:pt x="519" y="246"/>
                    </a:lnTo>
                    <a:lnTo>
                      <a:pt x="501" y="235"/>
                    </a:lnTo>
                    <a:lnTo>
                      <a:pt x="519" y="223"/>
                    </a:lnTo>
                    <a:lnTo>
                      <a:pt x="528" y="217"/>
                    </a:lnTo>
                    <a:lnTo>
                      <a:pt x="528" y="204"/>
                    </a:lnTo>
                    <a:lnTo>
                      <a:pt x="516" y="196"/>
                    </a:lnTo>
                    <a:lnTo>
                      <a:pt x="507" y="197"/>
                    </a:lnTo>
                    <a:lnTo>
                      <a:pt x="502" y="207"/>
                    </a:lnTo>
                    <a:lnTo>
                      <a:pt x="499" y="226"/>
                    </a:lnTo>
                    <a:lnTo>
                      <a:pt x="498" y="235"/>
                    </a:lnTo>
                    <a:lnTo>
                      <a:pt x="483" y="229"/>
                    </a:lnTo>
                    <a:lnTo>
                      <a:pt x="483" y="215"/>
                    </a:lnTo>
                    <a:lnTo>
                      <a:pt x="489" y="196"/>
                    </a:lnTo>
                    <a:lnTo>
                      <a:pt x="504" y="184"/>
                    </a:lnTo>
                    <a:lnTo>
                      <a:pt x="450" y="167"/>
                    </a:lnTo>
                    <a:lnTo>
                      <a:pt x="379" y="143"/>
                    </a:lnTo>
                    <a:lnTo>
                      <a:pt x="309" y="116"/>
                    </a:lnTo>
                    <a:lnTo>
                      <a:pt x="246" y="91"/>
                    </a:lnTo>
                    <a:lnTo>
                      <a:pt x="199" y="72"/>
                    </a:lnTo>
                    <a:lnTo>
                      <a:pt x="132" y="39"/>
                    </a:lnTo>
                    <a:lnTo>
                      <a:pt x="77" y="14"/>
                    </a:lnTo>
                    <a:lnTo>
                      <a:pt x="77" y="36"/>
                    </a:lnTo>
                    <a:lnTo>
                      <a:pt x="73" y="53"/>
                    </a:lnTo>
                    <a:lnTo>
                      <a:pt x="73" y="70"/>
                    </a:lnTo>
                    <a:lnTo>
                      <a:pt x="70" y="81"/>
                    </a:lnTo>
                    <a:lnTo>
                      <a:pt x="29" y="70"/>
                    </a:lnTo>
                    <a:lnTo>
                      <a:pt x="26" y="92"/>
                    </a:lnTo>
                    <a:lnTo>
                      <a:pt x="20" y="110"/>
                    </a:lnTo>
                    <a:lnTo>
                      <a:pt x="17" y="122"/>
                    </a:lnTo>
                    <a:lnTo>
                      <a:pt x="82" y="131"/>
                    </a:lnTo>
                    <a:lnTo>
                      <a:pt x="156" y="151"/>
                    </a:lnTo>
                    <a:lnTo>
                      <a:pt x="207" y="165"/>
                    </a:lnTo>
                    <a:lnTo>
                      <a:pt x="269" y="186"/>
                    </a:lnTo>
                    <a:lnTo>
                      <a:pt x="330" y="210"/>
                    </a:lnTo>
                    <a:lnTo>
                      <a:pt x="405" y="244"/>
                    </a:lnTo>
                    <a:lnTo>
                      <a:pt x="457" y="268"/>
                    </a:lnTo>
                    <a:lnTo>
                      <a:pt x="501" y="291"/>
                    </a:lnTo>
                    <a:lnTo>
                      <a:pt x="519" y="304"/>
                    </a:lnTo>
                    <a:lnTo>
                      <a:pt x="528" y="289"/>
                    </a:lnTo>
                    <a:lnTo>
                      <a:pt x="536" y="281"/>
                    </a:lnTo>
                    <a:lnTo>
                      <a:pt x="549" y="278"/>
                    </a:lnTo>
                    <a:lnTo>
                      <a:pt x="562" y="278"/>
                    </a:lnTo>
                    <a:lnTo>
                      <a:pt x="568" y="285"/>
                    </a:lnTo>
                    <a:lnTo>
                      <a:pt x="561" y="294"/>
                    </a:lnTo>
                    <a:lnTo>
                      <a:pt x="542" y="294"/>
                    </a:lnTo>
                    <a:lnTo>
                      <a:pt x="534" y="308"/>
                    </a:lnTo>
                    <a:lnTo>
                      <a:pt x="533" y="318"/>
                    </a:lnTo>
                    <a:lnTo>
                      <a:pt x="545" y="325"/>
                    </a:lnTo>
                    <a:lnTo>
                      <a:pt x="549" y="328"/>
                    </a:lnTo>
                    <a:lnTo>
                      <a:pt x="533" y="334"/>
                    </a:lnTo>
                    <a:lnTo>
                      <a:pt x="511" y="320"/>
                    </a:lnTo>
                    <a:lnTo>
                      <a:pt x="486" y="299"/>
                    </a:lnTo>
                    <a:lnTo>
                      <a:pt x="450" y="279"/>
                    </a:lnTo>
                    <a:lnTo>
                      <a:pt x="396" y="253"/>
                    </a:lnTo>
                    <a:lnTo>
                      <a:pt x="348" y="232"/>
                    </a:lnTo>
                    <a:lnTo>
                      <a:pt x="288" y="204"/>
                    </a:lnTo>
                    <a:lnTo>
                      <a:pt x="228" y="187"/>
                    </a:lnTo>
                    <a:lnTo>
                      <a:pt x="172" y="168"/>
                    </a:lnTo>
                    <a:lnTo>
                      <a:pt x="126" y="155"/>
                    </a:lnTo>
                    <a:lnTo>
                      <a:pt x="73" y="142"/>
                    </a:lnTo>
                    <a:lnTo>
                      <a:pt x="13" y="131"/>
                    </a:lnTo>
                    <a:lnTo>
                      <a:pt x="0" y="125"/>
                    </a:lnTo>
                    <a:lnTo>
                      <a:pt x="3" y="108"/>
                    </a:lnTo>
                    <a:lnTo>
                      <a:pt x="9" y="81"/>
                    </a:lnTo>
                    <a:lnTo>
                      <a:pt x="26" y="57"/>
                    </a:lnTo>
                    <a:lnTo>
                      <a:pt x="56" y="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80"/>
              <p:cNvSpPr>
                <a:spLocks/>
              </p:cNvSpPr>
              <p:nvPr/>
            </p:nvSpPr>
            <p:spPr bwMode="auto">
              <a:xfrm>
                <a:off x="1433513" y="1322388"/>
                <a:ext cx="838200" cy="444500"/>
              </a:xfrm>
              <a:custGeom>
                <a:avLst/>
                <a:gdLst/>
                <a:ahLst/>
                <a:cxnLst>
                  <a:cxn ang="0">
                    <a:pos x="7" y="0"/>
                  </a:cxn>
                  <a:cxn ang="0">
                    <a:pos x="138" y="47"/>
                  </a:cxn>
                  <a:cxn ang="0">
                    <a:pos x="227" y="85"/>
                  </a:cxn>
                  <a:cxn ang="0">
                    <a:pos x="321" y="123"/>
                  </a:cxn>
                  <a:cxn ang="0">
                    <a:pos x="408" y="157"/>
                  </a:cxn>
                  <a:cxn ang="0">
                    <a:pos x="458" y="180"/>
                  </a:cxn>
                  <a:cxn ang="0">
                    <a:pos x="502" y="205"/>
                  </a:cxn>
                  <a:cxn ang="0">
                    <a:pos x="518" y="222"/>
                  </a:cxn>
                  <a:cxn ang="0">
                    <a:pos x="528" y="250"/>
                  </a:cxn>
                  <a:cxn ang="0">
                    <a:pos x="518" y="268"/>
                  </a:cxn>
                  <a:cxn ang="0">
                    <a:pos x="507" y="277"/>
                  </a:cxn>
                  <a:cxn ang="0">
                    <a:pos x="488" y="280"/>
                  </a:cxn>
                  <a:cxn ang="0">
                    <a:pos x="473" y="274"/>
                  </a:cxn>
                  <a:cxn ang="0">
                    <a:pos x="476" y="262"/>
                  </a:cxn>
                  <a:cxn ang="0">
                    <a:pos x="493" y="265"/>
                  </a:cxn>
                  <a:cxn ang="0">
                    <a:pos x="508" y="262"/>
                  </a:cxn>
                  <a:cxn ang="0">
                    <a:pos x="514" y="247"/>
                  </a:cxn>
                  <a:cxn ang="0">
                    <a:pos x="508" y="237"/>
                  </a:cxn>
                  <a:cxn ang="0">
                    <a:pos x="499" y="228"/>
                  </a:cxn>
                  <a:cxn ang="0">
                    <a:pos x="492" y="215"/>
                  </a:cxn>
                  <a:cxn ang="0">
                    <a:pos x="476" y="205"/>
                  </a:cxn>
                  <a:cxn ang="0">
                    <a:pos x="452" y="192"/>
                  </a:cxn>
                  <a:cxn ang="0">
                    <a:pos x="403" y="170"/>
                  </a:cxn>
                  <a:cxn ang="0">
                    <a:pos x="311" y="131"/>
                  </a:cxn>
                  <a:cxn ang="0">
                    <a:pos x="225" y="97"/>
                  </a:cxn>
                  <a:cxn ang="0">
                    <a:pos x="163" y="72"/>
                  </a:cxn>
                  <a:cxn ang="0">
                    <a:pos x="111" y="50"/>
                  </a:cxn>
                  <a:cxn ang="0">
                    <a:pos x="36" y="27"/>
                  </a:cxn>
                  <a:cxn ang="0">
                    <a:pos x="0" y="12"/>
                  </a:cxn>
                  <a:cxn ang="0">
                    <a:pos x="7" y="0"/>
                  </a:cxn>
                </a:cxnLst>
                <a:rect l="0" t="0" r="r" b="b"/>
                <a:pathLst>
                  <a:path w="528" h="280">
                    <a:moveTo>
                      <a:pt x="7" y="0"/>
                    </a:moveTo>
                    <a:lnTo>
                      <a:pt x="138" y="47"/>
                    </a:lnTo>
                    <a:lnTo>
                      <a:pt x="227" y="85"/>
                    </a:lnTo>
                    <a:lnTo>
                      <a:pt x="321" y="123"/>
                    </a:lnTo>
                    <a:lnTo>
                      <a:pt x="408" y="157"/>
                    </a:lnTo>
                    <a:lnTo>
                      <a:pt x="458" y="180"/>
                    </a:lnTo>
                    <a:lnTo>
                      <a:pt x="502" y="205"/>
                    </a:lnTo>
                    <a:lnTo>
                      <a:pt x="518" y="222"/>
                    </a:lnTo>
                    <a:lnTo>
                      <a:pt x="528" y="250"/>
                    </a:lnTo>
                    <a:lnTo>
                      <a:pt x="518" y="268"/>
                    </a:lnTo>
                    <a:lnTo>
                      <a:pt x="507" y="277"/>
                    </a:lnTo>
                    <a:lnTo>
                      <a:pt x="488" y="280"/>
                    </a:lnTo>
                    <a:lnTo>
                      <a:pt x="473" y="274"/>
                    </a:lnTo>
                    <a:lnTo>
                      <a:pt x="476" y="262"/>
                    </a:lnTo>
                    <a:lnTo>
                      <a:pt x="493" y="265"/>
                    </a:lnTo>
                    <a:lnTo>
                      <a:pt x="508" y="262"/>
                    </a:lnTo>
                    <a:lnTo>
                      <a:pt x="514" y="247"/>
                    </a:lnTo>
                    <a:lnTo>
                      <a:pt x="508" y="237"/>
                    </a:lnTo>
                    <a:lnTo>
                      <a:pt x="499" y="228"/>
                    </a:lnTo>
                    <a:lnTo>
                      <a:pt x="492" y="215"/>
                    </a:lnTo>
                    <a:lnTo>
                      <a:pt x="476" y="205"/>
                    </a:lnTo>
                    <a:lnTo>
                      <a:pt x="452" y="192"/>
                    </a:lnTo>
                    <a:lnTo>
                      <a:pt x="403" y="170"/>
                    </a:lnTo>
                    <a:lnTo>
                      <a:pt x="311" y="131"/>
                    </a:lnTo>
                    <a:lnTo>
                      <a:pt x="225" y="97"/>
                    </a:lnTo>
                    <a:lnTo>
                      <a:pt x="163" y="72"/>
                    </a:lnTo>
                    <a:lnTo>
                      <a:pt x="111" y="50"/>
                    </a:lnTo>
                    <a:lnTo>
                      <a:pt x="36" y="27"/>
                    </a:lnTo>
                    <a:lnTo>
                      <a:pt x="0" y="12"/>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81"/>
              <p:cNvSpPr>
                <a:spLocks/>
              </p:cNvSpPr>
              <p:nvPr/>
            </p:nvSpPr>
            <p:spPr bwMode="auto">
              <a:xfrm>
                <a:off x="1630363" y="1281113"/>
                <a:ext cx="233363" cy="358775"/>
              </a:xfrm>
              <a:custGeom>
                <a:avLst/>
                <a:gdLst/>
                <a:ahLst/>
                <a:cxnLst>
                  <a:cxn ang="0">
                    <a:pos x="87" y="35"/>
                  </a:cxn>
                  <a:cxn ang="0">
                    <a:pos x="105" y="12"/>
                  </a:cxn>
                  <a:cxn ang="0">
                    <a:pos x="127" y="0"/>
                  </a:cxn>
                  <a:cxn ang="0">
                    <a:pos x="139" y="4"/>
                  </a:cxn>
                  <a:cxn ang="0">
                    <a:pos x="147" y="25"/>
                  </a:cxn>
                  <a:cxn ang="0">
                    <a:pos x="141" y="48"/>
                  </a:cxn>
                  <a:cxn ang="0">
                    <a:pos x="127" y="60"/>
                  </a:cxn>
                  <a:cxn ang="0">
                    <a:pos x="90" y="77"/>
                  </a:cxn>
                  <a:cxn ang="0">
                    <a:pos x="54" y="95"/>
                  </a:cxn>
                  <a:cxn ang="0">
                    <a:pos x="36" y="107"/>
                  </a:cxn>
                  <a:cxn ang="0">
                    <a:pos x="31" y="119"/>
                  </a:cxn>
                  <a:cxn ang="0">
                    <a:pos x="34" y="135"/>
                  </a:cxn>
                  <a:cxn ang="0">
                    <a:pos x="49" y="156"/>
                  </a:cxn>
                  <a:cxn ang="0">
                    <a:pos x="70" y="169"/>
                  </a:cxn>
                  <a:cxn ang="0">
                    <a:pos x="94" y="175"/>
                  </a:cxn>
                  <a:cxn ang="0">
                    <a:pos x="108" y="170"/>
                  </a:cxn>
                  <a:cxn ang="0">
                    <a:pos x="114" y="147"/>
                  </a:cxn>
                  <a:cxn ang="0">
                    <a:pos x="124" y="128"/>
                  </a:cxn>
                  <a:cxn ang="0">
                    <a:pos x="136" y="134"/>
                  </a:cxn>
                  <a:cxn ang="0">
                    <a:pos x="138" y="148"/>
                  </a:cxn>
                  <a:cxn ang="0">
                    <a:pos x="126" y="165"/>
                  </a:cxn>
                  <a:cxn ang="0">
                    <a:pos x="120" y="179"/>
                  </a:cxn>
                  <a:cxn ang="0">
                    <a:pos x="124" y="196"/>
                  </a:cxn>
                  <a:cxn ang="0">
                    <a:pos x="136" y="208"/>
                  </a:cxn>
                  <a:cxn ang="0">
                    <a:pos x="132" y="226"/>
                  </a:cxn>
                  <a:cxn ang="0">
                    <a:pos x="114" y="226"/>
                  </a:cxn>
                  <a:cxn ang="0">
                    <a:pos x="90" y="205"/>
                  </a:cxn>
                  <a:cxn ang="0">
                    <a:pos x="67" y="188"/>
                  </a:cxn>
                  <a:cxn ang="0">
                    <a:pos x="37" y="173"/>
                  </a:cxn>
                  <a:cxn ang="0">
                    <a:pos x="13" y="156"/>
                  </a:cxn>
                  <a:cxn ang="0">
                    <a:pos x="3" y="134"/>
                  </a:cxn>
                  <a:cxn ang="0">
                    <a:pos x="0" y="115"/>
                  </a:cxn>
                  <a:cxn ang="0">
                    <a:pos x="9" y="92"/>
                  </a:cxn>
                  <a:cxn ang="0">
                    <a:pos x="27" y="77"/>
                  </a:cxn>
                  <a:cxn ang="0">
                    <a:pos x="57" y="56"/>
                  </a:cxn>
                  <a:cxn ang="0">
                    <a:pos x="87" y="35"/>
                  </a:cxn>
                </a:cxnLst>
                <a:rect l="0" t="0" r="r" b="b"/>
                <a:pathLst>
                  <a:path w="147" h="226">
                    <a:moveTo>
                      <a:pt x="87" y="35"/>
                    </a:moveTo>
                    <a:lnTo>
                      <a:pt x="105" y="12"/>
                    </a:lnTo>
                    <a:lnTo>
                      <a:pt x="127" y="0"/>
                    </a:lnTo>
                    <a:lnTo>
                      <a:pt x="139" y="4"/>
                    </a:lnTo>
                    <a:lnTo>
                      <a:pt x="147" y="25"/>
                    </a:lnTo>
                    <a:lnTo>
                      <a:pt x="141" y="48"/>
                    </a:lnTo>
                    <a:lnTo>
                      <a:pt x="127" y="60"/>
                    </a:lnTo>
                    <a:lnTo>
                      <a:pt x="90" y="77"/>
                    </a:lnTo>
                    <a:lnTo>
                      <a:pt x="54" y="95"/>
                    </a:lnTo>
                    <a:lnTo>
                      <a:pt x="36" y="107"/>
                    </a:lnTo>
                    <a:lnTo>
                      <a:pt x="31" y="119"/>
                    </a:lnTo>
                    <a:lnTo>
                      <a:pt x="34" y="135"/>
                    </a:lnTo>
                    <a:lnTo>
                      <a:pt x="49" y="156"/>
                    </a:lnTo>
                    <a:lnTo>
                      <a:pt x="70" y="169"/>
                    </a:lnTo>
                    <a:lnTo>
                      <a:pt x="94" y="175"/>
                    </a:lnTo>
                    <a:lnTo>
                      <a:pt x="108" y="170"/>
                    </a:lnTo>
                    <a:lnTo>
                      <a:pt x="114" y="147"/>
                    </a:lnTo>
                    <a:lnTo>
                      <a:pt x="124" y="128"/>
                    </a:lnTo>
                    <a:lnTo>
                      <a:pt x="136" y="134"/>
                    </a:lnTo>
                    <a:lnTo>
                      <a:pt x="138" y="148"/>
                    </a:lnTo>
                    <a:lnTo>
                      <a:pt x="126" y="165"/>
                    </a:lnTo>
                    <a:lnTo>
                      <a:pt x="120" y="179"/>
                    </a:lnTo>
                    <a:lnTo>
                      <a:pt x="124" y="196"/>
                    </a:lnTo>
                    <a:lnTo>
                      <a:pt x="136" y="208"/>
                    </a:lnTo>
                    <a:lnTo>
                      <a:pt x="132" y="226"/>
                    </a:lnTo>
                    <a:lnTo>
                      <a:pt x="114" y="226"/>
                    </a:lnTo>
                    <a:lnTo>
                      <a:pt x="90" y="205"/>
                    </a:lnTo>
                    <a:lnTo>
                      <a:pt x="67" y="188"/>
                    </a:lnTo>
                    <a:lnTo>
                      <a:pt x="37" y="173"/>
                    </a:lnTo>
                    <a:lnTo>
                      <a:pt x="13" y="156"/>
                    </a:lnTo>
                    <a:lnTo>
                      <a:pt x="3" y="134"/>
                    </a:lnTo>
                    <a:lnTo>
                      <a:pt x="0" y="115"/>
                    </a:lnTo>
                    <a:lnTo>
                      <a:pt x="9" y="92"/>
                    </a:lnTo>
                    <a:lnTo>
                      <a:pt x="27" y="77"/>
                    </a:lnTo>
                    <a:lnTo>
                      <a:pt x="57" y="56"/>
                    </a:lnTo>
                    <a:lnTo>
                      <a:pt x="87"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 name="Freeform 12"/>
            <p:cNvSpPr>
              <a:spLocks/>
            </p:cNvSpPr>
            <p:nvPr/>
          </p:nvSpPr>
          <p:spPr bwMode="auto">
            <a:xfrm>
              <a:off x="4604200" y="2239520"/>
              <a:ext cx="369570" cy="346710"/>
            </a:xfrm>
            <a:custGeom>
              <a:avLst/>
              <a:gdLst/>
              <a:ahLst/>
              <a:cxnLst>
                <a:cxn ang="0">
                  <a:pos x="75" y="92"/>
                </a:cxn>
                <a:cxn ang="0">
                  <a:pos x="75" y="70"/>
                </a:cxn>
                <a:cxn ang="0">
                  <a:pos x="80" y="48"/>
                </a:cxn>
                <a:cxn ang="0">
                  <a:pos x="87" y="23"/>
                </a:cxn>
                <a:cxn ang="0">
                  <a:pos x="99" y="12"/>
                </a:cxn>
                <a:cxn ang="0">
                  <a:pos x="116" y="4"/>
                </a:cxn>
                <a:cxn ang="0">
                  <a:pos x="134" y="0"/>
                </a:cxn>
                <a:cxn ang="0">
                  <a:pos x="156" y="2"/>
                </a:cxn>
                <a:cxn ang="0">
                  <a:pos x="169" y="13"/>
                </a:cxn>
                <a:cxn ang="0">
                  <a:pos x="177" y="25"/>
                </a:cxn>
                <a:cxn ang="0">
                  <a:pos x="187" y="42"/>
                </a:cxn>
                <a:cxn ang="0">
                  <a:pos x="192" y="60"/>
                </a:cxn>
                <a:cxn ang="0">
                  <a:pos x="194" y="78"/>
                </a:cxn>
                <a:cxn ang="0">
                  <a:pos x="194" y="102"/>
                </a:cxn>
                <a:cxn ang="0">
                  <a:pos x="192" y="126"/>
                </a:cxn>
                <a:cxn ang="0">
                  <a:pos x="188" y="145"/>
                </a:cxn>
                <a:cxn ang="0">
                  <a:pos x="176" y="162"/>
                </a:cxn>
                <a:cxn ang="0">
                  <a:pos x="161" y="176"/>
                </a:cxn>
                <a:cxn ang="0">
                  <a:pos x="141" y="182"/>
                </a:cxn>
                <a:cxn ang="0">
                  <a:pos x="121" y="178"/>
                </a:cxn>
                <a:cxn ang="0">
                  <a:pos x="108" y="170"/>
                </a:cxn>
                <a:cxn ang="0">
                  <a:pos x="96" y="160"/>
                </a:cxn>
                <a:cxn ang="0">
                  <a:pos x="85" y="142"/>
                </a:cxn>
                <a:cxn ang="0">
                  <a:pos x="79" y="124"/>
                </a:cxn>
                <a:cxn ang="0">
                  <a:pos x="54" y="126"/>
                </a:cxn>
                <a:cxn ang="0">
                  <a:pos x="29" y="134"/>
                </a:cxn>
                <a:cxn ang="0">
                  <a:pos x="18" y="140"/>
                </a:cxn>
                <a:cxn ang="0">
                  <a:pos x="6" y="140"/>
                </a:cxn>
                <a:cxn ang="0">
                  <a:pos x="0" y="126"/>
                </a:cxn>
                <a:cxn ang="0">
                  <a:pos x="8" y="116"/>
                </a:cxn>
                <a:cxn ang="0">
                  <a:pos x="25" y="112"/>
                </a:cxn>
                <a:cxn ang="0">
                  <a:pos x="51" y="107"/>
                </a:cxn>
                <a:cxn ang="0">
                  <a:pos x="66" y="101"/>
                </a:cxn>
                <a:cxn ang="0">
                  <a:pos x="75" y="92"/>
                </a:cxn>
              </a:cxnLst>
              <a:rect l="0" t="0" r="r" b="b"/>
              <a:pathLst>
                <a:path w="194" h="182">
                  <a:moveTo>
                    <a:pt x="75" y="92"/>
                  </a:moveTo>
                  <a:lnTo>
                    <a:pt x="75" y="70"/>
                  </a:lnTo>
                  <a:lnTo>
                    <a:pt x="80" y="48"/>
                  </a:lnTo>
                  <a:lnTo>
                    <a:pt x="87" y="23"/>
                  </a:lnTo>
                  <a:lnTo>
                    <a:pt x="99" y="12"/>
                  </a:lnTo>
                  <a:lnTo>
                    <a:pt x="116" y="4"/>
                  </a:lnTo>
                  <a:lnTo>
                    <a:pt x="134" y="0"/>
                  </a:lnTo>
                  <a:lnTo>
                    <a:pt x="156" y="2"/>
                  </a:lnTo>
                  <a:lnTo>
                    <a:pt x="169" y="13"/>
                  </a:lnTo>
                  <a:lnTo>
                    <a:pt x="177" y="25"/>
                  </a:lnTo>
                  <a:lnTo>
                    <a:pt x="187" y="42"/>
                  </a:lnTo>
                  <a:lnTo>
                    <a:pt x="192" y="60"/>
                  </a:lnTo>
                  <a:lnTo>
                    <a:pt x="194" y="78"/>
                  </a:lnTo>
                  <a:lnTo>
                    <a:pt x="194" y="102"/>
                  </a:lnTo>
                  <a:lnTo>
                    <a:pt x="192" y="126"/>
                  </a:lnTo>
                  <a:lnTo>
                    <a:pt x="188" y="145"/>
                  </a:lnTo>
                  <a:lnTo>
                    <a:pt x="176" y="162"/>
                  </a:lnTo>
                  <a:lnTo>
                    <a:pt x="161" y="176"/>
                  </a:lnTo>
                  <a:lnTo>
                    <a:pt x="141" y="182"/>
                  </a:lnTo>
                  <a:lnTo>
                    <a:pt x="121" y="178"/>
                  </a:lnTo>
                  <a:lnTo>
                    <a:pt x="108" y="170"/>
                  </a:lnTo>
                  <a:lnTo>
                    <a:pt x="96" y="160"/>
                  </a:lnTo>
                  <a:lnTo>
                    <a:pt x="85" y="142"/>
                  </a:lnTo>
                  <a:lnTo>
                    <a:pt x="79" y="124"/>
                  </a:lnTo>
                  <a:lnTo>
                    <a:pt x="54" y="126"/>
                  </a:lnTo>
                  <a:lnTo>
                    <a:pt x="29" y="134"/>
                  </a:lnTo>
                  <a:lnTo>
                    <a:pt x="18" y="140"/>
                  </a:lnTo>
                  <a:lnTo>
                    <a:pt x="6" y="140"/>
                  </a:lnTo>
                  <a:lnTo>
                    <a:pt x="0" y="126"/>
                  </a:lnTo>
                  <a:lnTo>
                    <a:pt x="8" y="116"/>
                  </a:lnTo>
                  <a:lnTo>
                    <a:pt x="25" y="112"/>
                  </a:lnTo>
                  <a:lnTo>
                    <a:pt x="51" y="107"/>
                  </a:lnTo>
                  <a:lnTo>
                    <a:pt x="66" y="101"/>
                  </a:lnTo>
                  <a:lnTo>
                    <a:pt x="75" y="9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18"/>
            <p:cNvSpPr>
              <a:spLocks/>
            </p:cNvSpPr>
            <p:nvPr/>
          </p:nvSpPr>
          <p:spPr bwMode="auto">
            <a:xfrm>
              <a:off x="5152840" y="2363346"/>
              <a:ext cx="358140" cy="331470"/>
            </a:xfrm>
            <a:custGeom>
              <a:avLst/>
              <a:gdLst/>
              <a:ahLst/>
              <a:cxnLst>
                <a:cxn ang="0">
                  <a:pos x="68" y="75"/>
                </a:cxn>
                <a:cxn ang="0">
                  <a:pos x="70" y="56"/>
                </a:cxn>
                <a:cxn ang="0">
                  <a:pos x="78" y="32"/>
                </a:cxn>
                <a:cxn ang="0">
                  <a:pos x="90" y="14"/>
                </a:cxn>
                <a:cxn ang="0">
                  <a:pos x="113" y="4"/>
                </a:cxn>
                <a:cxn ang="0">
                  <a:pos x="134" y="0"/>
                </a:cxn>
                <a:cxn ang="0">
                  <a:pos x="154" y="7"/>
                </a:cxn>
                <a:cxn ang="0">
                  <a:pos x="166" y="16"/>
                </a:cxn>
                <a:cxn ang="0">
                  <a:pos x="176" y="34"/>
                </a:cxn>
                <a:cxn ang="0">
                  <a:pos x="184" y="58"/>
                </a:cxn>
                <a:cxn ang="0">
                  <a:pos x="188" y="83"/>
                </a:cxn>
                <a:cxn ang="0">
                  <a:pos x="186" y="111"/>
                </a:cxn>
                <a:cxn ang="0">
                  <a:pos x="180" y="134"/>
                </a:cxn>
                <a:cxn ang="0">
                  <a:pos x="171" y="158"/>
                </a:cxn>
                <a:cxn ang="0">
                  <a:pos x="158" y="170"/>
                </a:cxn>
                <a:cxn ang="0">
                  <a:pos x="132" y="174"/>
                </a:cxn>
                <a:cxn ang="0">
                  <a:pos x="107" y="170"/>
                </a:cxn>
                <a:cxn ang="0">
                  <a:pos x="96" y="160"/>
                </a:cxn>
                <a:cxn ang="0">
                  <a:pos x="85" y="146"/>
                </a:cxn>
                <a:cxn ang="0">
                  <a:pos x="77" y="134"/>
                </a:cxn>
                <a:cxn ang="0">
                  <a:pos x="74" y="112"/>
                </a:cxn>
                <a:cxn ang="0">
                  <a:pos x="71" y="99"/>
                </a:cxn>
                <a:cxn ang="0">
                  <a:pos x="47" y="112"/>
                </a:cxn>
                <a:cxn ang="0">
                  <a:pos x="22" y="128"/>
                </a:cxn>
                <a:cxn ang="0">
                  <a:pos x="10" y="130"/>
                </a:cxn>
                <a:cxn ang="0">
                  <a:pos x="3" y="121"/>
                </a:cxn>
                <a:cxn ang="0">
                  <a:pos x="0" y="114"/>
                </a:cxn>
                <a:cxn ang="0">
                  <a:pos x="2" y="102"/>
                </a:cxn>
                <a:cxn ang="0">
                  <a:pos x="12" y="102"/>
                </a:cxn>
                <a:cxn ang="0">
                  <a:pos x="26" y="98"/>
                </a:cxn>
                <a:cxn ang="0">
                  <a:pos x="44" y="93"/>
                </a:cxn>
                <a:cxn ang="0">
                  <a:pos x="56" y="86"/>
                </a:cxn>
                <a:cxn ang="0">
                  <a:pos x="68" y="75"/>
                </a:cxn>
              </a:cxnLst>
              <a:rect l="0" t="0" r="r" b="b"/>
              <a:pathLst>
                <a:path w="188" h="174">
                  <a:moveTo>
                    <a:pt x="68" y="75"/>
                  </a:moveTo>
                  <a:lnTo>
                    <a:pt x="70" y="56"/>
                  </a:lnTo>
                  <a:lnTo>
                    <a:pt x="78" y="32"/>
                  </a:lnTo>
                  <a:lnTo>
                    <a:pt x="90" y="14"/>
                  </a:lnTo>
                  <a:lnTo>
                    <a:pt x="113" y="4"/>
                  </a:lnTo>
                  <a:lnTo>
                    <a:pt x="134" y="0"/>
                  </a:lnTo>
                  <a:lnTo>
                    <a:pt x="154" y="7"/>
                  </a:lnTo>
                  <a:lnTo>
                    <a:pt x="166" y="16"/>
                  </a:lnTo>
                  <a:lnTo>
                    <a:pt x="176" y="34"/>
                  </a:lnTo>
                  <a:lnTo>
                    <a:pt x="184" y="58"/>
                  </a:lnTo>
                  <a:lnTo>
                    <a:pt x="188" y="83"/>
                  </a:lnTo>
                  <a:lnTo>
                    <a:pt x="186" y="111"/>
                  </a:lnTo>
                  <a:lnTo>
                    <a:pt x="180" y="134"/>
                  </a:lnTo>
                  <a:lnTo>
                    <a:pt x="171" y="158"/>
                  </a:lnTo>
                  <a:lnTo>
                    <a:pt x="158" y="170"/>
                  </a:lnTo>
                  <a:lnTo>
                    <a:pt x="132" y="174"/>
                  </a:lnTo>
                  <a:lnTo>
                    <a:pt x="107" y="170"/>
                  </a:lnTo>
                  <a:lnTo>
                    <a:pt x="96" y="160"/>
                  </a:lnTo>
                  <a:lnTo>
                    <a:pt x="85" y="146"/>
                  </a:lnTo>
                  <a:lnTo>
                    <a:pt x="77" y="134"/>
                  </a:lnTo>
                  <a:lnTo>
                    <a:pt x="74" y="112"/>
                  </a:lnTo>
                  <a:lnTo>
                    <a:pt x="71" y="99"/>
                  </a:lnTo>
                  <a:lnTo>
                    <a:pt x="47" y="112"/>
                  </a:lnTo>
                  <a:lnTo>
                    <a:pt x="22" y="128"/>
                  </a:lnTo>
                  <a:lnTo>
                    <a:pt x="10" y="130"/>
                  </a:lnTo>
                  <a:lnTo>
                    <a:pt x="3" y="121"/>
                  </a:lnTo>
                  <a:lnTo>
                    <a:pt x="0" y="114"/>
                  </a:lnTo>
                  <a:lnTo>
                    <a:pt x="2" y="102"/>
                  </a:lnTo>
                  <a:lnTo>
                    <a:pt x="12" y="102"/>
                  </a:lnTo>
                  <a:lnTo>
                    <a:pt x="26" y="98"/>
                  </a:lnTo>
                  <a:lnTo>
                    <a:pt x="44" y="93"/>
                  </a:lnTo>
                  <a:lnTo>
                    <a:pt x="56" y="86"/>
                  </a:lnTo>
                  <a:lnTo>
                    <a:pt x="68" y="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9"/>
            <p:cNvSpPr>
              <a:spLocks/>
            </p:cNvSpPr>
            <p:nvPr/>
          </p:nvSpPr>
          <p:spPr bwMode="auto">
            <a:xfrm>
              <a:off x="5259520" y="2704340"/>
              <a:ext cx="245744" cy="483870"/>
            </a:xfrm>
            <a:custGeom>
              <a:avLst/>
              <a:gdLst/>
              <a:ahLst/>
              <a:cxnLst>
                <a:cxn ang="0">
                  <a:pos x="8" y="47"/>
                </a:cxn>
                <a:cxn ang="0">
                  <a:pos x="18" y="26"/>
                </a:cxn>
                <a:cxn ang="0">
                  <a:pos x="32" y="9"/>
                </a:cxn>
                <a:cxn ang="0">
                  <a:pos x="51" y="0"/>
                </a:cxn>
                <a:cxn ang="0">
                  <a:pos x="71" y="1"/>
                </a:cxn>
                <a:cxn ang="0">
                  <a:pos x="96" y="6"/>
                </a:cxn>
                <a:cxn ang="0">
                  <a:pos x="110" y="18"/>
                </a:cxn>
                <a:cxn ang="0">
                  <a:pos x="119" y="34"/>
                </a:cxn>
                <a:cxn ang="0">
                  <a:pos x="119" y="48"/>
                </a:cxn>
                <a:cxn ang="0">
                  <a:pos x="115" y="64"/>
                </a:cxn>
                <a:cxn ang="0">
                  <a:pos x="109" y="86"/>
                </a:cxn>
                <a:cxn ang="0">
                  <a:pos x="107" y="102"/>
                </a:cxn>
                <a:cxn ang="0">
                  <a:pos x="107" y="121"/>
                </a:cxn>
                <a:cxn ang="0">
                  <a:pos x="111" y="136"/>
                </a:cxn>
                <a:cxn ang="0">
                  <a:pos x="117" y="155"/>
                </a:cxn>
                <a:cxn ang="0">
                  <a:pos x="125" y="174"/>
                </a:cxn>
                <a:cxn ang="0">
                  <a:pos x="129" y="188"/>
                </a:cxn>
                <a:cxn ang="0">
                  <a:pos x="128" y="204"/>
                </a:cxn>
                <a:cxn ang="0">
                  <a:pos x="122" y="218"/>
                </a:cxn>
                <a:cxn ang="0">
                  <a:pos x="116" y="231"/>
                </a:cxn>
                <a:cxn ang="0">
                  <a:pos x="104" y="244"/>
                </a:cxn>
                <a:cxn ang="0">
                  <a:pos x="90" y="251"/>
                </a:cxn>
                <a:cxn ang="0">
                  <a:pos x="75" y="254"/>
                </a:cxn>
                <a:cxn ang="0">
                  <a:pos x="57" y="254"/>
                </a:cxn>
                <a:cxn ang="0">
                  <a:pos x="39" y="246"/>
                </a:cxn>
                <a:cxn ang="0">
                  <a:pos x="24" y="228"/>
                </a:cxn>
                <a:cxn ang="0">
                  <a:pos x="14" y="203"/>
                </a:cxn>
                <a:cxn ang="0">
                  <a:pos x="6" y="180"/>
                </a:cxn>
                <a:cxn ang="0">
                  <a:pos x="3" y="151"/>
                </a:cxn>
                <a:cxn ang="0">
                  <a:pos x="1" y="126"/>
                </a:cxn>
                <a:cxn ang="0">
                  <a:pos x="0" y="100"/>
                </a:cxn>
                <a:cxn ang="0">
                  <a:pos x="3" y="77"/>
                </a:cxn>
                <a:cxn ang="0">
                  <a:pos x="6" y="60"/>
                </a:cxn>
                <a:cxn ang="0">
                  <a:pos x="8" y="47"/>
                </a:cxn>
              </a:cxnLst>
              <a:rect l="0" t="0" r="r" b="b"/>
              <a:pathLst>
                <a:path w="129" h="254">
                  <a:moveTo>
                    <a:pt x="8" y="47"/>
                  </a:moveTo>
                  <a:lnTo>
                    <a:pt x="18" y="26"/>
                  </a:lnTo>
                  <a:lnTo>
                    <a:pt x="32" y="9"/>
                  </a:lnTo>
                  <a:lnTo>
                    <a:pt x="51" y="0"/>
                  </a:lnTo>
                  <a:lnTo>
                    <a:pt x="71" y="1"/>
                  </a:lnTo>
                  <a:lnTo>
                    <a:pt x="96" y="6"/>
                  </a:lnTo>
                  <a:lnTo>
                    <a:pt x="110" y="18"/>
                  </a:lnTo>
                  <a:lnTo>
                    <a:pt x="119" y="34"/>
                  </a:lnTo>
                  <a:lnTo>
                    <a:pt x="119" y="48"/>
                  </a:lnTo>
                  <a:lnTo>
                    <a:pt x="115" y="64"/>
                  </a:lnTo>
                  <a:lnTo>
                    <a:pt x="109" y="86"/>
                  </a:lnTo>
                  <a:lnTo>
                    <a:pt x="107" y="102"/>
                  </a:lnTo>
                  <a:lnTo>
                    <a:pt x="107" y="121"/>
                  </a:lnTo>
                  <a:lnTo>
                    <a:pt x="111" y="136"/>
                  </a:lnTo>
                  <a:lnTo>
                    <a:pt x="117" y="155"/>
                  </a:lnTo>
                  <a:lnTo>
                    <a:pt x="125" y="174"/>
                  </a:lnTo>
                  <a:lnTo>
                    <a:pt x="129" y="188"/>
                  </a:lnTo>
                  <a:lnTo>
                    <a:pt x="128" y="204"/>
                  </a:lnTo>
                  <a:lnTo>
                    <a:pt x="122" y="218"/>
                  </a:lnTo>
                  <a:lnTo>
                    <a:pt x="116" y="231"/>
                  </a:lnTo>
                  <a:lnTo>
                    <a:pt x="104" y="244"/>
                  </a:lnTo>
                  <a:lnTo>
                    <a:pt x="90" y="251"/>
                  </a:lnTo>
                  <a:lnTo>
                    <a:pt x="75" y="254"/>
                  </a:lnTo>
                  <a:lnTo>
                    <a:pt x="57" y="254"/>
                  </a:lnTo>
                  <a:lnTo>
                    <a:pt x="39" y="246"/>
                  </a:lnTo>
                  <a:lnTo>
                    <a:pt x="24" y="228"/>
                  </a:lnTo>
                  <a:lnTo>
                    <a:pt x="14" y="203"/>
                  </a:lnTo>
                  <a:lnTo>
                    <a:pt x="6" y="180"/>
                  </a:lnTo>
                  <a:lnTo>
                    <a:pt x="3" y="151"/>
                  </a:lnTo>
                  <a:lnTo>
                    <a:pt x="1" y="126"/>
                  </a:lnTo>
                  <a:lnTo>
                    <a:pt x="0" y="100"/>
                  </a:lnTo>
                  <a:lnTo>
                    <a:pt x="3" y="77"/>
                  </a:lnTo>
                  <a:lnTo>
                    <a:pt x="6" y="60"/>
                  </a:lnTo>
                  <a:lnTo>
                    <a:pt x="8"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1"/>
            <p:cNvSpPr>
              <a:spLocks/>
            </p:cNvSpPr>
            <p:nvPr/>
          </p:nvSpPr>
          <p:spPr bwMode="auto">
            <a:xfrm>
              <a:off x="5404300" y="2729106"/>
              <a:ext cx="255270" cy="432435"/>
            </a:xfrm>
            <a:custGeom>
              <a:avLst/>
              <a:gdLst/>
              <a:ahLst/>
              <a:cxnLst>
                <a:cxn ang="0">
                  <a:pos x="13" y="0"/>
                </a:cxn>
                <a:cxn ang="0">
                  <a:pos x="25" y="0"/>
                </a:cxn>
                <a:cxn ang="0">
                  <a:pos x="45" y="10"/>
                </a:cxn>
                <a:cxn ang="0">
                  <a:pos x="63" y="25"/>
                </a:cxn>
                <a:cxn ang="0">
                  <a:pos x="88" y="47"/>
                </a:cxn>
                <a:cxn ang="0">
                  <a:pos x="106" y="66"/>
                </a:cxn>
                <a:cxn ang="0">
                  <a:pos x="121" y="81"/>
                </a:cxn>
                <a:cxn ang="0">
                  <a:pos x="129" y="93"/>
                </a:cxn>
                <a:cxn ang="0">
                  <a:pos x="133" y="100"/>
                </a:cxn>
                <a:cxn ang="0">
                  <a:pos x="134" y="111"/>
                </a:cxn>
                <a:cxn ang="0">
                  <a:pos x="124" y="126"/>
                </a:cxn>
                <a:cxn ang="0">
                  <a:pos x="109" y="145"/>
                </a:cxn>
                <a:cxn ang="0">
                  <a:pos x="90" y="157"/>
                </a:cxn>
                <a:cxn ang="0">
                  <a:pos x="68" y="165"/>
                </a:cxn>
                <a:cxn ang="0">
                  <a:pos x="61" y="172"/>
                </a:cxn>
                <a:cxn ang="0">
                  <a:pos x="62" y="183"/>
                </a:cxn>
                <a:cxn ang="0">
                  <a:pos x="75" y="191"/>
                </a:cxn>
                <a:cxn ang="0">
                  <a:pos x="95" y="202"/>
                </a:cxn>
                <a:cxn ang="0">
                  <a:pos x="113" y="208"/>
                </a:cxn>
                <a:cxn ang="0">
                  <a:pos x="118" y="217"/>
                </a:cxn>
                <a:cxn ang="0">
                  <a:pos x="110" y="225"/>
                </a:cxn>
                <a:cxn ang="0">
                  <a:pos x="93" y="227"/>
                </a:cxn>
                <a:cxn ang="0">
                  <a:pos x="71" y="215"/>
                </a:cxn>
                <a:cxn ang="0">
                  <a:pos x="48" y="197"/>
                </a:cxn>
                <a:cxn ang="0">
                  <a:pos x="37" y="177"/>
                </a:cxn>
                <a:cxn ang="0">
                  <a:pos x="38" y="168"/>
                </a:cxn>
                <a:cxn ang="0">
                  <a:pos x="51" y="155"/>
                </a:cxn>
                <a:cxn ang="0">
                  <a:pos x="68" y="146"/>
                </a:cxn>
                <a:cxn ang="0">
                  <a:pos x="93" y="132"/>
                </a:cxn>
                <a:cxn ang="0">
                  <a:pos x="108" y="113"/>
                </a:cxn>
                <a:cxn ang="0">
                  <a:pos x="110" y="103"/>
                </a:cxn>
                <a:cxn ang="0">
                  <a:pos x="99" y="93"/>
                </a:cxn>
                <a:cxn ang="0">
                  <a:pos x="73" y="74"/>
                </a:cxn>
                <a:cxn ang="0">
                  <a:pos x="43" y="57"/>
                </a:cxn>
                <a:cxn ang="0">
                  <a:pos x="22" y="46"/>
                </a:cxn>
                <a:cxn ang="0">
                  <a:pos x="2" y="31"/>
                </a:cxn>
                <a:cxn ang="0">
                  <a:pos x="0" y="15"/>
                </a:cxn>
                <a:cxn ang="0">
                  <a:pos x="13" y="0"/>
                </a:cxn>
              </a:cxnLst>
              <a:rect l="0" t="0" r="r" b="b"/>
              <a:pathLst>
                <a:path w="134" h="227">
                  <a:moveTo>
                    <a:pt x="13" y="0"/>
                  </a:moveTo>
                  <a:lnTo>
                    <a:pt x="25" y="0"/>
                  </a:lnTo>
                  <a:lnTo>
                    <a:pt x="45" y="10"/>
                  </a:lnTo>
                  <a:lnTo>
                    <a:pt x="63" y="25"/>
                  </a:lnTo>
                  <a:lnTo>
                    <a:pt x="88" y="47"/>
                  </a:lnTo>
                  <a:lnTo>
                    <a:pt x="106" y="66"/>
                  </a:lnTo>
                  <a:lnTo>
                    <a:pt x="121" y="81"/>
                  </a:lnTo>
                  <a:lnTo>
                    <a:pt x="129" y="93"/>
                  </a:lnTo>
                  <a:lnTo>
                    <a:pt x="133" y="100"/>
                  </a:lnTo>
                  <a:lnTo>
                    <a:pt x="134" y="111"/>
                  </a:lnTo>
                  <a:lnTo>
                    <a:pt x="124" y="126"/>
                  </a:lnTo>
                  <a:lnTo>
                    <a:pt x="109" y="145"/>
                  </a:lnTo>
                  <a:lnTo>
                    <a:pt x="90" y="157"/>
                  </a:lnTo>
                  <a:lnTo>
                    <a:pt x="68" y="165"/>
                  </a:lnTo>
                  <a:lnTo>
                    <a:pt x="61" y="172"/>
                  </a:lnTo>
                  <a:lnTo>
                    <a:pt x="62" y="183"/>
                  </a:lnTo>
                  <a:lnTo>
                    <a:pt x="75" y="191"/>
                  </a:lnTo>
                  <a:lnTo>
                    <a:pt x="95" y="202"/>
                  </a:lnTo>
                  <a:lnTo>
                    <a:pt x="113" y="208"/>
                  </a:lnTo>
                  <a:lnTo>
                    <a:pt x="118" y="217"/>
                  </a:lnTo>
                  <a:lnTo>
                    <a:pt x="110" y="225"/>
                  </a:lnTo>
                  <a:lnTo>
                    <a:pt x="93" y="227"/>
                  </a:lnTo>
                  <a:lnTo>
                    <a:pt x="71" y="215"/>
                  </a:lnTo>
                  <a:lnTo>
                    <a:pt x="48" y="197"/>
                  </a:lnTo>
                  <a:lnTo>
                    <a:pt x="37" y="177"/>
                  </a:lnTo>
                  <a:lnTo>
                    <a:pt x="38" y="168"/>
                  </a:lnTo>
                  <a:lnTo>
                    <a:pt x="51" y="155"/>
                  </a:lnTo>
                  <a:lnTo>
                    <a:pt x="68" y="146"/>
                  </a:lnTo>
                  <a:lnTo>
                    <a:pt x="93" y="132"/>
                  </a:lnTo>
                  <a:lnTo>
                    <a:pt x="108" y="113"/>
                  </a:lnTo>
                  <a:lnTo>
                    <a:pt x="110" y="103"/>
                  </a:lnTo>
                  <a:lnTo>
                    <a:pt x="99" y="93"/>
                  </a:lnTo>
                  <a:lnTo>
                    <a:pt x="73" y="74"/>
                  </a:lnTo>
                  <a:lnTo>
                    <a:pt x="43" y="57"/>
                  </a:lnTo>
                  <a:lnTo>
                    <a:pt x="22" y="46"/>
                  </a:lnTo>
                  <a:lnTo>
                    <a:pt x="2" y="31"/>
                  </a:lnTo>
                  <a:lnTo>
                    <a:pt x="0" y="15"/>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2"/>
            <p:cNvSpPr>
              <a:spLocks/>
            </p:cNvSpPr>
            <p:nvPr/>
          </p:nvSpPr>
          <p:spPr bwMode="auto">
            <a:xfrm>
              <a:off x="5187130" y="3079626"/>
              <a:ext cx="232410" cy="592455"/>
            </a:xfrm>
            <a:custGeom>
              <a:avLst/>
              <a:gdLst/>
              <a:ahLst/>
              <a:cxnLst>
                <a:cxn ang="0">
                  <a:pos x="79" y="40"/>
                </a:cxn>
                <a:cxn ang="0">
                  <a:pos x="79" y="19"/>
                </a:cxn>
                <a:cxn ang="0">
                  <a:pos x="92" y="2"/>
                </a:cxn>
                <a:cxn ang="0">
                  <a:pos x="106" y="0"/>
                </a:cxn>
                <a:cxn ang="0">
                  <a:pos x="122" y="11"/>
                </a:cxn>
                <a:cxn ang="0">
                  <a:pos x="122" y="36"/>
                </a:cxn>
                <a:cxn ang="0">
                  <a:pos x="120" y="71"/>
                </a:cxn>
                <a:cxn ang="0">
                  <a:pos x="115" y="105"/>
                </a:cxn>
                <a:cxn ang="0">
                  <a:pos x="102" y="140"/>
                </a:cxn>
                <a:cxn ang="0">
                  <a:pos x="96" y="156"/>
                </a:cxn>
                <a:cxn ang="0">
                  <a:pos x="95" y="182"/>
                </a:cxn>
                <a:cxn ang="0">
                  <a:pos x="92" y="218"/>
                </a:cxn>
                <a:cxn ang="0">
                  <a:pos x="91" y="244"/>
                </a:cxn>
                <a:cxn ang="0">
                  <a:pos x="95" y="260"/>
                </a:cxn>
                <a:cxn ang="0">
                  <a:pos x="96" y="267"/>
                </a:cxn>
                <a:cxn ang="0">
                  <a:pos x="94" y="280"/>
                </a:cxn>
                <a:cxn ang="0">
                  <a:pos x="86" y="285"/>
                </a:cxn>
                <a:cxn ang="0">
                  <a:pos x="73" y="291"/>
                </a:cxn>
                <a:cxn ang="0">
                  <a:pos x="58" y="294"/>
                </a:cxn>
                <a:cxn ang="0">
                  <a:pos x="41" y="305"/>
                </a:cxn>
                <a:cxn ang="0">
                  <a:pos x="32" y="311"/>
                </a:cxn>
                <a:cxn ang="0">
                  <a:pos x="20" y="309"/>
                </a:cxn>
                <a:cxn ang="0">
                  <a:pos x="4" y="303"/>
                </a:cxn>
                <a:cxn ang="0">
                  <a:pos x="0" y="294"/>
                </a:cxn>
                <a:cxn ang="0">
                  <a:pos x="2" y="289"/>
                </a:cxn>
                <a:cxn ang="0">
                  <a:pos x="14" y="285"/>
                </a:cxn>
                <a:cxn ang="0">
                  <a:pos x="33" y="277"/>
                </a:cxn>
                <a:cxn ang="0">
                  <a:pos x="56" y="267"/>
                </a:cxn>
                <a:cxn ang="0">
                  <a:pos x="68" y="256"/>
                </a:cxn>
                <a:cxn ang="0">
                  <a:pos x="74" y="240"/>
                </a:cxn>
                <a:cxn ang="0">
                  <a:pos x="73" y="217"/>
                </a:cxn>
                <a:cxn ang="0">
                  <a:pos x="72" y="186"/>
                </a:cxn>
                <a:cxn ang="0">
                  <a:pos x="70" y="155"/>
                </a:cxn>
                <a:cxn ang="0">
                  <a:pos x="72" y="133"/>
                </a:cxn>
                <a:cxn ang="0">
                  <a:pos x="76" y="104"/>
                </a:cxn>
                <a:cxn ang="0">
                  <a:pos x="79" y="80"/>
                </a:cxn>
                <a:cxn ang="0">
                  <a:pos x="81" y="54"/>
                </a:cxn>
                <a:cxn ang="0">
                  <a:pos x="79" y="40"/>
                </a:cxn>
              </a:cxnLst>
              <a:rect l="0" t="0" r="r" b="b"/>
              <a:pathLst>
                <a:path w="122" h="311">
                  <a:moveTo>
                    <a:pt x="79" y="40"/>
                  </a:moveTo>
                  <a:lnTo>
                    <a:pt x="79" y="19"/>
                  </a:lnTo>
                  <a:lnTo>
                    <a:pt x="92" y="2"/>
                  </a:lnTo>
                  <a:lnTo>
                    <a:pt x="106" y="0"/>
                  </a:lnTo>
                  <a:lnTo>
                    <a:pt x="122" y="11"/>
                  </a:lnTo>
                  <a:lnTo>
                    <a:pt x="122" y="36"/>
                  </a:lnTo>
                  <a:lnTo>
                    <a:pt x="120" y="71"/>
                  </a:lnTo>
                  <a:lnTo>
                    <a:pt x="115" y="105"/>
                  </a:lnTo>
                  <a:lnTo>
                    <a:pt x="102" y="140"/>
                  </a:lnTo>
                  <a:lnTo>
                    <a:pt x="96" y="156"/>
                  </a:lnTo>
                  <a:lnTo>
                    <a:pt x="95" y="182"/>
                  </a:lnTo>
                  <a:lnTo>
                    <a:pt x="92" y="218"/>
                  </a:lnTo>
                  <a:lnTo>
                    <a:pt x="91" y="244"/>
                  </a:lnTo>
                  <a:lnTo>
                    <a:pt x="95" y="260"/>
                  </a:lnTo>
                  <a:lnTo>
                    <a:pt x="96" y="267"/>
                  </a:lnTo>
                  <a:lnTo>
                    <a:pt x="94" y="280"/>
                  </a:lnTo>
                  <a:lnTo>
                    <a:pt x="86" y="285"/>
                  </a:lnTo>
                  <a:lnTo>
                    <a:pt x="73" y="291"/>
                  </a:lnTo>
                  <a:lnTo>
                    <a:pt x="58" y="294"/>
                  </a:lnTo>
                  <a:lnTo>
                    <a:pt x="41" y="305"/>
                  </a:lnTo>
                  <a:lnTo>
                    <a:pt x="32" y="311"/>
                  </a:lnTo>
                  <a:lnTo>
                    <a:pt x="20" y="309"/>
                  </a:lnTo>
                  <a:lnTo>
                    <a:pt x="4" y="303"/>
                  </a:lnTo>
                  <a:lnTo>
                    <a:pt x="0" y="294"/>
                  </a:lnTo>
                  <a:lnTo>
                    <a:pt x="2" y="289"/>
                  </a:lnTo>
                  <a:lnTo>
                    <a:pt x="14" y="285"/>
                  </a:lnTo>
                  <a:lnTo>
                    <a:pt x="33" y="277"/>
                  </a:lnTo>
                  <a:lnTo>
                    <a:pt x="56" y="267"/>
                  </a:lnTo>
                  <a:lnTo>
                    <a:pt x="68" y="256"/>
                  </a:lnTo>
                  <a:lnTo>
                    <a:pt x="74" y="240"/>
                  </a:lnTo>
                  <a:lnTo>
                    <a:pt x="73" y="217"/>
                  </a:lnTo>
                  <a:lnTo>
                    <a:pt x="72" y="186"/>
                  </a:lnTo>
                  <a:lnTo>
                    <a:pt x="70" y="155"/>
                  </a:lnTo>
                  <a:lnTo>
                    <a:pt x="72" y="133"/>
                  </a:lnTo>
                  <a:lnTo>
                    <a:pt x="76" y="104"/>
                  </a:lnTo>
                  <a:lnTo>
                    <a:pt x="79" y="80"/>
                  </a:lnTo>
                  <a:lnTo>
                    <a:pt x="81" y="54"/>
                  </a:lnTo>
                  <a:lnTo>
                    <a:pt x="79"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23"/>
            <p:cNvSpPr>
              <a:spLocks/>
            </p:cNvSpPr>
            <p:nvPr/>
          </p:nvSpPr>
          <p:spPr bwMode="auto">
            <a:xfrm>
              <a:off x="5299526" y="3079626"/>
              <a:ext cx="201930" cy="666750"/>
            </a:xfrm>
            <a:custGeom>
              <a:avLst/>
              <a:gdLst/>
              <a:ahLst/>
              <a:cxnLst>
                <a:cxn ang="0">
                  <a:pos x="54" y="47"/>
                </a:cxn>
                <a:cxn ang="0">
                  <a:pos x="50" y="25"/>
                </a:cxn>
                <a:cxn ang="0">
                  <a:pos x="63" y="3"/>
                </a:cxn>
                <a:cxn ang="0">
                  <a:pos x="80" y="0"/>
                </a:cxn>
                <a:cxn ang="0">
                  <a:pos x="98" y="10"/>
                </a:cxn>
                <a:cxn ang="0">
                  <a:pos x="104" y="37"/>
                </a:cxn>
                <a:cxn ang="0">
                  <a:pos x="105" y="75"/>
                </a:cxn>
                <a:cxn ang="0">
                  <a:pos x="102" y="113"/>
                </a:cxn>
                <a:cxn ang="0">
                  <a:pos x="95" y="155"/>
                </a:cxn>
                <a:cxn ang="0">
                  <a:pos x="91" y="172"/>
                </a:cxn>
                <a:cxn ang="0">
                  <a:pos x="93" y="200"/>
                </a:cxn>
                <a:cxn ang="0">
                  <a:pos x="95" y="240"/>
                </a:cxn>
                <a:cxn ang="0">
                  <a:pos x="95" y="269"/>
                </a:cxn>
                <a:cxn ang="0">
                  <a:pos x="102" y="286"/>
                </a:cxn>
                <a:cxn ang="0">
                  <a:pos x="106" y="293"/>
                </a:cxn>
                <a:cxn ang="0">
                  <a:pos x="106" y="307"/>
                </a:cxn>
                <a:cxn ang="0">
                  <a:pos x="98" y="315"/>
                </a:cxn>
                <a:cxn ang="0">
                  <a:pos x="85" y="322"/>
                </a:cxn>
                <a:cxn ang="0">
                  <a:pos x="67" y="328"/>
                </a:cxn>
                <a:cxn ang="0">
                  <a:pos x="49" y="342"/>
                </a:cxn>
                <a:cxn ang="0">
                  <a:pos x="39" y="350"/>
                </a:cxn>
                <a:cxn ang="0">
                  <a:pos x="26" y="349"/>
                </a:cxn>
                <a:cxn ang="0">
                  <a:pos x="6" y="344"/>
                </a:cxn>
                <a:cxn ang="0">
                  <a:pos x="0" y="335"/>
                </a:cxn>
                <a:cxn ang="0">
                  <a:pos x="4" y="330"/>
                </a:cxn>
                <a:cxn ang="0">
                  <a:pos x="15" y="323"/>
                </a:cxn>
                <a:cxn ang="0">
                  <a:pos x="37" y="313"/>
                </a:cxn>
                <a:cxn ang="0">
                  <a:pos x="60" y="298"/>
                </a:cxn>
                <a:cxn ang="0">
                  <a:pos x="73" y="284"/>
                </a:cxn>
                <a:cxn ang="0">
                  <a:pos x="77" y="267"/>
                </a:cxn>
                <a:cxn ang="0">
                  <a:pos x="73" y="241"/>
                </a:cxn>
                <a:cxn ang="0">
                  <a:pos x="68" y="208"/>
                </a:cxn>
                <a:cxn ang="0">
                  <a:pos x="60" y="174"/>
                </a:cxn>
                <a:cxn ang="0">
                  <a:pos x="60" y="149"/>
                </a:cxn>
                <a:cxn ang="0">
                  <a:pos x="60" y="118"/>
                </a:cxn>
                <a:cxn ang="0">
                  <a:pos x="60" y="91"/>
                </a:cxn>
                <a:cxn ang="0">
                  <a:pos x="57" y="62"/>
                </a:cxn>
                <a:cxn ang="0">
                  <a:pos x="54" y="47"/>
                </a:cxn>
              </a:cxnLst>
              <a:rect l="0" t="0" r="r" b="b"/>
              <a:pathLst>
                <a:path w="106" h="350">
                  <a:moveTo>
                    <a:pt x="54" y="47"/>
                  </a:moveTo>
                  <a:lnTo>
                    <a:pt x="50" y="25"/>
                  </a:lnTo>
                  <a:lnTo>
                    <a:pt x="63" y="3"/>
                  </a:lnTo>
                  <a:lnTo>
                    <a:pt x="80" y="0"/>
                  </a:lnTo>
                  <a:lnTo>
                    <a:pt x="98" y="10"/>
                  </a:lnTo>
                  <a:lnTo>
                    <a:pt x="104" y="37"/>
                  </a:lnTo>
                  <a:lnTo>
                    <a:pt x="105" y="75"/>
                  </a:lnTo>
                  <a:lnTo>
                    <a:pt x="102" y="113"/>
                  </a:lnTo>
                  <a:lnTo>
                    <a:pt x="95" y="155"/>
                  </a:lnTo>
                  <a:lnTo>
                    <a:pt x="91" y="172"/>
                  </a:lnTo>
                  <a:lnTo>
                    <a:pt x="93" y="200"/>
                  </a:lnTo>
                  <a:lnTo>
                    <a:pt x="95" y="240"/>
                  </a:lnTo>
                  <a:lnTo>
                    <a:pt x="95" y="269"/>
                  </a:lnTo>
                  <a:lnTo>
                    <a:pt x="102" y="286"/>
                  </a:lnTo>
                  <a:lnTo>
                    <a:pt x="106" y="293"/>
                  </a:lnTo>
                  <a:lnTo>
                    <a:pt x="106" y="307"/>
                  </a:lnTo>
                  <a:lnTo>
                    <a:pt x="98" y="315"/>
                  </a:lnTo>
                  <a:lnTo>
                    <a:pt x="85" y="322"/>
                  </a:lnTo>
                  <a:lnTo>
                    <a:pt x="67" y="328"/>
                  </a:lnTo>
                  <a:lnTo>
                    <a:pt x="49" y="342"/>
                  </a:lnTo>
                  <a:lnTo>
                    <a:pt x="39" y="350"/>
                  </a:lnTo>
                  <a:lnTo>
                    <a:pt x="26" y="349"/>
                  </a:lnTo>
                  <a:lnTo>
                    <a:pt x="6" y="344"/>
                  </a:lnTo>
                  <a:lnTo>
                    <a:pt x="0" y="335"/>
                  </a:lnTo>
                  <a:lnTo>
                    <a:pt x="4" y="330"/>
                  </a:lnTo>
                  <a:lnTo>
                    <a:pt x="15" y="323"/>
                  </a:lnTo>
                  <a:lnTo>
                    <a:pt x="37" y="313"/>
                  </a:lnTo>
                  <a:lnTo>
                    <a:pt x="60" y="298"/>
                  </a:lnTo>
                  <a:lnTo>
                    <a:pt x="73" y="284"/>
                  </a:lnTo>
                  <a:lnTo>
                    <a:pt x="77" y="267"/>
                  </a:lnTo>
                  <a:lnTo>
                    <a:pt x="73" y="241"/>
                  </a:lnTo>
                  <a:lnTo>
                    <a:pt x="68" y="208"/>
                  </a:lnTo>
                  <a:lnTo>
                    <a:pt x="60" y="174"/>
                  </a:lnTo>
                  <a:lnTo>
                    <a:pt x="60" y="149"/>
                  </a:lnTo>
                  <a:lnTo>
                    <a:pt x="60" y="118"/>
                  </a:lnTo>
                  <a:lnTo>
                    <a:pt x="60" y="91"/>
                  </a:lnTo>
                  <a:lnTo>
                    <a:pt x="57" y="62"/>
                  </a:lnTo>
                  <a:lnTo>
                    <a:pt x="54"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0"/>
            <p:cNvSpPr>
              <a:spLocks noChangeAspect="1"/>
            </p:cNvSpPr>
            <p:nvPr/>
          </p:nvSpPr>
          <p:spPr bwMode="auto">
            <a:xfrm rot="18180000" flipV="1">
              <a:off x="4334466" y="2656776"/>
              <a:ext cx="524256" cy="270255"/>
            </a:xfrm>
            <a:custGeom>
              <a:avLst/>
              <a:gdLst/>
              <a:ahLst/>
              <a:cxnLst>
                <a:cxn ang="0">
                  <a:pos x="227" y="18"/>
                </a:cxn>
                <a:cxn ang="0">
                  <a:pos x="198" y="46"/>
                </a:cxn>
                <a:cxn ang="0">
                  <a:pos x="158" y="62"/>
                </a:cxn>
                <a:cxn ang="0">
                  <a:pos x="116" y="68"/>
                </a:cxn>
                <a:cxn ang="0">
                  <a:pos x="78" y="68"/>
                </a:cxn>
                <a:cxn ang="0">
                  <a:pos x="58" y="59"/>
                </a:cxn>
                <a:cxn ang="0">
                  <a:pos x="51" y="38"/>
                </a:cxn>
                <a:cxn ang="0">
                  <a:pos x="40" y="30"/>
                </a:cxn>
                <a:cxn ang="0">
                  <a:pos x="28" y="39"/>
                </a:cxn>
                <a:cxn ang="0">
                  <a:pos x="32" y="54"/>
                </a:cxn>
                <a:cxn ang="0">
                  <a:pos x="46" y="71"/>
                </a:cxn>
                <a:cxn ang="0">
                  <a:pos x="37" y="82"/>
                </a:cxn>
                <a:cxn ang="0">
                  <a:pos x="15" y="79"/>
                </a:cxn>
                <a:cxn ang="0">
                  <a:pos x="1" y="83"/>
                </a:cxn>
                <a:cxn ang="0">
                  <a:pos x="0" y="97"/>
                </a:cxn>
                <a:cxn ang="0">
                  <a:pos x="18" y="101"/>
                </a:cxn>
                <a:cxn ang="0">
                  <a:pos x="36" y="95"/>
                </a:cxn>
                <a:cxn ang="0">
                  <a:pos x="50" y="95"/>
                </a:cxn>
                <a:cxn ang="0">
                  <a:pos x="35" y="105"/>
                </a:cxn>
                <a:cxn ang="0">
                  <a:pos x="13" y="113"/>
                </a:cxn>
                <a:cxn ang="0">
                  <a:pos x="11" y="125"/>
                </a:cxn>
                <a:cxn ang="0">
                  <a:pos x="26" y="133"/>
                </a:cxn>
                <a:cxn ang="0">
                  <a:pos x="45" y="120"/>
                </a:cxn>
                <a:cxn ang="0">
                  <a:pos x="62" y="100"/>
                </a:cxn>
                <a:cxn ang="0">
                  <a:pos x="83" y="87"/>
                </a:cxn>
                <a:cxn ang="0">
                  <a:pos x="119" y="89"/>
                </a:cxn>
                <a:cxn ang="0">
                  <a:pos x="156" y="88"/>
                </a:cxn>
                <a:cxn ang="0">
                  <a:pos x="192" y="77"/>
                </a:cxn>
                <a:cxn ang="0">
                  <a:pos x="224" y="59"/>
                </a:cxn>
                <a:cxn ang="0">
                  <a:pos x="246" y="45"/>
                </a:cxn>
                <a:cxn ang="0">
                  <a:pos x="258" y="18"/>
                </a:cxn>
                <a:cxn ang="0">
                  <a:pos x="249" y="0"/>
                </a:cxn>
              </a:cxnLst>
              <a:rect l="0" t="0" r="r" b="b"/>
              <a:pathLst>
                <a:path w="258" h="133">
                  <a:moveTo>
                    <a:pt x="239" y="0"/>
                  </a:moveTo>
                  <a:lnTo>
                    <a:pt x="227" y="18"/>
                  </a:lnTo>
                  <a:lnTo>
                    <a:pt x="215" y="33"/>
                  </a:lnTo>
                  <a:lnTo>
                    <a:pt x="198" y="46"/>
                  </a:lnTo>
                  <a:lnTo>
                    <a:pt x="180" y="54"/>
                  </a:lnTo>
                  <a:lnTo>
                    <a:pt x="158" y="62"/>
                  </a:lnTo>
                  <a:lnTo>
                    <a:pt x="139" y="66"/>
                  </a:lnTo>
                  <a:lnTo>
                    <a:pt x="116" y="68"/>
                  </a:lnTo>
                  <a:lnTo>
                    <a:pt x="95" y="71"/>
                  </a:lnTo>
                  <a:lnTo>
                    <a:pt x="78" y="68"/>
                  </a:lnTo>
                  <a:lnTo>
                    <a:pt x="66" y="66"/>
                  </a:lnTo>
                  <a:lnTo>
                    <a:pt x="58" y="59"/>
                  </a:lnTo>
                  <a:lnTo>
                    <a:pt x="54" y="46"/>
                  </a:lnTo>
                  <a:lnTo>
                    <a:pt x="51" y="38"/>
                  </a:lnTo>
                  <a:lnTo>
                    <a:pt x="46" y="33"/>
                  </a:lnTo>
                  <a:lnTo>
                    <a:pt x="40" y="30"/>
                  </a:lnTo>
                  <a:lnTo>
                    <a:pt x="32" y="33"/>
                  </a:lnTo>
                  <a:lnTo>
                    <a:pt x="28" y="39"/>
                  </a:lnTo>
                  <a:lnTo>
                    <a:pt x="28" y="47"/>
                  </a:lnTo>
                  <a:lnTo>
                    <a:pt x="32" y="54"/>
                  </a:lnTo>
                  <a:lnTo>
                    <a:pt x="40" y="64"/>
                  </a:lnTo>
                  <a:lnTo>
                    <a:pt x="46" y="71"/>
                  </a:lnTo>
                  <a:lnTo>
                    <a:pt x="46" y="80"/>
                  </a:lnTo>
                  <a:lnTo>
                    <a:pt x="37" y="82"/>
                  </a:lnTo>
                  <a:lnTo>
                    <a:pt x="26" y="81"/>
                  </a:lnTo>
                  <a:lnTo>
                    <a:pt x="15" y="79"/>
                  </a:lnTo>
                  <a:lnTo>
                    <a:pt x="7" y="79"/>
                  </a:lnTo>
                  <a:lnTo>
                    <a:pt x="1" y="83"/>
                  </a:lnTo>
                  <a:lnTo>
                    <a:pt x="0" y="90"/>
                  </a:lnTo>
                  <a:lnTo>
                    <a:pt x="0" y="97"/>
                  </a:lnTo>
                  <a:lnTo>
                    <a:pt x="7" y="100"/>
                  </a:lnTo>
                  <a:lnTo>
                    <a:pt x="18" y="101"/>
                  </a:lnTo>
                  <a:lnTo>
                    <a:pt x="28" y="98"/>
                  </a:lnTo>
                  <a:lnTo>
                    <a:pt x="36" y="95"/>
                  </a:lnTo>
                  <a:lnTo>
                    <a:pt x="42" y="92"/>
                  </a:lnTo>
                  <a:lnTo>
                    <a:pt x="50" y="95"/>
                  </a:lnTo>
                  <a:lnTo>
                    <a:pt x="44" y="100"/>
                  </a:lnTo>
                  <a:lnTo>
                    <a:pt x="35" y="105"/>
                  </a:lnTo>
                  <a:lnTo>
                    <a:pt x="21" y="111"/>
                  </a:lnTo>
                  <a:lnTo>
                    <a:pt x="13" y="113"/>
                  </a:lnTo>
                  <a:lnTo>
                    <a:pt x="8" y="119"/>
                  </a:lnTo>
                  <a:lnTo>
                    <a:pt x="11" y="125"/>
                  </a:lnTo>
                  <a:lnTo>
                    <a:pt x="17" y="131"/>
                  </a:lnTo>
                  <a:lnTo>
                    <a:pt x="26" y="133"/>
                  </a:lnTo>
                  <a:lnTo>
                    <a:pt x="38" y="130"/>
                  </a:lnTo>
                  <a:lnTo>
                    <a:pt x="45" y="120"/>
                  </a:lnTo>
                  <a:lnTo>
                    <a:pt x="54" y="110"/>
                  </a:lnTo>
                  <a:lnTo>
                    <a:pt x="62" y="100"/>
                  </a:lnTo>
                  <a:lnTo>
                    <a:pt x="70" y="90"/>
                  </a:lnTo>
                  <a:lnTo>
                    <a:pt x="83" y="87"/>
                  </a:lnTo>
                  <a:lnTo>
                    <a:pt x="99" y="88"/>
                  </a:lnTo>
                  <a:lnTo>
                    <a:pt x="119" y="89"/>
                  </a:lnTo>
                  <a:lnTo>
                    <a:pt x="135" y="89"/>
                  </a:lnTo>
                  <a:lnTo>
                    <a:pt x="156" y="88"/>
                  </a:lnTo>
                  <a:lnTo>
                    <a:pt x="177" y="83"/>
                  </a:lnTo>
                  <a:lnTo>
                    <a:pt x="192" y="77"/>
                  </a:lnTo>
                  <a:lnTo>
                    <a:pt x="211" y="68"/>
                  </a:lnTo>
                  <a:lnTo>
                    <a:pt x="224" y="59"/>
                  </a:lnTo>
                  <a:lnTo>
                    <a:pt x="236" y="51"/>
                  </a:lnTo>
                  <a:lnTo>
                    <a:pt x="246" y="45"/>
                  </a:lnTo>
                  <a:lnTo>
                    <a:pt x="255" y="33"/>
                  </a:lnTo>
                  <a:lnTo>
                    <a:pt x="258" y="18"/>
                  </a:lnTo>
                  <a:lnTo>
                    <a:pt x="254" y="6"/>
                  </a:lnTo>
                  <a:lnTo>
                    <a:pt x="249" y="0"/>
                  </a:lnTo>
                  <a:lnTo>
                    <a:pt x="239"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14"/>
            <p:cNvSpPr>
              <a:spLocks/>
            </p:cNvSpPr>
            <p:nvPr/>
          </p:nvSpPr>
          <p:spPr bwMode="auto">
            <a:xfrm>
              <a:off x="4161299" y="3070899"/>
              <a:ext cx="477838" cy="346075"/>
            </a:xfrm>
            <a:custGeom>
              <a:avLst/>
              <a:gdLst/>
              <a:ahLst/>
              <a:cxnLst>
                <a:cxn ang="0">
                  <a:pos x="106" y="124"/>
                </a:cxn>
                <a:cxn ang="0">
                  <a:pos x="96" y="95"/>
                </a:cxn>
                <a:cxn ang="0">
                  <a:pos x="91" y="68"/>
                </a:cxn>
                <a:cxn ang="0">
                  <a:pos x="94" y="43"/>
                </a:cxn>
                <a:cxn ang="0">
                  <a:pos x="103" y="23"/>
                </a:cxn>
                <a:cxn ang="0">
                  <a:pos x="115" y="11"/>
                </a:cxn>
                <a:cxn ang="0">
                  <a:pos x="132" y="2"/>
                </a:cxn>
                <a:cxn ang="0">
                  <a:pos x="154" y="0"/>
                </a:cxn>
                <a:cxn ang="0">
                  <a:pos x="181" y="0"/>
                </a:cxn>
                <a:cxn ang="0">
                  <a:pos x="211" y="9"/>
                </a:cxn>
                <a:cxn ang="0">
                  <a:pos x="232" y="19"/>
                </a:cxn>
                <a:cxn ang="0">
                  <a:pos x="253" y="36"/>
                </a:cxn>
                <a:cxn ang="0">
                  <a:pos x="271" y="55"/>
                </a:cxn>
                <a:cxn ang="0">
                  <a:pos x="285" y="79"/>
                </a:cxn>
                <a:cxn ang="0">
                  <a:pos x="295" y="112"/>
                </a:cxn>
                <a:cxn ang="0">
                  <a:pos x="301" y="139"/>
                </a:cxn>
                <a:cxn ang="0">
                  <a:pos x="301" y="163"/>
                </a:cxn>
                <a:cxn ang="0">
                  <a:pos x="295" y="184"/>
                </a:cxn>
                <a:cxn ang="0">
                  <a:pos x="284" y="196"/>
                </a:cxn>
                <a:cxn ang="0">
                  <a:pos x="265" y="209"/>
                </a:cxn>
                <a:cxn ang="0">
                  <a:pos x="233" y="218"/>
                </a:cxn>
                <a:cxn ang="0">
                  <a:pos x="213" y="218"/>
                </a:cxn>
                <a:cxn ang="0">
                  <a:pos x="184" y="208"/>
                </a:cxn>
                <a:cxn ang="0">
                  <a:pos x="157" y="189"/>
                </a:cxn>
                <a:cxn ang="0">
                  <a:pos x="135" y="169"/>
                </a:cxn>
                <a:cxn ang="0">
                  <a:pos x="123" y="153"/>
                </a:cxn>
                <a:cxn ang="0">
                  <a:pos x="70" y="173"/>
                </a:cxn>
                <a:cxn ang="0">
                  <a:pos x="36" y="192"/>
                </a:cxn>
                <a:cxn ang="0">
                  <a:pos x="10" y="196"/>
                </a:cxn>
                <a:cxn ang="0">
                  <a:pos x="0" y="177"/>
                </a:cxn>
                <a:cxn ang="0">
                  <a:pos x="7" y="157"/>
                </a:cxn>
                <a:cxn ang="0">
                  <a:pos x="31" y="149"/>
                </a:cxn>
                <a:cxn ang="0">
                  <a:pos x="71" y="137"/>
                </a:cxn>
                <a:cxn ang="0">
                  <a:pos x="106" y="124"/>
                </a:cxn>
              </a:cxnLst>
              <a:rect l="0" t="0" r="r" b="b"/>
              <a:pathLst>
                <a:path w="301" h="218">
                  <a:moveTo>
                    <a:pt x="106" y="124"/>
                  </a:moveTo>
                  <a:lnTo>
                    <a:pt x="96" y="95"/>
                  </a:lnTo>
                  <a:lnTo>
                    <a:pt x="91" y="68"/>
                  </a:lnTo>
                  <a:lnTo>
                    <a:pt x="94" y="43"/>
                  </a:lnTo>
                  <a:lnTo>
                    <a:pt x="103" y="23"/>
                  </a:lnTo>
                  <a:lnTo>
                    <a:pt x="115" y="11"/>
                  </a:lnTo>
                  <a:lnTo>
                    <a:pt x="132" y="2"/>
                  </a:lnTo>
                  <a:lnTo>
                    <a:pt x="154" y="0"/>
                  </a:lnTo>
                  <a:lnTo>
                    <a:pt x="181" y="0"/>
                  </a:lnTo>
                  <a:lnTo>
                    <a:pt x="211" y="9"/>
                  </a:lnTo>
                  <a:lnTo>
                    <a:pt x="232" y="19"/>
                  </a:lnTo>
                  <a:lnTo>
                    <a:pt x="253" y="36"/>
                  </a:lnTo>
                  <a:lnTo>
                    <a:pt x="271" y="55"/>
                  </a:lnTo>
                  <a:lnTo>
                    <a:pt x="285" y="79"/>
                  </a:lnTo>
                  <a:lnTo>
                    <a:pt x="295" y="112"/>
                  </a:lnTo>
                  <a:lnTo>
                    <a:pt x="301" y="139"/>
                  </a:lnTo>
                  <a:lnTo>
                    <a:pt x="301" y="163"/>
                  </a:lnTo>
                  <a:lnTo>
                    <a:pt x="295" y="184"/>
                  </a:lnTo>
                  <a:lnTo>
                    <a:pt x="284" y="196"/>
                  </a:lnTo>
                  <a:lnTo>
                    <a:pt x="265" y="209"/>
                  </a:lnTo>
                  <a:lnTo>
                    <a:pt x="233" y="218"/>
                  </a:lnTo>
                  <a:lnTo>
                    <a:pt x="213" y="218"/>
                  </a:lnTo>
                  <a:lnTo>
                    <a:pt x="184" y="208"/>
                  </a:lnTo>
                  <a:lnTo>
                    <a:pt x="157" y="189"/>
                  </a:lnTo>
                  <a:lnTo>
                    <a:pt x="135" y="169"/>
                  </a:lnTo>
                  <a:lnTo>
                    <a:pt x="123" y="153"/>
                  </a:lnTo>
                  <a:lnTo>
                    <a:pt x="70" y="173"/>
                  </a:lnTo>
                  <a:lnTo>
                    <a:pt x="36" y="192"/>
                  </a:lnTo>
                  <a:lnTo>
                    <a:pt x="10" y="196"/>
                  </a:lnTo>
                  <a:lnTo>
                    <a:pt x="0" y="177"/>
                  </a:lnTo>
                  <a:lnTo>
                    <a:pt x="7" y="157"/>
                  </a:lnTo>
                  <a:lnTo>
                    <a:pt x="31" y="149"/>
                  </a:lnTo>
                  <a:lnTo>
                    <a:pt x="71" y="137"/>
                  </a:lnTo>
                  <a:lnTo>
                    <a:pt x="106" y="1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5"/>
            <p:cNvSpPr>
              <a:spLocks/>
            </p:cNvSpPr>
            <p:nvPr/>
          </p:nvSpPr>
          <p:spPr bwMode="auto">
            <a:xfrm>
              <a:off x="4497849" y="3447137"/>
              <a:ext cx="355600" cy="550863"/>
            </a:xfrm>
            <a:custGeom>
              <a:avLst/>
              <a:gdLst/>
              <a:ahLst/>
              <a:cxnLst>
                <a:cxn ang="0">
                  <a:pos x="19" y="22"/>
                </a:cxn>
                <a:cxn ang="0">
                  <a:pos x="38" y="6"/>
                </a:cxn>
                <a:cxn ang="0">
                  <a:pos x="59" y="3"/>
                </a:cxn>
                <a:cxn ang="0">
                  <a:pos x="90" y="0"/>
                </a:cxn>
                <a:cxn ang="0">
                  <a:pos x="118" y="7"/>
                </a:cxn>
                <a:cxn ang="0">
                  <a:pos x="140" y="17"/>
                </a:cxn>
                <a:cxn ang="0">
                  <a:pos x="166" y="38"/>
                </a:cxn>
                <a:cxn ang="0">
                  <a:pos x="185" y="64"/>
                </a:cxn>
                <a:cxn ang="0">
                  <a:pos x="202" y="90"/>
                </a:cxn>
                <a:cxn ang="0">
                  <a:pos x="212" y="119"/>
                </a:cxn>
                <a:cxn ang="0">
                  <a:pos x="219" y="146"/>
                </a:cxn>
                <a:cxn ang="0">
                  <a:pos x="222" y="179"/>
                </a:cxn>
                <a:cxn ang="0">
                  <a:pos x="224" y="216"/>
                </a:cxn>
                <a:cxn ang="0">
                  <a:pos x="219" y="250"/>
                </a:cxn>
                <a:cxn ang="0">
                  <a:pos x="208" y="280"/>
                </a:cxn>
                <a:cxn ang="0">
                  <a:pos x="195" y="305"/>
                </a:cxn>
                <a:cxn ang="0">
                  <a:pos x="179" y="321"/>
                </a:cxn>
                <a:cxn ang="0">
                  <a:pos x="164" y="336"/>
                </a:cxn>
                <a:cxn ang="0">
                  <a:pos x="140" y="344"/>
                </a:cxn>
                <a:cxn ang="0">
                  <a:pos x="124" y="347"/>
                </a:cxn>
                <a:cxn ang="0">
                  <a:pos x="97" y="347"/>
                </a:cxn>
                <a:cxn ang="0">
                  <a:pos x="77" y="342"/>
                </a:cxn>
                <a:cxn ang="0">
                  <a:pos x="62" y="330"/>
                </a:cxn>
                <a:cxn ang="0">
                  <a:pos x="51" y="318"/>
                </a:cxn>
                <a:cxn ang="0">
                  <a:pos x="45" y="298"/>
                </a:cxn>
                <a:cxn ang="0">
                  <a:pos x="38" y="273"/>
                </a:cxn>
                <a:cxn ang="0">
                  <a:pos x="41" y="241"/>
                </a:cxn>
                <a:cxn ang="0">
                  <a:pos x="49" y="210"/>
                </a:cxn>
                <a:cxn ang="0">
                  <a:pos x="56" y="193"/>
                </a:cxn>
                <a:cxn ang="0">
                  <a:pos x="68" y="171"/>
                </a:cxn>
                <a:cxn ang="0">
                  <a:pos x="68" y="154"/>
                </a:cxn>
                <a:cxn ang="0">
                  <a:pos x="61" y="136"/>
                </a:cxn>
                <a:cxn ang="0">
                  <a:pos x="41" y="119"/>
                </a:cxn>
                <a:cxn ang="0">
                  <a:pos x="15" y="100"/>
                </a:cxn>
                <a:cxn ang="0">
                  <a:pos x="2" y="81"/>
                </a:cxn>
                <a:cxn ang="0">
                  <a:pos x="0" y="62"/>
                </a:cxn>
                <a:cxn ang="0">
                  <a:pos x="5" y="38"/>
                </a:cxn>
                <a:cxn ang="0">
                  <a:pos x="19" y="22"/>
                </a:cxn>
              </a:cxnLst>
              <a:rect l="0" t="0" r="r" b="b"/>
              <a:pathLst>
                <a:path w="224" h="347">
                  <a:moveTo>
                    <a:pt x="19" y="22"/>
                  </a:moveTo>
                  <a:lnTo>
                    <a:pt x="38" y="6"/>
                  </a:lnTo>
                  <a:lnTo>
                    <a:pt x="59" y="3"/>
                  </a:lnTo>
                  <a:lnTo>
                    <a:pt x="90" y="0"/>
                  </a:lnTo>
                  <a:lnTo>
                    <a:pt x="118" y="7"/>
                  </a:lnTo>
                  <a:lnTo>
                    <a:pt x="140" y="17"/>
                  </a:lnTo>
                  <a:lnTo>
                    <a:pt x="166" y="38"/>
                  </a:lnTo>
                  <a:lnTo>
                    <a:pt x="185" y="64"/>
                  </a:lnTo>
                  <a:lnTo>
                    <a:pt x="202" y="90"/>
                  </a:lnTo>
                  <a:lnTo>
                    <a:pt x="212" y="119"/>
                  </a:lnTo>
                  <a:lnTo>
                    <a:pt x="219" y="146"/>
                  </a:lnTo>
                  <a:lnTo>
                    <a:pt x="222" y="179"/>
                  </a:lnTo>
                  <a:lnTo>
                    <a:pt x="224" y="216"/>
                  </a:lnTo>
                  <a:lnTo>
                    <a:pt x="219" y="250"/>
                  </a:lnTo>
                  <a:lnTo>
                    <a:pt x="208" y="280"/>
                  </a:lnTo>
                  <a:lnTo>
                    <a:pt x="195" y="305"/>
                  </a:lnTo>
                  <a:lnTo>
                    <a:pt x="179" y="321"/>
                  </a:lnTo>
                  <a:lnTo>
                    <a:pt x="164" y="336"/>
                  </a:lnTo>
                  <a:lnTo>
                    <a:pt x="140" y="344"/>
                  </a:lnTo>
                  <a:lnTo>
                    <a:pt x="124" y="347"/>
                  </a:lnTo>
                  <a:lnTo>
                    <a:pt x="97" y="347"/>
                  </a:lnTo>
                  <a:lnTo>
                    <a:pt x="77" y="342"/>
                  </a:lnTo>
                  <a:lnTo>
                    <a:pt x="62" y="330"/>
                  </a:lnTo>
                  <a:lnTo>
                    <a:pt x="51" y="318"/>
                  </a:lnTo>
                  <a:lnTo>
                    <a:pt x="45" y="298"/>
                  </a:lnTo>
                  <a:lnTo>
                    <a:pt x="38" y="273"/>
                  </a:lnTo>
                  <a:lnTo>
                    <a:pt x="41" y="241"/>
                  </a:lnTo>
                  <a:lnTo>
                    <a:pt x="49" y="210"/>
                  </a:lnTo>
                  <a:lnTo>
                    <a:pt x="56" y="193"/>
                  </a:lnTo>
                  <a:lnTo>
                    <a:pt x="68" y="171"/>
                  </a:lnTo>
                  <a:lnTo>
                    <a:pt x="68" y="154"/>
                  </a:lnTo>
                  <a:lnTo>
                    <a:pt x="61" y="136"/>
                  </a:lnTo>
                  <a:lnTo>
                    <a:pt x="41" y="119"/>
                  </a:lnTo>
                  <a:lnTo>
                    <a:pt x="15" y="100"/>
                  </a:lnTo>
                  <a:lnTo>
                    <a:pt x="2" y="81"/>
                  </a:lnTo>
                  <a:lnTo>
                    <a:pt x="0" y="62"/>
                  </a:lnTo>
                  <a:lnTo>
                    <a:pt x="5" y="38"/>
                  </a:lnTo>
                  <a:lnTo>
                    <a:pt x="19"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16"/>
            <p:cNvSpPr>
              <a:spLocks noChangeAspect="1"/>
            </p:cNvSpPr>
            <p:nvPr/>
          </p:nvSpPr>
          <p:spPr bwMode="auto">
            <a:xfrm rot="900000">
              <a:off x="3868408" y="3398727"/>
              <a:ext cx="700088" cy="409575"/>
            </a:xfrm>
            <a:custGeom>
              <a:avLst/>
              <a:gdLst/>
              <a:ahLst/>
              <a:cxnLst>
                <a:cxn ang="0">
                  <a:pos x="373" y="29"/>
                </a:cxn>
                <a:cxn ang="0">
                  <a:pos x="416" y="0"/>
                </a:cxn>
                <a:cxn ang="0">
                  <a:pos x="428" y="8"/>
                </a:cxn>
                <a:cxn ang="0">
                  <a:pos x="439" y="20"/>
                </a:cxn>
                <a:cxn ang="0">
                  <a:pos x="441" y="47"/>
                </a:cxn>
                <a:cxn ang="0">
                  <a:pos x="425" y="59"/>
                </a:cxn>
                <a:cxn ang="0">
                  <a:pos x="406" y="73"/>
                </a:cxn>
                <a:cxn ang="0">
                  <a:pos x="333" y="104"/>
                </a:cxn>
                <a:cxn ang="0">
                  <a:pos x="294" y="127"/>
                </a:cxn>
                <a:cxn ang="0">
                  <a:pos x="242" y="163"/>
                </a:cxn>
                <a:cxn ang="0">
                  <a:pos x="193" y="192"/>
                </a:cxn>
                <a:cxn ang="0">
                  <a:pos x="174" y="211"/>
                </a:cxn>
                <a:cxn ang="0">
                  <a:pos x="167" y="234"/>
                </a:cxn>
                <a:cxn ang="0">
                  <a:pos x="149" y="253"/>
                </a:cxn>
                <a:cxn ang="0">
                  <a:pos x="107" y="258"/>
                </a:cxn>
                <a:cxn ang="0">
                  <a:pos x="97" y="235"/>
                </a:cxn>
                <a:cxn ang="0">
                  <a:pos x="91" y="222"/>
                </a:cxn>
                <a:cxn ang="0">
                  <a:pos x="69" y="216"/>
                </a:cxn>
                <a:cxn ang="0">
                  <a:pos x="43" y="214"/>
                </a:cxn>
                <a:cxn ang="0">
                  <a:pos x="19" y="225"/>
                </a:cxn>
                <a:cxn ang="0">
                  <a:pos x="4" y="221"/>
                </a:cxn>
                <a:cxn ang="0">
                  <a:pos x="0" y="202"/>
                </a:cxn>
                <a:cxn ang="0">
                  <a:pos x="14" y="189"/>
                </a:cxn>
                <a:cxn ang="0">
                  <a:pos x="61" y="189"/>
                </a:cxn>
                <a:cxn ang="0">
                  <a:pos x="100" y="196"/>
                </a:cxn>
                <a:cxn ang="0">
                  <a:pos x="135" y="183"/>
                </a:cxn>
                <a:cxn ang="0">
                  <a:pos x="167" y="177"/>
                </a:cxn>
                <a:cxn ang="0">
                  <a:pos x="202" y="156"/>
                </a:cxn>
                <a:cxn ang="0">
                  <a:pos x="246" y="120"/>
                </a:cxn>
                <a:cxn ang="0">
                  <a:pos x="278" y="102"/>
                </a:cxn>
                <a:cxn ang="0">
                  <a:pos x="309" y="79"/>
                </a:cxn>
                <a:cxn ang="0">
                  <a:pos x="336" y="59"/>
                </a:cxn>
                <a:cxn ang="0">
                  <a:pos x="373" y="29"/>
                </a:cxn>
              </a:cxnLst>
              <a:rect l="0" t="0" r="r" b="b"/>
              <a:pathLst>
                <a:path w="441" h="258">
                  <a:moveTo>
                    <a:pt x="373" y="29"/>
                  </a:moveTo>
                  <a:lnTo>
                    <a:pt x="416" y="0"/>
                  </a:lnTo>
                  <a:lnTo>
                    <a:pt x="428" y="8"/>
                  </a:lnTo>
                  <a:lnTo>
                    <a:pt x="439" y="20"/>
                  </a:lnTo>
                  <a:lnTo>
                    <a:pt x="441" y="47"/>
                  </a:lnTo>
                  <a:lnTo>
                    <a:pt x="425" y="59"/>
                  </a:lnTo>
                  <a:lnTo>
                    <a:pt x="406" y="73"/>
                  </a:lnTo>
                  <a:lnTo>
                    <a:pt x="333" y="104"/>
                  </a:lnTo>
                  <a:lnTo>
                    <a:pt x="294" y="127"/>
                  </a:lnTo>
                  <a:lnTo>
                    <a:pt x="242" y="163"/>
                  </a:lnTo>
                  <a:lnTo>
                    <a:pt x="193" y="192"/>
                  </a:lnTo>
                  <a:lnTo>
                    <a:pt x="174" y="211"/>
                  </a:lnTo>
                  <a:lnTo>
                    <a:pt x="167" y="234"/>
                  </a:lnTo>
                  <a:lnTo>
                    <a:pt x="149" y="253"/>
                  </a:lnTo>
                  <a:lnTo>
                    <a:pt x="107" y="258"/>
                  </a:lnTo>
                  <a:lnTo>
                    <a:pt x="97" y="235"/>
                  </a:lnTo>
                  <a:lnTo>
                    <a:pt x="91" y="222"/>
                  </a:lnTo>
                  <a:lnTo>
                    <a:pt x="69" y="216"/>
                  </a:lnTo>
                  <a:lnTo>
                    <a:pt x="43" y="214"/>
                  </a:lnTo>
                  <a:lnTo>
                    <a:pt x="19" y="225"/>
                  </a:lnTo>
                  <a:lnTo>
                    <a:pt x="4" y="221"/>
                  </a:lnTo>
                  <a:lnTo>
                    <a:pt x="0" y="202"/>
                  </a:lnTo>
                  <a:lnTo>
                    <a:pt x="14" y="189"/>
                  </a:lnTo>
                  <a:lnTo>
                    <a:pt x="61" y="189"/>
                  </a:lnTo>
                  <a:lnTo>
                    <a:pt x="100" y="196"/>
                  </a:lnTo>
                  <a:lnTo>
                    <a:pt x="135" y="183"/>
                  </a:lnTo>
                  <a:lnTo>
                    <a:pt x="167" y="177"/>
                  </a:lnTo>
                  <a:lnTo>
                    <a:pt x="202" y="156"/>
                  </a:lnTo>
                  <a:lnTo>
                    <a:pt x="246" y="120"/>
                  </a:lnTo>
                  <a:lnTo>
                    <a:pt x="278" y="102"/>
                  </a:lnTo>
                  <a:lnTo>
                    <a:pt x="309" y="79"/>
                  </a:lnTo>
                  <a:lnTo>
                    <a:pt x="336" y="59"/>
                  </a:lnTo>
                  <a:lnTo>
                    <a:pt x="373"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17"/>
            <p:cNvSpPr>
              <a:spLocks/>
            </p:cNvSpPr>
            <p:nvPr/>
          </p:nvSpPr>
          <p:spPr bwMode="auto">
            <a:xfrm>
              <a:off x="4691524" y="3464600"/>
              <a:ext cx="352425" cy="547688"/>
            </a:xfrm>
            <a:custGeom>
              <a:avLst/>
              <a:gdLst/>
              <a:ahLst/>
              <a:cxnLst>
                <a:cxn ang="0">
                  <a:pos x="3" y="0"/>
                </a:cxn>
                <a:cxn ang="0">
                  <a:pos x="39" y="16"/>
                </a:cxn>
                <a:cxn ang="0">
                  <a:pos x="66" y="30"/>
                </a:cxn>
                <a:cxn ang="0">
                  <a:pos x="107" y="52"/>
                </a:cxn>
                <a:cxn ang="0">
                  <a:pos x="144" y="78"/>
                </a:cxn>
                <a:cxn ang="0">
                  <a:pos x="177" y="101"/>
                </a:cxn>
                <a:cxn ang="0">
                  <a:pos x="207" y="126"/>
                </a:cxn>
                <a:cxn ang="0">
                  <a:pos x="222" y="146"/>
                </a:cxn>
                <a:cxn ang="0">
                  <a:pos x="222" y="162"/>
                </a:cxn>
                <a:cxn ang="0">
                  <a:pos x="213" y="182"/>
                </a:cxn>
                <a:cxn ang="0">
                  <a:pos x="200" y="197"/>
                </a:cxn>
                <a:cxn ang="0">
                  <a:pos x="174" y="214"/>
                </a:cxn>
                <a:cxn ang="0">
                  <a:pos x="144" y="230"/>
                </a:cxn>
                <a:cxn ang="0">
                  <a:pos x="121" y="242"/>
                </a:cxn>
                <a:cxn ang="0">
                  <a:pos x="107" y="252"/>
                </a:cxn>
                <a:cxn ang="0">
                  <a:pos x="105" y="264"/>
                </a:cxn>
                <a:cxn ang="0">
                  <a:pos x="108" y="278"/>
                </a:cxn>
                <a:cxn ang="0">
                  <a:pos x="125" y="293"/>
                </a:cxn>
                <a:cxn ang="0">
                  <a:pos x="144" y="310"/>
                </a:cxn>
                <a:cxn ang="0">
                  <a:pos x="164" y="322"/>
                </a:cxn>
                <a:cxn ang="0">
                  <a:pos x="171" y="337"/>
                </a:cxn>
                <a:cxn ang="0">
                  <a:pos x="159" y="345"/>
                </a:cxn>
                <a:cxn ang="0">
                  <a:pos x="143" y="344"/>
                </a:cxn>
                <a:cxn ang="0">
                  <a:pos x="111" y="319"/>
                </a:cxn>
                <a:cxn ang="0">
                  <a:pos x="81" y="288"/>
                </a:cxn>
                <a:cxn ang="0">
                  <a:pos x="69" y="272"/>
                </a:cxn>
                <a:cxn ang="0">
                  <a:pos x="65" y="252"/>
                </a:cxn>
                <a:cxn ang="0">
                  <a:pos x="78" y="232"/>
                </a:cxn>
                <a:cxn ang="0">
                  <a:pos x="108" y="224"/>
                </a:cxn>
                <a:cxn ang="0">
                  <a:pos x="138" y="206"/>
                </a:cxn>
                <a:cxn ang="0">
                  <a:pos x="159" y="190"/>
                </a:cxn>
                <a:cxn ang="0">
                  <a:pos x="179" y="168"/>
                </a:cxn>
                <a:cxn ang="0">
                  <a:pos x="183" y="159"/>
                </a:cxn>
                <a:cxn ang="0">
                  <a:pos x="180" y="150"/>
                </a:cxn>
                <a:cxn ang="0">
                  <a:pos x="163" y="129"/>
                </a:cxn>
                <a:cxn ang="0">
                  <a:pos x="111" y="108"/>
                </a:cxn>
                <a:cxn ang="0">
                  <a:pos x="69" y="88"/>
                </a:cxn>
                <a:cxn ang="0">
                  <a:pos x="36" y="62"/>
                </a:cxn>
                <a:cxn ang="0">
                  <a:pos x="6" y="40"/>
                </a:cxn>
                <a:cxn ang="0">
                  <a:pos x="0" y="19"/>
                </a:cxn>
                <a:cxn ang="0">
                  <a:pos x="3" y="0"/>
                </a:cxn>
              </a:cxnLst>
              <a:rect l="0" t="0" r="r" b="b"/>
              <a:pathLst>
                <a:path w="222" h="345">
                  <a:moveTo>
                    <a:pt x="3" y="0"/>
                  </a:moveTo>
                  <a:lnTo>
                    <a:pt x="39" y="16"/>
                  </a:lnTo>
                  <a:lnTo>
                    <a:pt x="66" y="30"/>
                  </a:lnTo>
                  <a:lnTo>
                    <a:pt x="107" y="52"/>
                  </a:lnTo>
                  <a:lnTo>
                    <a:pt x="144" y="78"/>
                  </a:lnTo>
                  <a:lnTo>
                    <a:pt x="177" y="101"/>
                  </a:lnTo>
                  <a:lnTo>
                    <a:pt x="207" y="126"/>
                  </a:lnTo>
                  <a:lnTo>
                    <a:pt x="222" y="146"/>
                  </a:lnTo>
                  <a:lnTo>
                    <a:pt x="222" y="162"/>
                  </a:lnTo>
                  <a:lnTo>
                    <a:pt x="213" y="182"/>
                  </a:lnTo>
                  <a:lnTo>
                    <a:pt x="200" y="197"/>
                  </a:lnTo>
                  <a:lnTo>
                    <a:pt x="174" y="214"/>
                  </a:lnTo>
                  <a:lnTo>
                    <a:pt x="144" y="230"/>
                  </a:lnTo>
                  <a:lnTo>
                    <a:pt x="121" y="242"/>
                  </a:lnTo>
                  <a:lnTo>
                    <a:pt x="107" y="252"/>
                  </a:lnTo>
                  <a:lnTo>
                    <a:pt x="105" y="264"/>
                  </a:lnTo>
                  <a:lnTo>
                    <a:pt x="108" y="278"/>
                  </a:lnTo>
                  <a:lnTo>
                    <a:pt x="125" y="293"/>
                  </a:lnTo>
                  <a:lnTo>
                    <a:pt x="144" y="310"/>
                  </a:lnTo>
                  <a:lnTo>
                    <a:pt x="164" y="322"/>
                  </a:lnTo>
                  <a:lnTo>
                    <a:pt x="171" y="337"/>
                  </a:lnTo>
                  <a:lnTo>
                    <a:pt x="159" y="345"/>
                  </a:lnTo>
                  <a:lnTo>
                    <a:pt x="143" y="344"/>
                  </a:lnTo>
                  <a:lnTo>
                    <a:pt x="111" y="319"/>
                  </a:lnTo>
                  <a:lnTo>
                    <a:pt x="81" y="288"/>
                  </a:lnTo>
                  <a:lnTo>
                    <a:pt x="69" y="272"/>
                  </a:lnTo>
                  <a:lnTo>
                    <a:pt x="65" y="252"/>
                  </a:lnTo>
                  <a:lnTo>
                    <a:pt x="78" y="232"/>
                  </a:lnTo>
                  <a:lnTo>
                    <a:pt x="108" y="224"/>
                  </a:lnTo>
                  <a:lnTo>
                    <a:pt x="138" y="206"/>
                  </a:lnTo>
                  <a:lnTo>
                    <a:pt x="159" y="190"/>
                  </a:lnTo>
                  <a:lnTo>
                    <a:pt x="179" y="168"/>
                  </a:lnTo>
                  <a:lnTo>
                    <a:pt x="183" y="159"/>
                  </a:lnTo>
                  <a:lnTo>
                    <a:pt x="180" y="150"/>
                  </a:lnTo>
                  <a:lnTo>
                    <a:pt x="163" y="129"/>
                  </a:lnTo>
                  <a:lnTo>
                    <a:pt x="111" y="108"/>
                  </a:lnTo>
                  <a:lnTo>
                    <a:pt x="69" y="88"/>
                  </a:lnTo>
                  <a:lnTo>
                    <a:pt x="36" y="62"/>
                  </a:lnTo>
                  <a:lnTo>
                    <a:pt x="6" y="40"/>
                  </a:lnTo>
                  <a:lnTo>
                    <a:pt x="0" y="19"/>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118"/>
            <p:cNvSpPr>
              <a:spLocks/>
            </p:cNvSpPr>
            <p:nvPr/>
          </p:nvSpPr>
          <p:spPr bwMode="auto">
            <a:xfrm>
              <a:off x="4335924" y="3856712"/>
              <a:ext cx="339725" cy="755650"/>
            </a:xfrm>
            <a:custGeom>
              <a:avLst/>
              <a:gdLst/>
              <a:ahLst/>
              <a:cxnLst>
                <a:cxn ang="0">
                  <a:pos x="129" y="69"/>
                </a:cxn>
                <a:cxn ang="0">
                  <a:pos x="149" y="25"/>
                </a:cxn>
                <a:cxn ang="0">
                  <a:pos x="178" y="0"/>
                </a:cxn>
                <a:cxn ang="0">
                  <a:pos x="203" y="15"/>
                </a:cxn>
                <a:cxn ang="0">
                  <a:pos x="214" y="51"/>
                </a:cxn>
                <a:cxn ang="0">
                  <a:pos x="204" y="75"/>
                </a:cxn>
                <a:cxn ang="0">
                  <a:pos x="180" y="111"/>
                </a:cxn>
                <a:cxn ang="0">
                  <a:pos x="151" y="188"/>
                </a:cxn>
                <a:cxn ang="0">
                  <a:pos x="142" y="219"/>
                </a:cxn>
                <a:cxn ang="0">
                  <a:pos x="139" y="245"/>
                </a:cxn>
                <a:cxn ang="0">
                  <a:pos x="144" y="286"/>
                </a:cxn>
                <a:cxn ang="0">
                  <a:pos x="154" y="351"/>
                </a:cxn>
                <a:cxn ang="0">
                  <a:pos x="154" y="389"/>
                </a:cxn>
                <a:cxn ang="0">
                  <a:pos x="152" y="415"/>
                </a:cxn>
                <a:cxn ang="0">
                  <a:pos x="161" y="438"/>
                </a:cxn>
                <a:cxn ang="0">
                  <a:pos x="155" y="456"/>
                </a:cxn>
                <a:cxn ang="0">
                  <a:pos x="134" y="463"/>
                </a:cxn>
                <a:cxn ang="0">
                  <a:pos x="101" y="463"/>
                </a:cxn>
                <a:cxn ang="0">
                  <a:pos x="59" y="469"/>
                </a:cxn>
                <a:cxn ang="0">
                  <a:pos x="23" y="476"/>
                </a:cxn>
                <a:cxn ang="0">
                  <a:pos x="0" y="458"/>
                </a:cxn>
                <a:cxn ang="0">
                  <a:pos x="5" y="438"/>
                </a:cxn>
                <a:cxn ang="0">
                  <a:pos x="24" y="434"/>
                </a:cxn>
                <a:cxn ang="0">
                  <a:pos x="53" y="429"/>
                </a:cxn>
                <a:cxn ang="0">
                  <a:pos x="83" y="431"/>
                </a:cxn>
                <a:cxn ang="0">
                  <a:pos x="105" y="429"/>
                </a:cxn>
                <a:cxn ang="0">
                  <a:pos x="125" y="418"/>
                </a:cxn>
                <a:cxn ang="0">
                  <a:pos x="132" y="393"/>
                </a:cxn>
                <a:cxn ang="0">
                  <a:pos x="129" y="361"/>
                </a:cxn>
                <a:cxn ang="0">
                  <a:pos x="115" y="316"/>
                </a:cxn>
                <a:cxn ang="0">
                  <a:pos x="106" y="271"/>
                </a:cxn>
                <a:cxn ang="0">
                  <a:pos x="103" y="232"/>
                </a:cxn>
                <a:cxn ang="0">
                  <a:pos x="103" y="175"/>
                </a:cxn>
                <a:cxn ang="0">
                  <a:pos x="111" y="136"/>
                </a:cxn>
                <a:cxn ang="0">
                  <a:pos x="119" y="97"/>
                </a:cxn>
                <a:cxn ang="0">
                  <a:pos x="129" y="69"/>
                </a:cxn>
              </a:cxnLst>
              <a:rect l="0" t="0" r="r" b="b"/>
              <a:pathLst>
                <a:path w="214" h="476">
                  <a:moveTo>
                    <a:pt x="129" y="69"/>
                  </a:moveTo>
                  <a:lnTo>
                    <a:pt x="149" y="25"/>
                  </a:lnTo>
                  <a:lnTo>
                    <a:pt x="178" y="0"/>
                  </a:lnTo>
                  <a:lnTo>
                    <a:pt x="203" y="15"/>
                  </a:lnTo>
                  <a:lnTo>
                    <a:pt x="214" y="51"/>
                  </a:lnTo>
                  <a:lnTo>
                    <a:pt x="204" y="75"/>
                  </a:lnTo>
                  <a:lnTo>
                    <a:pt x="180" y="111"/>
                  </a:lnTo>
                  <a:lnTo>
                    <a:pt x="151" y="188"/>
                  </a:lnTo>
                  <a:lnTo>
                    <a:pt x="142" y="219"/>
                  </a:lnTo>
                  <a:lnTo>
                    <a:pt x="139" y="245"/>
                  </a:lnTo>
                  <a:lnTo>
                    <a:pt x="144" y="286"/>
                  </a:lnTo>
                  <a:lnTo>
                    <a:pt x="154" y="351"/>
                  </a:lnTo>
                  <a:lnTo>
                    <a:pt x="154" y="389"/>
                  </a:lnTo>
                  <a:lnTo>
                    <a:pt x="152" y="415"/>
                  </a:lnTo>
                  <a:lnTo>
                    <a:pt x="161" y="438"/>
                  </a:lnTo>
                  <a:lnTo>
                    <a:pt x="155" y="456"/>
                  </a:lnTo>
                  <a:lnTo>
                    <a:pt x="134" y="463"/>
                  </a:lnTo>
                  <a:lnTo>
                    <a:pt x="101" y="463"/>
                  </a:lnTo>
                  <a:lnTo>
                    <a:pt x="59" y="469"/>
                  </a:lnTo>
                  <a:lnTo>
                    <a:pt x="23" y="476"/>
                  </a:lnTo>
                  <a:lnTo>
                    <a:pt x="0" y="458"/>
                  </a:lnTo>
                  <a:lnTo>
                    <a:pt x="5" y="438"/>
                  </a:lnTo>
                  <a:lnTo>
                    <a:pt x="24" y="434"/>
                  </a:lnTo>
                  <a:lnTo>
                    <a:pt x="53" y="429"/>
                  </a:lnTo>
                  <a:lnTo>
                    <a:pt x="83" y="431"/>
                  </a:lnTo>
                  <a:lnTo>
                    <a:pt x="105" y="429"/>
                  </a:lnTo>
                  <a:lnTo>
                    <a:pt x="125" y="418"/>
                  </a:lnTo>
                  <a:lnTo>
                    <a:pt x="132" y="393"/>
                  </a:lnTo>
                  <a:lnTo>
                    <a:pt x="129" y="361"/>
                  </a:lnTo>
                  <a:lnTo>
                    <a:pt x="115" y="316"/>
                  </a:lnTo>
                  <a:lnTo>
                    <a:pt x="106" y="271"/>
                  </a:lnTo>
                  <a:lnTo>
                    <a:pt x="103" y="232"/>
                  </a:lnTo>
                  <a:lnTo>
                    <a:pt x="103" y="175"/>
                  </a:lnTo>
                  <a:lnTo>
                    <a:pt x="111" y="136"/>
                  </a:lnTo>
                  <a:lnTo>
                    <a:pt x="119" y="97"/>
                  </a:lnTo>
                  <a:lnTo>
                    <a:pt x="129"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9"/>
            <p:cNvSpPr>
              <a:spLocks/>
            </p:cNvSpPr>
            <p:nvPr/>
          </p:nvSpPr>
          <p:spPr bwMode="auto">
            <a:xfrm>
              <a:off x="4523249" y="3896400"/>
              <a:ext cx="271463" cy="817563"/>
            </a:xfrm>
            <a:custGeom>
              <a:avLst/>
              <a:gdLst/>
              <a:ahLst/>
              <a:cxnLst>
                <a:cxn ang="0">
                  <a:pos x="86" y="80"/>
                </a:cxn>
                <a:cxn ang="0">
                  <a:pos x="99" y="15"/>
                </a:cxn>
                <a:cxn ang="0">
                  <a:pos x="126" y="3"/>
                </a:cxn>
                <a:cxn ang="0">
                  <a:pos x="151" y="0"/>
                </a:cxn>
                <a:cxn ang="0">
                  <a:pos x="164" y="7"/>
                </a:cxn>
                <a:cxn ang="0">
                  <a:pos x="171" y="22"/>
                </a:cxn>
                <a:cxn ang="0">
                  <a:pos x="161" y="75"/>
                </a:cxn>
                <a:cxn ang="0">
                  <a:pos x="145" y="142"/>
                </a:cxn>
                <a:cxn ang="0">
                  <a:pos x="133" y="195"/>
                </a:cxn>
                <a:cxn ang="0">
                  <a:pos x="125" y="233"/>
                </a:cxn>
                <a:cxn ang="0">
                  <a:pos x="125" y="281"/>
                </a:cxn>
                <a:cxn ang="0">
                  <a:pos x="133" y="344"/>
                </a:cxn>
                <a:cxn ang="0">
                  <a:pos x="149" y="395"/>
                </a:cxn>
                <a:cxn ang="0">
                  <a:pos x="152" y="442"/>
                </a:cxn>
                <a:cxn ang="0">
                  <a:pos x="152" y="463"/>
                </a:cxn>
                <a:cxn ang="0">
                  <a:pos x="152" y="478"/>
                </a:cxn>
                <a:cxn ang="0">
                  <a:pos x="145" y="490"/>
                </a:cxn>
                <a:cxn ang="0">
                  <a:pos x="128" y="492"/>
                </a:cxn>
                <a:cxn ang="0">
                  <a:pos x="103" y="490"/>
                </a:cxn>
                <a:cxn ang="0">
                  <a:pos x="76" y="495"/>
                </a:cxn>
                <a:cxn ang="0">
                  <a:pos x="49" y="505"/>
                </a:cxn>
                <a:cxn ang="0">
                  <a:pos x="26" y="515"/>
                </a:cxn>
                <a:cxn ang="0">
                  <a:pos x="13" y="515"/>
                </a:cxn>
                <a:cxn ang="0">
                  <a:pos x="0" y="499"/>
                </a:cxn>
                <a:cxn ang="0">
                  <a:pos x="4" y="483"/>
                </a:cxn>
                <a:cxn ang="0">
                  <a:pos x="11" y="470"/>
                </a:cxn>
                <a:cxn ang="0">
                  <a:pos x="34" y="463"/>
                </a:cxn>
                <a:cxn ang="0">
                  <a:pos x="70" y="456"/>
                </a:cxn>
                <a:cxn ang="0">
                  <a:pos x="115" y="453"/>
                </a:cxn>
                <a:cxn ang="0">
                  <a:pos x="121" y="450"/>
                </a:cxn>
                <a:cxn ang="0">
                  <a:pos x="125" y="437"/>
                </a:cxn>
                <a:cxn ang="0">
                  <a:pos x="125" y="421"/>
                </a:cxn>
                <a:cxn ang="0">
                  <a:pos x="121" y="392"/>
                </a:cxn>
                <a:cxn ang="0">
                  <a:pos x="105" y="357"/>
                </a:cxn>
                <a:cxn ang="0">
                  <a:pos x="92" y="315"/>
                </a:cxn>
                <a:cxn ang="0">
                  <a:pos x="83" y="275"/>
                </a:cxn>
                <a:cxn ang="0">
                  <a:pos x="80" y="235"/>
                </a:cxn>
                <a:cxn ang="0">
                  <a:pos x="76" y="182"/>
                </a:cxn>
                <a:cxn ang="0">
                  <a:pos x="82" y="133"/>
                </a:cxn>
                <a:cxn ang="0">
                  <a:pos x="83" y="95"/>
                </a:cxn>
                <a:cxn ang="0">
                  <a:pos x="86" y="80"/>
                </a:cxn>
              </a:cxnLst>
              <a:rect l="0" t="0" r="r" b="b"/>
              <a:pathLst>
                <a:path w="171" h="515">
                  <a:moveTo>
                    <a:pt x="86" y="80"/>
                  </a:moveTo>
                  <a:lnTo>
                    <a:pt x="99" y="15"/>
                  </a:lnTo>
                  <a:lnTo>
                    <a:pt x="126" y="3"/>
                  </a:lnTo>
                  <a:lnTo>
                    <a:pt x="151" y="0"/>
                  </a:lnTo>
                  <a:lnTo>
                    <a:pt x="164" y="7"/>
                  </a:lnTo>
                  <a:lnTo>
                    <a:pt x="171" y="22"/>
                  </a:lnTo>
                  <a:lnTo>
                    <a:pt x="161" y="75"/>
                  </a:lnTo>
                  <a:lnTo>
                    <a:pt x="145" y="142"/>
                  </a:lnTo>
                  <a:lnTo>
                    <a:pt x="133" y="195"/>
                  </a:lnTo>
                  <a:lnTo>
                    <a:pt x="125" y="233"/>
                  </a:lnTo>
                  <a:lnTo>
                    <a:pt x="125" y="281"/>
                  </a:lnTo>
                  <a:lnTo>
                    <a:pt x="133" y="344"/>
                  </a:lnTo>
                  <a:lnTo>
                    <a:pt x="149" y="395"/>
                  </a:lnTo>
                  <a:lnTo>
                    <a:pt x="152" y="442"/>
                  </a:lnTo>
                  <a:lnTo>
                    <a:pt x="152" y="463"/>
                  </a:lnTo>
                  <a:lnTo>
                    <a:pt x="152" y="478"/>
                  </a:lnTo>
                  <a:lnTo>
                    <a:pt x="145" y="490"/>
                  </a:lnTo>
                  <a:lnTo>
                    <a:pt x="128" y="492"/>
                  </a:lnTo>
                  <a:lnTo>
                    <a:pt x="103" y="490"/>
                  </a:lnTo>
                  <a:lnTo>
                    <a:pt x="76" y="495"/>
                  </a:lnTo>
                  <a:lnTo>
                    <a:pt x="49" y="505"/>
                  </a:lnTo>
                  <a:lnTo>
                    <a:pt x="26" y="515"/>
                  </a:lnTo>
                  <a:lnTo>
                    <a:pt x="13" y="515"/>
                  </a:lnTo>
                  <a:lnTo>
                    <a:pt x="0" y="499"/>
                  </a:lnTo>
                  <a:lnTo>
                    <a:pt x="4" y="483"/>
                  </a:lnTo>
                  <a:lnTo>
                    <a:pt x="11" y="470"/>
                  </a:lnTo>
                  <a:lnTo>
                    <a:pt x="34" y="463"/>
                  </a:lnTo>
                  <a:lnTo>
                    <a:pt x="70" y="456"/>
                  </a:lnTo>
                  <a:lnTo>
                    <a:pt x="115" y="453"/>
                  </a:lnTo>
                  <a:lnTo>
                    <a:pt x="121" y="450"/>
                  </a:lnTo>
                  <a:lnTo>
                    <a:pt x="125" y="437"/>
                  </a:lnTo>
                  <a:lnTo>
                    <a:pt x="125" y="421"/>
                  </a:lnTo>
                  <a:lnTo>
                    <a:pt x="121" y="392"/>
                  </a:lnTo>
                  <a:lnTo>
                    <a:pt x="105" y="357"/>
                  </a:lnTo>
                  <a:lnTo>
                    <a:pt x="92" y="315"/>
                  </a:lnTo>
                  <a:lnTo>
                    <a:pt x="83" y="275"/>
                  </a:lnTo>
                  <a:lnTo>
                    <a:pt x="80" y="235"/>
                  </a:lnTo>
                  <a:lnTo>
                    <a:pt x="76" y="182"/>
                  </a:lnTo>
                  <a:lnTo>
                    <a:pt x="82" y="133"/>
                  </a:lnTo>
                  <a:lnTo>
                    <a:pt x="83" y="95"/>
                  </a:lnTo>
                  <a:lnTo>
                    <a:pt x="86" y="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4" name="Pladsholder til dato 33"/>
          <p:cNvSpPr>
            <a:spLocks noGrp="1"/>
          </p:cNvSpPr>
          <p:nvPr>
            <p:ph type="dt" sz="half" idx="10"/>
          </p:nvPr>
        </p:nvSpPr>
        <p:spPr/>
        <p:txBody>
          <a:bodyPr/>
          <a:lstStyle/>
          <a:p>
            <a:pPr>
              <a:defRPr/>
            </a:pPr>
            <a:r>
              <a:rPr lang="da-DK" smtClean="0"/>
              <a:t>Nov. 6, 2013</a:t>
            </a:r>
            <a:endParaRPr lang="en-GB" dirty="0"/>
          </a:p>
        </p:txBody>
      </p:sp>
      <p:sp>
        <p:nvSpPr>
          <p:cNvPr id="35" name="Pladsholder til diasnummer 34"/>
          <p:cNvSpPr>
            <a:spLocks noGrp="1"/>
          </p:cNvSpPr>
          <p:nvPr>
            <p:ph type="sldNum" sz="quarter" idx="12"/>
          </p:nvPr>
        </p:nvSpPr>
        <p:spPr/>
        <p:txBody>
          <a:bodyPr/>
          <a:lstStyle/>
          <a:p>
            <a:pPr>
              <a:defRPr/>
            </a:pPr>
            <a:fld id="{80AACB3E-9516-4558-9B4B-9689E2C51AB3}" type="slidenum">
              <a:rPr lang="en-GB" smtClean="0"/>
              <a:pPr>
                <a:defRPr/>
              </a:pPr>
              <a:t>12</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277590" y="162380"/>
            <a:ext cx="8915400" cy="1143000"/>
          </a:xfrm>
        </p:spPr>
        <p:txBody>
          <a:bodyPr/>
          <a:lstStyle/>
          <a:p>
            <a:r>
              <a:rPr lang="en-GB" dirty="0" smtClean="0"/>
              <a:t>Governance: national influence</a:t>
            </a:r>
            <a:br>
              <a:rPr lang="en-GB" dirty="0" smtClean="0"/>
            </a:br>
            <a:r>
              <a:rPr lang="en-GB" sz="2400" dirty="0" smtClean="0"/>
              <a:t>And democratic oversight</a:t>
            </a:r>
          </a:p>
        </p:txBody>
      </p:sp>
      <p:sp>
        <p:nvSpPr>
          <p:cNvPr id="10243" name="Pladsholder til indhold 2"/>
          <p:cNvSpPr>
            <a:spLocks noGrp="1"/>
          </p:cNvSpPr>
          <p:nvPr>
            <p:ph idx="1"/>
          </p:nvPr>
        </p:nvSpPr>
        <p:spPr>
          <a:xfrm>
            <a:off x="87085" y="1238028"/>
            <a:ext cx="9716824" cy="4843462"/>
          </a:xfrm>
        </p:spPr>
        <p:txBody>
          <a:bodyPr/>
          <a:lstStyle/>
          <a:p>
            <a:r>
              <a:rPr lang="en-GB" sz="2200" dirty="0" smtClean="0"/>
              <a:t>Every country participating in the common European spot market must own a share of the European spot exchange</a:t>
            </a:r>
          </a:p>
          <a:p>
            <a:pPr lvl="1"/>
            <a:r>
              <a:rPr lang="en-GB" sz="2200" dirty="0" smtClean="0"/>
              <a:t>This is also necessary due to the close link between spot market and market coupling.</a:t>
            </a:r>
          </a:p>
          <a:p>
            <a:r>
              <a:rPr lang="en-GB" sz="2200" dirty="0" smtClean="0"/>
              <a:t>For example, the shares can be allocated in accordance with the Lisbon treaty’s voting weights.</a:t>
            </a:r>
          </a:p>
          <a:p>
            <a:r>
              <a:rPr lang="en-GB" sz="2200" dirty="0" smtClean="0"/>
              <a:t>Each national government will decide who will represent the country in the spot exchange’s board</a:t>
            </a:r>
          </a:p>
          <a:p>
            <a:pPr lvl="1"/>
            <a:r>
              <a:rPr lang="en-GB" sz="2200" dirty="0" smtClean="0"/>
              <a:t>Subsidiarity principle: different countries will make different decisions.</a:t>
            </a:r>
          </a:p>
          <a:p>
            <a:r>
              <a:rPr lang="en-GB" sz="2200" dirty="0" smtClean="0"/>
              <a:t>This ensures </a:t>
            </a:r>
            <a:r>
              <a:rPr lang="en-GB" sz="2200" u="sng" dirty="0" smtClean="0">
                <a:solidFill>
                  <a:srgbClr val="CC0000"/>
                </a:solidFill>
              </a:rPr>
              <a:t>national influence and democratic oversight</a:t>
            </a:r>
            <a:r>
              <a:rPr lang="en-GB" sz="2200" dirty="0" smtClean="0"/>
              <a:t>.</a:t>
            </a:r>
          </a:p>
        </p:txBody>
      </p:sp>
      <p:grpSp>
        <p:nvGrpSpPr>
          <p:cNvPr id="6" name="Gruppe 5"/>
          <p:cNvGrpSpPr/>
          <p:nvPr/>
        </p:nvGrpSpPr>
        <p:grpSpPr>
          <a:xfrm>
            <a:off x="145143" y="2278751"/>
            <a:ext cx="9078126" cy="4212827"/>
            <a:chOff x="145143" y="2278751"/>
            <a:chExt cx="9078126" cy="4212827"/>
          </a:xfrm>
        </p:grpSpPr>
        <p:sp>
          <p:nvSpPr>
            <p:cNvPr id="7" name="Tekstboks 6"/>
            <p:cNvSpPr txBox="1"/>
            <p:nvPr/>
          </p:nvSpPr>
          <p:spPr>
            <a:xfrm>
              <a:off x="145143" y="5660581"/>
              <a:ext cx="9078126" cy="830997"/>
            </a:xfrm>
            <a:prstGeom prst="rect">
              <a:avLst/>
            </a:prstGeom>
            <a:noFill/>
          </p:spPr>
          <p:txBody>
            <a:bodyPr wrap="none" rtlCol="0">
              <a:spAutoFit/>
            </a:bodyPr>
            <a:lstStyle/>
            <a:p>
              <a:r>
                <a:rPr lang="en-GB" sz="1600" dirty="0" smtClean="0"/>
                <a:t>*)  For a description of the link between spot market and market coupling,</a:t>
              </a:r>
            </a:p>
            <a:p>
              <a:r>
                <a:rPr lang="en-GB" sz="1600" dirty="0" smtClean="0"/>
                <a:t>see the PowerPoint presentation </a:t>
              </a:r>
              <a:r>
                <a:rPr lang="en-GB" sz="1600" i="1" dirty="0" smtClean="0"/>
                <a:t>Maximizing the economic value of market</a:t>
              </a:r>
            </a:p>
            <a:p>
              <a:r>
                <a:rPr lang="en-GB" sz="1600" i="1" dirty="0" smtClean="0"/>
                <a:t>coupling and spot trading</a:t>
              </a:r>
              <a:r>
                <a:rPr lang="en-GB" sz="1600" dirty="0" smtClean="0"/>
                <a:t>.</a:t>
              </a:r>
              <a:endParaRPr lang="en-GB" sz="1600" dirty="0"/>
            </a:p>
          </p:txBody>
        </p:sp>
        <p:sp>
          <p:nvSpPr>
            <p:cNvPr id="8" name="Tekstboks 7"/>
            <p:cNvSpPr txBox="1"/>
            <p:nvPr/>
          </p:nvSpPr>
          <p:spPr>
            <a:xfrm>
              <a:off x="6168561" y="2278751"/>
              <a:ext cx="506870" cy="400110"/>
            </a:xfrm>
            <a:prstGeom prst="rect">
              <a:avLst/>
            </a:prstGeom>
            <a:noFill/>
          </p:spPr>
          <p:txBody>
            <a:bodyPr wrap="none" rtlCol="0">
              <a:spAutoFit/>
            </a:bodyPr>
            <a:lstStyle/>
            <a:p>
              <a:r>
                <a:rPr lang="en-GB" dirty="0" smtClean="0"/>
                <a:t>*)</a:t>
              </a:r>
              <a:endParaRPr lang="en-GB" dirty="0"/>
            </a:p>
          </p:txBody>
        </p:sp>
      </p:grpSp>
      <p:sp>
        <p:nvSpPr>
          <p:cNvPr id="9" name="Pladsholder til dato 8"/>
          <p:cNvSpPr>
            <a:spLocks noGrp="1"/>
          </p:cNvSpPr>
          <p:nvPr>
            <p:ph type="dt" sz="half" idx="10"/>
          </p:nvPr>
        </p:nvSpPr>
        <p:spPr/>
        <p:txBody>
          <a:bodyPr/>
          <a:lstStyle/>
          <a:p>
            <a:pPr>
              <a:defRPr/>
            </a:pPr>
            <a:r>
              <a:rPr lang="da-DK" smtClean="0"/>
              <a:t>Nov. 6, 2013</a:t>
            </a:r>
            <a:endParaRPr lang="en-GB" dirty="0"/>
          </a:p>
        </p:txBody>
      </p:sp>
      <p:sp>
        <p:nvSpPr>
          <p:cNvPr id="10" name="Pladsholder til diasnummer 9"/>
          <p:cNvSpPr>
            <a:spLocks noGrp="1"/>
          </p:cNvSpPr>
          <p:nvPr>
            <p:ph type="sldNum" sz="quarter" idx="12"/>
          </p:nvPr>
        </p:nvSpPr>
        <p:spPr/>
        <p:txBody>
          <a:bodyPr/>
          <a:lstStyle/>
          <a:p>
            <a:pPr>
              <a:defRPr/>
            </a:pPr>
            <a:fld id="{80AACB3E-9516-4558-9B4B-9689E2C51AB3}" type="slidenum">
              <a:rPr lang="en-GB" smtClean="0"/>
              <a:pPr>
                <a:defRPr/>
              </a:pPr>
              <a:t>13</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0" y="0"/>
            <a:ext cx="8186057" cy="595086"/>
          </a:xfrm>
        </p:spPr>
        <p:txBody>
          <a:bodyPr/>
          <a:lstStyle/>
          <a:p>
            <a:r>
              <a:rPr lang="en-GB" sz="2800" dirty="0" smtClean="0"/>
              <a:t>Influence for the users</a:t>
            </a:r>
          </a:p>
        </p:txBody>
      </p:sp>
      <p:sp>
        <p:nvSpPr>
          <p:cNvPr id="11267" name="Pladsholder til indhold 2"/>
          <p:cNvSpPr>
            <a:spLocks noGrp="1"/>
          </p:cNvSpPr>
          <p:nvPr>
            <p:ph idx="1"/>
          </p:nvPr>
        </p:nvSpPr>
        <p:spPr>
          <a:xfrm>
            <a:off x="0" y="482622"/>
            <a:ext cx="9906000" cy="6288294"/>
          </a:xfrm>
        </p:spPr>
        <p:txBody>
          <a:bodyPr/>
          <a:lstStyle/>
          <a:p>
            <a:r>
              <a:rPr lang="en-GB" sz="2000" dirty="0" smtClean="0"/>
              <a:t>The users of the spot market and market coupling are TSOs, consumers, producers and traders.</a:t>
            </a:r>
          </a:p>
          <a:p>
            <a:r>
              <a:rPr lang="en-GB" sz="2000" dirty="0" smtClean="0"/>
              <a:t>In order to ensure user influence, a European Spot Market Council must be set up, where the stakeholders are represented</a:t>
            </a:r>
          </a:p>
          <a:p>
            <a:pPr lvl="1"/>
            <a:r>
              <a:rPr lang="en-GB" dirty="0" smtClean="0"/>
              <a:t>With formal influence granted to the Spot Market Council</a:t>
            </a:r>
          </a:p>
          <a:p>
            <a:pPr lvl="2"/>
            <a:r>
              <a:rPr lang="en-GB" dirty="0" smtClean="0"/>
              <a:t>It’s not just an advisory body.</a:t>
            </a:r>
          </a:p>
          <a:p>
            <a:pPr lvl="1"/>
            <a:r>
              <a:rPr lang="en-GB" dirty="0" smtClean="0"/>
              <a:t>To some degree, this may be similar to the German rules for an exchange council (</a:t>
            </a:r>
            <a:r>
              <a:rPr lang="en-GB" i="1" dirty="0" smtClean="0"/>
              <a:t>Börsenrat</a:t>
            </a:r>
            <a:r>
              <a:rPr lang="en-GB" dirty="0" smtClean="0"/>
              <a:t>).</a:t>
            </a:r>
          </a:p>
          <a:p>
            <a:r>
              <a:rPr lang="en-GB" sz="2000" dirty="0" smtClean="0"/>
              <a:t>Note: local market councils do not make sense</a:t>
            </a:r>
          </a:p>
          <a:p>
            <a:pPr lvl="1"/>
            <a:r>
              <a:rPr lang="en-GB" dirty="0" smtClean="0"/>
              <a:t>The Single Market requires a single algorithm for the European spot price calculation</a:t>
            </a:r>
          </a:p>
          <a:p>
            <a:pPr lvl="2"/>
            <a:r>
              <a:rPr lang="en-GB" dirty="0" smtClean="0"/>
              <a:t>Therefore, local deviations from the single algorithm are not possible</a:t>
            </a:r>
          </a:p>
          <a:p>
            <a:pPr lvl="3"/>
            <a:r>
              <a:rPr lang="en-GB" dirty="0" smtClean="0"/>
              <a:t>Hence, local spot products deviating for the pan-European norm are not possible, for example.</a:t>
            </a:r>
          </a:p>
          <a:p>
            <a:pPr lvl="1"/>
            <a:r>
              <a:rPr lang="en-GB" dirty="0" smtClean="0"/>
              <a:t>This is positive: the harmonization promotes the creation of a level playing field for the competition</a:t>
            </a:r>
          </a:p>
          <a:p>
            <a:pPr lvl="2"/>
            <a:r>
              <a:rPr lang="en-GB" dirty="0" smtClean="0"/>
              <a:t>Which is one of the basic principles for The Single Market.</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noProof="0" smtClean="0"/>
              <a:pPr>
                <a:defRPr/>
              </a:pPr>
              <a:t>14</a:t>
            </a:fld>
            <a:endParaRPr lang="en-GB" noProof="0"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30"/>
          <p:cNvGrpSpPr>
            <a:grpSpLocks/>
          </p:cNvGrpSpPr>
          <p:nvPr/>
        </p:nvGrpSpPr>
        <p:grpSpPr bwMode="auto">
          <a:xfrm>
            <a:off x="4357952" y="4136162"/>
            <a:ext cx="5333076" cy="1143863"/>
            <a:chOff x="4022770" y="4136585"/>
            <a:chExt cx="4922793" cy="1143907"/>
          </a:xfrm>
        </p:grpSpPr>
        <p:cxnSp>
          <p:nvCxnSpPr>
            <p:cNvPr id="13330" name="Lige forbindelse 19"/>
            <p:cNvCxnSpPr>
              <a:cxnSpLocks noChangeShapeType="1"/>
            </p:cNvCxnSpPr>
            <p:nvPr/>
          </p:nvCxnSpPr>
          <p:spPr bwMode="auto">
            <a:xfrm>
              <a:off x="4022770" y="4702614"/>
              <a:ext cx="1088555" cy="13"/>
            </a:xfrm>
            <a:prstGeom prst="line">
              <a:avLst/>
            </a:prstGeom>
            <a:noFill/>
            <a:ln w="28575" algn="ctr">
              <a:solidFill>
                <a:schemeClr val="tx1"/>
              </a:solidFill>
              <a:round/>
              <a:headEnd/>
              <a:tailEnd/>
            </a:ln>
          </p:spPr>
        </p:cxnSp>
        <p:grpSp>
          <p:nvGrpSpPr>
            <p:cNvPr id="3" name="Gruppe 29"/>
            <p:cNvGrpSpPr>
              <a:grpSpLocks/>
            </p:cNvGrpSpPr>
            <p:nvPr/>
          </p:nvGrpSpPr>
          <p:grpSpPr bwMode="auto">
            <a:xfrm>
              <a:off x="5124111" y="4136585"/>
              <a:ext cx="3821452" cy="1143907"/>
              <a:chOff x="5124111" y="4081236"/>
              <a:chExt cx="3821452" cy="1143907"/>
            </a:xfrm>
          </p:grpSpPr>
          <p:sp>
            <p:nvSpPr>
              <p:cNvPr id="13332" name="Afrundet rektangel 16"/>
              <p:cNvSpPr>
                <a:spLocks noChangeArrowheads="1"/>
              </p:cNvSpPr>
              <p:nvPr/>
            </p:nvSpPr>
            <p:spPr bwMode="auto">
              <a:xfrm>
                <a:off x="5124111" y="4081236"/>
                <a:ext cx="3821452" cy="1143907"/>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318425" y="4267612"/>
                <a:ext cx="3366571" cy="769471"/>
              </a:xfrm>
              <a:prstGeom prst="rect">
                <a:avLst/>
              </a:prstGeom>
              <a:noFill/>
              <a:ln w="9525">
                <a:noFill/>
                <a:miter lim="800000"/>
                <a:headEnd/>
                <a:tailEnd/>
              </a:ln>
            </p:spPr>
            <p:txBody>
              <a:bodyPr wrap="none">
                <a:spAutoFit/>
              </a:bodyPr>
              <a:lstStyle/>
              <a:p>
                <a:pPr algn="ctr"/>
                <a:r>
                  <a:rPr lang="en-GB" sz="2400" dirty="0" smtClean="0"/>
                  <a:t>Spot Market Council</a:t>
                </a:r>
                <a:endParaRPr lang="en-GB" dirty="0"/>
              </a:p>
              <a:p>
                <a:pPr algn="ctr"/>
                <a:r>
                  <a:rPr lang="en-GB" dirty="0"/>
                  <a:t>User representation</a:t>
                </a:r>
              </a:p>
            </p:txBody>
          </p:sp>
        </p:grpSp>
      </p:grpSp>
      <p:grpSp>
        <p:nvGrpSpPr>
          <p:cNvPr id="4" name="Gruppe 31"/>
          <p:cNvGrpSpPr>
            <a:grpSpLocks/>
          </p:cNvGrpSpPr>
          <p:nvPr/>
        </p:nvGrpSpPr>
        <p:grpSpPr bwMode="auto">
          <a:xfrm>
            <a:off x="589889" y="2263775"/>
            <a:ext cx="4134379" cy="1843088"/>
            <a:chOff x="544286" y="2264229"/>
            <a:chExt cx="3817256" cy="1843310"/>
          </a:xfrm>
        </p:grpSpPr>
        <p:cxnSp>
          <p:nvCxnSpPr>
            <p:cNvPr id="13326" name="Lige forbindelse 21"/>
            <p:cNvCxnSpPr>
              <a:cxnSpLocks noChangeShapeType="1"/>
            </p:cNvCxnSpPr>
            <p:nvPr/>
          </p:nvCxnSpPr>
          <p:spPr bwMode="auto">
            <a:xfrm rot="5400000">
              <a:off x="2032000" y="3686625"/>
              <a:ext cx="841828" cy="0"/>
            </a:xfrm>
            <a:prstGeom prst="line">
              <a:avLst/>
            </a:prstGeom>
            <a:noFill/>
            <a:ln w="28575" algn="ctr">
              <a:solidFill>
                <a:schemeClr val="tx1"/>
              </a:solidFill>
              <a:round/>
              <a:headEnd/>
              <a:tailEnd/>
            </a:ln>
          </p:spPr>
        </p:cxnSp>
        <p:grpSp>
          <p:nvGrpSpPr>
            <p:cNvPr id="5" name="Gruppe 28"/>
            <p:cNvGrpSpPr>
              <a:grpSpLocks/>
            </p:cNvGrpSpPr>
            <p:nvPr/>
          </p:nvGrpSpPr>
          <p:grpSpPr bwMode="auto">
            <a:xfrm>
              <a:off x="544286" y="2264229"/>
              <a:ext cx="3817256" cy="1146613"/>
              <a:chOff x="725715" y="2264229"/>
              <a:chExt cx="3817256" cy="1146613"/>
            </a:xfrm>
          </p:grpSpPr>
          <p:sp>
            <p:nvSpPr>
              <p:cNvPr id="13328" name="Rektangel 12"/>
              <p:cNvSpPr>
                <a:spLocks noChangeArrowheads="1"/>
              </p:cNvSpPr>
              <p:nvPr/>
            </p:nvSpPr>
            <p:spPr bwMode="auto">
              <a:xfrm>
                <a:off x="725715" y="2264229"/>
                <a:ext cx="3817256" cy="1146613"/>
              </a:xfrm>
              <a:prstGeom prst="rect">
                <a:avLst/>
              </a:prstGeom>
              <a:solidFill>
                <a:srgbClr val="99CC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945800" y="2452915"/>
                <a:ext cx="3340760" cy="769534"/>
              </a:xfrm>
              <a:prstGeom prst="rect">
                <a:avLst/>
              </a:prstGeom>
              <a:noFill/>
              <a:ln w="9525">
                <a:noFill/>
                <a:miter lim="800000"/>
                <a:headEnd/>
                <a:tailEnd/>
              </a:ln>
            </p:spPr>
            <p:txBody>
              <a:bodyPr wrap="none">
                <a:spAutoFit/>
              </a:bodyPr>
              <a:lstStyle/>
              <a:p>
                <a:pPr algn="ctr"/>
                <a:r>
                  <a:rPr lang="en-GB" sz="2400" dirty="0" smtClean="0"/>
                  <a:t>Board</a:t>
                </a:r>
                <a:endParaRPr lang="en-GB" sz="2400" dirty="0"/>
              </a:p>
              <a:p>
                <a:pPr algn="ctr"/>
                <a:r>
                  <a:rPr lang="en-GB" dirty="0"/>
                  <a:t>National representation</a:t>
                </a:r>
              </a:p>
            </p:txBody>
          </p:sp>
        </p:grpSp>
      </p:grpSp>
      <p:sp>
        <p:nvSpPr>
          <p:cNvPr id="13316" name="Titel 1"/>
          <p:cNvSpPr>
            <a:spLocks noGrp="1"/>
          </p:cNvSpPr>
          <p:nvPr>
            <p:ph type="title"/>
          </p:nvPr>
        </p:nvSpPr>
        <p:spPr/>
        <p:txBody>
          <a:bodyPr/>
          <a:lstStyle/>
          <a:p>
            <a:r>
              <a:rPr lang="en-GB" sz="4000" dirty="0" smtClean="0"/>
              <a:t>Governance structure</a:t>
            </a:r>
          </a:p>
        </p:txBody>
      </p:sp>
      <p:grpSp>
        <p:nvGrpSpPr>
          <p:cNvPr id="6" name="Gruppe 27"/>
          <p:cNvGrpSpPr>
            <a:grpSpLocks/>
          </p:cNvGrpSpPr>
          <p:nvPr/>
        </p:nvGrpSpPr>
        <p:grpSpPr bwMode="auto">
          <a:xfrm>
            <a:off x="362415" y="3933825"/>
            <a:ext cx="4591321" cy="1538288"/>
            <a:chOff x="319571" y="3933355"/>
            <a:chExt cx="4237911" cy="1538531"/>
          </a:xfrm>
        </p:grpSpPr>
        <p:sp>
          <p:nvSpPr>
            <p:cNvPr id="13324" name="Oval 22"/>
            <p:cNvSpPr>
              <a:spLocks noChangeArrowheads="1"/>
            </p:cNvSpPr>
            <p:nvPr/>
          </p:nvSpPr>
          <p:spPr bwMode="auto">
            <a:xfrm>
              <a:off x="362857" y="3933355"/>
              <a:ext cx="4151086" cy="1538531"/>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319571" y="4463075"/>
              <a:ext cx="4237911" cy="461738"/>
            </a:xfrm>
            <a:prstGeom prst="rect">
              <a:avLst/>
            </a:prstGeom>
            <a:noFill/>
            <a:ln w="9525">
              <a:noFill/>
              <a:miter lim="800000"/>
              <a:headEnd/>
              <a:tailEnd/>
            </a:ln>
          </p:spPr>
          <p:txBody>
            <a:bodyPr wrap="none">
              <a:spAutoFit/>
            </a:bodyPr>
            <a:lstStyle/>
            <a:p>
              <a:pPr algn="ctr"/>
              <a:r>
                <a:rPr lang="en-GB" sz="2400" dirty="0" smtClean="0"/>
                <a:t>European spot exchange</a:t>
              </a:r>
              <a:endParaRPr lang="en-GB" sz="2400" dirty="0"/>
            </a:p>
          </p:txBody>
        </p:sp>
      </p:grpSp>
      <p:grpSp>
        <p:nvGrpSpPr>
          <p:cNvPr id="7" name="Gruppe 32"/>
          <p:cNvGrpSpPr>
            <a:grpSpLocks/>
          </p:cNvGrpSpPr>
          <p:nvPr/>
        </p:nvGrpSpPr>
        <p:grpSpPr bwMode="auto">
          <a:xfrm>
            <a:off x="141024" y="1146175"/>
            <a:ext cx="9654910"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4850490" cy="461025"/>
            </a:xfrm>
            <a:prstGeom prst="rect">
              <a:avLst/>
            </a:prstGeom>
            <a:noFill/>
            <a:ln w="9525">
              <a:noFill/>
              <a:miter lim="800000"/>
              <a:headEnd/>
              <a:tailEnd/>
            </a:ln>
          </p:spPr>
          <p:txBody>
            <a:bodyPr wrap="none">
              <a:spAutoFit/>
            </a:bodyPr>
            <a:lstStyle/>
            <a:p>
              <a:r>
                <a:rPr lang="en-GB" sz="2400" dirty="0"/>
                <a:t>ACER and national regulators</a:t>
              </a:r>
            </a:p>
          </p:txBody>
        </p:sp>
      </p:grpSp>
      <p:sp>
        <p:nvSpPr>
          <p:cNvPr id="19" name="Pladsholder til dato 18"/>
          <p:cNvSpPr>
            <a:spLocks noGrp="1"/>
          </p:cNvSpPr>
          <p:nvPr>
            <p:ph type="dt" sz="half" idx="10"/>
          </p:nvPr>
        </p:nvSpPr>
        <p:spPr/>
        <p:txBody>
          <a:bodyPr/>
          <a:lstStyle/>
          <a:p>
            <a:pPr>
              <a:defRPr/>
            </a:pPr>
            <a:r>
              <a:rPr lang="da-DK" smtClean="0"/>
              <a:t>Nov. 6, 2013</a:t>
            </a:r>
            <a:endParaRPr lang="en-GB" dirty="0"/>
          </a:p>
        </p:txBody>
      </p:sp>
      <p:sp>
        <p:nvSpPr>
          <p:cNvPr id="20" name="Pladsholder til diasnummer 19"/>
          <p:cNvSpPr>
            <a:spLocks noGrp="1"/>
          </p:cNvSpPr>
          <p:nvPr>
            <p:ph type="sldNum" sz="quarter" idx="12"/>
          </p:nvPr>
        </p:nvSpPr>
        <p:spPr/>
        <p:txBody>
          <a:bodyPr/>
          <a:lstStyle/>
          <a:p>
            <a:pPr>
              <a:defRPr/>
            </a:pPr>
            <a:fld id="{C14A6505-6888-4AAA-A0F1-EA7F6140D7E6}" type="slidenum">
              <a:rPr lang="en-GB" smtClean="0"/>
              <a:pPr>
                <a:defRPr/>
              </a:pPr>
              <a:t>15</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90984" y="1654414"/>
            <a:ext cx="9623147" cy="1369606"/>
          </a:xfrm>
          <a:prstGeom prst="rect">
            <a:avLst/>
          </a:prstGeom>
          <a:noFill/>
          <a:ln w="9525">
            <a:noFill/>
            <a:miter lim="800000"/>
            <a:headEnd/>
            <a:tailEnd/>
          </a:ln>
        </p:spPr>
        <p:txBody>
          <a:bodyPr wrap="none">
            <a:spAutoFit/>
          </a:bodyPr>
          <a:lstStyle/>
          <a:p>
            <a:pPr algn="ctr"/>
            <a:r>
              <a:rPr lang="en-GB" sz="6000" dirty="0" smtClean="0"/>
              <a:t>Appendix 2</a:t>
            </a:r>
            <a:endParaRPr lang="en-GB" sz="6000" dirty="0"/>
          </a:p>
          <a:p>
            <a:pPr algn="ctr"/>
            <a:r>
              <a:rPr lang="en-GB" sz="2300" dirty="0" smtClean="0"/>
              <a:t>The current calculation of spot prices in Northern Europe</a:t>
            </a:r>
            <a:endParaRPr lang="en-GB" sz="2300" dirty="0"/>
          </a:p>
        </p:txBody>
      </p:sp>
      <p:sp>
        <p:nvSpPr>
          <p:cNvPr id="3" name="Pladsholder til dato 2"/>
          <p:cNvSpPr>
            <a:spLocks noGrp="1"/>
          </p:cNvSpPr>
          <p:nvPr>
            <p:ph type="dt" sz="half" idx="10"/>
          </p:nvPr>
        </p:nvSpPr>
        <p:spPr/>
        <p:txBody>
          <a:bodyPr/>
          <a:lstStyle/>
          <a:p>
            <a:pPr>
              <a:defRPr/>
            </a:pPr>
            <a:r>
              <a:rPr lang="da-DK" smtClean="0"/>
              <a:t>Nov. 6, 2013</a:t>
            </a:r>
            <a:endParaRPr lang="en-GB" dirty="0"/>
          </a:p>
        </p:txBody>
      </p:sp>
      <p:sp>
        <p:nvSpPr>
          <p:cNvPr id="4" name="Pladsholder til diasnummer 3"/>
          <p:cNvSpPr>
            <a:spLocks noGrp="1"/>
          </p:cNvSpPr>
          <p:nvPr>
            <p:ph type="sldNum" sz="quarter" idx="12"/>
          </p:nvPr>
        </p:nvSpPr>
        <p:spPr/>
        <p:txBody>
          <a:bodyPr/>
          <a:lstStyle/>
          <a:p>
            <a:pPr>
              <a:defRPr/>
            </a:pPr>
            <a:fld id="{C7398079-F33D-41F5-9C34-6A64457217A3}" type="slidenum">
              <a:rPr lang="en-GB" smtClean="0"/>
              <a:pPr>
                <a:defRPr/>
              </a:pPr>
              <a:t>16</a:t>
            </a:fld>
            <a:endParaRPr lang="en-GB" dirty="0"/>
          </a:p>
        </p:txBody>
      </p:sp>
      <p:grpSp>
        <p:nvGrpSpPr>
          <p:cNvPr id="5" name="Gruppe 4"/>
          <p:cNvGrpSpPr/>
          <p:nvPr/>
        </p:nvGrpSpPr>
        <p:grpSpPr>
          <a:xfrm>
            <a:off x="3275028" y="3795259"/>
            <a:ext cx="3297899" cy="2611882"/>
            <a:chOff x="4029756" y="3795259"/>
            <a:chExt cx="3297899" cy="2611882"/>
          </a:xfrm>
        </p:grpSpPr>
        <p:grpSp>
          <p:nvGrpSpPr>
            <p:cNvPr id="6" name="Gruppe 83"/>
            <p:cNvGrpSpPr/>
            <p:nvPr/>
          </p:nvGrpSpPr>
          <p:grpSpPr>
            <a:xfrm>
              <a:off x="6421192" y="4214804"/>
              <a:ext cx="906463" cy="2192337"/>
              <a:chOff x="1050925" y="2284413"/>
              <a:chExt cx="906463" cy="2192337"/>
            </a:xfrm>
          </p:grpSpPr>
          <p:sp>
            <p:nvSpPr>
              <p:cNvPr id="22" name="AutoShape 69"/>
              <p:cNvSpPr>
                <a:spLocks noChangeAspect="1" noChangeArrowheads="1" noTextEdit="1"/>
              </p:cNvSpPr>
              <p:nvPr/>
            </p:nvSpPr>
            <p:spPr bwMode="auto">
              <a:xfrm>
                <a:off x="1050925" y="2284413"/>
                <a:ext cx="906463" cy="219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71"/>
              <p:cNvSpPr>
                <a:spLocks/>
              </p:cNvSpPr>
              <p:nvPr/>
            </p:nvSpPr>
            <p:spPr bwMode="auto">
              <a:xfrm>
                <a:off x="1255713" y="2524125"/>
                <a:ext cx="479425" cy="473075"/>
              </a:xfrm>
              <a:custGeom>
                <a:avLst/>
                <a:gdLst/>
                <a:ahLst/>
                <a:cxnLst>
                  <a:cxn ang="0">
                    <a:pos x="92" y="126"/>
                  </a:cxn>
                  <a:cxn ang="0">
                    <a:pos x="118" y="86"/>
                  </a:cxn>
                  <a:cxn ang="0">
                    <a:pos x="148" y="57"/>
                  </a:cxn>
                  <a:cxn ang="0">
                    <a:pos x="178" y="20"/>
                  </a:cxn>
                  <a:cxn ang="0">
                    <a:pos x="213" y="3"/>
                  </a:cxn>
                  <a:cxn ang="0">
                    <a:pos x="243" y="0"/>
                  </a:cxn>
                  <a:cxn ang="0">
                    <a:pos x="272" y="10"/>
                  </a:cxn>
                  <a:cxn ang="0">
                    <a:pos x="289" y="33"/>
                  </a:cxn>
                  <a:cxn ang="0">
                    <a:pos x="302" y="76"/>
                  </a:cxn>
                  <a:cxn ang="0">
                    <a:pos x="299" y="122"/>
                  </a:cxn>
                  <a:cxn ang="0">
                    <a:pos x="286" y="162"/>
                  </a:cxn>
                  <a:cxn ang="0">
                    <a:pos x="253" y="209"/>
                  </a:cxn>
                  <a:cxn ang="0">
                    <a:pos x="217" y="242"/>
                  </a:cxn>
                  <a:cxn ang="0">
                    <a:pos x="178" y="272"/>
                  </a:cxn>
                  <a:cxn ang="0">
                    <a:pos x="135" y="291"/>
                  </a:cxn>
                  <a:cxn ang="0">
                    <a:pos x="99" y="298"/>
                  </a:cxn>
                  <a:cxn ang="0">
                    <a:pos x="83" y="288"/>
                  </a:cxn>
                  <a:cxn ang="0">
                    <a:pos x="69" y="248"/>
                  </a:cxn>
                  <a:cxn ang="0">
                    <a:pos x="73" y="195"/>
                  </a:cxn>
                  <a:cxn ang="0">
                    <a:pos x="10" y="199"/>
                  </a:cxn>
                  <a:cxn ang="0">
                    <a:pos x="0" y="188"/>
                  </a:cxn>
                  <a:cxn ang="0">
                    <a:pos x="10" y="169"/>
                  </a:cxn>
                  <a:cxn ang="0">
                    <a:pos x="76" y="166"/>
                  </a:cxn>
                  <a:cxn ang="0">
                    <a:pos x="92" y="126"/>
                  </a:cxn>
                </a:cxnLst>
                <a:rect l="0" t="0" r="r" b="b"/>
                <a:pathLst>
                  <a:path w="302" h="298">
                    <a:moveTo>
                      <a:pt x="92" y="126"/>
                    </a:moveTo>
                    <a:lnTo>
                      <a:pt x="118" y="86"/>
                    </a:lnTo>
                    <a:lnTo>
                      <a:pt x="148" y="57"/>
                    </a:lnTo>
                    <a:lnTo>
                      <a:pt x="178" y="20"/>
                    </a:lnTo>
                    <a:lnTo>
                      <a:pt x="213" y="3"/>
                    </a:lnTo>
                    <a:lnTo>
                      <a:pt x="243" y="0"/>
                    </a:lnTo>
                    <a:lnTo>
                      <a:pt x="272" y="10"/>
                    </a:lnTo>
                    <a:lnTo>
                      <a:pt x="289" y="33"/>
                    </a:lnTo>
                    <a:lnTo>
                      <a:pt x="302" y="76"/>
                    </a:lnTo>
                    <a:lnTo>
                      <a:pt x="299" y="122"/>
                    </a:lnTo>
                    <a:lnTo>
                      <a:pt x="286" y="162"/>
                    </a:lnTo>
                    <a:lnTo>
                      <a:pt x="253" y="209"/>
                    </a:lnTo>
                    <a:lnTo>
                      <a:pt x="217" y="242"/>
                    </a:lnTo>
                    <a:lnTo>
                      <a:pt x="178" y="272"/>
                    </a:lnTo>
                    <a:lnTo>
                      <a:pt x="135" y="291"/>
                    </a:lnTo>
                    <a:lnTo>
                      <a:pt x="99" y="298"/>
                    </a:lnTo>
                    <a:lnTo>
                      <a:pt x="83" y="288"/>
                    </a:lnTo>
                    <a:lnTo>
                      <a:pt x="69" y="248"/>
                    </a:lnTo>
                    <a:lnTo>
                      <a:pt x="73" y="195"/>
                    </a:lnTo>
                    <a:lnTo>
                      <a:pt x="10" y="199"/>
                    </a:lnTo>
                    <a:lnTo>
                      <a:pt x="0" y="188"/>
                    </a:lnTo>
                    <a:lnTo>
                      <a:pt x="10" y="169"/>
                    </a:lnTo>
                    <a:lnTo>
                      <a:pt x="76" y="166"/>
                    </a:lnTo>
                    <a:lnTo>
                      <a:pt x="9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2"/>
              <p:cNvSpPr>
                <a:spLocks/>
              </p:cNvSpPr>
              <p:nvPr/>
            </p:nvSpPr>
            <p:spPr bwMode="auto">
              <a:xfrm>
                <a:off x="1231900" y="3013075"/>
                <a:ext cx="334963" cy="688975"/>
              </a:xfrm>
              <a:custGeom>
                <a:avLst/>
                <a:gdLst/>
                <a:ahLst/>
                <a:cxnLst>
                  <a:cxn ang="0">
                    <a:pos x="59" y="36"/>
                  </a:cxn>
                  <a:cxn ang="0">
                    <a:pos x="89" y="10"/>
                  </a:cxn>
                  <a:cxn ang="0">
                    <a:pos x="135" y="0"/>
                  </a:cxn>
                  <a:cxn ang="0">
                    <a:pos x="175" y="7"/>
                  </a:cxn>
                  <a:cxn ang="0">
                    <a:pos x="204" y="33"/>
                  </a:cxn>
                  <a:cxn ang="0">
                    <a:pos x="211" y="53"/>
                  </a:cxn>
                  <a:cxn ang="0">
                    <a:pos x="211" y="79"/>
                  </a:cxn>
                  <a:cxn ang="0">
                    <a:pos x="198" y="102"/>
                  </a:cxn>
                  <a:cxn ang="0">
                    <a:pos x="175" y="142"/>
                  </a:cxn>
                  <a:cxn ang="0">
                    <a:pos x="165" y="188"/>
                  </a:cxn>
                  <a:cxn ang="0">
                    <a:pos x="162" y="227"/>
                  </a:cxn>
                  <a:cxn ang="0">
                    <a:pos x="172" y="270"/>
                  </a:cxn>
                  <a:cxn ang="0">
                    <a:pos x="198" y="309"/>
                  </a:cxn>
                  <a:cxn ang="0">
                    <a:pos x="208" y="349"/>
                  </a:cxn>
                  <a:cxn ang="0">
                    <a:pos x="204" y="385"/>
                  </a:cxn>
                  <a:cxn ang="0">
                    <a:pos x="185" y="415"/>
                  </a:cxn>
                  <a:cxn ang="0">
                    <a:pos x="158" y="431"/>
                  </a:cxn>
                  <a:cxn ang="0">
                    <a:pos x="125" y="434"/>
                  </a:cxn>
                  <a:cxn ang="0">
                    <a:pos x="86" y="434"/>
                  </a:cxn>
                  <a:cxn ang="0">
                    <a:pos x="56" y="418"/>
                  </a:cxn>
                  <a:cxn ang="0">
                    <a:pos x="26" y="368"/>
                  </a:cxn>
                  <a:cxn ang="0">
                    <a:pos x="6" y="325"/>
                  </a:cxn>
                  <a:cxn ang="0">
                    <a:pos x="0" y="260"/>
                  </a:cxn>
                  <a:cxn ang="0">
                    <a:pos x="6" y="201"/>
                  </a:cxn>
                  <a:cxn ang="0">
                    <a:pos x="20" y="138"/>
                  </a:cxn>
                  <a:cxn ang="0">
                    <a:pos x="39" y="76"/>
                  </a:cxn>
                  <a:cxn ang="0">
                    <a:pos x="59" y="36"/>
                  </a:cxn>
                </a:cxnLst>
                <a:rect l="0" t="0" r="r" b="b"/>
                <a:pathLst>
                  <a:path w="211" h="434">
                    <a:moveTo>
                      <a:pt x="59" y="36"/>
                    </a:moveTo>
                    <a:lnTo>
                      <a:pt x="89" y="10"/>
                    </a:lnTo>
                    <a:lnTo>
                      <a:pt x="135" y="0"/>
                    </a:lnTo>
                    <a:lnTo>
                      <a:pt x="175" y="7"/>
                    </a:lnTo>
                    <a:lnTo>
                      <a:pt x="204" y="33"/>
                    </a:lnTo>
                    <a:lnTo>
                      <a:pt x="211" y="53"/>
                    </a:lnTo>
                    <a:lnTo>
                      <a:pt x="211" y="79"/>
                    </a:lnTo>
                    <a:lnTo>
                      <a:pt x="198" y="102"/>
                    </a:lnTo>
                    <a:lnTo>
                      <a:pt x="175" y="142"/>
                    </a:lnTo>
                    <a:lnTo>
                      <a:pt x="165" y="188"/>
                    </a:lnTo>
                    <a:lnTo>
                      <a:pt x="162" y="227"/>
                    </a:lnTo>
                    <a:lnTo>
                      <a:pt x="172" y="270"/>
                    </a:lnTo>
                    <a:lnTo>
                      <a:pt x="198" y="309"/>
                    </a:lnTo>
                    <a:lnTo>
                      <a:pt x="208" y="349"/>
                    </a:lnTo>
                    <a:lnTo>
                      <a:pt x="204" y="385"/>
                    </a:lnTo>
                    <a:lnTo>
                      <a:pt x="185" y="415"/>
                    </a:lnTo>
                    <a:lnTo>
                      <a:pt x="158" y="431"/>
                    </a:lnTo>
                    <a:lnTo>
                      <a:pt x="125" y="434"/>
                    </a:lnTo>
                    <a:lnTo>
                      <a:pt x="86" y="434"/>
                    </a:lnTo>
                    <a:lnTo>
                      <a:pt x="56" y="418"/>
                    </a:lnTo>
                    <a:lnTo>
                      <a:pt x="26" y="368"/>
                    </a:lnTo>
                    <a:lnTo>
                      <a:pt x="6" y="325"/>
                    </a:lnTo>
                    <a:lnTo>
                      <a:pt x="0" y="260"/>
                    </a:lnTo>
                    <a:lnTo>
                      <a:pt x="6" y="201"/>
                    </a:lnTo>
                    <a:lnTo>
                      <a:pt x="20" y="138"/>
                    </a:lnTo>
                    <a:lnTo>
                      <a:pt x="39" y="76"/>
                    </a:lnTo>
                    <a:lnTo>
                      <a:pt x="59"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73"/>
              <p:cNvSpPr>
                <a:spLocks/>
              </p:cNvSpPr>
              <p:nvPr/>
            </p:nvSpPr>
            <p:spPr bwMode="auto">
              <a:xfrm>
                <a:off x="1490663" y="3033713"/>
                <a:ext cx="376238" cy="620712"/>
              </a:xfrm>
              <a:custGeom>
                <a:avLst/>
                <a:gdLst/>
                <a:ahLst/>
                <a:cxnLst>
                  <a:cxn ang="0">
                    <a:pos x="0" y="19"/>
                  </a:cxn>
                  <a:cxn ang="0">
                    <a:pos x="3" y="3"/>
                  </a:cxn>
                  <a:cxn ang="0">
                    <a:pos x="40" y="0"/>
                  </a:cxn>
                  <a:cxn ang="0">
                    <a:pos x="60" y="16"/>
                  </a:cxn>
                  <a:cxn ang="0">
                    <a:pos x="90" y="59"/>
                  </a:cxn>
                  <a:cxn ang="0">
                    <a:pos x="130" y="115"/>
                  </a:cxn>
                  <a:cxn ang="0">
                    <a:pos x="167" y="154"/>
                  </a:cxn>
                  <a:cxn ang="0">
                    <a:pos x="234" y="227"/>
                  </a:cxn>
                  <a:cxn ang="0">
                    <a:pos x="237" y="243"/>
                  </a:cxn>
                  <a:cxn ang="0">
                    <a:pos x="223" y="253"/>
                  </a:cxn>
                  <a:cxn ang="0">
                    <a:pos x="190" y="266"/>
                  </a:cxn>
                  <a:cxn ang="0">
                    <a:pos x="143" y="276"/>
                  </a:cxn>
                  <a:cxn ang="0">
                    <a:pos x="87" y="279"/>
                  </a:cxn>
                  <a:cxn ang="0">
                    <a:pos x="67" y="282"/>
                  </a:cxn>
                  <a:cxn ang="0">
                    <a:pos x="60" y="296"/>
                  </a:cxn>
                  <a:cxn ang="0">
                    <a:pos x="74" y="318"/>
                  </a:cxn>
                  <a:cxn ang="0">
                    <a:pos x="120" y="358"/>
                  </a:cxn>
                  <a:cxn ang="0">
                    <a:pos x="154" y="368"/>
                  </a:cxn>
                  <a:cxn ang="0">
                    <a:pos x="160" y="381"/>
                  </a:cxn>
                  <a:cxn ang="0">
                    <a:pos x="147" y="391"/>
                  </a:cxn>
                  <a:cxn ang="0">
                    <a:pos x="117" y="391"/>
                  </a:cxn>
                  <a:cxn ang="0">
                    <a:pos x="77" y="368"/>
                  </a:cxn>
                  <a:cxn ang="0">
                    <a:pos x="44" y="335"/>
                  </a:cxn>
                  <a:cxn ang="0">
                    <a:pos x="24" y="306"/>
                  </a:cxn>
                  <a:cxn ang="0">
                    <a:pos x="24" y="282"/>
                  </a:cxn>
                  <a:cxn ang="0">
                    <a:pos x="37" y="266"/>
                  </a:cxn>
                  <a:cxn ang="0">
                    <a:pos x="57" y="260"/>
                  </a:cxn>
                  <a:cxn ang="0">
                    <a:pos x="87" y="256"/>
                  </a:cxn>
                  <a:cxn ang="0">
                    <a:pos x="120" y="256"/>
                  </a:cxn>
                  <a:cxn ang="0">
                    <a:pos x="160" y="249"/>
                  </a:cxn>
                  <a:cxn ang="0">
                    <a:pos x="180" y="243"/>
                  </a:cxn>
                  <a:cxn ang="0">
                    <a:pos x="190" y="233"/>
                  </a:cxn>
                  <a:cxn ang="0">
                    <a:pos x="187" y="223"/>
                  </a:cxn>
                  <a:cxn ang="0">
                    <a:pos x="157" y="197"/>
                  </a:cxn>
                  <a:cxn ang="0">
                    <a:pos x="110" y="151"/>
                  </a:cxn>
                  <a:cxn ang="0">
                    <a:pos x="67" y="112"/>
                  </a:cxn>
                  <a:cxn ang="0">
                    <a:pos x="21" y="69"/>
                  </a:cxn>
                  <a:cxn ang="0">
                    <a:pos x="3" y="40"/>
                  </a:cxn>
                  <a:cxn ang="0">
                    <a:pos x="0" y="19"/>
                  </a:cxn>
                </a:cxnLst>
                <a:rect l="0" t="0" r="r" b="b"/>
                <a:pathLst>
                  <a:path w="237" h="391">
                    <a:moveTo>
                      <a:pt x="0" y="19"/>
                    </a:moveTo>
                    <a:lnTo>
                      <a:pt x="3" y="3"/>
                    </a:lnTo>
                    <a:lnTo>
                      <a:pt x="40" y="0"/>
                    </a:lnTo>
                    <a:lnTo>
                      <a:pt x="60" y="16"/>
                    </a:lnTo>
                    <a:lnTo>
                      <a:pt x="90" y="59"/>
                    </a:lnTo>
                    <a:lnTo>
                      <a:pt x="130" y="115"/>
                    </a:lnTo>
                    <a:lnTo>
                      <a:pt x="167" y="154"/>
                    </a:lnTo>
                    <a:lnTo>
                      <a:pt x="234" y="227"/>
                    </a:lnTo>
                    <a:lnTo>
                      <a:pt x="237" y="243"/>
                    </a:lnTo>
                    <a:lnTo>
                      <a:pt x="223" y="253"/>
                    </a:lnTo>
                    <a:lnTo>
                      <a:pt x="190" y="266"/>
                    </a:lnTo>
                    <a:lnTo>
                      <a:pt x="143" y="276"/>
                    </a:lnTo>
                    <a:lnTo>
                      <a:pt x="87" y="279"/>
                    </a:lnTo>
                    <a:lnTo>
                      <a:pt x="67" y="282"/>
                    </a:lnTo>
                    <a:lnTo>
                      <a:pt x="60" y="296"/>
                    </a:lnTo>
                    <a:lnTo>
                      <a:pt x="74" y="318"/>
                    </a:lnTo>
                    <a:lnTo>
                      <a:pt x="120" y="358"/>
                    </a:lnTo>
                    <a:lnTo>
                      <a:pt x="154" y="368"/>
                    </a:lnTo>
                    <a:lnTo>
                      <a:pt x="160" y="381"/>
                    </a:lnTo>
                    <a:lnTo>
                      <a:pt x="147" y="391"/>
                    </a:lnTo>
                    <a:lnTo>
                      <a:pt x="117" y="391"/>
                    </a:lnTo>
                    <a:lnTo>
                      <a:pt x="77" y="368"/>
                    </a:lnTo>
                    <a:lnTo>
                      <a:pt x="44" y="335"/>
                    </a:lnTo>
                    <a:lnTo>
                      <a:pt x="24" y="306"/>
                    </a:lnTo>
                    <a:lnTo>
                      <a:pt x="24" y="282"/>
                    </a:lnTo>
                    <a:lnTo>
                      <a:pt x="37" y="266"/>
                    </a:lnTo>
                    <a:lnTo>
                      <a:pt x="57" y="260"/>
                    </a:lnTo>
                    <a:lnTo>
                      <a:pt x="87" y="256"/>
                    </a:lnTo>
                    <a:lnTo>
                      <a:pt x="120" y="256"/>
                    </a:lnTo>
                    <a:lnTo>
                      <a:pt x="160" y="249"/>
                    </a:lnTo>
                    <a:lnTo>
                      <a:pt x="180" y="243"/>
                    </a:lnTo>
                    <a:lnTo>
                      <a:pt x="190" y="233"/>
                    </a:lnTo>
                    <a:lnTo>
                      <a:pt x="187" y="223"/>
                    </a:lnTo>
                    <a:lnTo>
                      <a:pt x="157" y="197"/>
                    </a:lnTo>
                    <a:lnTo>
                      <a:pt x="110" y="151"/>
                    </a:lnTo>
                    <a:lnTo>
                      <a:pt x="67" y="112"/>
                    </a:lnTo>
                    <a:lnTo>
                      <a:pt x="21" y="69"/>
                    </a:lnTo>
                    <a:lnTo>
                      <a:pt x="3" y="40"/>
                    </a:lnTo>
                    <a:lnTo>
                      <a:pt x="0"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74"/>
              <p:cNvSpPr>
                <a:spLocks/>
              </p:cNvSpPr>
              <p:nvPr/>
            </p:nvSpPr>
            <p:spPr bwMode="auto">
              <a:xfrm>
                <a:off x="1255713" y="3548063"/>
                <a:ext cx="404813" cy="928687"/>
              </a:xfrm>
              <a:custGeom>
                <a:avLst/>
                <a:gdLst/>
                <a:ahLst/>
                <a:cxnLst>
                  <a:cxn ang="0">
                    <a:pos x="126" y="0"/>
                  </a:cxn>
                  <a:cxn ang="0">
                    <a:pos x="163" y="6"/>
                  </a:cxn>
                  <a:cxn ang="0">
                    <a:pos x="179" y="33"/>
                  </a:cxn>
                  <a:cxn ang="0">
                    <a:pos x="176" y="95"/>
                  </a:cxn>
                  <a:cxn ang="0">
                    <a:pos x="169" y="160"/>
                  </a:cxn>
                  <a:cxn ang="0">
                    <a:pos x="169" y="229"/>
                  </a:cxn>
                  <a:cxn ang="0">
                    <a:pos x="202" y="311"/>
                  </a:cxn>
                  <a:cxn ang="0">
                    <a:pos x="229" y="370"/>
                  </a:cxn>
                  <a:cxn ang="0">
                    <a:pos x="242" y="428"/>
                  </a:cxn>
                  <a:cxn ang="0">
                    <a:pos x="239" y="481"/>
                  </a:cxn>
                  <a:cxn ang="0">
                    <a:pos x="239" y="500"/>
                  </a:cxn>
                  <a:cxn ang="0">
                    <a:pos x="252" y="520"/>
                  </a:cxn>
                  <a:cxn ang="0">
                    <a:pos x="255" y="540"/>
                  </a:cxn>
                  <a:cxn ang="0">
                    <a:pos x="246" y="550"/>
                  </a:cxn>
                  <a:cxn ang="0">
                    <a:pos x="219" y="543"/>
                  </a:cxn>
                  <a:cxn ang="0">
                    <a:pos x="169" y="536"/>
                  </a:cxn>
                  <a:cxn ang="0">
                    <a:pos x="109" y="550"/>
                  </a:cxn>
                  <a:cxn ang="0">
                    <a:pos x="70" y="573"/>
                  </a:cxn>
                  <a:cxn ang="0">
                    <a:pos x="50" y="585"/>
                  </a:cxn>
                  <a:cxn ang="0">
                    <a:pos x="30" y="585"/>
                  </a:cxn>
                  <a:cxn ang="0">
                    <a:pos x="0" y="543"/>
                  </a:cxn>
                  <a:cxn ang="0">
                    <a:pos x="3" y="536"/>
                  </a:cxn>
                  <a:cxn ang="0">
                    <a:pos x="63" y="517"/>
                  </a:cxn>
                  <a:cxn ang="0">
                    <a:pos x="133" y="507"/>
                  </a:cxn>
                  <a:cxn ang="0">
                    <a:pos x="183" y="504"/>
                  </a:cxn>
                  <a:cxn ang="0">
                    <a:pos x="212" y="504"/>
                  </a:cxn>
                  <a:cxn ang="0">
                    <a:pos x="219" y="484"/>
                  </a:cxn>
                  <a:cxn ang="0">
                    <a:pos x="209" y="428"/>
                  </a:cxn>
                  <a:cxn ang="0">
                    <a:pos x="186" y="370"/>
                  </a:cxn>
                  <a:cxn ang="0">
                    <a:pos x="149" y="294"/>
                  </a:cxn>
                  <a:cxn ang="0">
                    <a:pos x="119" y="229"/>
                  </a:cxn>
                  <a:cxn ang="0">
                    <a:pos x="106" y="170"/>
                  </a:cxn>
                  <a:cxn ang="0">
                    <a:pos x="103" y="105"/>
                  </a:cxn>
                  <a:cxn ang="0">
                    <a:pos x="103" y="42"/>
                  </a:cxn>
                  <a:cxn ang="0">
                    <a:pos x="116" y="16"/>
                  </a:cxn>
                  <a:cxn ang="0">
                    <a:pos x="126" y="0"/>
                  </a:cxn>
                </a:cxnLst>
                <a:rect l="0" t="0" r="r" b="b"/>
                <a:pathLst>
                  <a:path w="255" h="585">
                    <a:moveTo>
                      <a:pt x="126" y="0"/>
                    </a:moveTo>
                    <a:lnTo>
                      <a:pt x="163" y="6"/>
                    </a:lnTo>
                    <a:lnTo>
                      <a:pt x="179" y="33"/>
                    </a:lnTo>
                    <a:lnTo>
                      <a:pt x="176" y="95"/>
                    </a:lnTo>
                    <a:lnTo>
                      <a:pt x="169" y="160"/>
                    </a:lnTo>
                    <a:lnTo>
                      <a:pt x="169" y="229"/>
                    </a:lnTo>
                    <a:lnTo>
                      <a:pt x="202" y="311"/>
                    </a:lnTo>
                    <a:lnTo>
                      <a:pt x="229" y="370"/>
                    </a:lnTo>
                    <a:lnTo>
                      <a:pt x="242" y="428"/>
                    </a:lnTo>
                    <a:lnTo>
                      <a:pt x="239" y="481"/>
                    </a:lnTo>
                    <a:lnTo>
                      <a:pt x="239" y="500"/>
                    </a:lnTo>
                    <a:lnTo>
                      <a:pt x="252" y="520"/>
                    </a:lnTo>
                    <a:lnTo>
                      <a:pt x="255" y="540"/>
                    </a:lnTo>
                    <a:lnTo>
                      <a:pt x="246" y="550"/>
                    </a:lnTo>
                    <a:lnTo>
                      <a:pt x="219" y="543"/>
                    </a:lnTo>
                    <a:lnTo>
                      <a:pt x="169" y="536"/>
                    </a:lnTo>
                    <a:lnTo>
                      <a:pt x="109" y="550"/>
                    </a:lnTo>
                    <a:lnTo>
                      <a:pt x="70" y="573"/>
                    </a:lnTo>
                    <a:lnTo>
                      <a:pt x="50" y="585"/>
                    </a:lnTo>
                    <a:lnTo>
                      <a:pt x="30" y="585"/>
                    </a:lnTo>
                    <a:lnTo>
                      <a:pt x="0" y="543"/>
                    </a:lnTo>
                    <a:lnTo>
                      <a:pt x="3" y="536"/>
                    </a:lnTo>
                    <a:lnTo>
                      <a:pt x="63" y="517"/>
                    </a:lnTo>
                    <a:lnTo>
                      <a:pt x="133" y="507"/>
                    </a:lnTo>
                    <a:lnTo>
                      <a:pt x="183" y="504"/>
                    </a:lnTo>
                    <a:lnTo>
                      <a:pt x="212" y="504"/>
                    </a:lnTo>
                    <a:lnTo>
                      <a:pt x="219" y="484"/>
                    </a:lnTo>
                    <a:lnTo>
                      <a:pt x="209" y="428"/>
                    </a:lnTo>
                    <a:lnTo>
                      <a:pt x="186" y="370"/>
                    </a:lnTo>
                    <a:lnTo>
                      <a:pt x="149" y="294"/>
                    </a:lnTo>
                    <a:lnTo>
                      <a:pt x="119" y="229"/>
                    </a:lnTo>
                    <a:lnTo>
                      <a:pt x="106" y="170"/>
                    </a:lnTo>
                    <a:lnTo>
                      <a:pt x="103" y="105"/>
                    </a:lnTo>
                    <a:lnTo>
                      <a:pt x="103" y="42"/>
                    </a:lnTo>
                    <a:lnTo>
                      <a:pt x="116" y="16"/>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75"/>
              <p:cNvSpPr>
                <a:spLocks/>
              </p:cNvSpPr>
              <p:nvPr/>
            </p:nvSpPr>
            <p:spPr bwMode="auto">
              <a:xfrm>
                <a:off x="1062038" y="3573463"/>
                <a:ext cx="336550" cy="776287"/>
              </a:xfrm>
              <a:custGeom>
                <a:avLst/>
                <a:gdLst/>
                <a:ahLst/>
                <a:cxnLst>
                  <a:cxn ang="0">
                    <a:pos x="159" y="0"/>
                  </a:cxn>
                  <a:cxn ang="0">
                    <a:pos x="189" y="0"/>
                  </a:cxn>
                  <a:cxn ang="0">
                    <a:pos x="199" y="20"/>
                  </a:cxn>
                  <a:cxn ang="0">
                    <a:pos x="205" y="62"/>
                  </a:cxn>
                  <a:cxn ang="0">
                    <a:pos x="199" y="108"/>
                  </a:cxn>
                  <a:cxn ang="0">
                    <a:pos x="182" y="200"/>
                  </a:cxn>
                  <a:cxn ang="0">
                    <a:pos x="186" y="239"/>
                  </a:cxn>
                  <a:cxn ang="0">
                    <a:pos x="205" y="318"/>
                  </a:cxn>
                  <a:cxn ang="0">
                    <a:pos x="212" y="374"/>
                  </a:cxn>
                  <a:cxn ang="0">
                    <a:pos x="212" y="417"/>
                  </a:cxn>
                  <a:cxn ang="0">
                    <a:pos x="202" y="426"/>
                  </a:cxn>
                  <a:cxn ang="0">
                    <a:pos x="172" y="433"/>
                  </a:cxn>
                  <a:cxn ang="0">
                    <a:pos x="133" y="443"/>
                  </a:cxn>
                  <a:cxn ang="0">
                    <a:pos x="92" y="462"/>
                  </a:cxn>
                  <a:cxn ang="0">
                    <a:pos x="53" y="489"/>
                  </a:cxn>
                  <a:cxn ang="0">
                    <a:pos x="36" y="489"/>
                  </a:cxn>
                  <a:cxn ang="0">
                    <a:pos x="0" y="459"/>
                  </a:cxn>
                  <a:cxn ang="0">
                    <a:pos x="3" y="446"/>
                  </a:cxn>
                  <a:cxn ang="0">
                    <a:pos x="50" y="426"/>
                  </a:cxn>
                  <a:cxn ang="0">
                    <a:pos x="129" y="407"/>
                  </a:cxn>
                  <a:cxn ang="0">
                    <a:pos x="166" y="393"/>
                  </a:cxn>
                  <a:cxn ang="0">
                    <a:pos x="172" y="381"/>
                  </a:cxn>
                  <a:cxn ang="0">
                    <a:pos x="172" y="324"/>
                  </a:cxn>
                  <a:cxn ang="0">
                    <a:pos x="159" y="253"/>
                  </a:cxn>
                  <a:cxn ang="0">
                    <a:pos x="152" y="207"/>
                  </a:cxn>
                  <a:cxn ang="0">
                    <a:pos x="146" y="134"/>
                  </a:cxn>
                  <a:cxn ang="0">
                    <a:pos x="143" y="56"/>
                  </a:cxn>
                  <a:cxn ang="0">
                    <a:pos x="146" y="20"/>
                  </a:cxn>
                  <a:cxn ang="0">
                    <a:pos x="159" y="0"/>
                  </a:cxn>
                </a:cxnLst>
                <a:rect l="0" t="0" r="r" b="b"/>
                <a:pathLst>
                  <a:path w="212" h="489">
                    <a:moveTo>
                      <a:pt x="159" y="0"/>
                    </a:moveTo>
                    <a:lnTo>
                      <a:pt x="189" y="0"/>
                    </a:lnTo>
                    <a:lnTo>
                      <a:pt x="199" y="20"/>
                    </a:lnTo>
                    <a:lnTo>
                      <a:pt x="205" y="62"/>
                    </a:lnTo>
                    <a:lnTo>
                      <a:pt x="199" y="108"/>
                    </a:lnTo>
                    <a:lnTo>
                      <a:pt x="182" y="200"/>
                    </a:lnTo>
                    <a:lnTo>
                      <a:pt x="186" y="239"/>
                    </a:lnTo>
                    <a:lnTo>
                      <a:pt x="205" y="318"/>
                    </a:lnTo>
                    <a:lnTo>
                      <a:pt x="212" y="374"/>
                    </a:lnTo>
                    <a:lnTo>
                      <a:pt x="212" y="417"/>
                    </a:lnTo>
                    <a:lnTo>
                      <a:pt x="202" y="426"/>
                    </a:lnTo>
                    <a:lnTo>
                      <a:pt x="172" y="433"/>
                    </a:lnTo>
                    <a:lnTo>
                      <a:pt x="133" y="443"/>
                    </a:lnTo>
                    <a:lnTo>
                      <a:pt x="92" y="462"/>
                    </a:lnTo>
                    <a:lnTo>
                      <a:pt x="53" y="489"/>
                    </a:lnTo>
                    <a:lnTo>
                      <a:pt x="36" y="489"/>
                    </a:lnTo>
                    <a:lnTo>
                      <a:pt x="0" y="459"/>
                    </a:lnTo>
                    <a:lnTo>
                      <a:pt x="3" y="446"/>
                    </a:lnTo>
                    <a:lnTo>
                      <a:pt x="50" y="426"/>
                    </a:lnTo>
                    <a:lnTo>
                      <a:pt x="129" y="407"/>
                    </a:lnTo>
                    <a:lnTo>
                      <a:pt x="166" y="393"/>
                    </a:lnTo>
                    <a:lnTo>
                      <a:pt x="172" y="381"/>
                    </a:lnTo>
                    <a:lnTo>
                      <a:pt x="172" y="324"/>
                    </a:lnTo>
                    <a:lnTo>
                      <a:pt x="159" y="253"/>
                    </a:lnTo>
                    <a:lnTo>
                      <a:pt x="152" y="207"/>
                    </a:lnTo>
                    <a:lnTo>
                      <a:pt x="146" y="134"/>
                    </a:lnTo>
                    <a:lnTo>
                      <a:pt x="143" y="56"/>
                    </a:lnTo>
                    <a:lnTo>
                      <a:pt x="146" y="20"/>
                    </a:lnTo>
                    <a:lnTo>
                      <a:pt x="15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6"/>
              <p:cNvSpPr>
                <a:spLocks/>
              </p:cNvSpPr>
              <p:nvPr/>
            </p:nvSpPr>
            <p:spPr bwMode="auto">
              <a:xfrm>
                <a:off x="1050925" y="2444750"/>
                <a:ext cx="547688" cy="693737"/>
              </a:xfrm>
              <a:custGeom>
                <a:avLst/>
                <a:gdLst/>
                <a:ahLst/>
                <a:cxnLst>
                  <a:cxn ang="0">
                    <a:pos x="184" y="437"/>
                  </a:cxn>
                  <a:cxn ang="0">
                    <a:pos x="200" y="417"/>
                  </a:cxn>
                  <a:cxn ang="0">
                    <a:pos x="194" y="387"/>
                  </a:cxn>
                  <a:cxn ang="0">
                    <a:pos x="181" y="349"/>
                  </a:cxn>
                  <a:cxn ang="0">
                    <a:pos x="132" y="302"/>
                  </a:cxn>
                  <a:cxn ang="0">
                    <a:pos x="82" y="259"/>
                  </a:cxn>
                  <a:cxn ang="0">
                    <a:pos x="59" y="214"/>
                  </a:cxn>
                  <a:cxn ang="0">
                    <a:pos x="49" y="141"/>
                  </a:cxn>
                  <a:cxn ang="0">
                    <a:pos x="105" y="122"/>
                  </a:cxn>
                  <a:cxn ang="0">
                    <a:pos x="194" y="112"/>
                  </a:cxn>
                  <a:cxn ang="0">
                    <a:pos x="230" y="115"/>
                  </a:cxn>
                  <a:cxn ang="0">
                    <a:pos x="240" y="125"/>
                  </a:cxn>
                  <a:cxn ang="0">
                    <a:pos x="256" y="109"/>
                  </a:cxn>
                  <a:cxn ang="0">
                    <a:pos x="250" y="92"/>
                  </a:cxn>
                  <a:cxn ang="0">
                    <a:pos x="260" y="62"/>
                  </a:cxn>
                  <a:cxn ang="0">
                    <a:pos x="286" y="36"/>
                  </a:cxn>
                  <a:cxn ang="0">
                    <a:pos x="306" y="29"/>
                  </a:cxn>
                  <a:cxn ang="0">
                    <a:pos x="332" y="46"/>
                  </a:cxn>
                  <a:cxn ang="0">
                    <a:pos x="345" y="29"/>
                  </a:cxn>
                  <a:cxn ang="0">
                    <a:pos x="322" y="0"/>
                  </a:cxn>
                  <a:cxn ang="0">
                    <a:pos x="293" y="0"/>
                  </a:cxn>
                  <a:cxn ang="0">
                    <a:pos x="256" y="17"/>
                  </a:cxn>
                  <a:cxn ang="0">
                    <a:pos x="233" y="59"/>
                  </a:cxn>
                  <a:cxn ang="0">
                    <a:pos x="204" y="79"/>
                  </a:cxn>
                  <a:cxn ang="0">
                    <a:pos x="158" y="86"/>
                  </a:cxn>
                  <a:cxn ang="0">
                    <a:pos x="76" y="95"/>
                  </a:cxn>
                  <a:cxn ang="0">
                    <a:pos x="10" y="115"/>
                  </a:cxn>
                  <a:cxn ang="0">
                    <a:pos x="0" y="131"/>
                  </a:cxn>
                  <a:cxn ang="0">
                    <a:pos x="7" y="184"/>
                  </a:cxn>
                  <a:cxn ang="0">
                    <a:pos x="30" y="256"/>
                  </a:cxn>
                  <a:cxn ang="0">
                    <a:pos x="63" y="316"/>
                  </a:cxn>
                  <a:cxn ang="0">
                    <a:pos x="96" y="368"/>
                  </a:cxn>
                  <a:cxn ang="0">
                    <a:pos x="125" y="404"/>
                  </a:cxn>
                  <a:cxn ang="0">
                    <a:pos x="155" y="430"/>
                  </a:cxn>
                  <a:cxn ang="0">
                    <a:pos x="184" y="437"/>
                  </a:cxn>
                </a:cxnLst>
                <a:rect l="0" t="0" r="r" b="b"/>
                <a:pathLst>
                  <a:path w="345" h="437">
                    <a:moveTo>
                      <a:pt x="184" y="437"/>
                    </a:moveTo>
                    <a:lnTo>
                      <a:pt x="200" y="417"/>
                    </a:lnTo>
                    <a:lnTo>
                      <a:pt x="194" y="387"/>
                    </a:lnTo>
                    <a:lnTo>
                      <a:pt x="181" y="349"/>
                    </a:lnTo>
                    <a:lnTo>
                      <a:pt x="132" y="302"/>
                    </a:lnTo>
                    <a:lnTo>
                      <a:pt x="82" y="259"/>
                    </a:lnTo>
                    <a:lnTo>
                      <a:pt x="59" y="214"/>
                    </a:lnTo>
                    <a:lnTo>
                      <a:pt x="49" y="141"/>
                    </a:lnTo>
                    <a:lnTo>
                      <a:pt x="105" y="122"/>
                    </a:lnTo>
                    <a:lnTo>
                      <a:pt x="194" y="112"/>
                    </a:lnTo>
                    <a:lnTo>
                      <a:pt x="230" y="115"/>
                    </a:lnTo>
                    <a:lnTo>
                      <a:pt x="240" y="125"/>
                    </a:lnTo>
                    <a:lnTo>
                      <a:pt x="256" y="109"/>
                    </a:lnTo>
                    <a:lnTo>
                      <a:pt x="250" y="92"/>
                    </a:lnTo>
                    <a:lnTo>
                      <a:pt x="260" y="62"/>
                    </a:lnTo>
                    <a:lnTo>
                      <a:pt x="286" y="36"/>
                    </a:lnTo>
                    <a:lnTo>
                      <a:pt x="306" y="29"/>
                    </a:lnTo>
                    <a:lnTo>
                      <a:pt x="332" y="46"/>
                    </a:lnTo>
                    <a:lnTo>
                      <a:pt x="345" y="29"/>
                    </a:lnTo>
                    <a:lnTo>
                      <a:pt x="322" y="0"/>
                    </a:lnTo>
                    <a:lnTo>
                      <a:pt x="293" y="0"/>
                    </a:lnTo>
                    <a:lnTo>
                      <a:pt x="256" y="17"/>
                    </a:lnTo>
                    <a:lnTo>
                      <a:pt x="233" y="59"/>
                    </a:lnTo>
                    <a:lnTo>
                      <a:pt x="204" y="79"/>
                    </a:lnTo>
                    <a:lnTo>
                      <a:pt x="158" y="86"/>
                    </a:lnTo>
                    <a:lnTo>
                      <a:pt x="76" y="95"/>
                    </a:lnTo>
                    <a:lnTo>
                      <a:pt x="10" y="115"/>
                    </a:lnTo>
                    <a:lnTo>
                      <a:pt x="0" y="131"/>
                    </a:lnTo>
                    <a:lnTo>
                      <a:pt x="7" y="184"/>
                    </a:lnTo>
                    <a:lnTo>
                      <a:pt x="30" y="256"/>
                    </a:lnTo>
                    <a:lnTo>
                      <a:pt x="63" y="316"/>
                    </a:lnTo>
                    <a:lnTo>
                      <a:pt x="96" y="368"/>
                    </a:lnTo>
                    <a:lnTo>
                      <a:pt x="125" y="404"/>
                    </a:lnTo>
                    <a:lnTo>
                      <a:pt x="155" y="430"/>
                    </a:lnTo>
                    <a:lnTo>
                      <a:pt x="184" y="4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 name="Gruppe 31"/>
            <p:cNvGrpSpPr/>
            <p:nvPr/>
          </p:nvGrpSpPr>
          <p:grpSpPr>
            <a:xfrm>
              <a:off x="4029756" y="3795259"/>
              <a:ext cx="1976437" cy="2574925"/>
              <a:chOff x="3884613" y="471488"/>
              <a:chExt cx="1976437" cy="2574925"/>
            </a:xfrm>
          </p:grpSpPr>
          <p:sp>
            <p:nvSpPr>
              <p:cNvPr id="8" name="Freeform 21"/>
              <p:cNvSpPr>
                <a:spLocks/>
              </p:cNvSpPr>
              <p:nvPr/>
            </p:nvSpPr>
            <p:spPr bwMode="auto">
              <a:xfrm>
                <a:off x="3884613" y="471488"/>
                <a:ext cx="1976437" cy="1962150"/>
              </a:xfrm>
              <a:custGeom>
                <a:avLst/>
                <a:gdLst/>
                <a:ahLst/>
                <a:cxnLst>
                  <a:cxn ang="0">
                    <a:pos x="383" y="1171"/>
                  </a:cxn>
                  <a:cxn ang="0">
                    <a:pos x="148" y="1154"/>
                  </a:cxn>
                  <a:cxn ang="0">
                    <a:pos x="148" y="909"/>
                  </a:cxn>
                  <a:cxn ang="0">
                    <a:pos x="82" y="527"/>
                  </a:cxn>
                  <a:cxn ang="0">
                    <a:pos x="22" y="296"/>
                  </a:cxn>
                  <a:cxn ang="0">
                    <a:pos x="13" y="139"/>
                  </a:cxn>
                  <a:cxn ang="0">
                    <a:pos x="9" y="43"/>
                  </a:cxn>
                  <a:cxn ang="0">
                    <a:pos x="139" y="4"/>
                  </a:cxn>
                  <a:cxn ang="0">
                    <a:pos x="413" y="0"/>
                  </a:cxn>
                  <a:cxn ang="0">
                    <a:pos x="770" y="17"/>
                  </a:cxn>
                  <a:cxn ang="0">
                    <a:pos x="1041" y="26"/>
                  </a:cxn>
                  <a:cxn ang="0">
                    <a:pos x="1140" y="43"/>
                  </a:cxn>
                  <a:cxn ang="0">
                    <a:pos x="1149" y="213"/>
                  </a:cxn>
                  <a:cxn ang="0">
                    <a:pos x="1145" y="392"/>
                  </a:cxn>
                  <a:cxn ang="0">
                    <a:pos x="1180" y="666"/>
                  </a:cxn>
                  <a:cxn ang="0">
                    <a:pos x="1232" y="993"/>
                  </a:cxn>
                  <a:cxn ang="0">
                    <a:pos x="1236" y="1184"/>
                  </a:cxn>
                  <a:cxn ang="0">
                    <a:pos x="1180" y="1227"/>
                  </a:cxn>
                  <a:cxn ang="0">
                    <a:pos x="984" y="1202"/>
                  </a:cxn>
                  <a:cxn ang="0">
                    <a:pos x="1023" y="1176"/>
                  </a:cxn>
                  <a:cxn ang="0">
                    <a:pos x="1193" y="1202"/>
                  </a:cxn>
                  <a:cxn ang="0">
                    <a:pos x="1219" y="1136"/>
                  </a:cxn>
                  <a:cxn ang="0">
                    <a:pos x="1202" y="962"/>
                  </a:cxn>
                  <a:cxn ang="0">
                    <a:pos x="1176" y="770"/>
                  </a:cxn>
                  <a:cxn ang="0">
                    <a:pos x="1140" y="587"/>
                  </a:cxn>
                  <a:cxn ang="0">
                    <a:pos x="1123" y="392"/>
                  </a:cxn>
                  <a:cxn ang="0">
                    <a:pos x="1123" y="187"/>
                  </a:cxn>
                  <a:cxn ang="0">
                    <a:pos x="1092" y="65"/>
                  </a:cxn>
                  <a:cxn ang="0">
                    <a:pos x="953" y="48"/>
                  </a:cxn>
                  <a:cxn ang="0">
                    <a:pos x="675" y="30"/>
                  </a:cxn>
                  <a:cxn ang="0">
                    <a:pos x="440" y="21"/>
                  </a:cxn>
                  <a:cxn ang="0">
                    <a:pos x="192" y="26"/>
                  </a:cxn>
                  <a:cxn ang="0">
                    <a:pos x="52" y="52"/>
                  </a:cxn>
                  <a:cxn ang="0">
                    <a:pos x="31" y="91"/>
                  </a:cxn>
                  <a:cxn ang="0">
                    <a:pos x="48" y="204"/>
                  </a:cxn>
                  <a:cxn ang="0">
                    <a:pos x="52" y="361"/>
                  </a:cxn>
                  <a:cxn ang="0">
                    <a:pos x="113" y="557"/>
                  </a:cxn>
                  <a:cxn ang="0">
                    <a:pos x="161" y="779"/>
                  </a:cxn>
                  <a:cxn ang="0">
                    <a:pos x="183" y="1019"/>
                  </a:cxn>
                  <a:cxn ang="0">
                    <a:pos x="187" y="1149"/>
                  </a:cxn>
                  <a:cxn ang="0">
                    <a:pos x="374" y="1145"/>
                  </a:cxn>
                </a:cxnLst>
                <a:rect l="0" t="0" r="r" b="b"/>
                <a:pathLst>
                  <a:path w="1245" h="1236">
                    <a:moveTo>
                      <a:pt x="374" y="1145"/>
                    </a:moveTo>
                    <a:lnTo>
                      <a:pt x="383" y="1171"/>
                    </a:lnTo>
                    <a:lnTo>
                      <a:pt x="165" y="1171"/>
                    </a:lnTo>
                    <a:lnTo>
                      <a:pt x="148" y="1154"/>
                    </a:lnTo>
                    <a:lnTo>
                      <a:pt x="153" y="1041"/>
                    </a:lnTo>
                    <a:lnTo>
                      <a:pt x="148" y="909"/>
                    </a:lnTo>
                    <a:lnTo>
                      <a:pt x="130" y="766"/>
                    </a:lnTo>
                    <a:lnTo>
                      <a:pt x="82" y="527"/>
                    </a:lnTo>
                    <a:lnTo>
                      <a:pt x="26" y="339"/>
                    </a:lnTo>
                    <a:lnTo>
                      <a:pt x="22" y="296"/>
                    </a:lnTo>
                    <a:lnTo>
                      <a:pt x="22" y="217"/>
                    </a:lnTo>
                    <a:lnTo>
                      <a:pt x="13" y="139"/>
                    </a:lnTo>
                    <a:lnTo>
                      <a:pt x="0" y="69"/>
                    </a:lnTo>
                    <a:lnTo>
                      <a:pt x="9" y="43"/>
                    </a:lnTo>
                    <a:lnTo>
                      <a:pt x="61" y="21"/>
                    </a:lnTo>
                    <a:lnTo>
                      <a:pt x="139" y="4"/>
                    </a:lnTo>
                    <a:lnTo>
                      <a:pt x="248" y="0"/>
                    </a:lnTo>
                    <a:lnTo>
                      <a:pt x="413" y="0"/>
                    </a:lnTo>
                    <a:lnTo>
                      <a:pt x="583" y="0"/>
                    </a:lnTo>
                    <a:lnTo>
                      <a:pt x="770" y="17"/>
                    </a:lnTo>
                    <a:lnTo>
                      <a:pt x="923" y="26"/>
                    </a:lnTo>
                    <a:lnTo>
                      <a:pt x="1041" y="26"/>
                    </a:lnTo>
                    <a:lnTo>
                      <a:pt x="1128" y="26"/>
                    </a:lnTo>
                    <a:lnTo>
                      <a:pt x="1140" y="43"/>
                    </a:lnTo>
                    <a:lnTo>
                      <a:pt x="1145" y="91"/>
                    </a:lnTo>
                    <a:lnTo>
                      <a:pt x="1149" y="213"/>
                    </a:lnTo>
                    <a:lnTo>
                      <a:pt x="1149" y="353"/>
                    </a:lnTo>
                    <a:lnTo>
                      <a:pt x="1145" y="392"/>
                    </a:lnTo>
                    <a:lnTo>
                      <a:pt x="1163" y="514"/>
                    </a:lnTo>
                    <a:lnTo>
                      <a:pt x="1180" y="666"/>
                    </a:lnTo>
                    <a:lnTo>
                      <a:pt x="1210" y="866"/>
                    </a:lnTo>
                    <a:lnTo>
                      <a:pt x="1232" y="993"/>
                    </a:lnTo>
                    <a:lnTo>
                      <a:pt x="1245" y="1066"/>
                    </a:lnTo>
                    <a:lnTo>
                      <a:pt x="1236" y="1184"/>
                    </a:lnTo>
                    <a:lnTo>
                      <a:pt x="1215" y="1236"/>
                    </a:lnTo>
                    <a:lnTo>
                      <a:pt x="1180" y="1227"/>
                    </a:lnTo>
                    <a:lnTo>
                      <a:pt x="1092" y="1202"/>
                    </a:lnTo>
                    <a:lnTo>
                      <a:pt x="984" y="1202"/>
                    </a:lnTo>
                    <a:lnTo>
                      <a:pt x="984" y="1176"/>
                    </a:lnTo>
                    <a:lnTo>
                      <a:pt x="1023" y="1176"/>
                    </a:lnTo>
                    <a:lnTo>
                      <a:pt x="1110" y="1184"/>
                    </a:lnTo>
                    <a:lnTo>
                      <a:pt x="1193" y="1202"/>
                    </a:lnTo>
                    <a:lnTo>
                      <a:pt x="1215" y="1193"/>
                    </a:lnTo>
                    <a:lnTo>
                      <a:pt x="1219" y="1136"/>
                    </a:lnTo>
                    <a:lnTo>
                      <a:pt x="1219" y="1053"/>
                    </a:lnTo>
                    <a:lnTo>
                      <a:pt x="1202" y="962"/>
                    </a:lnTo>
                    <a:lnTo>
                      <a:pt x="1188" y="866"/>
                    </a:lnTo>
                    <a:lnTo>
                      <a:pt x="1176" y="770"/>
                    </a:lnTo>
                    <a:lnTo>
                      <a:pt x="1158" y="666"/>
                    </a:lnTo>
                    <a:lnTo>
                      <a:pt x="1140" y="587"/>
                    </a:lnTo>
                    <a:lnTo>
                      <a:pt x="1137" y="466"/>
                    </a:lnTo>
                    <a:lnTo>
                      <a:pt x="1123" y="392"/>
                    </a:lnTo>
                    <a:lnTo>
                      <a:pt x="1123" y="283"/>
                    </a:lnTo>
                    <a:lnTo>
                      <a:pt x="1123" y="187"/>
                    </a:lnTo>
                    <a:lnTo>
                      <a:pt x="1115" y="113"/>
                    </a:lnTo>
                    <a:lnTo>
                      <a:pt x="1092" y="65"/>
                    </a:lnTo>
                    <a:lnTo>
                      <a:pt x="1071" y="52"/>
                    </a:lnTo>
                    <a:lnTo>
                      <a:pt x="953" y="48"/>
                    </a:lnTo>
                    <a:lnTo>
                      <a:pt x="818" y="48"/>
                    </a:lnTo>
                    <a:lnTo>
                      <a:pt x="675" y="30"/>
                    </a:lnTo>
                    <a:lnTo>
                      <a:pt x="579" y="26"/>
                    </a:lnTo>
                    <a:lnTo>
                      <a:pt x="440" y="21"/>
                    </a:lnTo>
                    <a:lnTo>
                      <a:pt x="314" y="21"/>
                    </a:lnTo>
                    <a:lnTo>
                      <a:pt x="192" y="26"/>
                    </a:lnTo>
                    <a:lnTo>
                      <a:pt x="96" y="39"/>
                    </a:lnTo>
                    <a:lnTo>
                      <a:pt x="52" y="52"/>
                    </a:lnTo>
                    <a:lnTo>
                      <a:pt x="31" y="69"/>
                    </a:lnTo>
                    <a:lnTo>
                      <a:pt x="31" y="91"/>
                    </a:lnTo>
                    <a:lnTo>
                      <a:pt x="48" y="148"/>
                    </a:lnTo>
                    <a:lnTo>
                      <a:pt x="48" y="204"/>
                    </a:lnTo>
                    <a:lnTo>
                      <a:pt x="39" y="279"/>
                    </a:lnTo>
                    <a:lnTo>
                      <a:pt x="52" y="361"/>
                    </a:lnTo>
                    <a:lnTo>
                      <a:pt x="82" y="448"/>
                    </a:lnTo>
                    <a:lnTo>
                      <a:pt x="113" y="557"/>
                    </a:lnTo>
                    <a:lnTo>
                      <a:pt x="135" y="661"/>
                    </a:lnTo>
                    <a:lnTo>
                      <a:pt x="161" y="779"/>
                    </a:lnTo>
                    <a:lnTo>
                      <a:pt x="170" y="897"/>
                    </a:lnTo>
                    <a:lnTo>
                      <a:pt x="183" y="1019"/>
                    </a:lnTo>
                    <a:lnTo>
                      <a:pt x="183" y="1114"/>
                    </a:lnTo>
                    <a:lnTo>
                      <a:pt x="187" y="1149"/>
                    </a:lnTo>
                    <a:lnTo>
                      <a:pt x="317" y="1149"/>
                    </a:lnTo>
                    <a:lnTo>
                      <a:pt x="374" y="11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22"/>
              <p:cNvSpPr>
                <a:spLocks/>
              </p:cNvSpPr>
              <p:nvPr/>
            </p:nvSpPr>
            <p:spPr bwMode="auto">
              <a:xfrm>
                <a:off x="4208463" y="2308225"/>
                <a:ext cx="255587" cy="414338"/>
              </a:xfrm>
              <a:custGeom>
                <a:avLst/>
                <a:gdLst/>
                <a:ahLst/>
                <a:cxnLst>
                  <a:cxn ang="0">
                    <a:pos x="90" y="4"/>
                  </a:cxn>
                  <a:cxn ang="0">
                    <a:pos x="18" y="128"/>
                  </a:cxn>
                  <a:cxn ang="0">
                    <a:pos x="0" y="159"/>
                  </a:cxn>
                  <a:cxn ang="0">
                    <a:pos x="0" y="190"/>
                  </a:cxn>
                  <a:cxn ang="0">
                    <a:pos x="58" y="261"/>
                  </a:cxn>
                  <a:cxn ang="0">
                    <a:pos x="72" y="234"/>
                  </a:cxn>
                  <a:cxn ang="0">
                    <a:pos x="121" y="93"/>
                  </a:cxn>
                  <a:cxn ang="0">
                    <a:pos x="161" y="0"/>
                  </a:cxn>
                  <a:cxn ang="0">
                    <a:pos x="139" y="0"/>
                  </a:cxn>
                  <a:cxn ang="0">
                    <a:pos x="116" y="53"/>
                  </a:cxn>
                  <a:cxn ang="0">
                    <a:pos x="94" y="114"/>
                  </a:cxn>
                  <a:cxn ang="0">
                    <a:pos x="54" y="212"/>
                  </a:cxn>
                  <a:cxn ang="0">
                    <a:pos x="18" y="181"/>
                  </a:cxn>
                  <a:cxn ang="0">
                    <a:pos x="27" y="150"/>
                  </a:cxn>
                  <a:cxn ang="0">
                    <a:pos x="67" y="79"/>
                  </a:cxn>
                  <a:cxn ang="0">
                    <a:pos x="90" y="4"/>
                  </a:cxn>
                </a:cxnLst>
                <a:rect l="0" t="0" r="r" b="b"/>
                <a:pathLst>
                  <a:path w="161" h="261">
                    <a:moveTo>
                      <a:pt x="90" y="4"/>
                    </a:moveTo>
                    <a:lnTo>
                      <a:pt x="18" y="128"/>
                    </a:lnTo>
                    <a:lnTo>
                      <a:pt x="0" y="159"/>
                    </a:lnTo>
                    <a:lnTo>
                      <a:pt x="0" y="190"/>
                    </a:lnTo>
                    <a:lnTo>
                      <a:pt x="58" y="261"/>
                    </a:lnTo>
                    <a:lnTo>
                      <a:pt x="72" y="234"/>
                    </a:lnTo>
                    <a:lnTo>
                      <a:pt x="121" y="93"/>
                    </a:lnTo>
                    <a:lnTo>
                      <a:pt x="161" y="0"/>
                    </a:lnTo>
                    <a:lnTo>
                      <a:pt x="139" y="0"/>
                    </a:lnTo>
                    <a:lnTo>
                      <a:pt x="116" y="53"/>
                    </a:lnTo>
                    <a:lnTo>
                      <a:pt x="94" y="114"/>
                    </a:lnTo>
                    <a:lnTo>
                      <a:pt x="54" y="212"/>
                    </a:lnTo>
                    <a:lnTo>
                      <a:pt x="18" y="181"/>
                    </a:lnTo>
                    <a:lnTo>
                      <a:pt x="27" y="150"/>
                    </a:lnTo>
                    <a:lnTo>
                      <a:pt x="67" y="79"/>
                    </a:lnTo>
                    <a:lnTo>
                      <a:pt x="9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23"/>
              <p:cNvSpPr>
                <a:spLocks/>
              </p:cNvSpPr>
              <p:nvPr/>
            </p:nvSpPr>
            <p:spPr bwMode="auto">
              <a:xfrm>
                <a:off x="4346575" y="2368550"/>
                <a:ext cx="269875" cy="608013"/>
              </a:xfrm>
              <a:custGeom>
                <a:avLst/>
                <a:gdLst/>
                <a:ahLst/>
                <a:cxnLst>
                  <a:cxn ang="0">
                    <a:pos x="112" y="0"/>
                  </a:cxn>
                  <a:cxn ang="0">
                    <a:pos x="67" y="106"/>
                  </a:cxn>
                  <a:cxn ang="0">
                    <a:pos x="26" y="229"/>
                  </a:cxn>
                  <a:cxn ang="0">
                    <a:pos x="4" y="312"/>
                  </a:cxn>
                  <a:cxn ang="0">
                    <a:pos x="0" y="369"/>
                  </a:cxn>
                  <a:cxn ang="0">
                    <a:pos x="17" y="383"/>
                  </a:cxn>
                  <a:cxn ang="0">
                    <a:pos x="71" y="366"/>
                  </a:cxn>
                  <a:cxn ang="0">
                    <a:pos x="80" y="277"/>
                  </a:cxn>
                  <a:cxn ang="0">
                    <a:pos x="139" y="88"/>
                  </a:cxn>
                  <a:cxn ang="0">
                    <a:pos x="170" y="0"/>
                  </a:cxn>
                  <a:cxn ang="0">
                    <a:pos x="148" y="0"/>
                  </a:cxn>
                  <a:cxn ang="0">
                    <a:pos x="125" y="75"/>
                  </a:cxn>
                  <a:cxn ang="0">
                    <a:pos x="94" y="154"/>
                  </a:cxn>
                  <a:cxn ang="0">
                    <a:pos x="62" y="282"/>
                  </a:cxn>
                  <a:cxn ang="0">
                    <a:pos x="53" y="348"/>
                  </a:cxn>
                  <a:cxn ang="0">
                    <a:pos x="22" y="357"/>
                  </a:cxn>
                  <a:cxn ang="0">
                    <a:pos x="17" y="334"/>
                  </a:cxn>
                  <a:cxn ang="0">
                    <a:pos x="40" y="233"/>
                  </a:cxn>
                  <a:cxn ang="0">
                    <a:pos x="85" y="123"/>
                  </a:cxn>
                  <a:cxn ang="0">
                    <a:pos x="125" y="13"/>
                  </a:cxn>
                  <a:cxn ang="0">
                    <a:pos x="112" y="0"/>
                  </a:cxn>
                </a:cxnLst>
                <a:rect l="0" t="0" r="r" b="b"/>
                <a:pathLst>
                  <a:path w="170" h="383">
                    <a:moveTo>
                      <a:pt x="112" y="0"/>
                    </a:moveTo>
                    <a:lnTo>
                      <a:pt x="67" y="106"/>
                    </a:lnTo>
                    <a:lnTo>
                      <a:pt x="26" y="229"/>
                    </a:lnTo>
                    <a:lnTo>
                      <a:pt x="4" y="312"/>
                    </a:lnTo>
                    <a:lnTo>
                      <a:pt x="0" y="369"/>
                    </a:lnTo>
                    <a:lnTo>
                      <a:pt x="17" y="383"/>
                    </a:lnTo>
                    <a:lnTo>
                      <a:pt x="71" y="366"/>
                    </a:lnTo>
                    <a:lnTo>
                      <a:pt x="80" y="277"/>
                    </a:lnTo>
                    <a:lnTo>
                      <a:pt x="139" y="88"/>
                    </a:lnTo>
                    <a:lnTo>
                      <a:pt x="170" y="0"/>
                    </a:lnTo>
                    <a:lnTo>
                      <a:pt x="148" y="0"/>
                    </a:lnTo>
                    <a:lnTo>
                      <a:pt x="125" y="75"/>
                    </a:lnTo>
                    <a:lnTo>
                      <a:pt x="94" y="154"/>
                    </a:lnTo>
                    <a:lnTo>
                      <a:pt x="62" y="282"/>
                    </a:lnTo>
                    <a:lnTo>
                      <a:pt x="53" y="348"/>
                    </a:lnTo>
                    <a:lnTo>
                      <a:pt x="22" y="357"/>
                    </a:lnTo>
                    <a:lnTo>
                      <a:pt x="17" y="334"/>
                    </a:lnTo>
                    <a:lnTo>
                      <a:pt x="40" y="233"/>
                    </a:lnTo>
                    <a:lnTo>
                      <a:pt x="85" y="123"/>
                    </a:lnTo>
                    <a:lnTo>
                      <a:pt x="125" y="13"/>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24"/>
              <p:cNvSpPr>
                <a:spLocks/>
              </p:cNvSpPr>
              <p:nvPr/>
            </p:nvSpPr>
            <p:spPr bwMode="auto">
              <a:xfrm>
                <a:off x="4454525" y="2197100"/>
                <a:ext cx="1000125" cy="201613"/>
              </a:xfrm>
              <a:custGeom>
                <a:avLst/>
                <a:gdLst/>
                <a:ahLst/>
                <a:cxnLst>
                  <a:cxn ang="0">
                    <a:pos x="18" y="109"/>
                  </a:cxn>
                  <a:cxn ang="0">
                    <a:pos x="0" y="27"/>
                  </a:cxn>
                  <a:cxn ang="0">
                    <a:pos x="36" y="32"/>
                  </a:cxn>
                  <a:cxn ang="0">
                    <a:pos x="48" y="91"/>
                  </a:cxn>
                  <a:cxn ang="0">
                    <a:pos x="153" y="100"/>
                  </a:cxn>
                  <a:cxn ang="0">
                    <a:pos x="355" y="91"/>
                  </a:cxn>
                  <a:cxn ang="0">
                    <a:pos x="516" y="100"/>
                  </a:cxn>
                  <a:cxn ang="0">
                    <a:pos x="613" y="100"/>
                  </a:cxn>
                  <a:cxn ang="0">
                    <a:pos x="595" y="37"/>
                  </a:cxn>
                  <a:cxn ang="0">
                    <a:pos x="547" y="37"/>
                  </a:cxn>
                  <a:cxn ang="0">
                    <a:pos x="355" y="37"/>
                  </a:cxn>
                  <a:cxn ang="0">
                    <a:pos x="184" y="32"/>
                  </a:cxn>
                  <a:cxn ang="0">
                    <a:pos x="40" y="27"/>
                  </a:cxn>
                  <a:cxn ang="0">
                    <a:pos x="0" y="14"/>
                  </a:cxn>
                  <a:cxn ang="0">
                    <a:pos x="18" y="0"/>
                  </a:cxn>
                  <a:cxn ang="0">
                    <a:pos x="245" y="9"/>
                  </a:cxn>
                  <a:cxn ang="0">
                    <a:pos x="394" y="18"/>
                  </a:cxn>
                  <a:cxn ang="0">
                    <a:pos x="552" y="14"/>
                  </a:cxn>
                  <a:cxn ang="0">
                    <a:pos x="617" y="5"/>
                  </a:cxn>
                  <a:cxn ang="0">
                    <a:pos x="630" y="50"/>
                  </a:cxn>
                  <a:cxn ang="0">
                    <a:pos x="626" y="118"/>
                  </a:cxn>
                  <a:cxn ang="0">
                    <a:pos x="604" y="127"/>
                  </a:cxn>
                  <a:cxn ang="0">
                    <a:pos x="473" y="127"/>
                  </a:cxn>
                  <a:cxn ang="0">
                    <a:pos x="359" y="114"/>
                  </a:cxn>
                  <a:cxn ang="0">
                    <a:pos x="236" y="123"/>
                  </a:cxn>
                  <a:cxn ang="0">
                    <a:pos x="93" y="123"/>
                  </a:cxn>
                  <a:cxn ang="0">
                    <a:pos x="18" y="109"/>
                  </a:cxn>
                </a:cxnLst>
                <a:rect l="0" t="0" r="r" b="b"/>
                <a:pathLst>
                  <a:path w="630" h="127">
                    <a:moveTo>
                      <a:pt x="18" y="109"/>
                    </a:moveTo>
                    <a:lnTo>
                      <a:pt x="0" y="27"/>
                    </a:lnTo>
                    <a:lnTo>
                      <a:pt x="36" y="32"/>
                    </a:lnTo>
                    <a:lnTo>
                      <a:pt x="48" y="91"/>
                    </a:lnTo>
                    <a:lnTo>
                      <a:pt x="153" y="100"/>
                    </a:lnTo>
                    <a:lnTo>
                      <a:pt x="355" y="91"/>
                    </a:lnTo>
                    <a:lnTo>
                      <a:pt x="516" y="100"/>
                    </a:lnTo>
                    <a:lnTo>
                      <a:pt x="613" y="100"/>
                    </a:lnTo>
                    <a:lnTo>
                      <a:pt x="595" y="37"/>
                    </a:lnTo>
                    <a:lnTo>
                      <a:pt x="547" y="37"/>
                    </a:lnTo>
                    <a:lnTo>
                      <a:pt x="355" y="37"/>
                    </a:lnTo>
                    <a:lnTo>
                      <a:pt x="184" y="32"/>
                    </a:lnTo>
                    <a:lnTo>
                      <a:pt x="40" y="27"/>
                    </a:lnTo>
                    <a:lnTo>
                      <a:pt x="0" y="14"/>
                    </a:lnTo>
                    <a:lnTo>
                      <a:pt x="18" y="0"/>
                    </a:lnTo>
                    <a:lnTo>
                      <a:pt x="245" y="9"/>
                    </a:lnTo>
                    <a:lnTo>
                      <a:pt x="394" y="18"/>
                    </a:lnTo>
                    <a:lnTo>
                      <a:pt x="552" y="14"/>
                    </a:lnTo>
                    <a:lnTo>
                      <a:pt x="617" y="5"/>
                    </a:lnTo>
                    <a:lnTo>
                      <a:pt x="630" y="50"/>
                    </a:lnTo>
                    <a:lnTo>
                      <a:pt x="626" y="118"/>
                    </a:lnTo>
                    <a:lnTo>
                      <a:pt x="604" y="127"/>
                    </a:lnTo>
                    <a:lnTo>
                      <a:pt x="473" y="127"/>
                    </a:lnTo>
                    <a:lnTo>
                      <a:pt x="359" y="114"/>
                    </a:lnTo>
                    <a:lnTo>
                      <a:pt x="236" y="123"/>
                    </a:lnTo>
                    <a:lnTo>
                      <a:pt x="93" y="123"/>
                    </a:lnTo>
                    <a:lnTo>
                      <a:pt x="18"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25"/>
              <p:cNvSpPr>
                <a:spLocks/>
              </p:cNvSpPr>
              <p:nvPr/>
            </p:nvSpPr>
            <p:spPr bwMode="auto">
              <a:xfrm>
                <a:off x="5218113" y="2368550"/>
                <a:ext cx="285750" cy="677863"/>
              </a:xfrm>
              <a:custGeom>
                <a:avLst/>
                <a:gdLst/>
                <a:ahLst/>
                <a:cxnLst>
                  <a:cxn ang="0">
                    <a:pos x="72" y="13"/>
                  </a:cxn>
                  <a:cxn ang="0">
                    <a:pos x="112" y="92"/>
                  </a:cxn>
                  <a:cxn ang="0">
                    <a:pos x="139" y="225"/>
                  </a:cxn>
                  <a:cxn ang="0">
                    <a:pos x="171" y="343"/>
                  </a:cxn>
                  <a:cxn ang="0">
                    <a:pos x="180" y="409"/>
                  </a:cxn>
                  <a:cxn ang="0">
                    <a:pos x="171" y="427"/>
                  </a:cxn>
                  <a:cxn ang="0">
                    <a:pos x="126" y="423"/>
                  </a:cxn>
                  <a:cxn ang="0">
                    <a:pos x="103" y="405"/>
                  </a:cxn>
                  <a:cxn ang="0">
                    <a:pos x="90" y="335"/>
                  </a:cxn>
                  <a:cxn ang="0">
                    <a:pos x="68" y="220"/>
                  </a:cxn>
                  <a:cxn ang="0">
                    <a:pos x="45" y="106"/>
                  </a:cxn>
                  <a:cxn ang="0">
                    <a:pos x="0" y="0"/>
                  </a:cxn>
                  <a:cxn ang="0">
                    <a:pos x="36" y="4"/>
                  </a:cxn>
                  <a:cxn ang="0">
                    <a:pos x="63" y="101"/>
                  </a:cxn>
                  <a:cxn ang="0">
                    <a:pos x="85" y="198"/>
                  </a:cxn>
                  <a:cxn ang="0">
                    <a:pos x="103" y="295"/>
                  </a:cxn>
                  <a:cxn ang="0">
                    <a:pos x="121" y="370"/>
                  </a:cxn>
                  <a:cxn ang="0">
                    <a:pos x="126" y="387"/>
                  </a:cxn>
                  <a:cxn ang="0">
                    <a:pos x="153" y="401"/>
                  </a:cxn>
                  <a:cxn ang="0">
                    <a:pos x="153" y="366"/>
                  </a:cxn>
                  <a:cxn ang="0">
                    <a:pos x="130" y="251"/>
                  </a:cxn>
                  <a:cxn ang="0">
                    <a:pos x="103" y="163"/>
                  </a:cxn>
                  <a:cxn ang="0">
                    <a:pos x="94" y="101"/>
                  </a:cxn>
                  <a:cxn ang="0">
                    <a:pos x="50" y="9"/>
                  </a:cxn>
                  <a:cxn ang="0">
                    <a:pos x="72" y="13"/>
                  </a:cxn>
                </a:cxnLst>
                <a:rect l="0" t="0" r="r" b="b"/>
                <a:pathLst>
                  <a:path w="180" h="427">
                    <a:moveTo>
                      <a:pt x="72" y="13"/>
                    </a:moveTo>
                    <a:lnTo>
                      <a:pt x="112" y="92"/>
                    </a:lnTo>
                    <a:lnTo>
                      <a:pt x="139" y="225"/>
                    </a:lnTo>
                    <a:lnTo>
                      <a:pt x="171" y="343"/>
                    </a:lnTo>
                    <a:lnTo>
                      <a:pt x="180" y="409"/>
                    </a:lnTo>
                    <a:lnTo>
                      <a:pt x="171" y="427"/>
                    </a:lnTo>
                    <a:lnTo>
                      <a:pt x="126" y="423"/>
                    </a:lnTo>
                    <a:lnTo>
                      <a:pt x="103" y="405"/>
                    </a:lnTo>
                    <a:lnTo>
                      <a:pt x="90" y="335"/>
                    </a:lnTo>
                    <a:lnTo>
                      <a:pt x="68" y="220"/>
                    </a:lnTo>
                    <a:lnTo>
                      <a:pt x="45" y="106"/>
                    </a:lnTo>
                    <a:lnTo>
                      <a:pt x="0" y="0"/>
                    </a:lnTo>
                    <a:lnTo>
                      <a:pt x="36" y="4"/>
                    </a:lnTo>
                    <a:lnTo>
                      <a:pt x="63" y="101"/>
                    </a:lnTo>
                    <a:lnTo>
                      <a:pt x="85" y="198"/>
                    </a:lnTo>
                    <a:lnTo>
                      <a:pt x="103" y="295"/>
                    </a:lnTo>
                    <a:lnTo>
                      <a:pt x="121" y="370"/>
                    </a:lnTo>
                    <a:lnTo>
                      <a:pt x="126" y="387"/>
                    </a:lnTo>
                    <a:lnTo>
                      <a:pt x="153" y="401"/>
                    </a:lnTo>
                    <a:lnTo>
                      <a:pt x="153" y="366"/>
                    </a:lnTo>
                    <a:lnTo>
                      <a:pt x="130" y="251"/>
                    </a:lnTo>
                    <a:lnTo>
                      <a:pt x="103" y="163"/>
                    </a:lnTo>
                    <a:lnTo>
                      <a:pt x="94" y="101"/>
                    </a:lnTo>
                    <a:lnTo>
                      <a:pt x="50" y="9"/>
                    </a:lnTo>
                    <a:lnTo>
                      <a:pt x="7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26"/>
              <p:cNvSpPr>
                <a:spLocks/>
              </p:cNvSpPr>
              <p:nvPr/>
            </p:nvSpPr>
            <p:spPr bwMode="auto">
              <a:xfrm>
                <a:off x="4221163" y="836613"/>
                <a:ext cx="85725" cy="185738"/>
              </a:xfrm>
              <a:custGeom>
                <a:avLst/>
                <a:gdLst/>
                <a:ahLst/>
                <a:cxnLst>
                  <a:cxn ang="0">
                    <a:pos x="15" y="113"/>
                  </a:cxn>
                  <a:cxn ang="0">
                    <a:pos x="0" y="9"/>
                  </a:cxn>
                  <a:cxn ang="0">
                    <a:pos x="19" y="0"/>
                  </a:cxn>
                  <a:cxn ang="0">
                    <a:pos x="34" y="9"/>
                  </a:cxn>
                  <a:cxn ang="0">
                    <a:pos x="54" y="117"/>
                  </a:cxn>
                  <a:cxn ang="0">
                    <a:pos x="15" y="113"/>
                  </a:cxn>
                </a:cxnLst>
                <a:rect l="0" t="0" r="r" b="b"/>
                <a:pathLst>
                  <a:path w="54" h="117">
                    <a:moveTo>
                      <a:pt x="15" y="113"/>
                    </a:moveTo>
                    <a:lnTo>
                      <a:pt x="0" y="9"/>
                    </a:lnTo>
                    <a:lnTo>
                      <a:pt x="19" y="0"/>
                    </a:lnTo>
                    <a:lnTo>
                      <a:pt x="34" y="9"/>
                    </a:lnTo>
                    <a:lnTo>
                      <a:pt x="54" y="117"/>
                    </a:lnTo>
                    <a:lnTo>
                      <a:pt x="15" y="1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27"/>
              <p:cNvSpPr>
                <a:spLocks/>
              </p:cNvSpPr>
              <p:nvPr/>
            </p:nvSpPr>
            <p:spPr bwMode="auto">
              <a:xfrm>
                <a:off x="4394200" y="946150"/>
                <a:ext cx="63500" cy="90488"/>
              </a:xfrm>
              <a:custGeom>
                <a:avLst/>
                <a:gdLst/>
                <a:ahLst/>
                <a:cxnLst>
                  <a:cxn ang="0">
                    <a:pos x="25" y="0"/>
                  </a:cxn>
                  <a:cxn ang="0">
                    <a:pos x="10" y="9"/>
                  </a:cxn>
                  <a:cxn ang="0">
                    <a:pos x="5" y="24"/>
                  </a:cxn>
                  <a:cxn ang="0">
                    <a:pos x="0" y="38"/>
                  </a:cxn>
                  <a:cxn ang="0">
                    <a:pos x="0" y="53"/>
                  </a:cxn>
                  <a:cxn ang="0">
                    <a:pos x="15" y="57"/>
                  </a:cxn>
                  <a:cxn ang="0">
                    <a:pos x="30" y="57"/>
                  </a:cxn>
                  <a:cxn ang="0">
                    <a:pos x="40" y="43"/>
                  </a:cxn>
                  <a:cxn ang="0">
                    <a:pos x="40" y="29"/>
                  </a:cxn>
                  <a:cxn ang="0">
                    <a:pos x="35" y="14"/>
                  </a:cxn>
                  <a:cxn ang="0">
                    <a:pos x="20" y="4"/>
                  </a:cxn>
                  <a:cxn ang="0">
                    <a:pos x="25" y="0"/>
                  </a:cxn>
                </a:cxnLst>
                <a:rect l="0" t="0" r="r" b="b"/>
                <a:pathLst>
                  <a:path w="40" h="57">
                    <a:moveTo>
                      <a:pt x="25" y="0"/>
                    </a:moveTo>
                    <a:lnTo>
                      <a:pt x="10" y="9"/>
                    </a:lnTo>
                    <a:lnTo>
                      <a:pt x="5" y="24"/>
                    </a:lnTo>
                    <a:lnTo>
                      <a:pt x="0" y="38"/>
                    </a:lnTo>
                    <a:lnTo>
                      <a:pt x="0" y="53"/>
                    </a:lnTo>
                    <a:lnTo>
                      <a:pt x="15" y="57"/>
                    </a:lnTo>
                    <a:lnTo>
                      <a:pt x="30" y="57"/>
                    </a:lnTo>
                    <a:lnTo>
                      <a:pt x="40" y="43"/>
                    </a:lnTo>
                    <a:lnTo>
                      <a:pt x="40" y="29"/>
                    </a:lnTo>
                    <a:lnTo>
                      <a:pt x="35" y="14"/>
                    </a:lnTo>
                    <a:lnTo>
                      <a:pt x="20" y="4"/>
                    </a:lnTo>
                    <a:lnTo>
                      <a:pt x="2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8"/>
              <p:cNvSpPr>
                <a:spLocks/>
              </p:cNvSpPr>
              <p:nvPr/>
            </p:nvSpPr>
            <p:spPr bwMode="auto">
              <a:xfrm>
                <a:off x="4276725" y="1336675"/>
                <a:ext cx="201612" cy="203200"/>
              </a:xfrm>
              <a:custGeom>
                <a:avLst/>
                <a:gdLst/>
                <a:ahLst/>
                <a:cxnLst>
                  <a:cxn ang="0">
                    <a:pos x="0" y="37"/>
                  </a:cxn>
                  <a:cxn ang="0">
                    <a:pos x="18" y="9"/>
                  </a:cxn>
                  <a:cxn ang="0">
                    <a:pos x="46" y="0"/>
                  </a:cxn>
                  <a:cxn ang="0">
                    <a:pos x="77" y="5"/>
                  </a:cxn>
                  <a:cxn ang="0">
                    <a:pos x="96" y="28"/>
                  </a:cxn>
                  <a:cxn ang="0">
                    <a:pos x="96" y="55"/>
                  </a:cxn>
                  <a:cxn ang="0">
                    <a:pos x="77" y="83"/>
                  </a:cxn>
                  <a:cxn ang="0">
                    <a:pos x="59" y="101"/>
                  </a:cxn>
                  <a:cxn ang="0">
                    <a:pos x="86" y="101"/>
                  </a:cxn>
                  <a:cxn ang="0">
                    <a:pos x="123" y="92"/>
                  </a:cxn>
                  <a:cxn ang="0">
                    <a:pos x="127" y="124"/>
                  </a:cxn>
                  <a:cxn ang="0">
                    <a:pos x="73" y="128"/>
                  </a:cxn>
                  <a:cxn ang="0">
                    <a:pos x="23" y="128"/>
                  </a:cxn>
                  <a:cxn ang="0">
                    <a:pos x="23" y="101"/>
                  </a:cxn>
                  <a:cxn ang="0">
                    <a:pos x="46" y="83"/>
                  </a:cxn>
                  <a:cxn ang="0">
                    <a:pos x="64" y="59"/>
                  </a:cxn>
                  <a:cxn ang="0">
                    <a:pos x="73" y="37"/>
                  </a:cxn>
                  <a:cxn ang="0">
                    <a:pos x="68" y="28"/>
                  </a:cxn>
                  <a:cxn ang="0">
                    <a:pos x="55" y="24"/>
                  </a:cxn>
                  <a:cxn ang="0">
                    <a:pos x="32" y="42"/>
                  </a:cxn>
                  <a:cxn ang="0">
                    <a:pos x="23" y="65"/>
                  </a:cxn>
                  <a:cxn ang="0">
                    <a:pos x="0" y="37"/>
                  </a:cxn>
                </a:cxnLst>
                <a:rect l="0" t="0" r="r" b="b"/>
                <a:pathLst>
                  <a:path w="127" h="128">
                    <a:moveTo>
                      <a:pt x="0" y="37"/>
                    </a:moveTo>
                    <a:lnTo>
                      <a:pt x="18" y="9"/>
                    </a:lnTo>
                    <a:lnTo>
                      <a:pt x="46" y="0"/>
                    </a:lnTo>
                    <a:lnTo>
                      <a:pt x="77" y="5"/>
                    </a:lnTo>
                    <a:lnTo>
                      <a:pt x="96" y="28"/>
                    </a:lnTo>
                    <a:lnTo>
                      <a:pt x="96" y="55"/>
                    </a:lnTo>
                    <a:lnTo>
                      <a:pt x="77" y="83"/>
                    </a:lnTo>
                    <a:lnTo>
                      <a:pt x="59" y="101"/>
                    </a:lnTo>
                    <a:lnTo>
                      <a:pt x="86" y="101"/>
                    </a:lnTo>
                    <a:lnTo>
                      <a:pt x="123" y="92"/>
                    </a:lnTo>
                    <a:lnTo>
                      <a:pt x="127" y="124"/>
                    </a:lnTo>
                    <a:lnTo>
                      <a:pt x="73" y="128"/>
                    </a:lnTo>
                    <a:lnTo>
                      <a:pt x="23" y="128"/>
                    </a:lnTo>
                    <a:lnTo>
                      <a:pt x="23" y="101"/>
                    </a:lnTo>
                    <a:lnTo>
                      <a:pt x="46" y="83"/>
                    </a:lnTo>
                    <a:lnTo>
                      <a:pt x="64" y="59"/>
                    </a:lnTo>
                    <a:lnTo>
                      <a:pt x="73" y="37"/>
                    </a:lnTo>
                    <a:lnTo>
                      <a:pt x="68" y="28"/>
                    </a:lnTo>
                    <a:lnTo>
                      <a:pt x="55" y="24"/>
                    </a:lnTo>
                    <a:lnTo>
                      <a:pt x="32" y="42"/>
                    </a:lnTo>
                    <a:lnTo>
                      <a:pt x="23" y="65"/>
                    </a:lnTo>
                    <a:lnTo>
                      <a:pt x="0"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29"/>
              <p:cNvSpPr>
                <a:spLocks/>
              </p:cNvSpPr>
              <p:nvPr/>
            </p:nvSpPr>
            <p:spPr bwMode="auto">
              <a:xfrm>
                <a:off x="4332288" y="1757363"/>
                <a:ext cx="180975" cy="214313"/>
              </a:xfrm>
              <a:custGeom>
                <a:avLst/>
                <a:gdLst/>
                <a:ahLst/>
                <a:cxnLst>
                  <a:cxn ang="0">
                    <a:pos x="18" y="49"/>
                  </a:cxn>
                  <a:cxn ang="0">
                    <a:pos x="0" y="27"/>
                  </a:cxn>
                  <a:cxn ang="0">
                    <a:pos x="32" y="4"/>
                  </a:cxn>
                  <a:cxn ang="0">
                    <a:pos x="59" y="0"/>
                  </a:cxn>
                  <a:cxn ang="0">
                    <a:pos x="91" y="4"/>
                  </a:cxn>
                  <a:cxn ang="0">
                    <a:pos x="101" y="18"/>
                  </a:cxn>
                  <a:cxn ang="0">
                    <a:pos x="101" y="31"/>
                  </a:cxn>
                  <a:cxn ang="0">
                    <a:pos x="86" y="58"/>
                  </a:cxn>
                  <a:cxn ang="0">
                    <a:pos x="105" y="68"/>
                  </a:cxn>
                  <a:cxn ang="0">
                    <a:pos x="114" y="81"/>
                  </a:cxn>
                  <a:cxn ang="0">
                    <a:pos x="114" y="95"/>
                  </a:cxn>
                  <a:cxn ang="0">
                    <a:pos x="105" y="122"/>
                  </a:cxn>
                  <a:cxn ang="0">
                    <a:pos x="77" y="131"/>
                  </a:cxn>
                  <a:cxn ang="0">
                    <a:pos x="54" y="135"/>
                  </a:cxn>
                  <a:cxn ang="0">
                    <a:pos x="27" y="135"/>
                  </a:cxn>
                  <a:cxn ang="0">
                    <a:pos x="27" y="113"/>
                  </a:cxn>
                  <a:cxn ang="0">
                    <a:pos x="54" y="113"/>
                  </a:cxn>
                  <a:cxn ang="0">
                    <a:pos x="77" y="108"/>
                  </a:cxn>
                  <a:cxn ang="0">
                    <a:pos x="86" y="90"/>
                  </a:cxn>
                  <a:cxn ang="0">
                    <a:pos x="77" y="77"/>
                  </a:cxn>
                  <a:cxn ang="0">
                    <a:pos x="59" y="81"/>
                  </a:cxn>
                  <a:cxn ang="0">
                    <a:pos x="36" y="90"/>
                  </a:cxn>
                  <a:cxn ang="0">
                    <a:pos x="29" y="75"/>
                  </a:cxn>
                  <a:cxn ang="0">
                    <a:pos x="45" y="66"/>
                  </a:cxn>
                  <a:cxn ang="0">
                    <a:pos x="64" y="63"/>
                  </a:cxn>
                  <a:cxn ang="0">
                    <a:pos x="77" y="49"/>
                  </a:cxn>
                  <a:cxn ang="0">
                    <a:pos x="77" y="31"/>
                  </a:cxn>
                  <a:cxn ang="0">
                    <a:pos x="56" y="25"/>
                  </a:cxn>
                  <a:cxn ang="0">
                    <a:pos x="36" y="34"/>
                  </a:cxn>
                  <a:cxn ang="0">
                    <a:pos x="18" y="49"/>
                  </a:cxn>
                </a:cxnLst>
                <a:rect l="0" t="0" r="r" b="b"/>
                <a:pathLst>
                  <a:path w="114" h="135">
                    <a:moveTo>
                      <a:pt x="18" y="49"/>
                    </a:moveTo>
                    <a:lnTo>
                      <a:pt x="0" y="27"/>
                    </a:lnTo>
                    <a:lnTo>
                      <a:pt x="32" y="4"/>
                    </a:lnTo>
                    <a:lnTo>
                      <a:pt x="59" y="0"/>
                    </a:lnTo>
                    <a:lnTo>
                      <a:pt x="91" y="4"/>
                    </a:lnTo>
                    <a:lnTo>
                      <a:pt x="101" y="18"/>
                    </a:lnTo>
                    <a:lnTo>
                      <a:pt x="101" y="31"/>
                    </a:lnTo>
                    <a:lnTo>
                      <a:pt x="86" y="58"/>
                    </a:lnTo>
                    <a:lnTo>
                      <a:pt x="105" y="68"/>
                    </a:lnTo>
                    <a:lnTo>
                      <a:pt x="114" y="81"/>
                    </a:lnTo>
                    <a:lnTo>
                      <a:pt x="114" y="95"/>
                    </a:lnTo>
                    <a:lnTo>
                      <a:pt x="105" y="122"/>
                    </a:lnTo>
                    <a:lnTo>
                      <a:pt x="77" y="131"/>
                    </a:lnTo>
                    <a:lnTo>
                      <a:pt x="54" y="135"/>
                    </a:lnTo>
                    <a:lnTo>
                      <a:pt x="27" y="135"/>
                    </a:lnTo>
                    <a:lnTo>
                      <a:pt x="27" y="113"/>
                    </a:lnTo>
                    <a:lnTo>
                      <a:pt x="54" y="113"/>
                    </a:lnTo>
                    <a:lnTo>
                      <a:pt x="77" y="108"/>
                    </a:lnTo>
                    <a:lnTo>
                      <a:pt x="86" y="90"/>
                    </a:lnTo>
                    <a:lnTo>
                      <a:pt x="77" y="77"/>
                    </a:lnTo>
                    <a:lnTo>
                      <a:pt x="59" y="81"/>
                    </a:lnTo>
                    <a:lnTo>
                      <a:pt x="36" y="90"/>
                    </a:lnTo>
                    <a:lnTo>
                      <a:pt x="29" y="75"/>
                    </a:lnTo>
                    <a:lnTo>
                      <a:pt x="45" y="66"/>
                    </a:lnTo>
                    <a:lnTo>
                      <a:pt x="64" y="63"/>
                    </a:lnTo>
                    <a:lnTo>
                      <a:pt x="77" y="49"/>
                    </a:lnTo>
                    <a:lnTo>
                      <a:pt x="77" y="31"/>
                    </a:lnTo>
                    <a:lnTo>
                      <a:pt x="56" y="25"/>
                    </a:lnTo>
                    <a:lnTo>
                      <a:pt x="36" y="34"/>
                    </a:lnTo>
                    <a:lnTo>
                      <a:pt x="18"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30"/>
              <p:cNvSpPr>
                <a:spLocks/>
              </p:cNvSpPr>
              <p:nvPr/>
            </p:nvSpPr>
            <p:spPr bwMode="auto">
              <a:xfrm>
                <a:off x="4530725" y="1470025"/>
                <a:ext cx="47625" cy="66675"/>
              </a:xfrm>
              <a:custGeom>
                <a:avLst/>
                <a:gdLst/>
                <a:ahLst/>
                <a:cxnLst>
                  <a:cxn ang="0">
                    <a:pos x="0" y="0"/>
                  </a:cxn>
                  <a:cxn ang="0">
                    <a:pos x="0" y="8"/>
                  </a:cxn>
                  <a:cxn ang="0">
                    <a:pos x="0" y="19"/>
                  </a:cxn>
                  <a:cxn ang="0">
                    <a:pos x="0" y="29"/>
                  </a:cxn>
                  <a:cxn ang="0">
                    <a:pos x="0" y="37"/>
                  </a:cxn>
                  <a:cxn ang="0">
                    <a:pos x="11" y="42"/>
                  </a:cxn>
                  <a:cxn ang="0">
                    <a:pos x="22" y="42"/>
                  </a:cxn>
                  <a:cxn ang="0">
                    <a:pos x="30" y="34"/>
                  </a:cxn>
                  <a:cxn ang="0">
                    <a:pos x="30" y="26"/>
                  </a:cxn>
                  <a:cxn ang="0">
                    <a:pos x="30" y="15"/>
                  </a:cxn>
                  <a:cxn ang="0">
                    <a:pos x="28" y="5"/>
                  </a:cxn>
                  <a:cxn ang="0">
                    <a:pos x="18" y="0"/>
                  </a:cxn>
                  <a:cxn ang="0">
                    <a:pos x="7" y="0"/>
                  </a:cxn>
                  <a:cxn ang="0">
                    <a:pos x="0" y="0"/>
                  </a:cxn>
                </a:cxnLst>
                <a:rect l="0" t="0" r="r" b="b"/>
                <a:pathLst>
                  <a:path w="30" h="42">
                    <a:moveTo>
                      <a:pt x="0" y="0"/>
                    </a:moveTo>
                    <a:lnTo>
                      <a:pt x="0" y="8"/>
                    </a:lnTo>
                    <a:lnTo>
                      <a:pt x="0" y="19"/>
                    </a:lnTo>
                    <a:lnTo>
                      <a:pt x="0" y="29"/>
                    </a:lnTo>
                    <a:lnTo>
                      <a:pt x="0" y="37"/>
                    </a:lnTo>
                    <a:lnTo>
                      <a:pt x="11" y="42"/>
                    </a:lnTo>
                    <a:lnTo>
                      <a:pt x="22" y="42"/>
                    </a:lnTo>
                    <a:lnTo>
                      <a:pt x="30" y="34"/>
                    </a:lnTo>
                    <a:lnTo>
                      <a:pt x="30" y="26"/>
                    </a:lnTo>
                    <a:lnTo>
                      <a:pt x="30" y="15"/>
                    </a:lnTo>
                    <a:lnTo>
                      <a:pt x="28" y="5"/>
                    </a:lnTo>
                    <a:lnTo>
                      <a:pt x="18" y="0"/>
                    </a:lnTo>
                    <a:lnTo>
                      <a:pt x="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31"/>
              <p:cNvSpPr>
                <a:spLocks/>
              </p:cNvSpPr>
              <p:nvPr/>
            </p:nvSpPr>
            <p:spPr bwMode="auto">
              <a:xfrm>
                <a:off x="4560888" y="1874838"/>
                <a:ext cx="55562" cy="55563"/>
              </a:xfrm>
              <a:custGeom>
                <a:avLst/>
                <a:gdLst/>
                <a:ahLst/>
                <a:cxnLst>
                  <a:cxn ang="0">
                    <a:pos x="11" y="0"/>
                  </a:cxn>
                  <a:cxn ang="0">
                    <a:pos x="4" y="8"/>
                  </a:cxn>
                  <a:cxn ang="0">
                    <a:pos x="0" y="19"/>
                  </a:cxn>
                  <a:cxn ang="0">
                    <a:pos x="0" y="28"/>
                  </a:cxn>
                  <a:cxn ang="0">
                    <a:pos x="9" y="34"/>
                  </a:cxn>
                  <a:cxn ang="0">
                    <a:pos x="20" y="35"/>
                  </a:cxn>
                  <a:cxn ang="0">
                    <a:pos x="30" y="35"/>
                  </a:cxn>
                  <a:cxn ang="0">
                    <a:pos x="35" y="25"/>
                  </a:cxn>
                  <a:cxn ang="0">
                    <a:pos x="32" y="15"/>
                  </a:cxn>
                  <a:cxn ang="0">
                    <a:pos x="26" y="5"/>
                  </a:cxn>
                  <a:cxn ang="0">
                    <a:pos x="16" y="3"/>
                  </a:cxn>
                  <a:cxn ang="0">
                    <a:pos x="11" y="0"/>
                  </a:cxn>
                </a:cxnLst>
                <a:rect l="0" t="0" r="r" b="b"/>
                <a:pathLst>
                  <a:path w="35" h="35">
                    <a:moveTo>
                      <a:pt x="11" y="0"/>
                    </a:moveTo>
                    <a:lnTo>
                      <a:pt x="4" y="8"/>
                    </a:lnTo>
                    <a:lnTo>
                      <a:pt x="0" y="19"/>
                    </a:lnTo>
                    <a:lnTo>
                      <a:pt x="0" y="28"/>
                    </a:lnTo>
                    <a:lnTo>
                      <a:pt x="9" y="34"/>
                    </a:lnTo>
                    <a:lnTo>
                      <a:pt x="20" y="35"/>
                    </a:lnTo>
                    <a:lnTo>
                      <a:pt x="30" y="35"/>
                    </a:lnTo>
                    <a:lnTo>
                      <a:pt x="35" y="25"/>
                    </a:lnTo>
                    <a:lnTo>
                      <a:pt x="32" y="15"/>
                    </a:lnTo>
                    <a:lnTo>
                      <a:pt x="26" y="5"/>
                    </a:lnTo>
                    <a:lnTo>
                      <a:pt x="16" y="3"/>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2"/>
              <p:cNvSpPr>
                <a:spLocks/>
              </p:cNvSpPr>
              <p:nvPr/>
            </p:nvSpPr>
            <p:spPr bwMode="auto">
              <a:xfrm>
                <a:off x="4543425" y="890588"/>
                <a:ext cx="654050" cy="131763"/>
              </a:xfrm>
              <a:custGeom>
                <a:avLst/>
                <a:gdLst/>
                <a:ahLst/>
                <a:cxnLst>
                  <a:cxn ang="0">
                    <a:pos x="0" y="3"/>
                  </a:cxn>
                  <a:cxn ang="0">
                    <a:pos x="4" y="28"/>
                  </a:cxn>
                  <a:cxn ang="0">
                    <a:pos x="15" y="56"/>
                  </a:cxn>
                  <a:cxn ang="0">
                    <a:pos x="28" y="70"/>
                  </a:cxn>
                  <a:cxn ang="0">
                    <a:pos x="44" y="78"/>
                  </a:cxn>
                  <a:cxn ang="0">
                    <a:pos x="52" y="73"/>
                  </a:cxn>
                  <a:cxn ang="0">
                    <a:pos x="63" y="56"/>
                  </a:cxn>
                  <a:cxn ang="0">
                    <a:pos x="72" y="47"/>
                  </a:cxn>
                  <a:cxn ang="0">
                    <a:pos x="76" y="61"/>
                  </a:cxn>
                  <a:cxn ang="0">
                    <a:pos x="87" y="75"/>
                  </a:cxn>
                  <a:cxn ang="0">
                    <a:pos x="105" y="83"/>
                  </a:cxn>
                  <a:cxn ang="0">
                    <a:pos x="129" y="83"/>
                  </a:cxn>
                  <a:cxn ang="0">
                    <a:pos x="158" y="70"/>
                  </a:cxn>
                  <a:cxn ang="0">
                    <a:pos x="171" y="61"/>
                  </a:cxn>
                  <a:cxn ang="0">
                    <a:pos x="181" y="61"/>
                  </a:cxn>
                  <a:cxn ang="0">
                    <a:pos x="193" y="70"/>
                  </a:cxn>
                  <a:cxn ang="0">
                    <a:pos x="206" y="78"/>
                  </a:cxn>
                  <a:cxn ang="0">
                    <a:pos x="224" y="78"/>
                  </a:cxn>
                  <a:cxn ang="0">
                    <a:pos x="247" y="64"/>
                  </a:cxn>
                  <a:cxn ang="0">
                    <a:pos x="260" y="50"/>
                  </a:cxn>
                  <a:cxn ang="0">
                    <a:pos x="273" y="47"/>
                  </a:cxn>
                  <a:cxn ang="0">
                    <a:pos x="281" y="56"/>
                  </a:cxn>
                  <a:cxn ang="0">
                    <a:pos x="287" y="75"/>
                  </a:cxn>
                  <a:cxn ang="0">
                    <a:pos x="311" y="80"/>
                  </a:cxn>
                  <a:cxn ang="0">
                    <a:pos x="325" y="65"/>
                  </a:cxn>
                  <a:cxn ang="0">
                    <a:pos x="338" y="54"/>
                  </a:cxn>
                  <a:cxn ang="0">
                    <a:pos x="351" y="50"/>
                  </a:cxn>
                  <a:cxn ang="0">
                    <a:pos x="361" y="65"/>
                  </a:cxn>
                  <a:cxn ang="0">
                    <a:pos x="382" y="78"/>
                  </a:cxn>
                  <a:cxn ang="0">
                    <a:pos x="409" y="75"/>
                  </a:cxn>
                  <a:cxn ang="0">
                    <a:pos x="412" y="51"/>
                  </a:cxn>
                  <a:cxn ang="0">
                    <a:pos x="392" y="54"/>
                  </a:cxn>
                  <a:cxn ang="0">
                    <a:pos x="379" y="47"/>
                  </a:cxn>
                  <a:cxn ang="0">
                    <a:pos x="368" y="31"/>
                  </a:cxn>
                  <a:cxn ang="0">
                    <a:pos x="355" y="12"/>
                  </a:cxn>
                  <a:cxn ang="0">
                    <a:pos x="339" y="12"/>
                  </a:cxn>
                  <a:cxn ang="0">
                    <a:pos x="326" y="31"/>
                  </a:cxn>
                  <a:cxn ang="0">
                    <a:pos x="311" y="45"/>
                  </a:cxn>
                  <a:cxn ang="0">
                    <a:pos x="304" y="50"/>
                  </a:cxn>
                  <a:cxn ang="0">
                    <a:pos x="294" y="40"/>
                  </a:cxn>
                  <a:cxn ang="0">
                    <a:pos x="285" y="21"/>
                  </a:cxn>
                  <a:cxn ang="0">
                    <a:pos x="268" y="18"/>
                  </a:cxn>
                  <a:cxn ang="0">
                    <a:pos x="250" y="27"/>
                  </a:cxn>
                  <a:cxn ang="0">
                    <a:pos x="237" y="40"/>
                  </a:cxn>
                  <a:cxn ang="0">
                    <a:pos x="225" y="50"/>
                  </a:cxn>
                  <a:cxn ang="0">
                    <a:pos x="210" y="51"/>
                  </a:cxn>
                  <a:cxn ang="0">
                    <a:pos x="202" y="42"/>
                  </a:cxn>
                  <a:cxn ang="0">
                    <a:pos x="189" y="27"/>
                  </a:cxn>
                  <a:cxn ang="0">
                    <a:pos x="177" y="28"/>
                  </a:cxn>
                  <a:cxn ang="0">
                    <a:pos x="159" y="42"/>
                  </a:cxn>
                  <a:cxn ang="0">
                    <a:pos x="141" y="56"/>
                  </a:cxn>
                  <a:cxn ang="0">
                    <a:pos x="123" y="61"/>
                  </a:cxn>
                  <a:cxn ang="0">
                    <a:pos x="110" y="61"/>
                  </a:cxn>
                  <a:cxn ang="0">
                    <a:pos x="102" y="59"/>
                  </a:cxn>
                  <a:cxn ang="0">
                    <a:pos x="89" y="45"/>
                  </a:cxn>
                  <a:cxn ang="0">
                    <a:pos x="75" y="27"/>
                  </a:cxn>
                  <a:cxn ang="0">
                    <a:pos x="58" y="21"/>
                  </a:cxn>
                  <a:cxn ang="0">
                    <a:pos x="54" y="35"/>
                  </a:cxn>
                  <a:cxn ang="0">
                    <a:pos x="44" y="47"/>
                  </a:cxn>
                  <a:cxn ang="0">
                    <a:pos x="28" y="37"/>
                  </a:cxn>
                  <a:cxn ang="0">
                    <a:pos x="23" y="17"/>
                  </a:cxn>
                  <a:cxn ang="0">
                    <a:pos x="22" y="0"/>
                  </a:cxn>
                  <a:cxn ang="0">
                    <a:pos x="0" y="3"/>
                  </a:cxn>
                </a:cxnLst>
                <a:rect l="0" t="0" r="r" b="b"/>
                <a:pathLst>
                  <a:path w="412" h="83">
                    <a:moveTo>
                      <a:pt x="0" y="3"/>
                    </a:moveTo>
                    <a:lnTo>
                      <a:pt x="4" y="28"/>
                    </a:lnTo>
                    <a:lnTo>
                      <a:pt x="15" y="56"/>
                    </a:lnTo>
                    <a:lnTo>
                      <a:pt x="28" y="70"/>
                    </a:lnTo>
                    <a:lnTo>
                      <a:pt x="44" y="78"/>
                    </a:lnTo>
                    <a:lnTo>
                      <a:pt x="52" y="73"/>
                    </a:lnTo>
                    <a:lnTo>
                      <a:pt x="63" y="56"/>
                    </a:lnTo>
                    <a:lnTo>
                      <a:pt x="72" y="47"/>
                    </a:lnTo>
                    <a:lnTo>
                      <a:pt x="76" y="61"/>
                    </a:lnTo>
                    <a:lnTo>
                      <a:pt x="87" y="75"/>
                    </a:lnTo>
                    <a:lnTo>
                      <a:pt x="105" y="83"/>
                    </a:lnTo>
                    <a:lnTo>
                      <a:pt x="129" y="83"/>
                    </a:lnTo>
                    <a:lnTo>
                      <a:pt x="158" y="70"/>
                    </a:lnTo>
                    <a:lnTo>
                      <a:pt x="171" y="61"/>
                    </a:lnTo>
                    <a:lnTo>
                      <a:pt x="181" y="61"/>
                    </a:lnTo>
                    <a:lnTo>
                      <a:pt x="193" y="70"/>
                    </a:lnTo>
                    <a:lnTo>
                      <a:pt x="206" y="78"/>
                    </a:lnTo>
                    <a:lnTo>
                      <a:pt x="224" y="78"/>
                    </a:lnTo>
                    <a:lnTo>
                      <a:pt x="247" y="64"/>
                    </a:lnTo>
                    <a:lnTo>
                      <a:pt x="260" y="50"/>
                    </a:lnTo>
                    <a:lnTo>
                      <a:pt x="273" y="47"/>
                    </a:lnTo>
                    <a:lnTo>
                      <a:pt x="281" y="56"/>
                    </a:lnTo>
                    <a:lnTo>
                      <a:pt x="287" y="75"/>
                    </a:lnTo>
                    <a:lnTo>
                      <a:pt x="311" y="80"/>
                    </a:lnTo>
                    <a:lnTo>
                      <a:pt x="325" y="65"/>
                    </a:lnTo>
                    <a:lnTo>
                      <a:pt x="338" y="54"/>
                    </a:lnTo>
                    <a:lnTo>
                      <a:pt x="351" y="50"/>
                    </a:lnTo>
                    <a:lnTo>
                      <a:pt x="361" y="65"/>
                    </a:lnTo>
                    <a:lnTo>
                      <a:pt x="382" y="78"/>
                    </a:lnTo>
                    <a:lnTo>
                      <a:pt x="409" y="75"/>
                    </a:lnTo>
                    <a:lnTo>
                      <a:pt x="412" y="51"/>
                    </a:lnTo>
                    <a:lnTo>
                      <a:pt x="392" y="54"/>
                    </a:lnTo>
                    <a:lnTo>
                      <a:pt x="379" y="47"/>
                    </a:lnTo>
                    <a:lnTo>
                      <a:pt x="368" y="31"/>
                    </a:lnTo>
                    <a:lnTo>
                      <a:pt x="355" y="12"/>
                    </a:lnTo>
                    <a:lnTo>
                      <a:pt x="339" y="12"/>
                    </a:lnTo>
                    <a:lnTo>
                      <a:pt x="326" y="31"/>
                    </a:lnTo>
                    <a:lnTo>
                      <a:pt x="311" y="45"/>
                    </a:lnTo>
                    <a:lnTo>
                      <a:pt x="304" y="50"/>
                    </a:lnTo>
                    <a:lnTo>
                      <a:pt x="294" y="40"/>
                    </a:lnTo>
                    <a:lnTo>
                      <a:pt x="285" y="21"/>
                    </a:lnTo>
                    <a:lnTo>
                      <a:pt x="268" y="18"/>
                    </a:lnTo>
                    <a:lnTo>
                      <a:pt x="250" y="27"/>
                    </a:lnTo>
                    <a:lnTo>
                      <a:pt x="237" y="40"/>
                    </a:lnTo>
                    <a:lnTo>
                      <a:pt x="225" y="50"/>
                    </a:lnTo>
                    <a:lnTo>
                      <a:pt x="210" y="51"/>
                    </a:lnTo>
                    <a:lnTo>
                      <a:pt x="202" y="42"/>
                    </a:lnTo>
                    <a:lnTo>
                      <a:pt x="189" y="27"/>
                    </a:lnTo>
                    <a:lnTo>
                      <a:pt x="177" y="28"/>
                    </a:lnTo>
                    <a:lnTo>
                      <a:pt x="159" y="42"/>
                    </a:lnTo>
                    <a:lnTo>
                      <a:pt x="141" y="56"/>
                    </a:lnTo>
                    <a:lnTo>
                      <a:pt x="123" y="61"/>
                    </a:lnTo>
                    <a:lnTo>
                      <a:pt x="110" y="61"/>
                    </a:lnTo>
                    <a:lnTo>
                      <a:pt x="102" y="59"/>
                    </a:lnTo>
                    <a:lnTo>
                      <a:pt x="89" y="45"/>
                    </a:lnTo>
                    <a:lnTo>
                      <a:pt x="75" y="27"/>
                    </a:lnTo>
                    <a:lnTo>
                      <a:pt x="58" y="21"/>
                    </a:lnTo>
                    <a:lnTo>
                      <a:pt x="54" y="35"/>
                    </a:lnTo>
                    <a:lnTo>
                      <a:pt x="44" y="47"/>
                    </a:lnTo>
                    <a:lnTo>
                      <a:pt x="28" y="37"/>
                    </a:lnTo>
                    <a:lnTo>
                      <a:pt x="23" y="17"/>
                    </a:lnTo>
                    <a:lnTo>
                      <a:pt x="22"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33"/>
              <p:cNvSpPr>
                <a:spLocks/>
              </p:cNvSpPr>
              <p:nvPr/>
            </p:nvSpPr>
            <p:spPr bwMode="auto">
              <a:xfrm>
                <a:off x="4665663" y="1376363"/>
                <a:ext cx="579437" cy="149225"/>
              </a:xfrm>
              <a:custGeom>
                <a:avLst/>
                <a:gdLst/>
                <a:ahLst/>
                <a:cxnLst>
                  <a:cxn ang="0">
                    <a:pos x="0" y="74"/>
                  </a:cxn>
                  <a:cxn ang="0">
                    <a:pos x="6" y="49"/>
                  </a:cxn>
                  <a:cxn ang="0">
                    <a:pos x="18" y="20"/>
                  </a:cxn>
                  <a:cxn ang="0">
                    <a:pos x="31" y="6"/>
                  </a:cxn>
                  <a:cxn ang="0">
                    <a:pos x="44" y="0"/>
                  </a:cxn>
                  <a:cxn ang="0">
                    <a:pos x="52" y="5"/>
                  </a:cxn>
                  <a:cxn ang="0">
                    <a:pos x="60" y="25"/>
                  </a:cxn>
                  <a:cxn ang="0">
                    <a:pos x="66" y="34"/>
                  </a:cxn>
                  <a:cxn ang="0">
                    <a:pos x="70" y="20"/>
                  </a:cxn>
                  <a:cxn ang="0">
                    <a:pos x="82" y="6"/>
                  </a:cxn>
                  <a:cxn ang="0">
                    <a:pos x="98" y="0"/>
                  </a:cxn>
                  <a:cxn ang="0">
                    <a:pos x="119" y="2"/>
                  </a:cxn>
                  <a:cxn ang="0">
                    <a:pos x="144" y="16"/>
                  </a:cxn>
                  <a:cxn ang="0">
                    <a:pos x="154" y="28"/>
                  </a:cxn>
                  <a:cxn ang="0">
                    <a:pos x="163" y="29"/>
                  </a:cxn>
                  <a:cxn ang="0">
                    <a:pos x="174" y="19"/>
                  </a:cxn>
                  <a:cxn ang="0">
                    <a:pos x="186" y="13"/>
                  </a:cxn>
                  <a:cxn ang="0">
                    <a:pos x="201" y="14"/>
                  </a:cxn>
                  <a:cxn ang="0">
                    <a:pos x="220" y="31"/>
                  </a:cxn>
                  <a:cxn ang="0">
                    <a:pos x="232" y="46"/>
                  </a:cxn>
                  <a:cxn ang="0">
                    <a:pos x="242" y="49"/>
                  </a:cxn>
                  <a:cxn ang="0">
                    <a:pos x="249" y="42"/>
                  </a:cxn>
                  <a:cxn ang="0">
                    <a:pos x="257" y="22"/>
                  </a:cxn>
                  <a:cxn ang="0">
                    <a:pos x="278" y="19"/>
                  </a:cxn>
                  <a:cxn ang="0">
                    <a:pos x="289" y="36"/>
                  </a:cxn>
                  <a:cxn ang="0">
                    <a:pos x="301" y="48"/>
                  </a:cxn>
                  <a:cxn ang="0">
                    <a:pos x="311" y="52"/>
                  </a:cxn>
                  <a:cxn ang="0">
                    <a:pos x="320" y="39"/>
                  </a:cxn>
                  <a:cxn ang="0">
                    <a:pos x="341" y="26"/>
                  </a:cxn>
                  <a:cxn ang="0">
                    <a:pos x="364" y="32"/>
                  </a:cxn>
                  <a:cxn ang="0">
                    <a:pos x="365" y="57"/>
                  </a:cxn>
                  <a:cxn ang="0">
                    <a:pos x="347" y="52"/>
                  </a:cxn>
                  <a:cxn ang="0">
                    <a:pos x="335" y="58"/>
                  </a:cxn>
                  <a:cxn ang="0">
                    <a:pos x="324" y="74"/>
                  </a:cxn>
                  <a:cxn ang="0">
                    <a:pos x="311" y="94"/>
                  </a:cxn>
                  <a:cxn ang="0">
                    <a:pos x="296" y="93"/>
                  </a:cxn>
                  <a:cxn ang="0">
                    <a:pos x="287" y="71"/>
                  </a:cxn>
                  <a:cxn ang="0">
                    <a:pos x="275" y="54"/>
                  </a:cxn>
                  <a:cxn ang="0">
                    <a:pos x="270" y="49"/>
                  </a:cxn>
                  <a:cxn ang="0">
                    <a:pos x="260" y="61"/>
                  </a:cxn>
                  <a:cxn ang="0">
                    <a:pos x="251" y="77"/>
                  </a:cxn>
                  <a:cxn ang="0">
                    <a:pos x="237" y="79"/>
                  </a:cxn>
                  <a:cxn ang="0">
                    <a:pos x="220" y="70"/>
                  </a:cxn>
                  <a:cxn ang="0">
                    <a:pos x="210" y="55"/>
                  </a:cxn>
                  <a:cxn ang="0">
                    <a:pos x="201" y="43"/>
                  </a:cxn>
                  <a:cxn ang="0">
                    <a:pos x="189" y="40"/>
                  </a:cxn>
                  <a:cxn ang="0">
                    <a:pos x="179" y="49"/>
                  </a:cxn>
                  <a:cxn ang="0">
                    <a:pos x="167" y="65"/>
                  </a:cxn>
                  <a:cxn ang="0">
                    <a:pos x="157" y="64"/>
                  </a:cxn>
                  <a:cxn ang="0">
                    <a:pos x="142" y="46"/>
                  </a:cxn>
                  <a:cxn ang="0">
                    <a:pos x="128" y="31"/>
                  </a:cxn>
                  <a:cxn ang="0">
                    <a:pos x="112" y="25"/>
                  </a:cxn>
                  <a:cxn ang="0">
                    <a:pos x="100" y="23"/>
                  </a:cxn>
                  <a:cxn ang="0">
                    <a:pos x="94" y="25"/>
                  </a:cxn>
                  <a:cxn ang="0">
                    <a:pos x="81" y="37"/>
                  </a:cxn>
                  <a:cxn ang="0">
                    <a:pos x="66" y="55"/>
                  </a:cxn>
                  <a:cxn ang="0">
                    <a:pos x="53" y="58"/>
                  </a:cxn>
                  <a:cxn ang="0">
                    <a:pos x="50" y="45"/>
                  </a:cxn>
                  <a:cxn ang="0">
                    <a:pos x="41" y="32"/>
                  </a:cxn>
                  <a:cxn ang="0">
                    <a:pos x="28" y="42"/>
                  </a:cxn>
                  <a:cxn ang="0">
                    <a:pos x="22" y="62"/>
                  </a:cxn>
                  <a:cxn ang="0">
                    <a:pos x="19" y="79"/>
                  </a:cxn>
                  <a:cxn ang="0">
                    <a:pos x="0" y="74"/>
                  </a:cxn>
                </a:cxnLst>
                <a:rect l="0" t="0" r="r" b="b"/>
                <a:pathLst>
                  <a:path w="365" h="94">
                    <a:moveTo>
                      <a:pt x="0" y="74"/>
                    </a:moveTo>
                    <a:lnTo>
                      <a:pt x="6" y="49"/>
                    </a:lnTo>
                    <a:lnTo>
                      <a:pt x="18" y="20"/>
                    </a:lnTo>
                    <a:lnTo>
                      <a:pt x="31" y="6"/>
                    </a:lnTo>
                    <a:lnTo>
                      <a:pt x="44" y="0"/>
                    </a:lnTo>
                    <a:lnTo>
                      <a:pt x="52" y="5"/>
                    </a:lnTo>
                    <a:lnTo>
                      <a:pt x="60" y="25"/>
                    </a:lnTo>
                    <a:lnTo>
                      <a:pt x="66" y="34"/>
                    </a:lnTo>
                    <a:lnTo>
                      <a:pt x="70" y="20"/>
                    </a:lnTo>
                    <a:lnTo>
                      <a:pt x="82" y="6"/>
                    </a:lnTo>
                    <a:lnTo>
                      <a:pt x="98" y="0"/>
                    </a:lnTo>
                    <a:lnTo>
                      <a:pt x="119" y="2"/>
                    </a:lnTo>
                    <a:lnTo>
                      <a:pt x="144" y="16"/>
                    </a:lnTo>
                    <a:lnTo>
                      <a:pt x="154" y="28"/>
                    </a:lnTo>
                    <a:lnTo>
                      <a:pt x="163" y="29"/>
                    </a:lnTo>
                    <a:lnTo>
                      <a:pt x="174" y="19"/>
                    </a:lnTo>
                    <a:lnTo>
                      <a:pt x="186" y="13"/>
                    </a:lnTo>
                    <a:lnTo>
                      <a:pt x="201" y="14"/>
                    </a:lnTo>
                    <a:lnTo>
                      <a:pt x="220" y="31"/>
                    </a:lnTo>
                    <a:lnTo>
                      <a:pt x="232" y="46"/>
                    </a:lnTo>
                    <a:lnTo>
                      <a:pt x="242" y="49"/>
                    </a:lnTo>
                    <a:lnTo>
                      <a:pt x="249" y="42"/>
                    </a:lnTo>
                    <a:lnTo>
                      <a:pt x="257" y="22"/>
                    </a:lnTo>
                    <a:lnTo>
                      <a:pt x="278" y="19"/>
                    </a:lnTo>
                    <a:lnTo>
                      <a:pt x="289" y="36"/>
                    </a:lnTo>
                    <a:lnTo>
                      <a:pt x="301" y="48"/>
                    </a:lnTo>
                    <a:lnTo>
                      <a:pt x="311" y="52"/>
                    </a:lnTo>
                    <a:lnTo>
                      <a:pt x="320" y="39"/>
                    </a:lnTo>
                    <a:lnTo>
                      <a:pt x="341" y="26"/>
                    </a:lnTo>
                    <a:lnTo>
                      <a:pt x="364" y="32"/>
                    </a:lnTo>
                    <a:lnTo>
                      <a:pt x="365" y="57"/>
                    </a:lnTo>
                    <a:lnTo>
                      <a:pt x="347" y="52"/>
                    </a:lnTo>
                    <a:lnTo>
                      <a:pt x="335" y="58"/>
                    </a:lnTo>
                    <a:lnTo>
                      <a:pt x="324" y="74"/>
                    </a:lnTo>
                    <a:lnTo>
                      <a:pt x="311" y="94"/>
                    </a:lnTo>
                    <a:lnTo>
                      <a:pt x="296" y="93"/>
                    </a:lnTo>
                    <a:lnTo>
                      <a:pt x="287" y="71"/>
                    </a:lnTo>
                    <a:lnTo>
                      <a:pt x="275" y="54"/>
                    </a:lnTo>
                    <a:lnTo>
                      <a:pt x="270" y="49"/>
                    </a:lnTo>
                    <a:lnTo>
                      <a:pt x="260" y="61"/>
                    </a:lnTo>
                    <a:lnTo>
                      <a:pt x="251" y="77"/>
                    </a:lnTo>
                    <a:lnTo>
                      <a:pt x="237" y="79"/>
                    </a:lnTo>
                    <a:lnTo>
                      <a:pt x="220" y="70"/>
                    </a:lnTo>
                    <a:lnTo>
                      <a:pt x="210" y="55"/>
                    </a:lnTo>
                    <a:lnTo>
                      <a:pt x="201" y="43"/>
                    </a:lnTo>
                    <a:lnTo>
                      <a:pt x="189" y="40"/>
                    </a:lnTo>
                    <a:lnTo>
                      <a:pt x="179" y="49"/>
                    </a:lnTo>
                    <a:lnTo>
                      <a:pt x="167" y="65"/>
                    </a:lnTo>
                    <a:lnTo>
                      <a:pt x="157" y="64"/>
                    </a:lnTo>
                    <a:lnTo>
                      <a:pt x="142" y="46"/>
                    </a:lnTo>
                    <a:lnTo>
                      <a:pt x="128" y="31"/>
                    </a:lnTo>
                    <a:lnTo>
                      <a:pt x="112" y="25"/>
                    </a:lnTo>
                    <a:lnTo>
                      <a:pt x="100" y="23"/>
                    </a:lnTo>
                    <a:lnTo>
                      <a:pt x="94" y="25"/>
                    </a:lnTo>
                    <a:lnTo>
                      <a:pt x="81" y="37"/>
                    </a:lnTo>
                    <a:lnTo>
                      <a:pt x="66" y="55"/>
                    </a:lnTo>
                    <a:lnTo>
                      <a:pt x="53" y="58"/>
                    </a:lnTo>
                    <a:lnTo>
                      <a:pt x="50" y="45"/>
                    </a:lnTo>
                    <a:lnTo>
                      <a:pt x="41" y="32"/>
                    </a:lnTo>
                    <a:lnTo>
                      <a:pt x="28" y="42"/>
                    </a:lnTo>
                    <a:lnTo>
                      <a:pt x="22" y="62"/>
                    </a:lnTo>
                    <a:lnTo>
                      <a:pt x="19" y="79"/>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34"/>
              <p:cNvSpPr>
                <a:spLocks/>
              </p:cNvSpPr>
              <p:nvPr/>
            </p:nvSpPr>
            <p:spPr bwMode="auto">
              <a:xfrm>
                <a:off x="4705350" y="1817688"/>
                <a:ext cx="798512" cy="130175"/>
              </a:xfrm>
              <a:custGeom>
                <a:avLst/>
                <a:gdLst/>
                <a:ahLst/>
                <a:cxnLst>
                  <a:cxn ang="0">
                    <a:pos x="0" y="3"/>
                  </a:cxn>
                  <a:cxn ang="0">
                    <a:pos x="5" y="28"/>
                  </a:cxn>
                  <a:cxn ang="0">
                    <a:pos x="18" y="55"/>
                  </a:cxn>
                  <a:cxn ang="0">
                    <a:pos x="33" y="70"/>
                  </a:cxn>
                  <a:cxn ang="0">
                    <a:pos x="53" y="77"/>
                  </a:cxn>
                  <a:cxn ang="0">
                    <a:pos x="64" y="73"/>
                  </a:cxn>
                  <a:cxn ang="0">
                    <a:pos x="76" y="55"/>
                  </a:cxn>
                  <a:cxn ang="0">
                    <a:pos x="87" y="46"/>
                  </a:cxn>
                  <a:cxn ang="0">
                    <a:pos x="93" y="60"/>
                  </a:cxn>
                  <a:cxn ang="0">
                    <a:pos x="107" y="74"/>
                  </a:cxn>
                  <a:cxn ang="0">
                    <a:pos x="128" y="82"/>
                  </a:cxn>
                  <a:cxn ang="0">
                    <a:pos x="157" y="82"/>
                  </a:cxn>
                  <a:cxn ang="0">
                    <a:pos x="192" y="70"/>
                  </a:cxn>
                  <a:cxn ang="0">
                    <a:pos x="209" y="60"/>
                  </a:cxn>
                  <a:cxn ang="0">
                    <a:pos x="221" y="60"/>
                  </a:cxn>
                  <a:cxn ang="0">
                    <a:pos x="236" y="70"/>
                  </a:cxn>
                  <a:cxn ang="0">
                    <a:pos x="251" y="77"/>
                  </a:cxn>
                  <a:cxn ang="0">
                    <a:pos x="273" y="77"/>
                  </a:cxn>
                  <a:cxn ang="0">
                    <a:pos x="301" y="63"/>
                  </a:cxn>
                  <a:cxn ang="0">
                    <a:pos x="317" y="49"/>
                  </a:cxn>
                  <a:cxn ang="0">
                    <a:pos x="334" y="46"/>
                  </a:cxn>
                  <a:cxn ang="0">
                    <a:pos x="343" y="55"/>
                  </a:cxn>
                  <a:cxn ang="0">
                    <a:pos x="349" y="74"/>
                  </a:cxn>
                  <a:cxn ang="0">
                    <a:pos x="380" y="79"/>
                  </a:cxn>
                  <a:cxn ang="0">
                    <a:pos x="396" y="64"/>
                  </a:cxn>
                  <a:cxn ang="0">
                    <a:pos x="411" y="54"/>
                  </a:cxn>
                  <a:cxn ang="0">
                    <a:pos x="428" y="49"/>
                  </a:cxn>
                  <a:cxn ang="0">
                    <a:pos x="441" y="64"/>
                  </a:cxn>
                  <a:cxn ang="0">
                    <a:pos x="465" y="77"/>
                  </a:cxn>
                  <a:cxn ang="0">
                    <a:pos x="499" y="74"/>
                  </a:cxn>
                  <a:cxn ang="0">
                    <a:pos x="503" y="51"/>
                  </a:cxn>
                  <a:cxn ang="0">
                    <a:pos x="478" y="54"/>
                  </a:cxn>
                  <a:cxn ang="0">
                    <a:pos x="462" y="46"/>
                  </a:cxn>
                  <a:cxn ang="0">
                    <a:pos x="450" y="31"/>
                  </a:cxn>
                  <a:cxn ang="0">
                    <a:pos x="433" y="12"/>
                  </a:cxn>
                  <a:cxn ang="0">
                    <a:pos x="414" y="12"/>
                  </a:cxn>
                  <a:cxn ang="0">
                    <a:pos x="397" y="31"/>
                  </a:cxn>
                  <a:cxn ang="0">
                    <a:pos x="380" y="45"/>
                  </a:cxn>
                  <a:cxn ang="0">
                    <a:pos x="371" y="49"/>
                  </a:cxn>
                  <a:cxn ang="0">
                    <a:pos x="358" y="40"/>
                  </a:cxn>
                  <a:cxn ang="0">
                    <a:pos x="348" y="22"/>
                  </a:cxn>
                  <a:cxn ang="0">
                    <a:pos x="326" y="19"/>
                  </a:cxn>
                  <a:cxn ang="0">
                    <a:pos x="304" y="26"/>
                  </a:cxn>
                  <a:cxn ang="0">
                    <a:pos x="289" y="40"/>
                  </a:cxn>
                  <a:cxn ang="0">
                    <a:pos x="274" y="49"/>
                  </a:cxn>
                  <a:cxn ang="0">
                    <a:pos x="256" y="51"/>
                  </a:cxn>
                  <a:cxn ang="0">
                    <a:pos x="246" y="42"/>
                  </a:cxn>
                  <a:cxn ang="0">
                    <a:pos x="230" y="26"/>
                  </a:cxn>
                  <a:cxn ang="0">
                    <a:pos x="215" y="28"/>
                  </a:cxn>
                  <a:cxn ang="0">
                    <a:pos x="194" y="42"/>
                  </a:cxn>
                  <a:cxn ang="0">
                    <a:pos x="171" y="55"/>
                  </a:cxn>
                  <a:cxn ang="0">
                    <a:pos x="149" y="60"/>
                  </a:cxn>
                  <a:cxn ang="0">
                    <a:pos x="134" y="60"/>
                  </a:cxn>
                  <a:cxn ang="0">
                    <a:pos x="125" y="58"/>
                  </a:cxn>
                  <a:cxn ang="0">
                    <a:pos x="108" y="45"/>
                  </a:cxn>
                  <a:cxn ang="0">
                    <a:pos x="91" y="26"/>
                  </a:cxn>
                  <a:cxn ang="0">
                    <a:pos x="71" y="22"/>
                  </a:cxn>
                  <a:cxn ang="0">
                    <a:pos x="66" y="35"/>
                  </a:cxn>
                  <a:cxn ang="0">
                    <a:pos x="53" y="46"/>
                  </a:cxn>
                  <a:cxn ang="0">
                    <a:pos x="33" y="37"/>
                  </a:cxn>
                  <a:cxn ang="0">
                    <a:pos x="28" y="17"/>
                  </a:cxn>
                  <a:cxn ang="0">
                    <a:pos x="27" y="0"/>
                  </a:cxn>
                  <a:cxn ang="0">
                    <a:pos x="0" y="3"/>
                  </a:cxn>
                </a:cxnLst>
                <a:rect l="0" t="0" r="r" b="b"/>
                <a:pathLst>
                  <a:path w="503" h="82">
                    <a:moveTo>
                      <a:pt x="0" y="3"/>
                    </a:moveTo>
                    <a:lnTo>
                      <a:pt x="5" y="28"/>
                    </a:lnTo>
                    <a:lnTo>
                      <a:pt x="18" y="55"/>
                    </a:lnTo>
                    <a:lnTo>
                      <a:pt x="33" y="70"/>
                    </a:lnTo>
                    <a:lnTo>
                      <a:pt x="53" y="77"/>
                    </a:lnTo>
                    <a:lnTo>
                      <a:pt x="64" y="73"/>
                    </a:lnTo>
                    <a:lnTo>
                      <a:pt x="76" y="55"/>
                    </a:lnTo>
                    <a:lnTo>
                      <a:pt x="87" y="46"/>
                    </a:lnTo>
                    <a:lnTo>
                      <a:pt x="93" y="60"/>
                    </a:lnTo>
                    <a:lnTo>
                      <a:pt x="107" y="74"/>
                    </a:lnTo>
                    <a:lnTo>
                      <a:pt x="128" y="82"/>
                    </a:lnTo>
                    <a:lnTo>
                      <a:pt x="157" y="82"/>
                    </a:lnTo>
                    <a:lnTo>
                      <a:pt x="192" y="70"/>
                    </a:lnTo>
                    <a:lnTo>
                      <a:pt x="209" y="60"/>
                    </a:lnTo>
                    <a:lnTo>
                      <a:pt x="221" y="60"/>
                    </a:lnTo>
                    <a:lnTo>
                      <a:pt x="236" y="70"/>
                    </a:lnTo>
                    <a:lnTo>
                      <a:pt x="251" y="77"/>
                    </a:lnTo>
                    <a:lnTo>
                      <a:pt x="273" y="77"/>
                    </a:lnTo>
                    <a:lnTo>
                      <a:pt x="301" y="63"/>
                    </a:lnTo>
                    <a:lnTo>
                      <a:pt x="317" y="49"/>
                    </a:lnTo>
                    <a:lnTo>
                      <a:pt x="334" y="46"/>
                    </a:lnTo>
                    <a:lnTo>
                      <a:pt x="343" y="55"/>
                    </a:lnTo>
                    <a:lnTo>
                      <a:pt x="349" y="74"/>
                    </a:lnTo>
                    <a:lnTo>
                      <a:pt x="380" y="79"/>
                    </a:lnTo>
                    <a:lnTo>
                      <a:pt x="396" y="64"/>
                    </a:lnTo>
                    <a:lnTo>
                      <a:pt x="411" y="54"/>
                    </a:lnTo>
                    <a:lnTo>
                      <a:pt x="428" y="49"/>
                    </a:lnTo>
                    <a:lnTo>
                      <a:pt x="441" y="64"/>
                    </a:lnTo>
                    <a:lnTo>
                      <a:pt x="465" y="77"/>
                    </a:lnTo>
                    <a:lnTo>
                      <a:pt x="499" y="74"/>
                    </a:lnTo>
                    <a:lnTo>
                      <a:pt x="503" y="51"/>
                    </a:lnTo>
                    <a:lnTo>
                      <a:pt x="478" y="54"/>
                    </a:lnTo>
                    <a:lnTo>
                      <a:pt x="462" y="46"/>
                    </a:lnTo>
                    <a:lnTo>
                      <a:pt x="450" y="31"/>
                    </a:lnTo>
                    <a:lnTo>
                      <a:pt x="433" y="12"/>
                    </a:lnTo>
                    <a:lnTo>
                      <a:pt x="414" y="12"/>
                    </a:lnTo>
                    <a:lnTo>
                      <a:pt x="397" y="31"/>
                    </a:lnTo>
                    <a:lnTo>
                      <a:pt x="380" y="45"/>
                    </a:lnTo>
                    <a:lnTo>
                      <a:pt x="371" y="49"/>
                    </a:lnTo>
                    <a:lnTo>
                      <a:pt x="358" y="40"/>
                    </a:lnTo>
                    <a:lnTo>
                      <a:pt x="348" y="22"/>
                    </a:lnTo>
                    <a:lnTo>
                      <a:pt x="326" y="19"/>
                    </a:lnTo>
                    <a:lnTo>
                      <a:pt x="304" y="26"/>
                    </a:lnTo>
                    <a:lnTo>
                      <a:pt x="289" y="40"/>
                    </a:lnTo>
                    <a:lnTo>
                      <a:pt x="274" y="49"/>
                    </a:lnTo>
                    <a:lnTo>
                      <a:pt x="256" y="51"/>
                    </a:lnTo>
                    <a:lnTo>
                      <a:pt x="246" y="42"/>
                    </a:lnTo>
                    <a:lnTo>
                      <a:pt x="230" y="26"/>
                    </a:lnTo>
                    <a:lnTo>
                      <a:pt x="215" y="28"/>
                    </a:lnTo>
                    <a:lnTo>
                      <a:pt x="194" y="42"/>
                    </a:lnTo>
                    <a:lnTo>
                      <a:pt x="171" y="55"/>
                    </a:lnTo>
                    <a:lnTo>
                      <a:pt x="149" y="60"/>
                    </a:lnTo>
                    <a:lnTo>
                      <a:pt x="134" y="60"/>
                    </a:lnTo>
                    <a:lnTo>
                      <a:pt x="125" y="58"/>
                    </a:lnTo>
                    <a:lnTo>
                      <a:pt x="108" y="45"/>
                    </a:lnTo>
                    <a:lnTo>
                      <a:pt x="91" y="26"/>
                    </a:lnTo>
                    <a:lnTo>
                      <a:pt x="71" y="22"/>
                    </a:lnTo>
                    <a:lnTo>
                      <a:pt x="66" y="35"/>
                    </a:lnTo>
                    <a:lnTo>
                      <a:pt x="53" y="46"/>
                    </a:lnTo>
                    <a:lnTo>
                      <a:pt x="33" y="37"/>
                    </a:lnTo>
                    <a:lnTo>
                      <a:pt x="28" y="17"/>
                    </a:lnTo>
                    <a:lnTo>
                      <a:pt x="27" y="0"/>
                    </a:lnTo>
                    <a:lnTo>
                      <a:pt x="0"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45029"/>
          </a:xfrm>
          <a:solidFill>
            <a:srgbClr val="FFFFFF"/>
          </a:solidFill>
        </p:spPr>
        <p:txBody>
          <a:bodyPr/>
          <a:lstStyle/>
          <a:p>
            <a:r>
              <a:rPr lang="en-GB" sz="2500" dirty="0" smtClean="0"/>
              <a:t>Calculation of the spot prices in Northern Europe – 1</a:t>
            </a:r>
            <a:br>
              <a:rPr lang="en-GB" sz="2500" dirty="0" smtClean="0"/>
            </a:br>
            <a:r>
              <a:rPr lang="en-GB" sz="2500" dirty="0" smtClean="0"/>
              <a:t>The current daily operation</a:t>
            </a:r>
            <a:endParaRPr lang="en-GB" sz="2500" dirty="0"/>
          </a:p>
        </p:txBody>
      </p:sp>
      <p:sp>
        <p:nvSpPr>
          <p:cNvPr id="3" name="Pladsholder til indhold 2"/>
          <p:cNvSpPr>
            <a:spLocks noGrp="1"/>
          </p:cNvSpPr>
          <p:nvPr>
            <p:ph idx="1"/>
          </p:nvPr>
        </p:nvSpPr>
        <p:spPr>
          <a:xfrm>
            <a:off x="0" y="943430"/>
            <a:ext cx="9905999" cy="5885541"/>
          </a:xfrm>
        </p:spPr>
        <p:txBody>
          <a:bodyPr/>
          <a:lstStyle/>
          <a:p>
            <a:r>
              <a:rPr lang="en-GB" sz="2000" dirty="0" smtClean="0"/>
              <a:t>The slides no. 19-20 outline the daily operation of the spot price calculation.</a:t>
            </a:r>
          </a:p>
          <a:p>
            <a:r>
              <a:rPr lang="en-GB" sz="2000" dirty="0" smtClean="0"/>
              <a:t>As can be seen: as part of the daily operation, the spot exchanges send EMCC information on their bids.</a:t>
            </a:r>
          </a:p>
          <a:p>
            <a:r>
              <a:rPr lang="en-GB" sz="2000" dirty="0" smtClean="0"/>
              <a:t>However, before the spot exchanges send their bids to EMCC, the spot exchanges have insisted on aggregating and making the bids anonymous:</a:t>
            </a:r>
          </a:p>
          <a:p>
            <a:pPr lvl="1"/>
            <a:r>
              <a:rPr lang="en-GB" dirty="0" smtClean="0"/>
              <a:t>The block bids and the flexible hourly bids are made anonymous, so EMCC cannot see from which player a given bid originate.</a:t>
            </a:r>
          </a:p>
          <a:p>
            <a:pPr lvl="1"/>
            <a:r>
              <a:rPr lang="en-GB" dirty="0" smtClean="0"/>
              <a:t>As for the standard single-hour purchase bids: for each hour and for each price zone, the purchase bids are aggregated to a demand curve.</a:t>
            </a:r>
          </a:p>
          <a:p>
            <a:pPr lvl="1"/>
            <a:r>
              <a:rPr lang="en-GB" dirty="0" smtClean="0"/>
              <a:t>As for the standard single-hour sales offers: for each hour and for each price zone, the sale offers are aggregated to a supply curve.</a:t>
            </a:r>
          </a:p>
          <a:p>
            <a:r>
              <a:rPr lang="en-GB" sz="2000" dirty="0" smtClean="0"/>
              <a:t>This anonymized &amp; aggregated information is then sent to EMCC.</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noProof="0" smtClean="0"/>
              <a:pPr>
                <a:defRPr/>
              </a:pPr>
              <a:t>17</a:t>
            </a:fld>
            <a:endParaRPr lang="en-GB" noProof="0"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906000" cy="1001486"/>
          </a:xfrm>
          <a:solidFill>
            <a:srgbClr val="FFFFFF"/>
          </a:solidFill>
        </p:spPr>
        <p:txBody>
          <a:bodyPr/>
          <a:lstStyle/>
          <a:p>
            <a:r>
              <a:rPr lang="en-GB" sz="2500" dirty="0" smtClean="0"/>
              <a:t>Calculation of the spot prices in Northern Europe – 2</a:t>
            </a:r>
            <a:br>
              <a:rPr lang="en-GB" sz="2500" dirty="0" smtClean="0"/>
            </a:br>
            <a:r>
              <a:rPr lang="en-GB" sz="2500" dirty="0" smtClean="0"/>
              <a:t>The current daily operation</a:t>
            </a:r>
            <a:endParaRPr lang="en-GB" sz="2500" dirty="0"/>
          </a:p>
        </p:txBody>
      </p:sp>
      <p:sp>
        <p:nvSpPr>
          <p:cNvPr id="3" name="Pladsholder til indhold 2"/>
          <p:cNvSpPr>
            <a:spLocks noGrp="1"/>
          </p:cNvSpPr>
          <p:nvPr>
            <p:ph idx="1"/>
          </p:nvPr>
        </p:nvSpPr>
        <p:spPr>
          <a:xfrm>
            <a:off x="130627" y="928915"/>
            <a:ext cx="9579428" cy="5704113"/>
          </a:xfrm>
        </p:spPr>
        <p:txBody>
          <a:bodyPr/>
          <a:lstStyle/>
          <a:p>
            <a:r>
              <a:rPr lang="en-GB" sz="2000" dirty="0" smtClean="0"/>
              <a:t>Via their spot trading fees, the market players pay for the redundant pre-processing.</a:t>
            </a:r>
          </a:p>
          <a:p>
            <a:r>
              <a:rPr lang="en-GB" sz="2000" dirty="0" smtClean="0"/>
              <a:t>Naturally, the anonymizing &amp; aggregation makes it impossible for EMCC to return information on individual players’ spot trading</a:t>
            </a:r>
          </a:p>
          <a:p>
            <a:pPr lvl="1"/>
            <a:r>
              <a:rPr lang="en-GB" dirty="0" smtClean="0"/>
              <a:t>This is a situation the spot exchanges have themselves created by the redundant pre-processing!</a:t>
            </a:r>
          </a:p>
          <a:p>
            <a:r>
              <a:rPr lang="en-GB" sz="2000" dirty="0" smtClean="0"/>
              <a:t>However, even with the current pre-processing, it is still possible for the spot exchanges to work out each player’s spot trading by using EMCC information:</a:t>
            </a:r>
          </a:p>
          <a:p>
            <a:pPr lvl="1"/>
            <a:r>
              <a:rPr lang="en-GB" dirty="0" smtClean="0"/>
              <a:t>This only requires the spot exchanges’ IT systems can receive EMCC’s prices plus the list of accepted block bids and accepted flexible hourly bids.</a:t>
            </a:r>
          </a:p>
          <a:p>
            <a:r>
              <a:rPr lang="en-GB" sz="2000" dirty="0" smtClean="0"/>
              <a:t>However, for obvious reasons, this is just a lot of superfluous work. The simple and cost-efficient solution is plainly to enhance the procedure by skipping the pre-processing</a:t>
            </a:r>
            <a:r>
              <a:rPr lang="en-GB" dirty="0"/>
              <a:t>.</a:t>
            </a:r>
            <a:endParaRPr lang="en-GB" sz="2000" dirty="0" smtClean="0"/>
          </a:p>
        </p:txBody>
      </p:sp>
      <p:sp>
        <p:nvSpPr>
          <p:cNvPr id="4" name="Pladsholder til dato 3"/>
          <p:cNvSpPr>
            <a:spLocks noGrp="1"/>
          </p:cNvSpPr>
          <p:nvPr>
            <p:ph type="dt" sz="half" idx="10"/>
          </p:nvPr>
        </p:nvSpPr>
        <p:spPr/>
        <p:txBody>
          <a:bodyPr/>
          <a:lstStyle/>
          <a:p>
            <a:pPr>
              <a:defRPr/>
            </a:pPr>
            <a:r>
              <a:rPr lang="da-DK" smtClean="0"/>
              <a:t>Nov. 6, 2013</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18</a:t>
            </a:fld>
            <a:endParaRPr lang="en-GB"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906000" cy="551542"/>
          </a:xfrm>
          <a:solidFill>
            <a:srgbClr val="FFFFFF"/>
          </a:solidFill>
        </p:spPr>
        <p:txBody>
          <a:bodyPr/>
          <a:lstStyle/>
          <a:p>
            <a:pPr algn="l"/>
            <a:r>
              <a:rPr lang="en-GB" sz="2500" dirty="0" smtClean="0"/>
              <a:t>Calculation of the spot prices in Northern Europe – 3</a:t>
            </a:r>
            <a:endParaRPr lang="en-GB" sz="2500" dirty="0"/>
          </a:p>
        </p:txBody>
      </p:sp>
      <p:sp>
        <p:nvSpPr>
          <p:cNvPr id="593" name="Tekstboks 592"/>
          <p:cNvSpPr txBox="1"/>
          <p:nvPr/>
        </p:nvSpPr>
        <p:spPr>
          <a:xfrm>
            <a:off x="1378853" y="406404"/>
            <a:ext cx="4903907" cy="461665"/>
          </a:xfrm>
          <a:prstGeom prst="rect">
            <a:avLst/>
          </a:prstGeom>
          <a:noFill/>
        </p:spPr>
        <p:txBody>
          <a:bodyPr wrap="none" rtlCol="0">
            <a:spAutoFit/>
          </a:bodyPr>
          <a:lstStyle/>
          <a:p>
            <a:r>
              <a:rPr lang="en-GB" sz="2400" dirty="0" smtClean="0"/>
              <a:t>The current daily operation</a:t>
            </a:r>
            <a:endParaRPr lang="en-GB" sz="2400" dirty="0"/>
          </a:p>
        </p:txBody>
      </p:sp>
      <p:grpSp>
        <p:nvGrpSpPr>
          <p:cNvPr id="3" name="Gruppe 549"/>
          <p:cNvGrpSpPr/>
          <p:nvPr/>
        </p:nvGrpSpPr>
        <p:grpSpPr>
          <a:xfrm>
            <a:off x="6532119" y="639552"/>
            <a:ext cx="3126105" cy="4545330"/>
            <a:chOff x="6967540" y="1205599"/>
            <a:chExt cx="2605087" cy="3787775"/>
          </a:xfrm>
        </p:grpSpPr>
        <p:sp>
          <p:nvSpPr>
            <p:cNvPr id="598" name="Freeform 284"/>
            <p:cNvSpPr>
              <a:spLocks/>
            </p:cNvSpPr>
            <p:nvPr/>
          </p:nvSpPr>
          <p:spPr bwMode="auto">
            <a:xfrm>
              <a:off x="8166102" y="4169462"/>
              <a:ext cx="415925" cy="271462"/>
            </a:xfrm>
            <a:custGeom>
              <a:avLst/>
              <a:gdLst>
                <a:gd name="T0" fmla="*/ 2147483647 w 262"/>
                <a:gd name="T1" fmla="*/ 2147483647 h 171"/>
                <a:gd name="T2" fmla="*/ 2147483647 w 262"/>
                <a:gd name="T3" fmla="*/ 2147483647 h 171"/>
                <a:gd name="T4" fmla="*/ 2147483647 w 262"/>
                <a:gd name="T5" fmla="*/ 2147483647 h 171"/>
                <a:gd name="T6" fmla="*/ 2147483647 w 262"/>
                <a:gd name="T7" fmla="*/ 2147483647 h 171"/>
                <a:gd name="T8" fmla="*/ 2147483647 w 262"/>
                <a:gd name="T9" fmla="*/ 2147483647 h 171"/>
                <a:gd name="T10" fmla="*/ 2147483647 w 262"/>
                <a:gd name="T11" fmla="*/ 2147483647 h 171"/>
                <a:gd name="T12" fmla="*/ 2147483647 w 262"/>
                <a:gd name="T13" fmla="*/ 2147483647 h 171"/>
                <a:gd name="T14" fmla="*/ 2147483647 w 262"/>
                <a:gd name="T15" fmla="*/ 2147483647 h 171"/>
                <a:gd name="T16" fmla="*/ 2147483647 w 262"/>
                <a:gd name="T17" fmla="*/ 2147483647 h 171"/>
                <a:gd name="T18" fmla="*/ 2147483647 w 262"/>
                <a:gd name="T19" fmla="*/ 2147483647 h 171"/>
                <a:gd name="T20" fmla="*/ 2147483647 w 262"/>
                <a:gd name="T21" fmla="*/ 2147483647 h 171"/>
                <a:gd name="T22" fmla="*/ 2147483647 w 262"/>
                <a:gd name="T23" fmla="*/ 2147483647 h 171"/>
                <a:gd name="T24" fmla="*/ 2147483647 w 262"/>
                <a:gd name="T25" fmla="*/ 2147483647 h 171"/>
                <a:gd name="T26" fmla="*/ 2147483647 w 262"/>
                <a:gd name="T27" fmla="*/ 2147483647 h 171"/>
                <a:gd name="T28" fmla="*/ 2147483647 w 262"/>
                <a:gd name="T29" fmla="*/ 2147483647 h 171"/>
                <a:gd name="T30" fmla="*/ 2147483647 w 262"/>
                <a:gd name="T31" fmla="*/ 2147483647 h 171"/>
                <a:gd name="T32" fmla="*/ 2147483647 w 262"/>
                <a:gd name="T33" fmla="*/ 2147483647 h 171"/>
                <a:gd name="T34" fmla="*/ 2147483647 w 262"/>
                <a:gd name="T35" fmla="*/ 2147483647 h 171"/>
                <a:gd name="T36" fmla="*/ 2147483647 w 262"/>
                <a:gd name="T37" fmla="*/ 2147483647 h 171"/>
                <a:gd name="T38" fmla="*/ 2147483647 w 262"/>
                <a:gd name="T39" fmla="*/ 2147483647 h 171"/>
                <a:gd name="T40" fmla="*/ 2147483647 w 262"/>
                <a:gd name="T41" fmla="*/ 2147483647 h 171"/>
                <a:gd name="T42" fmla="*/ 2147483647 w 262"/>
                <a:gd name="T43" fmla="*/ 2147483647 h 171"/>
                <a:gd name="T44" fmla="*/ 2147483647 w 262"/>
                <a:gd name="T45" fmla="*/ 2147483647 h 171"/>
                <a:gd name="T46" fmla="*/ 2147483647 w 262"/>
                <a:gd name="T47" fmla="*/ 2147483647 h 171"/>
                <a:gd name="T48" fmla="*/ 2147483647 w 262"/>
                <a:gd name="T49" fmla="*/ 2147483647 h 171"/>
                <a:gd name="T50" fmla="*/ 2147483647 w 262"/>
                <a:gd name="T51" fmla="*/ 2147483647 h 171"/>
                <a:gd name="T52" fmla="*/ 2147483647 w 262"/>
                <a:gd name="T53" fmla="*/ 2147483647 h 171"/>
                <a:gd name="T54" fmla="*/ 2147483647 w 262"/>
                <a:gd name="T55" fmla="*/ 2147483647 h 171"/>
                <a:gd name="T56" fmla="*/ 2147483647 w 262"/>
                <a:gd name="T57" fmla="*/ 2147483647 h 171"/>
                <a:gd name="T58" fmla="*/ 2147483647 w 262"/>
                <a:gd name="T59" fmla="*/ 2147483647 h 171"/>
                <a:gd name="T60" fmla="*/ 2147483647 w 262"/>
                <a:gd name="T61" fmla="*/ 2147483647 h 171"/>
                <a:gd name="T62" fmla="*/ 2147483647 w 262"/>
                <a:gd name="T63" fmla="*/ 2147483647 h 171"/>
                <a:gd name="T64" fmla="*/ 2147483647 w 262"/>
                <a:gd name="T65" fmla="*/ 2147483647 h 171"/>
                <a:gd name="T66" fmla="*/ 2147483647 w 262"/>
                <a:gd name="T67" fmla="*/ 2147483647 h 171"/>
                <a:gd name="T68" fmla="*/ 2147483647 w 262"/>
                <a:gd name="T69" fmla="*/ 2147483647 h 171"/>
                <a:gd name="T70" fmla="*/ 2147483647 w 262"/>
                <a:gd name="T71" fmla="*/ 2147483647 h 171"/>
                <a:gd name="T72" fmla="*/ 2147483647 w 262"/>
                <a:gd name="T73" fmla="*/ 2147483647 h 171"/>
                <a:gd name="T74" fmla="*/ 2147483647 w 262"/>
                <a:gd name="T75" fmla="*/ 2147483647 h 171"/>
                <a:gd name="T76" fmla="*/ 2147483647 w 262"/>
                <a:gd name="T77" fmla="*/ 2147483647 h 171"/>
                <a:gd name="T78" fmla="*/ 2147483647 w 262"/>
                <a:gd name="T79" fmla="*/ 2147483647 h 171"/>
                <a:gd name="T80" fmla="*/ 2147483647 w 262"/>
                <a:gd name="T81" fmla="*/ 2147483647 h 171"/>
                <a:gd name="T82" fmla="*/ 2147483647 w 262"/>
                <a:gd name="T83" fmla="*/ 2147483647 h 171"/>
                <a:gd name="T84" fmla="*/ 2147483647 w 262"/>
                <a:gd name="T85" fmla="*/ 2147483647 h 171"/>
                <a:gd name="T86" fmla="*/ 2147483647 w 262"/>
                <a:gd name="T87" fmla="*/ 2147483647 h 171"/>
                <a:gd name="T88" fmla="*/ 2147483647 w 262"/>
                <a:gd name="T89" fmla="*/ 2147483647 h 171"/>
                <a:gd name="T90" fmla="*/ 2147483647 w 262"/>
                <a:gd name="T91" fmla="*/ 2147483647 h 171"/>
                <a:gd name="T92" fmla="*/ 2147483647 w 262"/>
                <a:gd name="T93" fmla="*/ 2147483647 h 171"/>
                <a:gd name="T94" fmla="*/ 2147483647 w 262"/>
                <a:gd name="T95" fmla="*/ 2147483647 h 171"/>
                <a:gd name="T96" fmla="*/ 2147483647 w 262"/>
                <a:gd name="T97" fmla="*/ 2147483647 h 171"/>
                <a:gd name="T98" fmla="*/ 2147483647 w 262"/>
                <a:gd name="T99" fmla="*/ 2147483647 h 171"/>
                <a:gd name="T100" fmla="*/ 2147483647 w 262"/>
                <a:gd name="T101" fmla="*/ 2147483647 h 171"/>
                <a:gd name="T102" fmla="*/ 2147483647 w 262"/>
                <a:gd name="T103" fmla="*/ 2147483647 h 171"/>
                <a:gd name="T104" fmla="*/ 2147483647 w 262"/>
                <a:gd name="T105" fmla="*/ 2147483647 h 171"/>
                <a:gd name="T106" fmla="*/ 2147483647 w 262"/>
                <a:gd name="T107" fmla="*/ 2147483647 h 171"/>
                <a:gd name="T108" fmla="*/ 2147483647 w 262"/>
                <a:gd name="T109" fmla="*/ 2147483647 h 171"/>
                <a:gd name="T110" fmla="*/ 2147483647 w 262"/>
                <a:gd name="T111" fmla="*/ 2147483647 h 171"/>
                <a:gd name="T112" fmla="*/ 2147483647 w 262"/>
                <a:gd name="T113" fmla="*/ 2147483647 h 171"/>
                <a:gd name="T114" fmla="*/ 2147483647 w 262"/>
                <a:gd name="T115" fmla="*/ 2147483647 h 171"/>
                <a:gd name="T116" fmla="*/ 2147483647 w 262"/>
                <a:gd name="T117" fmla="*/ 2147483647 h 171"/>
                <a:gd name="T118" fmla="*/ 2147483647 w 262"/>
                <a:gd name="T119" fmla="*/ 2147483647 h 171"/>
                <a:gd name="T120" fmla="*/ 2147483647 w 262"/>
                <a:gd name="T121" fmla="*/ 2147483647 h 171"/>
                <a:gd name="T122" fmla="*/ 2147483647 w 262"/>
                <a:gd name="T123" fmla="*/ 2147483647 h 171"/>
                <a:gd name="T124" fmla="*/ 2147483647 w 262"/>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171"/>
                <a:gd name="T191" fmla="*/ 262 w 262"/>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171">
                  <a:moveTo>
                    <a:pt x="148" y="146"/>
                  </a:moveTo>
                  <a:lnTo>
                    <a:pt x="147" y="145"/>
                  </a:lnTo>
                  <a:lnTo>
                    <a:pt x="142" y="144"/>
                  </a:lnTo>
                  <a:lnTo>
                    <a:pt x="141" y="144"/>
                  </a:lnTo>
                  <a:lnTo>
                    <a:pt x="136" y="144"/>
                  </a:lnTo>
                  <a:lnTo>
                    <a:pt x="131" y="146"/>
                  </a:lnTo>
                  <a:lnTo>
                    <a:pt x="121" y="155"/>
                  </a:lnTo>
                  <a:lnTo>
                    <a:pt x="119" y="156"/>
                  </a:lnTo>
                  <a:lnTo>
                    <a:pt x="113" y="154"/>
                  </a:lnTo>
                  <a:lnTo>
                    <a:pt x="105" y="151"/>
                  </a:lnTo>
                  <a:lnTo>
                    <a:pt x="102" y="155"/>
                  </a:lnTo>
                  <a:lnTo>
                    <a:pt x="99" y="155"/>
                  </a:lnTo>
                  <a:lnTo>
                    <a:pt x="90" y="156"/>
                  </a:lnTo>
                  <a:lnTo>
                    <a:pt x="83" y="162"/>
                  </a:lnTo>
                  <a:lnTo>
                    <a:pt x="80" y="170"/>
                  </a:lnTo>
                  <a:lnTo>
                    <a:pt x="77" y="170"/>
                  </a:lnTo>
                  <a:lnTo>
                    <a:pt x="71" y="170"/>
                  </a:lnTo>
                  <a:lnTo>
                    <a:pt x="65" y="168"/>
                  </a:lnTo>
                  <a:lnTo>
                    <a:pt x="61" y="164"/>
                  </a:lnTo>
                  <a:lnTo>
                    <a:pt x="59" y="164"/>
                  </a:lnTo>
                  <a:lnTo>
                    <a:pt x="56" y="165"/>
                  </a:lnTo>
                  <a:lnTo>
                    <a:pt x="50" y="166"/>
                  </a:lnTo>
                  <a:lnTo>
                    <a:pt x="50" y="164"/>
                  </a:lnTo>
                  <a:lnTo>
                    <a:pt x="50" y="163"/>
                  </a:lnTo>
                  <a:lnTo>
                    <a:pt x="49" y="162"/>
                  </a:lnTo>
                  <a:lnTo>
                    <a:pt x="50" y="161"/>
                  </a:lnTo>
                  <a:lnTo>
                    <a:pt x="50" y="159"/>
                  </a:lnTo>
                  <a:lnTo>
                    <a:pt x="51" y="159"/>
                  </a:lnTo>
                  <a:lnTo>
                    <a:pt x="51" y="158"/>
                  </a:lnTo>
                  <a:lnTo>
                    <a:pt x="50" y="157"/>
                  </a:lnTo>
                  <a:lnTo>
                    <a:pt x="49" y="156"/>
                  </a:lnTo>
                  <a:lnTo>
                    <a:pt x="47" y="156"/>
                  </a:lnTo>
                  <a:lnTo>
                    <a:pt x="47" y="155"/>
                  </a:lnTo>
                  <a:lnTo>
                    <a:pt x="47" y="154"/>
                  </a:lnTo>
                  <a:lnTo>
                    <a:pt x="47" y="153"/>
                  </a:lnTo>
                  <a:lnTo>
                    <a:pt x="46" y="152"/>
                  </a:lnTo>
                  <a:lnTo>
                    <a:pt x="45" y="152"/>
                  </a:lnTo>
                  <a:lnTo>
                    <a:pt x="44" y="152"/>
                  </a:lnTo>
                  <a:lnTo>
                    <a:pt x="43" y="153"/>
                  </a:lnTo>
                  <a:lnTo>
                    <a:pt x="42" y="154"/>
                  </a:lnTo>
                  <a:lnTo>
                    <a:pt x="42" y="155"/>
                  </a:lnTo>
                  <a:lnTo>
                    <a:pt x="42" y="156"/>
                  </a:lnTo>
                  <a:lnTo>
                    <a:pt x="41" y="156"/>
                  </a:lnTo>
                  <a:lnTo>
                    <a:pt x="41" y="157"/>
                  </a:lnTo>
                  <a:lnTo>
                    <a:pt x="41" y="158"/>
                  </a:lnTo>
                  <a:lnTo>
                    <a:pt x="39" y="158"/>
                  </a:lnTo>
                  <a:lnTo>
                    <a:pt x="37" y="158"/>
                  </a:lnTo>
                  <a:lnTo>
                    <a:pt x="37" y="159"/>
                  </a:lnTo>
                  <a:lnTo>
                    <a:pt x="37" y="160"/>
                  </a:lnTo>
                  <a:lnTo>
                    <a:pt x="36" y="161"/>
                  </a:lnTo>
                  <a:lnTo>
                    <a:pt x="37" y="162"/>
                  </a:lnTo>
                  <a:lnTo>
                    <a:pt x="37" y="163"/>
                  </a:lnTo>
                  <a:lnTo>
                    <a:pt x="36" y="163"/>
                  </a:lnTo>
                  <a:lnTo>
                    <a:pt x="35" y="163"/>
                  </a:lnTo>
                  <a:lnTo>
                    <a:pt x="34" y="164"/>
                  </a:lnTo>
                  <a:lnTo>
                    <a:pt x="33" y="164"/>
                  </a:lnTo>
                  <a:lnTo>
                    <a:pt x="32" y="164"/>
                  </a:lnTo>
                  <a:lnTo>
                    <a:pt x="31" y="164"/>
                  </a:lnTo>
                  <a:lnTo>
                    <a:pt x="30" y="164"/>
                  </a:lnTo>
                  <a:lnTo>
                    <a:pt x="30" y="165"/>
                  </a:lnTo>
                  <a:lnTo>
                    <a:pt x="30" y="164"/>
                  </a:lnTo>
                  <a:lnTo>
                    <a:pt x="29" y="164"/>
                  </a:lnTo>
                  <a:lnTo>
                    <a:pt x="27" y="164"/>
                  </a:lnTo>
                  <a:lnTo>
                    <a:pt x="27" y="163"/>
                  </a:lnTo>
                  <a:lnTo>
                    <a:pt x="27" y="162"/>
                  </a:lnTo>
                  <a:lnTo>
                    <a:pt x="26" y="161"/>
                  </a:lnTo>
                  <a:lnTo>
                    <a:pt x="25" y="159"/>
                  </a:lnTo>
                  <a:lnTo>
                    <a:pt x="24" y="160"/>
                  </a:lnTo>
                  <a:lnTo>
                    <a:pt x="24" y="159"/>
                  </a:lnTo>
                  <a:lnTo>
                    <a:pt x="23" y="158"/>
                  </a:lnTo>
                  <a:lnTo>
                    <a:pt x="22" y="158"/>
                  </a:lnTo>
                  <a:lnTo>
                    <a:pt x="21" y="158"/>
                  </a:lnTo>
                  <a:lnTo>
                    <a:pt x="20" y="158"/>
                  </a:lnTo>
                  <a:lnTo>
                    <a:pt x="19" y="158"/>
                  </a:lnTo>
                  <a:lnTo>
                    <a:pt x="18" y="157"/>
                  </a:lnTo>
                  <a:lnTo>
                    <a:pt x="18" y="156"/>
                  </a:lnTo>
                  <a:lnTo>
                    <a:pt x="18" y="155"/>
                  </a:lnTo>
                  <a:lnTo>
                    <a:pt x="18" y="154"/>
                  </a:lnTo>
                  <a:lnTo>
                    <a:pt x="18" y="153"/>
                  </a:lnTo>
                  <a:lnTo>
                    <a:pt x="18" y="152"/>
                  </a:lnTo>
                  <a:lnTo>
                    <a:pt x="18" y="151"/>
                  </a:lnTo>
                  <a:lnTo>
                    <a:pt x="18" y="150"/>
                  </a:lnTo>
                  <a:lnTo>
                    <a:pt x="17" y="149"/>
                  </a:lnTo>
                  <a:lnTo>
                    <a:pt x="17" y="150"/>
                  </a:lnTo>
                  <a:lnTo>
                    <a:pt x="16" y="150"/>
                  </a:lnTo>
                  <a:lnTo>
                    <a:pt x="15" y="149"/>
                  </a:lnTo>
                  <a:lnTo>
                    <a:pt x="14" y="149"/>
                  </a:lnTo>
                  <a:lnTo>
                    <a:pt x="13" y="148"/>
                  </a:lnTo>
                  <a:lnTo>
                    <a:pt x="12" y="148"/>
                  </a:lnTo>
                  <a:lnTo>
                    <a:pt x="11" y="148"/>
                  </a:lnTo>
                  <a:lnTo>
                    <a:pt x="10" y="147"/>
                  </a:lnTo>
                  <a:lnTo>
                    <a:pt x="9" y="147"/>
                  </a:lnTo>
                  <a:lnTo>
                    <a:pt x="9" y="146"/>
                  </a:lnTo>
                  <a:lnTo>
                    <a:pt x="8" y="146"/>
                  </a:lnTo>
                  <a:lnTo>
                    <a:pt x="7" y="146"/>
                  </a:lnTo>
                  <a:lnTo>
                    <a:pt x="6" y="146"/>
                  </a:lnTo>
                  <a:lnTo>
                    <a:pt x="5" y="146"/>
                  </a:lnTo>
                  <a:lnTo>
                    <a:pt x="4" y="146"/>
                  </a:lnTo>
                  <a:lnTo>
                    <a:pt x="3" y="146"/>
                  </a:lnTo>
                  <a:lnTo>
                    <a:pt x="4" y="145"/>
                  </a:lnTo>
                  <a:lnTo>
                    <a:pt x="4" y="144"/>
                  </a:lnTo>
                  <a:lnTo>
                    <a:pt x="6" y="144"/>
                  </a:lnTo>
                  <a:lnTo>
                    <a:pt x="6" y="143"/>
                  </a:lnTo>
                  <a:lnTo>
                    <a:pt x="6" y="142"/>
                  </a:lnTo>
                  <a:lnTo>
                    <a:pt x="5" y="141"/>
                  </a:lnTo>
                  <a:lnTo>
                    <a:pt x="6" y="140"/>
                  </a:lnTo>
                  <a:lnTo>
                    <a:pt x="5" y="140"/>
                  </a:lnTo>
                  <a:lnTo>
                    <a:pt x="5" y="138"/>
                  </a:lnTo>
                  <a:lnTo>
                    <a:pt x="4" y="138"/>
                  </a:lnTo>
                  <a:lnTo>
                    <a:pt x="3" y="137"/>
                  </a:lnTo>
                  <a:lnTo>
                    <a:pt x="2" y="136"/>
                  </a:lnTo>
                  <a:lnTo>
                    <a:pt x="1" y="136"/>
                  </a:lnTo>
                  <a:lnTo>
                    <a:pt x="2" y="135"/>
                  </a:lnTo>
                  <a:lnTo>
                    <a:pt x="2" y="134"/>
                  </a:lnTo>
                  <a:lnTo>
                    <a:pt x="3" y="133"/>
                  </a:lnTo>
                  <a:lnTo>
                    <a:pt x="2" y="132"/>
                  </a:lnTo>
                  <a:lnTo>
                    <a:pt x="1" y="132"/>
                  </a:lnTo>
                  <a:lnTo>
                    <a:pt x="2" y="130"/>
                  </a:lnTo>
                  <a:lnTo>
                    <a:pt x="0" y="128"/>
                  </a:lnTo>
                  <a:lnTo>
                    <a:pt x="1" y="125"/>
                  </a:lnTo>
                  <a:lnTo>
                    <a:pt x="3" y="124"/>
                  </a:lnTo>
                  <a:lnTo>
                    <a:pt x="4" y="122"/>
                  </a:lnTo>
                  <a:lnTo>
                    <a:pt x="6" y="120"/>
                  </a:lnTo>
                  <a:lnTo>
                    <a:pt x="7" y="120"/>
                  </a:lnTo>
                  <a:lnTo>
                    <a:pt x="7" y="119"/>
                  </a:lnTo>
                  <a:lnTo>
                    <a:pt x="8" y="117"/>
                  </a:lnTo>
                  <a:lnTo>
                    <a:pt x="6" y="117"/>
                  </a:lnTo>
                  <a:lnTo>
                    <a:pt x="6" y="116"/>
                  </a:lnTo>
                  <a:lnTo>
                    <a:pt x="6" y="114"/>
                  </a:lnTo>
                  <a:lnTo>
                    <a:pt x="6" y="113"/>
                  </a:lnTo>
                  <a:lnTo>
                    <a:pt x="7" y="113"/>
                  </a:lnTo>
                  <a:lnTo>
                    <a:pt x="7" y="112"/>
                  </a:lnTo>
                  <a:lnTo>
                    <a:pt x="5" y="112"/>
                  </a:lnTo>
                  <a:lnTo>
                    <a:pt x="5" y="111"/>
                  </a:lnTo>
                  <a:lnTo>
                    <a:pt x="4" y="111"/>
                  </a:lnTo>
                  <a:lnTo>
                    <a:pt x="3" y="110"/>
                  </a:lnTo>
                  <a:lnTo>
                    <a:pt x="2" y="109"/>
                  </a:lnTo>
                  <a:lnTo>
                    <a:pt x="12" y="105"/>
                  </a:lnTo>
                  <a:lnTo>
                    <a:pt x="13" y="102"/>
                  </a:lnTo>
                  <a:lnTo>
                    <a:pt x="15" y="100"/>
                  </a:lnTo>
                  <a:lnTo>
                    <a:pt x="17" y="101"/>
                  </a:lnTo>
                  <a:lnTo>
                    <a:pt x="17" y="105"/>
                  </a:lnTo>
                  <a:lnTo>
                    <a:pt x="19" y="105"/>
                  </a:lnTo>
                  <a:lnTo>
                    <a:pt x="25" y="105"/>
                  </a:lnTo>
                  <a:lnTo>
                    <a:pt x="26" y="111"/>
                  </a:lnTo>
                  <a:lnTo>
                    <a:pt x="30" y="111"/>
                  </a:lnTo>
                  <a:lnTo>
                    <a:pt x="32" y="115"/>
                  </a:lnTo>
                  <a:lnTo>
                    <a:pt x="30" y="117"/>
                  </a:lnTo>
                  <a:lnTo>
                    <a:pt x="32" y="120"/>
                  </a:lnTo>
                  <a:lnTo>
                    <a:pt x="36" y="118"/>
                  </a:lnTo>
                  <a:lnTo>
                    <a:pt x="40" y="119"/>
                  </a:lnTo>
                  <a:lnTo>
                    <a:pt x="38" y="125"/>
                  </a:lnTo>
                  <a:lnTo>
                    <a:pt x="35" y="128"/>
                  </a:lnTo>
                  <a:lnTo>
                    <a:pt x="38" y="128"/>
                  </a:lnTo>
                  <a:lnTo>
                    <a:pt x="45" y="125"/>
                  </a:lnTo>
                  <a:lnTo>
                    <a:pt x="53" y="115"/>
                  </a:lnTo>
                  <a:lnTo>
                    <a:pt x="50" y="110"/>
                  </a:lnTo>
                  <a:lnTo>
                    <a:pt x="51" y="104"/>
                  </a:lnTo>
                  <a:lnTo>
                    <a:pt x="53" y="103"/>
                  </a:lnTo>
                  <a:lnTo>
                    <a:pt x="53" y="106"/>
                  </a:lnTo>
                  <a:lnTo>
                    <a:pt x="58" y="108"/>
                  </a:lnTo>
                  <a:lnTo>
                    <a:pt x="59" y="105"/>
                  </a:lnTo>
                  <a:lnTo>
                    <a:pt x="64" y="105"/>
                  </a:lnTo>
                  <a:lnTo>
                    <a:pt x="68" y="108"/>
                  </a:lnTo>
                  <a:lnTo>
                    <a:pt x="68" y="110"/>
                  </a:lnTo>
                  <a:lnTo>
                    <a:pt x="74" y="107"/>
                  </a:lnTo>
                  <a:lnTo>
                    <a:pt x="76" y="109"/>
                  </a:lnTo>
                  <a:lnTo>
                    <a:pt x="74" y="111"/>
                  </a:lnTo>
                  <a:lnTo>
                    <a:pt x="75" y="111"/>
                  </a:lnTo>
                  <a:lnTo>
                    <a:pt x="77" y="111"/>
                  </a:lnTo>
                  <a:lnTo>
                    <a:pt x="79" y="116"/>
                  </a:lnTo>
                  <a:lnTo>
                    <a:pt x="79" y="117"/>
                  </a:lnTo>
                  <a:lnTo>
                    <a:pt x="85" y="117"/>
                  </a:lnTo>
                  <a:lnTo>
                    <a:pt x="88" y="115"/>
                  </a:lnTo>
                  <a:lnTo>
                    <a:pt x="91" y="114"/>
                  </a:lnTo>
                  <a:lnTo>
                    <a:pt x="92" y="115"/>
                  </a:lnTo>
                  <a:lnTo>
                    <a:pt x="91" y="117"/>
                  </a:lnTo>
                  <a:lnTo>
                    <a:pt x="94" y="117"/>
                  </a:lnTo>
                  <a:lnTo>
                    <a:pt x="97" y="113"/>
                  </a:lnTo>
                  <a:lnTo>
                    <a:pt x="101" y="113"/>
                  </a:lnTo>
                  <a:lnTo>
                    <a:pt x="101" y="111"/>
                  </a:lnTo>
                  <a:lnTo>
                    <a:pt x="102" y="110"/>
                  </a:lnTo>
                  <a:lnTo>
                    <a:pt x="103" y="108"/>
                  </a:lnTo>
                  <a:lnTo>
                    <a:pt x="111" y="106"/>
                  </a:lnTo>
                  <a:lnTo>
                    <a:pt x="112" y="104"/>
                  </a:lnTo>
                  <a:lnTo>
                    <a:pt x="113" y="101"/>
                  </a:lnTo>
                  <a:lnTo>
                    <a:pt x="116" y="102"/>
                  </a:lnTo>
                  <a:lnTo>
                    <a:pt x="121" y="101"/>
                  </a:lnTo>
                  <a:lnTo>
                    <a:pt x="125" y="102"/>
                  </a:lnTo>
                  <a:lnTo>
                    <a:pt x="127" y="100"/>
                  </a:lnTo>
                  <a:lnTo>
                    <a:pt x="133" y="99"/>
                  </a:lnTo>
                  <a:lnTo>
                    <a:pt x="137" y="99"/>
                  </a:lnTo>
                  <a:lnTo>
                    <a:pt x="144" y="101"/>
                  </a:lnTo>
                  <a:lnTo>
                    <a:pt x="145" y="98"/>
                  </a:lnTo>
                  <a:lnTo>
                    <a:pt x="143" y="93"/>
                  </a:lnTo>
                  <a:lnTo>
                    <a:pt x="148" y="89"/>
                  </a:lnTo>
                  <a:lnTo>
                    <a:pt x="147" y="93"/>
                  </a:lnTo>
                  <a:lnTo>
                    <a:pt x="148" y="94"/>
                  </a:lnTo>
                  <a:lnTo>
                    <a:pt x="152" y="93"/>
                  </a:lnTo>
                  <a:lnTo>
                    <a:pt x="154" y="93"/>
                  </a:lnTo>
                  <a:lnTo>
                    <a:pt x="158" y="93"/>
                  </a:lnTo>
                  <a:lnTo>
                    <a:pt x="159" y="96"/>
                  </a:lnTo>
                  <a:lnTo>
                    <a:pt x="161" y="99"/>
                  </a:lnTo>
                  <a:lnTo>
                    <a:pt x="164" y="99"/>
                  </a:lnTo>
                  <a:lnTo>
                    <a:pt x="165" y="99"/>
                  </a:lnTo>
                  <a:lnTo>
                    <a:pt x="166" y="99"/>
                  </a:lnTo>
                  <a:lnTo>
                    <a:pt x="167" y="97"/>
                  </a:lnTo>
                  <a:lnTo>
                    <a:pt x="171" y="97"/>
                  </a:lnTo>
                  <a:lnTo>
                    <a:pt x="174" y="97"/>
                  </a:lnTo>
                  <a:lnTo>
                    <a:pt x="174" y="99"/>
                  </a:lnTo>
                  <a:lnTo>
                    <a:pt x="178" y="103"/>
                  </a:lnTo>
                  <a:lnTo>
                    <a:pt x="176" y="105"/>
                  </a:lnTo>
                  <a:lnTo>
                    <a:pt x="177" y="108"/>
                  </a:lnTo>
                  <a:lnTo>
                    <a:pt x="179" y="109"/>
                  </a:lnTo>
                  <a:lnTo>
                    <a:pt x="186" y="112"/>
                  </a:lnTo>
                  <a:lnTo>
                    <a:pt x="189" y="113"/>
                  </a:lnTo>
                  <a:lnTo>
                    <a:pt x="191" y="111"/>
                  </a:lnTo>
                  <a:lnTo>
                    <a:pt x="191" y="104"/>
                  </a:lnTo>
                  <a:lnTo>
                    <a:pt x="193" y="99"/>
                  </a:lnTo>
                  <a:lnTo>
                    <a:pt x="191" y="93"/>
                  </a:lnTo>
                  <a:lnTo>
                    <a:pt x="188" y="91"/>
                  </a:lnTo>
                  <a:lnTo>
                    <a:pt x="186" y="93"/>
                  </a:lnTo>
                  <a:lnTo>
                    <a:pt x="183" y="93"/>
                  </a:lnTo>
                  <a:lnTo>
                    <a:pt x="182" y="91"/>
                  </a:lnTo>
                  <a:lnTo>
                    <a:pt x="184" y="89"/>
                  </a:lnTo>
                  <a:lnTo>
                    <a:pt x="183" y="87"/>
                  </a:lnTo>
                  <a:lnTo>
                    <a:pt x="187" y="80"/>
                  </a:lnTo>
                  <a:lnTo>
                    <a:pt x="183" y="71"/>
                  </a:lnTo>
                  <a:lnTo>
                    <a:pt x="181" y="70"/>
                  </a:lnTo>
                  <a:lnTo>
                    <a:pt x="180" y="67"/>
                  </a:lnTo>
                  <a:lnTo>
                    <a:pt x="180" y="66"/>
                  </a:lnTo>
                  <a:lnTo>
                    <a:pt x="177" y="63"/>
                  </a:lnTo>
                  <a:lnTo>
                    <a:pt x="175" y="61"/>
                  </a:lnTo>
                  <a:lnTo>
                    <a:pt x="175" y="57"/>
                  </a:lnTo>
                  <a:lnTo>
                    <a:pt x="175" y="56"/>
                  </a:lnTo>
                  <a:lnTo>
                    <a:pt x="177" y="57"/>
                  </a:lnTo>
                  <a:lnTo>
                    <a:pt x="179" y="53"/>
                  </a:lnTo>
                  <a:lnTo>
                    <a:pt x="181" y="51"/>
                  </a:lnTo>
                  <a:lnTo>
                    <a:pt x="184" y="50"/>
                  </a:lnTo>
                  <a:lnTo>
                    <a:pt x="187" y="48"/>
                  </a:lnTo>
                  <a:lnTo>
                    <a:pt x="190" y="45"/>
                  </a:lnTo>
                  <a:lnTo>
                    <a:pt x="197" y="42"/>
                  </a:lnTo>
                  <a:lnTo>
                    <a:pt x="200" y="42"/>
                  </a:lnTo>
                  <a:lnTo>
                    <a:pt x="204" y="40"/>
                  </a:lnTo>
                  <a:lnTo>
                    <a:pt x="208" y="35"/>
                  </a:lnTo>
                  <a:lnTo>
                    <a:pt x="210" y="30"/>
                  </a:lnTo>
                  <a:lnTo>
                    <a:pt x="212" y="23"/>
                  </a:lnTo>
                  <a:lnTo>
                    <a:pt x="210" y="19"/>
                  </a:lnTo>
                  <a:lnTo>
                    <a:pt x="210" y="17"/>
                  </a:lnTo>
                  <a:lnTo>
                    <a:pt x="214" y="17"/>
                  </a:lnTo>
                  <a:lnTo>
                    <a:pt x="214" y="15"/>
                  </a:lnTo>
                  <a:lnTo>
                    <a:pt x="218" y="18"/>
                  </a:lnTo>
                  <a:lnTo>
                    <a:pt x="220" y="17"/>
                  </a:lnTo>
                  <a:lnTo>
                    <a:pt x="225" y="21"/>
                  </a:lnTo>
                  <a:lnTo>
                    <a:pt x="228" y="16"/>
                  </a:lnTo>
                  <a:lnTo>
                    <a:pt x="230" y="17"/>
                  </a:lnTo>
                  <a:lnTo>
                    <a:pt x="231" y="15"/>
                  </a:lnTo>
                  <a:lnTo>
                    <a:pt x="232" y="6"/>
                  </a:lnTo>
                  <a:lnTo>
                    <a:pt x="229" y="4"/>
                  </a:lnTo>
                  <a:lnTo>
                    <a:pt x="232" y="0"/>
                  </a:lnTo>
                  <a:lnTo>
                    <a:pt x="233" y="0"/>
                  </a:lnTo>
                  <a:lnTo>
                    <a:pt x="236" y="3"/>
                  </a:lnTo>
                  <a:lnTo>
                    <a:pt x="237" y="4"/>
                  </a:lnTo>
                  <a:lnTo>
                    <a:pt x="238" y="5"/>
                  </a:lnTo>
                  <a:lnTo>
                    <a:pt x="240" y="5"/>
                  </a:lnTo>
                  <a:lnTo>
                    <a:pt x="241" y="6"/>
                  </a:lnTo>
                  <a:lnTo>
                    <a:pt x="241" y="7"/>
                  </a:lnTo>
                  <a:lnTo>
                    <a:pt x="242" y="7"/>
                  </a:lnTo>
                  <a:lnTo>
                    <a:pt x="241" y="7"/>
                  </a:lnTo>
                  <a:lnTo>
                    <a:pt x="242" y="8"/>
                  </a:lnTo>
                  <a:lnTo>
                    <a:pt x="243" y="8"/>
                  </a:lnTo>
                  <a:lnTo>
                    <a:pt x="243" y="10"/>
                  </a:lnTo>
                  <a:lnTo>
                    <a:pt x="242" y="10"/>
                  </a:lnTo>
                  <a:lnTo>
                    <a:pt x="241" y="11"/>
                  </a:lnTo>
                  <a:lnTo>
                    <a:pt x="242" y="12"/>
                  </a:lnTo>
                  <a:lnTo>
                    <a:pt x="243" y="12"/>
                  </a:lnTo>
                  <a:lnTo>
                    <a:pt x="243" y="13"/>
                  </a:lnTo>
                  <a:lnTo>
                    <a:pt x="243" y="14"/>
                  </a:lnTo>
                  <a:lnTo>
                    <a:pt x="243" y="15"/>
                  </a:lnTo>
                  <a:lnTo>
                    <a:pt x="244" y="15"/>
                  </a:lnTo>
                  <a:lnTo>
                    <a:pt x="245" y="15"/>
                  </a:lnTo>
                  <a:lnTo>
                    <a:pt x="246" y="15"/>
                  </a:lnTo>
                  <a:lnTo>
                    <a:pt x="247" y="15"/>
                  </a:lnTo>
                  <a:lnTo>
                    <a:pt x="248" y="15"/>
                  </a:lnTo>
                  <a:lnTo>
                    <a:pt x="249" y="15"/>
                  </a:lnTo>
                  <a:lnTo>
                    <a:pt x="250" y="15"/>
                  </a:lnTo>
                  <a:lnTo>
                    <a:pt x="252" y="15"/>
                  </a:lnTo>
                  <a:lnTo>
                    <a:pt x="253" y="16"/>
                  </a:lnTo>
                  <a:lnTo>
                    <a:pt x="255" y="15"/>
                  </a:lnTo>
                  <a:lnTo>
                    <a:pt x="256" y="16"/>
                  </a:lnTo>
                  <a:lnTo>
                    <a:pt x="257" y="17"/>
                  </a:lnTo>
                  <a:lnTo>
                    <a:pt x="258" y="18"/>
                  </a:lnTo>
                  <a:lnTo>
                    <a:pt x="259" y="17"/>
                  </a:lnTo>
                  <a:lnTo>
                    <a:pt x="259" y="16"/>
                  </a:lnTo>
                  <a:lnTo>
                    <a:pt x="260" y="16"/>
                  </a:lnTo>
                  <a:lnTo>
                    <a:pt x="261" y="16"/>
                  </a:lnTo>
                  <a:lnTo>
                    <a:pt x="261" y="15"/>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599" name="Freeform 283"/>
            <p:cNvSpPr>
              <a:spLocks/>
            </p:cNvSpPr>
            <p:nvPr/>
          </p:nvSpPr>
          <p:spPr bwMode="auto">
            <a:xfrm>
              <a:off x="8391527" y="4132949"/>
              <a:ext cx="427038" cy="361950"/>
            </a:xfrm>
            <a:custGeom>
              <a:avLst/>
              <a:gdLst>
                <a:gd name="T0" fmla="*/ 2147483647 w 269"/>
                <a:gd name="T1" fmla="*/ 2147483647 h 228"/>
                <a:gd name="T2" fmla="*/ 2147483647 w 269"/>
                <a:gd name="T3" fmla="*/ 2147483647 h 228"/>
                <a:gd name="T4" fmla="*/ 2147483647 w 269"/>
                <a:gd name="T5" fmla="*/ 2147483647 h 228"/>
                <a:gd name="T6" fmla="*/ 2147483647 w 269"/>
                <a:gd name="T7" fmla="*/ 2147483647 h 228"/>
                <a:gd name="T8" fmla="*/ 2147483647 w 269"/>
                <a:gd name="T9" fmla="*/ 2147483647 h 228"/>
                <a:gd name="T10" fmla="*/ 2147483647 w 269"/>
                <a:gd name="T11" fmla="*/ 2147483647 h 228"/>
                <a:gd name="T12" fmla="*/ 2147483647 w 269"/>
                <a:gd name="T13" fmla="*/ 2147483647 h 228"/>
                <a:gd name="T14" fmla="*/ 2147483647 w 269"/>
                <a:gd name="T15" fmla="*/ 2147483647 h 228"/>
                <a:gd name="T16" fmla="*/ 2147483647 w 269"/>
                <a:gd name="T17" fmla="*/ 2147483647 h 228"/>
                <a:gd name="T18" fmla="*/ 2147483647 w 269"/>
                <a:gd name="T19" fmla="*/ 2147483647 h 228"/>
                <a:gd name="T20" fmla="*/ 2147483647 w 269"/>
                <a:gd name="T21" fmla="*/ 2147483647 h 228"/>
                <a:gd name="T22" fmla="*/ 2147483647 w 269"/>
                <a:gd name="T23" fmla="*/ 2147483647 h 228"/>
                <a:gd name="T24" fmla="*/ 2147483647 w 269"/>
                <a:gd name="T25" fmla="*/ 2147483647 h 228"/>
                <a:gd name="T26" fmla="*/ 2147483647 w 269"/>
                <a:gd name="T27" fmla="*/ 2147483647 h 228"/>
                <a:gd name="T28" fmla="*/ 2147483647 w 269"/>
                <a:gd name="T29" fmla="*/ 2147483647 h 228"/>
                <a:gd name="T30" fmla="*/ 2147483647 w 269"/>
                <a:gd name="T31" fmla="*/ 2147483647 h 228"/>
                <a:gd name="T32" fmla="*/ 2147483647 w 269"/>
                <a:gd name="T33" fmla="*/ 2147483647 h 228"/>
                <a:gd name="T34" fmla="*/ 2147483647 w 269"/>
                <a:gd name="T35" fmla="*/ 2147483647 h 228"/>
                <a:gd name="T36" fmla="*/ 2147483647 w 269"/>
                <a:gd name="T37" fmla="*/ 2147483647 h 228"/>
                <a:gd name="T38" fmla="*/ 2147483647 w 269"/>
                <a:gd name="T39" fmla="*/ 2147483647 h 228"/>
                <a:gd name="T40" fmla="*/ 2147483647 w 269"/>
                <a:gd name="T41" fmla="*/ 2147483647 h 228"/>
                <a:gd name="T42" fmla="*/ 2147483647 w 269"/>
                <a:gd name="T43" fmla="*/ 2147483647 h 228"/>
                <a:gd name="T44" fmla="*/ 2147483647 w 269"/>
                <a:gd name="T45" fmla="*/ 2147483647 h 228"/>
                <a:gd name="T46" fmla="*/ 2147483647 w 269"/>
                <a:gd name="T47" fmla="*/ 2147483647 h 228"/>
                <a:gd name="T48" fmla="*/ 2147483647 w 269"/>
                <a:gd name="T49" fmla="*/ 2147483647 h 228"/>
                <a:gd name="T50" fmla="*/ 2147483647 w 269"/>
                <a:gd name="T51" fmla="*/ 2147483647 h 228"/>
                <a:gd name="T52" fmla="*/ 2147483647 w 269"/>
                <a:gd name="T53" fmla="*/ 2147483647 h 228"/>
                <a:gd name="T54" fmla="*/ 2147483647 w 269"/>
                <a:gd name="T55" fmla="*/ 2147483647 h 228"/>
                <a:gd name="T56" fmla="*/ 2147483647 w 269"/>
                <a:gd name="T57" fmla="*/ 2147483647 h 228"/>
                <a:gd name="T58" fmla="*/ 2147483647 w 269"/>
                <a:gd name="T59" fmla="*/ 2147483647 h 228"/>
                <a:gd name="T60" fmla="*/ 2147483647 w 269"/>
                <a:gd name="T61" fmla="*/ 2147483647 h 228"/>
                <a:gd name="T62" fmla="*/ 2147483647 w 269"/>
                <a:gd name="T63" fmla="*/ 2147483647 h 228"/>
                <a:gd name="T64" fmla="*/ 2147483647 w 269"/>
                <a:gd name="T65" fmla="*/ 2147483647 h 228"/>
                <a:gd name="T66" fmla="*/ 2147483647 w 269"/>
                <a:gd name="T67" fmla="*/ 2147483647 h 228"/>
                <a:gd name="T68" fmla="*/ 2147483647 w 269"/>
                <a:gd name="T69" fmla="*/ 2147483647 h 228"/>
                <a:gd name="T70" fmla="*/ 2147483647 w 269"/>
                <a:gd name="T71" fmla="*/ 2147483647 h 228"/>
                <a:gd name="T72" fmla="*/ 2147483647 w 269"/>
                <a:gd name="T73" fmla="*/ 2147483647 h 228"/>
                <a:gd name="T74" fmla="*/ 2147483647 w 269"/>
                <a:gd name="T75" fmla="*/ 2147483647 h 228"/>
                <a:gd name="T76" fmla="*/ 2147483647 w 269"/>
                <a:gd name="T77" fmla="*/ 2147483647 h 228"/>
                <a:gd name="T78" fmla="*/ 2147483647 w 269"/>
                <a:gd name="T79" fmla="*/ 2147483647 h 228"/>
                <a:gd name="T80" fmla="*/ 2147483647 w 269"/>
                <a:gd name="T81" fmla="*/ 2147483647 h 228"/>
                <a:gd name="T82" fmla="*/ 2147483647 w 269"/>
                <a:gd name="T83" fmla="*/ 2147483647 h 228"/>
                <a:gd name="T84" fmla="*/ 2147483647 w 269"/>
                <a:gd name="T85" fmla="*/ 2147483647 h 228"/>
                <a:gd name="T86" fmla="*/ 2147483647 w 269"/>
                <a:gd name="T87" fmla="*/ 2147483647 h 228"/>
                <a:gd name="T88" fmla="*/ 2147483647 w 269"/>
                <a:gd name="T89" fmla="*/ 2147483647 h 228"/>
                <a:gd name="T90" fmla="*/ 2147483647 w 269"/>
                <a:gd name="T91" fmla="*/ 2147483647 h 228"/>
                <a:gd name="T92" fmla="*/ 2147483647 w 269"/>
                <a:gd name="T93" fmla="*/ 2147483647 h 228"/>
                <a:gd name="T94" fmla="*/ 2147483647 w 269"/>
                <a:gd name="T95" fmla="*/ 2147483647 h 228"/>
                <a:gd name="T96" fmla="*/ 2147483647 w 269"/>
                <a:gd name="T97" fmla="*/ 2147483647 h 228"/>
                <a:gd name="T98" fmla="*/ 2147483647 w 269"/>
                <a:gd name="T99" fmla="*/ 2147483647 h 228"/>
                <a:gd name="T100" fmla="*/ 2147483647 w 269"/>
                <a:gd name="T101" fmla="*/ 2147483647 h 228"/>
                <a:gd name="T102" fmla="*/ 2147483647 w 269"/>
                <a:gd name="T103" fmla="*/ 2147483647 h 228"/>
                <a:gd name="T104" fmla="*/ 2147483647 w 269"/>
                <a:gd name="T105" fmla="*/ 2147483647 h 228"/>
                <a:gd name="T106" fmla="*/ 2147483647 w 269"/>
                <a:gd name="T107" fmla="*/ 2147483647 h 228"/>
                <a:gd name="T108" fmla="*/ 2147483647 w 269"/>
                <a:gd name="T109" fmla="*/ 2147483647 h 228"/>
                <a:gd name="T110" fmla="*/ 2147483647 w 269"/>
                <a:gd name="T111" fmla="*/ 2147483647 h 228"/>
                <a:gd name="T112" fmla="*/ 2147483647 w 269"/>
                <a:gd name="T113" fmla="*/ 2147483647 h 228"/>
                <a:gd name="T114" fmla="*/ 2147483647 w 269"/>
                <a:gd name="T115" fmla="*/ 2147483647 h 228"/>
                <a:gd name="T116" fmla="*/ 2147483647 w 269"/>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9"/>
                <a:gd name="T178" fmla="*/ 0 h 228"/>
                <a:gd name="T179" fmla="*/ 269 w 269"/>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9" h="228">
                  <a:moveTo>
                    <a:pt x="119" y="38"/>
                  </a:moveTo>
                  <a:lnTo>
                    <a:pt x="121" y="38"/>
                  </a:lnTo>
                  <a:lnTo>
                    <a:pt x="122" y="37"/>
                  </a:lnTo>
                  <a:lnTo>
                    <a:pt x="122" y="35"/>
                  </a:lnTo>
                  <a:lnTo>
                    <a:pt x="122" y="34"/>
                  </a:lnTo>
                  <a:lnTo>
                    <a:pt x="121" y="33"/>
                  </a:lnTo>
                  <a:lnTo>
                    <a:pt x="122" y="33"/>
                  </a:lnTo>
                  <a:lnTo>
                    <a:pt x="123" y="33"/>
                  </a:lnTo>
                  <a:lnTo>
                    <a:pt x="124" y="33"/>
                  </a:lnTo>
                  <a:lnTo>
                    <a:pt x="125" y="34"/>
                  </a:lnTo>
                  <a:lnTo>
                    <a:pt x="125" y="35"/>
                  </a:lnTo>
                  <a:lnTo>
                    <a:pt x="126" y="35"/>
                  </a:lnTo>
                  <a:lnTo>
                    <a:pt x="127" y="35"/>
                  </a:lnTo>
                  <a:lnTo>
                    <a:pt x="127" y="36"/>
                  </a:lnTo>
                  <a:lnTo>
                    <a:pt x="128" y="36"/>
                  </a:lnTo>
                  <a:lnTo>
                    <a:pt x="131" y="34"/>
                  </a:lnTo>
                  <a:lnTo>
                    <a:pt x="131" y="36"/>
                  </a:lnTo>
                  <a:lnTo>
                    <a:pt x="132" y="36"/>
                  </a:lnTo>
                  <a:lnTo>
                    <a:pt x="133" y="38"/>
                  </a:lnTo>
                  <a:lnTo>
                    <a:pt x="135" y="38"/>
                  </a:lnTo>
                  <a:lnTo>
                    <a:pt x="136" y="38"/>
                  </a:lnTo>
                  <a:lnTo>
                    <a:pt x="136" y="37"/>
                  </a:lnTo>
                  <a:lnTo>
                    <a:pt x="137" y="36"/>
                  </a:lnTo>
                  <a:lnTo>
                    <a:pt x="136" y="35"/>
                  </a:lnTo>
                  <a:lnTo>
                    <a:pt x="137" y="33"/>
                  </a:lnTo>
                  <a:lnTo>
                    <a:pt x="136" y="33"/>
                  </a:lnTo>
                  <a:lnTo>
                    <a:pt x="137" y="30"/>
                  </a:lnTo>
                  <a:lnTo>
                    <a:pt x="137" y="28"/>
                  </a:lnTo>
                  <a:lnTo>
                    <a:pt x="138" y="27"/>
                  </a:lnTo>
                  <a:lnTo>
                    <a:pt x="139" y="27"/>
                  </a:lnTo>
                  <a:lnTo>
                    <a:pt x="140" y="25"/>
                  </a:lnTo>
                  <a:lnTo>
                    <a:pt x="141" y="25"/>
                  </a:lnTo>
                  <a:lnTo>
                    <a:pt x="140" y="24"/>
                  </a:lnTo>
                  <a:lnTo>
                    <a:pt x="141" y="22"/>
                  </a:lnTo>
                  <a:lnTo>
                    <a:pt x="141" y="21"/>
                  </a:lnTo>
                  <a:lnTo>
                    <a:pt x="142" y="21"/>
                  </a:lnTo>
                  <a:lnTo>
                    <a:pt x="143" y="21"/>
                  </a:lnTo>
                  <a:lnTo>
                    <a:pt x="144" y="21"/>
                  </a:lnTo>
                  <a:lnTo>
                    <a:pt x="145" y="21"/>
                  </a:lnTo>
                  <a:lnTo>
                    <a:pt x="146" y="21"/>
                  </a:lnTo>
                  <a:lnTo>
                    <a:pt x="149" y="22"/>
                  </a:lnTo>
                  <a:lnTo>
                    <a:pt x="149" y="21"/>
                  </a:lnTo>
                  <a:lnTo>
                    <a:pt x="148" y="20"/>
                  </a:lnTo>
                  <a:lnTo>
                    <a:pt x="149" y="19"/>
                  </a:lnTo>
                  <a:lnTo>
                    <a:pt x="149" y="18"/>
                  </a:lnTo>
                  <a:lnTo>
                    <a:pt x="149" y="17"/>
                  </a:lnTo>
                  <a:lnTo>
                    <a:pt x="149" y="15"/>
                  </a:lnTo>
                  <a:lnTo>
                    <a:pt x="149" y="13"/>
                  </a:lnTo>
                  <a:lnTo>
                    <a:pt x="149" y="10"/>
                  </a:lnTo>
                  <a:lnTo>
                    <a:pt x="149" y="8"/>
                  </a:lnTo>
                  <a:lnTo>
                    <a:pt x="149" y="7"/>
                  </a:lnTo>
                  <a:lnTo>
                    <a:pt x="149" y="4"/>
                  </a:lnTo>
                  <a:lnTo>
                    <a:pt x="149" y="3"/>
                  </a:lnTo>
                  <a:lnTo>
                    <a:pt x="150" y="2"/>
                  </a:lnTo>
                  <a:lnTo>
                    <a:pt x="149" y="1"/>
                  </a:lnTo>
                  <a:lnTo>
                    <a:pt x="149" y="0"/>
                  </a:lnTo>
                  <a:lnTo>
                    <a:pt x="150" y="1"/>
                  </a:lnTo>
                  <a:lnTo>
                    <a:pt x="151" y="0"/>
                  </a:lnTo>
                  <a:lnTo>
                    <a:pt x="152" y="1"/>
                  </a:lnTo>
                  <a:lnTo>
                    <a:pt x="154" y="0"/>
                  </a:lnTo>
                  <a:lnTo>
                    <a:pt x="154" y="2"/>
                  </a:lnTo>
                  <a:lnTo>
                    <a:pt x="155" y="2"/>
                  </a:lnTo>
                  <a:lnTo>
                    <a:pt x="157" y="2"/>
                  </a:lnTo>
                  <a:lnTo>
                    <a:pt x="158" y="2"/>
                  </a:lnTo>
                  <a:lnTo>
                    <a:pt x="158" y="3"/>
                  </a:lnTo>
                  <a:lnTo>
                    <a:pt x="159" y="3"/>
                  </a:lnTo>
                  <a:lnTo>
                    <a:pt x="158" y="3"/>
                  </a:lnTo>
                  <a:lnTo>
                    <a:pt x="159" y="4"/>
                  </a:lnTo>
                  <a:lnTo>
                    <a:pt x="158" y="6"/>
                  </a:lnTo>
                  <a:lnTo>
                    <a:pt x="159" y="6"/>
                  </a:lnTo>
                  <a:lnTo>
                    <a:pt x="160" y="6"/>
                  </a:lnTo>
                  <a:lnTo>
                    <a:pt x="161" y="5"/>
                  </a:lnTo>
                  <a:lnTo>
                    <a:pt x="162" y="4"/>
                  </a:lnTo>
                  <a:lnTo>
                    <a:pt x="163" y="4"/>
                  </a:lnTo>
                  <a:lnTo>
                    <a:pt x="164" y="5"/>
                  </a:lnTo>
                  <a:lnTo>
                    <a:pt x="164" y="4"/>
                  </a:lnTo>
                  <a:lnTo>
                    <a:pt x="165" y="3"/>
                  </a:lnTo>
                  <a:lnTo>
                    <a:pt x="165" y="2"/>
                  </a:lnTo>
                  <a:lnTo>
                    <a:pt x="166" y="3"/>
                  </a:lnTo>
                  <a:lnTo>
                    <a:pt x="167" y="3"/>
                  </a:lnTo>
                  <a:lnTo>
                    <a:pt x="169" y="3"/>
                  </a:lnTo>
                  <a:lnTo>
                    <a:pt x="171" y="3"/>
                  </a:lnTo>
                  <a:lnTo>
                    <a:pt x="173" y="5"/>
                  </a:lnTo>
                  <a:lnTo>
                    <a:pt x="174" y="5"/>
                  </a:lnTo>
                  <a:lnTo>
                    <a:pt x="175" y="5"/>
                  </a:lnTo>
                  <a:lnTo>
                    <a:pt x="177" y="6"/>
                  </a:lnTo>
                  <a:lnTo>
                    <a:pt x="177" y="8"/>
                  </a:lnTo>
                  <a:lnTo>
                    <a:pt x="181" y="9"/>
                  </a:lnTo>
                  <a:lnTo>
                    <a:pt x="183" y="9"/>
                  </a:lnTo>
                  <a:lnTo>
                    <a:pt x="184" y="10"/>
                  </a:lnTo>
                  <a:lnTo>
                    <a:pt x="185" y="10"/>
                  </a:lnTo>
                  <a:lnTo>
                    <a:pt x="187" y="13"/>
                  </a:lnTo>
                  <a:lnTo>
                    <a:pt x="188" y="12"/>
                  </a:lnTo>
                  <a:lnTo>
                    <a:pt x="191" y="13"/>
                  </a:lnTo>
                  <a:lnTo>
                    <a:pt x="191" y="11"/>
                  </a:lnTo>
                  <a:lnTo>
                    <a:pt x="194" y="11"/>
                  </a:lnTo>
                  <a:lnTo>
                    <a:pt x="195" y="10"/>
                  </a:lnTo>
                  <a:lnTo>
                    <a:pt x="196" y="11"/>
                  </a:lnTo>
                  <a:lnTo>
                    <a:pt x="195" y="12"/>
                  </a:lnTo>
                  <a:lnTo>
                    <a:pt x="196" y="13"/>
                  </a:lnTo>
                  <a:lnTo>
                    <a:pt x="196" y="12"/>
                  </a:lnTo>
                  <a:lnTo>
                    <a:pt x="197" y="13"/>
                  </a:lnTo>
                  <a:lnTo>
                    <a:pt x="198" y="14"/>
                  </a:lnTo>
                  <a:lnTo>
                    <a:pt x="197" y="13"/>
                  </a:lnTo>
                  <a:lnTo>
                    <a:pt x="197" y="14"/>
                  </a:lnTo>
                  <a:lnTo>
                    <a:pt x="199" y="14"/>
                  </a:lnTo>
                  <a:lnTo>
                    <a:pt x="199" y="15"/>
                  </a:lnTo>
                  <a:lnTo>
                    <a:pt x="200" y="15"/>
                  </a:lnTo>
                  <a:lnTo>
                    <a:pt x="201" y="15"/>
                  </a:lnTo>
                  <a:lnTo>
                    <a:pt x="201" y="16"/>
                  </a:lnTo>
                  <a:lnTo>
                    <a:pt x="202" y="17"/>
                  </a:lnTo>
                  <a:lnTo>
                    <a:pt x="203" y="18"/>
                  </a:lnTo>
                  <a:lnTo>
                    <a:pt x="207" y="21"/>
                  </a:lnTo>
                  <a:lnTo>
                    <a:pt x="208" y="21"/>
                  </a:lnTo>
                  <a:lnTo>
                    <a:pt x="209" y="21"/>
                  </a:lnTo>
                  <a:lnTo>
                    <a:pt x="211" y="21"/>
                  </a:lnTo>
                  <a:lnTo>
                    <a:pt x="212" y="21"/>
                  </a:lnTo>
                  <a:lnTo>
                    <a:pt x="215" y="21"/>
                  </a:lnTo>
                  <a:lnTo>
                    <a:pt x="217" y="21"/>
                  </a:lnTo>
                  <a:lnTo>
                    <a:pt x="218" y="21"/>
                  </a:lnTo>
                  <a:lnTo>
                    <a:pt x="220" y="21"/>
                  </a:lnTo>
                  <a:lnTo>
                    <a:pt x="221" y="21"/>
                  </a:lnTo>
                  <a:lnTo>
                    <a:pt x="222" y="21"/>
                  </a:lnTo>
                  <a:lnTo>
                    <a:pt x="224" y="21"/>
                  </a:lnTo>
                  <a:lnTo>
                    <a:pt x="225" y="21"/>
                  </a:lnTo>
                  <a:lnTo>
                    <a:pt x="226" y="21"/>
                  </a:lnTo>
                  <a:lnTo>
                    <a:pt x="226" y="20"/>
                  </a:lnTo>
                  <a:lnTo>
                    <a:pt x="226" y="19"/>
                  </a:lnTo>
                  <a:lnTo>
                    <a:pt x="226" y="18"/>
                  </a:lnTo>
                  <a:lnTo>
                    <a:pt x="227" y="15"/>
                  </a:lnTo>
                  <a:lnTo>
                    <a:pt x="228" y="15"/>
                  </a:lnTo>
                  <a:lnTo>
                    <a:pt x="231" y="15"/>
                  </a:lnTo>
                  <a:lnTo>
                    <a:pt x="232" y="15"/>
                  </a:lnTo>
                  <a:lnTo>
                    <a:pt x="232" y="14"/>
                  </a:lnTo>
                  <a:lnTo>
                    <a:pt x="233" y="15"/>
                  </a:lnTo>
                  <a:lnTo>
                    <a:pt x="234" y="15"/>
                  </a:lnTo>
                  <a:lnTo>
                    <a:pt x="235" y="16"/>
                  </a:lnTo>
                  <a:lnTo>
                    <a:pt x="237" y="16"/>
                  </a:lnTo>
                  <a:lnTo>
                    <a:pt x="238" y="16"/>
                  </a:lnTo>
                  <a:lnTo>
                    <a:pt x="239" y="17"/>
                  </a:lnTo>
                  <a:lnTo>
                    <a:pt x="239" y="19"/>
                  </a:lnTo>
                  <a:lnTo>
                    <a:pt x="239" y="20"/>
                  </a:lnTo>
                  <a:lnTo>
                    <a:pt x="239" y="21"/>
                  </a:lnTo>
                  <a:lnTo>
                    <a:pt x="240" y="20"/>
                  </a:lnTo>
                  <a:lnTo>
                    <a:pt x="242" y="20"/>
                  </a:lnTo>
                  <a:lnTo>
                    <a:pt x="243" y="21"/>
                  </a:lnTo>
                  <a:lnTo>
                    <a:pt x="244" y="21"/>
                  </a:lnTo>
                  <a:lnTo>
                    <a:pt x="244" y="22"/>
                  </a:lnTo>
                  <a:lnTo>
                    <a:pt x="245" y="21"/>
                  </a:lnTo>
                  <a:lnTo>
                    <a:pt x="246" y="22"/>
                  </a:lnTo>
                  <a:lnTo>
                    <a:pt x="246" y="21"/>
                  </a:lnTo>
                  <a:lnTo>
                    <a:pt x="247" y="22"/>
                  </a:lnTo>
                  <a:lnTo>
                    <a:pt x="248" y="21"/>
                  </a:lnTo>
                  <a:lnTo>
                    <a:pt x="250" y="21"/>
                  </a:lnTo>
                  <a:lnTo>
                    <a:pt x="251" y="21"/>
                  </a:lnTo>
                  <a:lnTo>
                    <a:pt x="252" y="22"/>
                  </a:lnTo>
                  <a:lnTo>
                    <a:pt x="251" y="22"/>
                  </a:lnTo>
                  <a:lnTo>
                    <a:pt x="252" y="22"/>
                  </a:lnTo>
                  <a:lnTo>
                    <a:pt x="252" y="24"/>
                  </a:lnTo>
                  <a:lnTo>
                    <a:pt x="252" y="25"/>
                  </a:lnTo>
                  <a:lnTo>
                    <a:pt x="253" y="25"/>
                  </a:lnTo>
                  <a:lnTo>
                    <a:pt x="252" y="27"/>
                  </a:lnTo>
                  <a:lnTo>
                    <a:pt x="253" y="27"/>
                  </a:lnTo>
                  <a:lnTo>
                    <a:pt x="253" y="29"/>
                  </a:lnTo>
                  <a:lnTo>
                    <a:pt x="254" y="29"/>
                  </a:lnTo>
                  <a:lnTo>
                    <a:pt x="254" y="31"/>
                  </a:lnTo>
                  <a:lnTo>
                    <a:pt x="254" y="34"/>
                  </a:lnTo>
                  <a:lnTo>
                    <a:pt x="254" y="35"/>
                  </a:lnTo>
                  <a:lnTo>
                    <a:pt x="255" y="36"/>
                  </a:lnTo>
                  <a:lnTo>
                    <a:pt x="254" y="37"/>
                  </a:lnTo>
                  <a:lnTo>
                    <a:pt x="255" y="38"/>
                  </a:lnTo>
                  <a:lnTo>
                    <a:pt x="253" y="38"/>
                  </a:lnTo>
                  <a:lnTo>
                    <a:pt x="253" y="40"/>
                  </a:lnTo>
                  <a:lnTo>
                    <a:pt x="252" y="40"/>
                  </a:lnTo>
                  <a:lnTo>
                    <a:pt x="252" y="41"/>
                  </a:lnTo>
                  <a:lnTo>
                    <a:pt x="252" y="42"/>
                  </a:lnTo>
                  <a:lnTo>
                    <a:pt x="251" y="42"/>
                  </a:lnTo>
                  <a:lnTo>
                    <a:pt x="250" y="44"/>
                  </a:lnTo>
                  <a:lnTo>
                    <a:pt x="250" y="45"/>
                  </a:lnTo>
                  <a:lnTo>
                    <a:pt x="250" y="46"/>
                  </a:lnTo>
                  <a:lnTo>
                    <a:pt x="250" y="48"/>
                  </a:lnTo>
                  <a:lnTo>
                    <a:pt x="250" y="49"/>
                  </a:lnTo>
                  <a:lnTo>
                    <a:pt x="250" y="50"/>
                  </a:lnTo>
                  <a:lnTo>
                    <a:pt x="250" y="52"/>
                  </a:lnTo>
                  <a:lnTo>
                    <a:pt x="250" y="53"/>
                  </a:lnTo>
                  <a:lnTo>
                    <a:pt x="251" y="53"/>
                  </a:lnTo>
                  <a:lnTo>
                    <a:pt x="251" y="54"/>
                  </a:lnTo>
                  <a:lnTo>
                    <a:pt x="254" y="55"/>
                  </a:lnTo>
                  <a:lnTo>
                    <a:pt x="253" y="56"/>
                  </a:lnTo>
                  <a:lnTo>
                    <a:pt x="253" y="57"/>
                  </a:lnTo>
                  <a:lnTo>
                    <a:pt x="255" y="59"/>
                  </a:lnTo>
                  <a:lnTo>
                    <a:pt x="256" y="59"/>
                  </a:lnTo>
                  <a:lnTo>
                    <a:pt x="256" y="60"/>
                  </a:lnTo>
                  <a:lnTo>
                    <a:pt x="256" y="62"/>
                  </a:lnTo>
                  <a:lnTo>
                    <a:pt x="257" y="63"/>
                  </a:lnTo>
                  <a:lnTo>
                    <a:pt x="258" y="66"/>
                  </a:lnTo>
                  <a:lnTo>
                    <a:pt x="258" y="68"/>
                  </a:lnTo>
                  <a:lnTo>
                    <a:pt x="259" y="68"/>
                  </a:lnTo>
                  <a:lnTo>
                    <a:pt x="262" y="70"/>
                  </a:lnTo>
                  <a:lnTo>
                    <a:pt x="262" y="69"/>
                  </a:lnTo>
                  <a:lnTo>
                    <a:pt x="263" y="71"/>
                  </a:lnTo>
                  <a:lnTo>
                    <a:pt x="262" y="71"/>
                  </a:lnTo>
                  <a:lnTo>
                    <a:pt x="263" y="72"/>
                  </a:lnTo>
                  <a:lnTo>
                    <a:pt x="263" y="73"/>
                  </a:lnTo>
                  <a:lnTo>
                    <a:pt x="264" y="74"/>
                  </a:lnTo>
                  <a:lnTo>
                    <a:pt x="265" y="74"/>
                  </a:lnTo>
                  <a:lnTo>
                    <a:pt x="263" y="75"/>
                  </a:lnTo>
                  <a:lnTo>
                    <a:pt x="264" y="75"/>
                  </a:lnTo>
                  <a:lnTo>
                    <a:pt x="263" y="76"/>
                  </a:lnTo>
                  <a:lnTo>
                    <a:pt x="264" y="76"/>
                  </a:lnTo>
                  <a:lnTo>
                    <a:pt x="263" y="77"/>
                  </a:lnTo>
                  <a:lnTo>
                    <a:pt x="264" y="78"/>
                  </a:lnTo>
                  <a:lnTo>
                    <a:pt x="263" y="80"/>
                  </a:lnTo>
                  <a:lnTo>
                    <a:pt x="264" y="80"/>
                  </a:lnTo>
                  <a:lnTo>
                    <a:pt x="265" y="80"/>
                  </a:lnTo>
                  <a:lnTo>
                    <a:pt x="266" y="79"/>
                  </a:lnTo>
                  <a:lnTo>
                    <a:pt x="267" y="80"/>
                  </a:lnTo>
                  <a:lnTo>
                    <a:pt x="268" y="80"/>
                  </a:lnTo>
                  <a:lnTo>
                    <a:pt x="268" y="81"/>
                  </a:lnTo>
                  <a:lnTo>
                    <a:pt x="265" y="84"/>
                  </a:lnTo>
                  <a:lnTo>
                    <a:pt x="267" y="85"/>
                  </a:lnTo>
                  <a:lnTo>
                    <a:pt x="265" y="87"/>
                  </a:lnTo>
                  <a:lnTo>
                    <a:pt x="267" y="88"/>
                  </a:lnTo>
                  <a:lnTo>
                    <a:pt x="266" y="90"/>
                  </a:lnTo>
                  <a:lnTo>
                    <a:pt x="266" y="91"/>
                  </a:lnTo>
                  <a:lnTo>
                    <a:pt x="265" y="92"/>
                  </a:lnTo>
                  <a:lnTo>
                    <a:pt x="263" y="93"/>
                  </a:lnTo>
                  <a:lnTo>
                    <a:pt x="262" y="93"/>
                  </a:lnTo>
                  <a:lnTo>
                    <a:pt x="262" y="94"/>
                  </a:lnTo>
                  <a:lnTo>
                    <a:pt x="263" y="96"/>
                  </a:lnTo>
                  <a:lnTo>
                    <a:pt x="263" y="97"/>
                  </a:lnTo>
                  <a:lnTo>
                    <a:pt x="264" y="97"/>
                  </a:lnTo>
                  <a:lnTo>
                    <a:pt x="265" y="98"/>
                  </a:lnTo>
                  <a:lnTo>
                    <a:pt x="264" y="99"/>
                  </a:lnTo>
                  <a:lnTo>
                    <a:pt x="265" y="102"/>
                  </a:lnTo>
                  <a:lnTo>
                    <a:pt x="265" y="105"/>
                  </a:lnTo>
                  <a:lnTo>
                    <a:pt x="267" y="107"/>
                  </a:lnTo>
                  <a:lnTo>
                    <a:pt x="265" y="107"/>
                  </a:lnTo>
                  <a:lnTo>
                    <a:pt x="264" y="107"/>
                  </a:lnTo>
                  <a:lnTo>
                    <a:pt x="260" y="109"/>
                  </a:lnTo>
                  <a:lnTo>
                    <a:pt x="255" y="109"/>
                  </a:lnTo>
                  <a:lnTo>
                    <a:pt x="255" y="106"/>
                  </a:lnTo>
                  <a:lnTo>
                    <a:pt x="253" y="108"/>
                  </a:lnTo>
                  <a:lnTo>
                    <a:pt x="252" y="110"/>
                  </a:lnTo>
                  <a:lnTo>
                    <a:pt x="248" y="110"/>
                  </a:lnTo>
                  <a:lnTo>
                    <a:pt x="248" y="109"/>
                  </a:lnTo>
                  <a:lnTo>
                    <a:pt x="246" y="107"/>
                  </a:lnTo>
                  <a:lnTo>
                    <a:pt x="246" y="105"/>
                  </a:lnTo>
                  <a:lnTo>
                    <a:pt x="243" y="105"/>
                  </a:lnTo>
                  <a:lnTo>
                    <a:pt x="242" y="104"/>
                  </a:lnTo>
                  <a:lnTo>
                    <a:pt x="241" y="104"/>
                  </a:lnTo>
                  <a:lnTo>
                    <a:pt x="239" y="104"/>
                  </a:lnTo>
                  <a:lnTo>
                    <a:pt x="238" y="104"/>
                  </a:lnTo>
                  <a:lnTo>
                    <a:pt x="237" y="104"/>
                  </a:lnTo>
                  <a:lnTo>
                    <a:pt x="237" y="105"/>
                  </a:lnTo>
                  <a:lnTo>
                    <a:pt x="237" y="106"/>
                  </a:lnTo>
                  <a:lnTo>
                    <a:pt x="238" y="107"/>
                  </a:lnTo>
                  <a:lnTo>
                    <a:pt x="237" y="108"/>
                  </a:lnTo>
                  <a:lnTo>
                    <a:pt x="236" y="108"/>
                  </a:lnTo>
                  <a:lnTo>
                    <a:pt x="236" y="109"/>
                  </a:lnTo>
                  <a:lnTo>
                    <a:pt x="235" y="109"/>
                  </a:lnTo>
                  <a:lnTo>
                    <a:pt x="234" y="110"/>
                  </a:lnTo>
                  <a:lnTo>
                    <a:pt x="233" y="110"/>
                  </a:lnTo>
                  <a:lnTo>
                    <a:pt x="233" y="111"/>
                  </a:lnTo>
                  <a:lnTo>
                    <a:pt x="232" y="110"/>
                  </a:lnTo>
                  <a:lnTo>
                    <a:pt x="232" y="111"/>
                  </a:lnTo>
                  <a:lnTo>
                    <a:pt x="231" y="112"/>
                  </a:lnTo>
                  <a:lnTo>
                    <a:pt x="232" y="113"/>
                  </a:lnTo>
                  <a:lnTo>
                    <a:pt x="234" y="114"/>
                  </a:lnTo>
                  <a:lnTo>
                    <a:pt x="235" y="115"/>
                  </a:lnTo>
                  <a:lnTo>
                    <a:pt x="236" y="114"/>
                  </a:lnTo>
                  <a:lnTo>
                    <a:pt x="239" y="116"/>
                  </a:lnTo>
                  <a:lnTo>
                    <a:pt x="240" y="116"/>
                  </a:lnTo>
                  <a:lnTo>
                    <a:pt x="242" y="115"/>
                  </a:lnTo>
                  <a:lnTo>
                    <a:pt x="244" y="116"/>
                  </a:lnTo>
                  <a:lnTo>
                    <a:pt x="244" y="117"/>
                  </a:lnTo>
                  <a:lnTo>
                    <a:pt x="244" y="119"/>
                  </a:lnTo>
                  <a:lnTo>
                    <a:pt x="244" y="120"/>
                  </a:lnTo>
                  <a:lnTo>
                    <a:pt x="244" y="121"/>
                  </a:lnTo>
                  <a:lnTo>
                    <a:pt x="245" y="121"/>
                  </a:lnTo>
                  <a:lnTo>
                    <a:pt x="246" y="122"/>
                  </a:lnTo>
                  <a:lnTo>
                    <a:pt x="247" y="122"/>
                  </a:lnTo>
                  <a:lnTo>
                    <a:pt x="246" y="123"/>
                  </a:lnTo>
                  <a:lnTo>
                    <a:pt x="247" y="124"/>
                  </a:lnTo>
                  <a:lnTo>
                    <a:pt x="246" y="125"/>
                  </a:lnTo>
                  <a:lnTo>
                    <a:pt x="244" y="126"/>
                  </a:lnTo>
                  <a:lnTo>
                    <a:pt x="244" y="125"/>
                  </a:lnTo>
                  <a:lnTo>
                    <a:pt x="244" y="126"/>
                  </a:lnTo>
                  <a:lnTo>
                    <a:pt x="245" y="128"/>
                  </a:lnTo>
                  <a:lnTo>
                    <a:pt x="244" y="129"/>
                  </a:lnTo>
                  <a:lnTo>
                    <a:pt x="243" y="131"/>
                  </a:lnTo>
                  <a:lnTo>
                    <a:pt x="243" y="132"/>
                  </a:lnTo>
                  <a:lnTo>
                    <a:pt x="242" y="132"/>
                  </a:lnTo>
                  <a:lnTo>
                    <a:pt x="241" y="133"/>
                  </a:lnTo>
                  <a:lnTo>
                    <a:pt x="240" y="133"/>
                  </a:lnTo>
                  <a:lnTo>
                    <a:pt x="240" y="134"/>
                  </a:lnTo>
                  <a:lnTo>
                    <a:pt x="238" y="134"/>
                  </a:lnTo>
                  <a:lnTo>
                    <a:pt x="237" y="134"/>
                  </a:lnTo>
                  <a:lnTo>
                    <a:pt x="237" y="135"/>
                  </a:lnTo>
                  <a:lnTo>
                    <a:pt x="236" y="136"/>
                  </a:lnTo>
                  <a:lnTo>
                    <a:pt x="236" y="135"/>
                  </a:lnTo>
                  <a:lnTo>
                    <a:pt x="235" y="135"/>
                  </a:lnTo>
                  <a:lnTo>
                    <a:pt x="236" y="134"/>
                  </a:lnTo>
                  <a:lnTo>
                    <a:pt x="234" y="134"/>
                  </a:lnTo>
                  <a:lnTo>
                    <a:pt x="233" y="134"/>
                  </a:lnTo>
                  <a:lnTo>
                    <a:pt x="233" y="135"/>
                  </a:lnTo>
                  <a:lnTo>
                    <a:pt x="234" y="136"/>
                  </a:lnTo>
                  <a:lnTo>
                    <a:pt x="233" y="137"/>
                  </a:lnTo>
                  <a:lnTo>
                    <a:pt x="234" y="138"/>
                  </a:lnTo>
                  <a:lnTo>
                    <a:pt x="233" y="139"/>
                  </a:lnTo>
                  <a:lnTo>
                    <a:pt x="232" y="139"/>
                  </a:lnTo>
                  <a:lnTo>
                    <a:pt x="233" y="140"/>
                  </a:lnTo>
                  <a:lnTo>
                    <a:pt x="234" y="140"/>
                  </a:lnTo>
                  <a:lnTo>
                    <a:pt x="236" y="145"/>
                  </a:lnTo>
                  <a:lnTo>
                    <a:pt x="236" y="146"/>
                  </a:lnTo>
                  <a:lnTo>
                    <a:pt x="235" y="147"/>
                  </a:lnTo>
                  <a:lnTo>
                    <a:pt x="234" y="147"/>
                  </a:lnTo>
                  <a:lnTo>
                    <a:pt x="234" y="148"/>
                  </a:lnTo>
                  <a:lnTo>
                    <a:pt x="233" y="147"/>
                  </a:lnTo>
                  <a:lnTo>
                    <a:pt x="233" y="148"/>
                  </a:lnTo>
                  <a:lnTo>
                    <a:pt x="233" y="151"/>
                  </a:lnTo>
                  <a:lnTo>
                    <a:pt x="232" y="151"/>
                  </a:lnTo>
                  <a:lnTo>
                    <a:pt x="232" y="152"/>
                  </a:lnTo>
                  <a:lnTo>
                    <a:pt x="233" y="153"/>
                  </a:lnTo>
                  <a:lnTo>
                    <a:pt x="234" y="153"/>
                  </a:lnTo>
                  <a:lnTo>
                    <a:pt x="235" y="155"/>
                  </a:lnTo>
                  <a:lnTo>
                    <a:pt x="234" y="156"/>
                  </a:lnTo>
                  <a:lnTo>
                    <a:pt x="235" y="157"/>
                  </a:lnTo>
                  <a:lnTo>
                    <a:pt x="238" y="156"/>
                  </a:lnTo>
                  <a:lnTo>
                    <a:pt x="238" y="157"/>
                  </a:lnTo>
                  <a:lnTo>
                    <a:pt x="239" y="158"/>
                  </a:lnTo>
                  <a:lnTo>
                    <a:pt x="238" y="158"/>
                  </a:lnTo>
                  <a:lnTo>
                    <a:pt x="238" y="159"/>
                  </a:lnTo>
                  <a:lnTo>
                    <a:pt x="237" y="160"/>
                  </a:lnTo>
                  <a:lnTo>
                    <a:pt x="236" y="160"/>
                  </a:lnTo>
                  <a:lnTo>
                    <a:pt x="236" y="161"/>
                  </a:lnTo>
                  <a:lnTo>
                    <a:pt x="236" y="162"/>
                  </a:lnTo>
                  <a:lnTo>
                    <a:pt x="236" y="163"/>
                  </a:lnTo>
                  <a:lnTo>
                    <a:pt x="237" y="163"/>
                  </a:lnTo>
                  <a:lnTo>
                    <a:pt x="238" y="163"/>
                  </a:lnTo>
                  <a:lnTo>
                    <a:pt x="238" y="164"/>
                  </a:lnTo>
                  <a:lnTo>
                    <a:pt x="235" y="166"/>
                  </a:lnTo>
                  <a:lnTo>
                    <a:pt x="234" y="166"/>
                  </a:lnTo>
                  <a:lnTo>
                    <a:pt x="234" y="167"/>
                  </a:lnTo>
                  <a:lnTo>
                    <a:pt x="235" y="167"/>
                  </a:lnTo>
                  <a:lnTo>
                    <a:pt x="236" y="166"/>
                  </a:lnTo>
                  <a:lnTo>
                    <a:pt x="238" y="168"/>
                  </a:lnTo>
                  <a:lnTo>
                    <a:pt x="238" y="169"/>
                  </a:lnTo>
                  <a:lnTo>
                    <a:pt x="237" y="169"/>
                  </a:lnTo>
                  <a:lnTo>
                    <a:pt x="235" y="169"/>
                  </a:lnTo>
                  <a:lnTo>
                    <a:pt x="234" y="169"/>
                  </a:lnTo>
                  <a:lnTo>
                    <a:pt x="233" y="169"/>
                  </a:lnTo>
                  <a:lnTo>
                    <a:pt x="232" y="169"/>
                  </a:lnTo>
                  <a:lnTo>
                    <a:pt x="231" y="169"/>
                  </a:lnTo>
                  <a:lnTo>
                    <a:pt x="230" y="169"/>
                  </a:lnTo>
                  <a:lnTo>
                    <a:pt x="229" y="169"/>
                  </a:lnTo>
                  <a:lnTo>
                    <a:pt x="228" y="169"/>
                  </a:lnTo>
                  <a:lnTo>
                    <a:pt x="227" y="169"/>
                  </a:lnTo>
                  <a:lnTo>
                    <a:pt x="226" y="169"/>
                  </a:lnTo>
                  <a:lnTo>
                    <a:pt x="226" y="171"/>
                  </a:lnTo>
                  <a:lnTo>
                    <a:pt x="226" y="173"/>
                  </a:lnTo>
                  <a:lnTo>
                    <a:pt x="225" y="173"/>
                  </a:lnTo>
                  <a:lnTo>
                    <a:pt x="224" y="174"/>
                  </a:lnTo>
                  <a:lnTo>
                    <a:pt x="224" y="175"/>
                  </a:lnTo>
                  <a:lnTo>
                    <a:pt x="223" y="175"/>
                  </a:lnTo>
                  <a:lnTo>
                    <a:pt x="222" y="175"/>
                  </a:lnTo>
                  <a:lnTo>
                    <a:pt x="221" y="175"/>
                  </a:lnTo>
                  <a:lnTo>
                    <a:pt x="220" y="178"/>
                  </a:lnTo>
                  <a:lnTo>
                    <a:pt x="219" y="181"/>
                  </a:lnTo>
                  <a:lnTo>
                    <a:pt x="216" y="182"/>
                  </a:lnTo>
                  <a:lnTo>
                    <a:pt x="216" y="181"/>
                  </a:lnTo>
                  <a:lnTo>
                    <a:pt x="215" y="183"/>
                  </a:lnTo>
                  <a:lnTo>
                    <a:pt x="214" y="183"/>
                  </a:lnTo>
                  <a:lnTo>
                    <a:pt x="214" y="184"/>
                  </a:lnTo>
                  <a:lnTo>
                    <a:pt x="213" y="185"/>
                  </a:lnTo>
                  <a:lnTo>
                    <a:pt x="213" y="184"/>
                  </a:lnTo>
                  <a:lnTo>
                    <a:pt x="212" y="185"/>
                  </a:lnTo>
                  <a:lnTo>
                    <a:pt x="211" y="185"/>
                  </a:lnTo>
                  <a:lnTo>
                    <a:pt x="210" y="185"/>
                  </a:lnTo>
                  <a:lnTo>
                    <a:pt x="211" y="187"/>
                  </a:lnTo>
                  <a:lnTo>
                    <a:pt x="211" y="191"/>
                  </a:lnTo>
                  <a:lnTo>
                    <a:pt x="211" y="192"/>
                  </a:lnTo>
                  <a:lnTo>
                    <a:pt x="211" y="193"/>
                  </a:lnTo>
                  <a:lnTo>
                    <a:pt x="212" y="194"/>
                  </a:lnTo>
                  <a:lnTo>
                    <a:pt x="214" y="195"/>
                  </a:lnTo>
                  <a:lnTo>
                    <a:pt x="214" y="196"/>
                  </a:lnTo>
                  <a:lnTo>
                    <a:pt x="214" y="197"/>
                  </a:lnTo>
                  <a:lnTo>
                    <a:pt x="214" y="199"/>
                  </a:lnTo>
                  <a:lnTo>
                    <a:pt x="213" y="199"/>
                  </a:lnTo>
                  <a:lnTo>
                    <a:pt x="212" y="198"/>
                  </a:lnTo>
                  <a:lnTo>
                    <a:pt x="211" y="198"/>
                  </a:lnTo>
                  <a:lnTo>
                    <a:pt x="209" y="197"/>
                  </a:lnTo>
                  <a:lnTo>
                    <a:pt x="207" y="195"/>
                  </a:lnTo>
                  <a:lnTo>
                    <a:pt x="205" y="194"/>
                  </a:lnTo>
                  <a:lnTo>
                    <a:pt x="202" y="194"/>
                  </a:lnTo>
                  <a:lnTo>
                    <a:pt x="201" y="195"/>
                  </a:lnTo>
                  <a:lnTo>
                    <a:pt x="200" y="196"/>
                  </a:lnTo>
                  <a:lnTo>
                    <a:pt x="199" y="197"/>
                  </a:lnTo>
                  <a:lnTo>
                    <a:pt x="198" y="197"/>
                  </a:lnTo>
                  <a:lnTo>
                    <a:pt x="197" y="197"/>
                  </a:lnTo>
                  <a:lnTo>
                    <a:pt x="196" y="197"/>
                  </a:lnTo>
                  <a:lnTo>
                    <a:pt x="195" y="197"/>
                  </a:lnTo>
                  <a:lnTo>
                    <a:pt x="194" y="196"/>
                  </a:lnTo>
                  <a:lnTo>
                    <a:pt x="192" y="196"/>
                  </a:lnTo>
                  <a:lnTo>
                    <a:pt x="193" y="198"/>
                  </a:lnTo>
                  <a:lnTo>
                    <a:pt x="192" y="198"/>
                  </a:lnTo>
                  <a:lnTo>
                    <a:pt x="191" y="199"/>
                  </a:lnTo>
                  <a:lnTo>
                    <a:pt x="191" y="198"/>
                  </a:lnTo>
                  <a:lnTo>
                    <a:pt x="190" y="198"/>
                  </a:lnTo>
                  <a:lnTo>
                    <a:pt x="190" y="199"/>
                  </a:lnTo>
                  <a:lnTo>
                    <a:pt x="188" y="199"/>
                  </a:lnTo>
                  <a:lnTo>
                    <a:pt x="187" y="199"/>
                  </a:lnTo>
                  <a:lnTo>
                    <a:pt x="187" y="201"/>
                  </a:lnTo>
                  <a:lnTo>
                    <a:pt x="187" y="202"/>
                  </a:lnTo>
                  <a:lnTo>
                    <a:pt x="187" y="203"/>
                  </a:lnTo>
                  <a:lnTo>
                    <a:pt x="186" y="204"/>
                  </a:lnTo>
                  <a:lnTo>
                    <a:pt x="185" y="204"/>
                  </a:lnTo>
                  <a:lnTo>
                    <a:pt x="185" y="205"/>
                  </a:lnTo>
                  <a:lnTo>
                    <a:pt x="184" y="204"/>
                  </a:lnTo>
                  <a:lnTo>
                    <a:pt x="183" y="205"/>
                  </a:lnTo>
                  <a:lnTo>
                    <a:pt x="182" y="203"/>
                  </a:lnTo>
                  <a:lnTo>
                    <a:pt x="182" y="202"/>
                  </a:lnTo>
                  <a:lnTo>
                    <a:pt x="181" y="203"/>
                  </a:lnTo>
                  <a:lnTo>
                    <a:pt x="180" y="202"/>
                  </a:lnTo>
                  <a:lnTo>
                    <a:pt x="180" y="201"/>
                  </a:lnTo>
                  <a:lnTo>
                    <a:pt x="179" y="202"/>
                  </a:lnTo>
                  <a:lnTo>
                    <a:pt x="178" y="202"/>
                  </a:lnTo>
                  <a:lnTo>
                    <a:pt x="177" y="201"/>
                  </a:lnTo>
                  <a:lnTo>
                    <a:pt x="176" y="202"/>
                  </a:lnTo>
                  <a:lnTo>
                    <a:pt x="175" y="202"/>
                  </a:lnTo>
                  <a:lnTo>
                    <a:pt x="174" y="202"/>
                  </a:lnTo>
                  <a:lnTo>
                    <a:pt x="173" y="202"/>
                  </a:lnTo>
                  <a:lnTo>
                    <a:pt x="173" y="203"/>
                  </a:lnTo>
                  <a:lnTo>
                    <a:pt x="172" y="203"/>
                  </a:lnTo>
                  <a:lnTo>
                    <a:pt x="170" y="203"/>
                  </a:lnTo>
                  <a:lnTo>
                    <a:pt x="168" y="203"/>
                  </a:lnTo>
                  <a:lnTo>
                    <a:pt x="167" y="202"/>
                  </a:lnTo>
                  <a:lnTo>
                    <a:pt x="165" y="201"/>
                  </a:lnTo>
                  <a:lnTo>
                    <a:pt x="164" y="202"/>
                  </a:lnTo>
                  <a:lnTo>
                    <a:pt x="163" y="201"/>
                  </a:lnTo>
                  <a:lnTo>
                    <a:pt x="162" y="202"/>
                  </a:lnTo>
                  <a:lnTo>
                    <a:pt x="161" y="203"/>
                  </a:lnTo>
                  <a:lnTo>
                    <a:pt x="161" y="202"/>
                  </a:lnTo>
                  <a:lnTo>
                    <a:pt x="160" y="202"/>
                  </a:lnTo>
                  <a:lnTo>
                    <a:pt x="158" y="204"/>
                  </a:lnTo>
                  <a:lnTo>
                    <a:pt x="156" y="207"/>
                  </a:lnTo>
                  <a:lnTo>
                    <a:pt x="155" y="205"/>
                  </a:lnTo>
                  <a:lnTo>
                    <a:pt x="154" y="205"/>
                  </a:lnTo>
                  <a:lnTo>
                    <a:pt x="153" y="205"/>
                  </a:lnTo>
                  <a:lnTo>
                    <a:pt x="153" y="207"/>
                  </a:lnTo>
                  <a:lnTo>
                    <a:pt x="153" y="206"/>
                  </a:lnTo>
                  <a:lnTo>
                    <a:pt x="152" y="206"/>
                  </a:lnTo>
                  <a:lnTo>
                    <a:pt x="150" y="206"/>
                  </a:lnTo>
                  <a:lnTo>
                    <a:pt x="150" y="207"/>
                  </a:lnTo>
                  <a:lnTo>
                    <a:pt x="150" y="208"/>
                  </a:lnTo>
                  <a:lnTo>
                    <a:pt x="149" y="208"/>
                  </a:lnTo>
                  <a:lnTo>
                    <a:pt x="149" y="209"/>
                  </a:lnTo>
                  <a:lnTo>
                    <a:pt x="149" y="210"/>
                  </a:lnTo>
                  <a:lnTo>
                    <a:pt x="149" y="211"/>
                  </a:lnTo>
                  <a:lnTo>
                    <a:pt x="148" y="212"/>
                  </a:lnTo>
                  <a:lnTo>
                    <a:pt x="149" y="212"/>
                  </a:lnTo>
                  <a:lnTo>
                    <a:pt x="148" y="213"/>
                  </a:lnTo>
                  <a:lnTo>
                    <a:pt x="148" y="215"/>
                  </a:lnTo>
                  <a:lnTo>
                    <a:pt x="146" y="216"/>
                  </a:lnTo>
                  <a:lnTo>
                    <a:pt x="145" y="216"/>
                  </a:lnTo>
                  <a:lnTo>
                    <a:pt x="144" y="216"/>
                  </a:lnTo>
                  <a:lnTo>
                    <a:pt x="143" y="216"/>
                  </a:lnTo>
                  <a:lnTo>
                    <a:pt x="143" y="217"/>
                  </a:lnTo>
                  <a:lnTo>
                    <a:pt x="142" y="216"/>
                  </a:lnTo>
                  <a:lnTo>
                    <a:pt x="142" y="217"/>
                  </a:lnTo>
                  <a:lnTo>
                    <a:pt x="141" y="217"/>
                  </a:lnTo>
                  <a:lnTo>
                    <a:pt x="141" y="218"/>
                  </a:lnTo>
                  <a:lnTo>
                    <a:pt x="141" y="219"/>
                  </a:lnTo>
                  <a:lnTo>
                    <a:pt x="140" y="219"/>
                  </a:lnTo>
                  <a:lnTo>
                    <a:pt x="140" y="220"/>
                  </a:lnTo>
                  <a:lnTo>
                    <a:pt x="137" y="222"/>
                  </a:lnTo>
                  <a:lnTo>
                    <a:pt x="136" y="222"/>
                  </a:lnTo>
                  <a:lnTo>
                    <a:pt x="135" y="223"/>
                  </a:lnTo>
                  <a:lnTo>
                    <a:pt x="135" y="224"/>
                  </a:lnTo>
                  <a:lnTo>
                    <a:pt x="135" y="226"/>
                  </a:lnTo>
                  <a:lnTo>
                    <a:pt x="134" y="227"/>
                  </a:lnTo>
                  <a:lnTo>
                    <a:pt x="133" y="227"/>
                  </a:lnTo>
                  <a:lnTo>
                    <a:pt x="132" y="223"/>
                  </a:lnTo>
                  <a:lnTo>
                    <a:pt x="131" y="223"/>
                  </a:lnTo>
                  <a:lnTo>
                    <a:pt x="130" y="223"/>
                  </a:lnTo>
                  <a:lnTo>
                    <a:pt x="129" y="223"/>
                  </a:lnTo>
                  <a:lnTo>
                    <a:pt x="128" y="223"/>
                  </a:lnTo>
                  <a:lnTo>
                    <a:pt x="127" y="223"/>
                  </a:lnTo>
                  <a:lnTo>
                    <a:pt x="126" y="222"/>
                  </a:lnTo>
                  <a:lnTo>
                    <a:pt x="127" y="222"/>
                  </a:lnTo>
                  <a:lnTo>
                    <a:pt x="126" y="222"/>
                  </a:lnTo>
                  <a:lnTo>
                    <a:pt x="126" y="221"/>
                  </a:lnTo>
                  <a:lnTo>
                    <a:pt x="125" y="221"/>
                  </a:lnTo>
                  <a:lnTo>
                    <a:pt x="119" y="223"/>
                  </a:lnTo>
                  <a:lnTo>
                    <a:pt x="119" y="222"/>
                  </a:lnTo>
                  <a:lnTo>
                    <a:pt x="116" y="223"/>
                  </a:lnTo>
                  <a:lnTo>
                    <a:pt x="114" y="222"/>
                  </a:lnTo>
                  <a:lnTo>
                    <a:pt x="113" y="222"/>
                  </a:lnTo>
                  <a:lnTo>
                    <a:pt x="113" y="223"/>
                  </a:lnTo>
                  <a:lnTo>
                    <a:pt x="111" y="223"/>
                  </a:lnTo>
                  <a:lnTo>
                    <a:pt x="111" y="222"/>
                  </a:lnTo>
                  <a:lnTo>
                    <a:pt x="110" y="221"/>
                  </a:lnTo>
                  <a:lnTo>
                    <a:pt x="109" y="219"/>
                  </a:lnTo>
                  <a:lnTo>
                    <a:pt x="108" y="219"/>
                  </a:lnTo>
                  <a:lnTo>
                    <a:pt x="105" y="217"/>
                  </a:lnTo>
                  <a:lnTo>
                    <a:pt x="104" y="217"/>
                  </a:lnTo>
                  <a:lnTo>
                    <a:pt x="104" y="218"/>
                  </a:lnTo>
                  <a:lnTo>
                    <a:pt x="103" y="218"/>
                  </a:lnTo>
                  <a:lnTo>
                    <a:pt x="101" y="217"/>
                  </a:lnTo>
                  <a:lnTo>
                    <a:pt x="98" y="216"/>
                  </a:lnTo>
                  <a:lnTo>
                    <a:pt x="95" y="215"/>
                  </a:lnTo>
                  <a:lnTo>
                    <a:pt x="95" y="216"/>
                  </a:lnTo>
                  <a:lnTo>
                    <a:pt x="93" y="216"/>
                  </a:lnTo>
                  <a:lnTo>
                    <a:pt x="92" y="217"/>
                  </a:lnTo>
                  <a:lnTo>
                    <a:pt x="91" y="217"/>
                  </a:lnTo>
                  <a:lnTo>
                    <a:pt x="90" y="217"/>
                  </a:lnTo>
                  <a:lnTo>
                    <a:pt x="90" y="216"/>
                  </a:lnTo>
                  <a:lnTo>
                    <a:pt x="88" y="216"/>
                  </a:lnTo>
                  <a:lnTo>
                    <a:pt x="87" y="216"/>
                  </a:lnTo>
                  <a:lnTo>
                    <a:pt x="84" y="216"/>
                  </a:lnTo>
                  <a:lnTo>
                    <a:pt x="83" y="215"/>
                  </a:lnTo>
                  <a:lnTo>
                    <a:pt x="80" y="214"/>
                  </a:lnTo>
                  <a:lnTo>
                    <a:pt x="77" y="214"/>
                  </a:lnTo>
                  <a:lnTo>
                    <a:pt x="73" y="214"/>
                  </a:lnTo>
                  <a:lnTo>
                    <a:pt x="69" y="212"/>
                  </a:lnTo>
                  <a:lnTo>
                    <a:pt x="65" y="213"/>
                  </a:lnTo>
                  <a:lnTo>
                    <a:pt x="60" y="213"/>
                  </a:lnTo>
                  <a:lnTo>
                    <a:pt x="57" y="211"/>
                  </a:lnTo>
                  <a:lnTo>
                    <a:pt x="51" y="210"/>
                  </a:lnTo>
                  <a:lnTo>
                    <a:pt x="46" y="209"/>
                  </a:lnTo>
                  <a:lnTo>
                    <a:pt x="41" y="209"/>
                  </a:lnTo>
                  <a:lnTo>
                    <a:pt x="36" y="210"/>
                  </a:lnTo>
                  <a:lnTo>
                    <a:pt x="30" y="206"/>
                  </a:lnTo>
                  <a:lnTo>
                    <a:pt x="24" y="205"/>
                  </a:lnTo>
                  <a:lnTo>
                    <a:pt x="13" y="202"/>
                  </a:lnTo>
                  <a:lnTo>
                    <a:pt x="10" y="196"/>
                  </a:lnTo>
                  <a:lnTo>
                    <a:pt x="5" y="189"/>
                  </a:lnTo>
                  <a:lnTo>
                    <a:pt x="8" y="187"/>
                  </a:lnTo>
                  <a:lnTo>
                    <a:pt x="7" y="185"/>
                  </a:lnTo>
                  <a:lnTo>
                    <a:pt x="2" y="181"/>
                  </a:lnTo>
                  <a:lnTo>
                    <a:pt x="2" y="178"/>
                  </a:lnTo>
                  <a:lnTo>
                    <a:pt x="0" y="174"/>
                  </a:lnTo>
                  <a:lnTo>
                    <a:pt x="6" y="170"/>
                  </a:lnTo>
                  <a:lnTo>
                    <a:pt x="6" y="169"/>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600" name="Freeform 55" descr="25%"/>
            <p:cNvSpPr>
              <a:spLocks/>
            </p:cNvSpPr>
            <p:nvPr/>
          </p:nvSpPr>
          <p:spPr bwMode="auto">
            <a:xfrm>
              <a:off x="8948740" y="3250299"/>
              <a:ext cx="236537" cy="130175"/>
            </a:xfrm>
            <a:custGeom>
              <a:avLst/>
              <a:gdLst>
                <a:gd name="T0" fmla="*/ 2147483647 w 149"/>
                <a:gd name="T1" fmla="*/ 2147483647 h 82"/>
                <a:gd name="T2" fmla="*/ 2147483647 w 149"/>
                <a:gd name="T3" fmla="*/ 2147483647 h 82"/>
                <a:gd name="T4" fmla="*/ 2147483647 w 149"/>
                <a:gd name="T5" fmla="*/ 2147483647 h 82"/>
                <a:gd name="T6" fmla="*/ 0 w 149"/>
                <a:gd name="T7" fmla="*/ 2147483647 h 82"/>
                <a:gd name="T8" fmla="*/ 2147483647 w 149"/>
                <a:gd name="T9" fmla="*/ 2147483647 h 82"/>
                <a:gd name="T10" fmla="*/ 2147483647 w 149"/>
                <a:gd name="T11" fmla="*/ 2147483647 h 82"/>
                <a:gd name="T12" fmla="*/ 2147483647 w 149"/>
                <a:gd name="T13" fmla="*/ 2147483647 h 82"/>
                <a:gd name="T14" fmla="*/ 2147483647 w 149"/>
                <a:gd name="T15" fmla="*/ 2147483647 h 82"/>
                <a:gd name="T16" fmla="*/ 2147483647 w 149"/>
                <a:gd name="T17" fmla="*/ 2147483647 h 82"/>
                <a:gd name="T18" fmla="*/ 2147483647 w 149"/>
                <a:gd name="T19" fmla="*/ 2147483647 h 82"/>
                <a:gd name="T20" fmla="*/ 2147483647 w 149"/>
                <a:gd name="T21" fmla="*/ 2147483647 h 82"/>
                <a:gd name="T22" fmla="*/ 2147483647 w 149"/>
                <a:gd name="T23" fmla="*/ 2147483647 h 82"/>
                <a:gd name="T24" fmla="*/ 2147483647 w 149"/>
                <a:gd name="T25" fmla="*/ 2147483647 h 82"/>
                <a:gd name="T26" fmla="*/ 2147483647 w 149"/>
                <a:gd name="T27" fmla="*/ 2147483647 h 82"/>
                <a:gd name="T28" fmla="*/ 2147483647 w 149"/>
                <a:gd name="T29" fmla="*/ 2147483647 h 82"/>
                <a:gd name="T30" fmla="*/ 2147483647 w 149"/>
                <a:gd name="T31" fmla="*/ 2147483647 h 82"/>
                <a:gd name="T32" fmla="*/ 2147483647 w 149"/>
                <a:gd name="T33" fmla="*/ 2147483647 h 82"/>
                <a:gd name="T34" fmla="*/ 2147483647 w 149"/>
                <a:gd name="T35" fmla="*/ 2147483647 h 82"/>
                <a:gd name="T36" fmla="*/ 2147483647 w 149"/>
                <a:gd name="T37" fmla="*/ 2147483647 h 82"/>
                <a:gd name="T38" fmla="*/ 2147483647 w 149"/>
                <a:gd name="T39" fmla="*/ 2147483647 h 82"/>
                <a:gd name="T40" fmla="*/ 2147483647 w 149"/>
                <a:gd name="T41" fmla="*/ 2147483647 h 82"/>
                <a:gd name="T42" fmla="*/ 2147483647 w 149"/>
                <a:gd name="T43" fmla="*/ 2147483647 h 82"/>
                <a:gd name="T44" fmla="*/ 2147483647 w 149"/>
                <a:gd name="T45" fmla="*/ 2147483647 h 82"/>
                <a:gd name="T46" fmla="*/ 2147483647 w 149"/>
                <a:gd name="T47" fmla="*/ 2147483647 h 82"/>
                <a:gd name="T48" fmla="*/ 2147483647 w 149"/>
                <a:gd name="T49" fmla="*/ 2147483647 h 82"/>
                <a:gd name="T50" fmla="*/ 2147483647 w 149"/>
                <a:gd name="T51" fmla="*/ 2147483647 h 82"/>
                <a:gd name="T52" fmla="*/ 2147483647 w 149"/>
                <a:gd name="T53" fmla="*/ 2147483647 h 82"/>
                <a:gd name="T54" fmla="*/ 2147483647 w 149"/>
                <a:gd name="T55" fmla="*/ 2147483647 h 82"/>
                <a:gd name="T56" fmla="*/ 2147483647 w 149"/>
                <a:gd name="T57" fmla="*/ 2147483647 h 82"/>
                <a:gd name="T58" fmla="*/ 2147483647 w 149"/>
                <a:gd name="T59" fmla="*/ 2147483647 h 82"/>
                <a:gd name="T60" fmla="*/ 2147483647 w 149"/>
                <a:gd name="T61" fmla="*/ 0 h 82"/>
                <a:gd name="T62" fmla="*/ 2147483647 w 149"/>
                <a:gd name="T63" fmla="*/ 2147483647 h 82"/>
                <a:gd name="T64" fmla="*/ 2147483647 w 149"/>
                <a:gd name="T65" fmla="*/ 2147483647 h 82"/>
                <a:gd name="T66" fmla="*/ 2147483647 w 149"/>
                <a:gd name="T67" fmla="*/ 2147483647 h 82"/>
                <a:gd name="T68" fmla="*/ 2147483647 w 149"/>
                <a:gd name="T69" fmla="*/ 2147483647 h 82"/>
                <a:gd name="T70" fmla="*/ 2147483647 w 149"/>
                <a:gd name="T71" fmla="*/ 2147483647 h 82"/>
                <a:gd name="T72" fmla="*/ 2147483647 w 149"/>
                <a:gd name="T73" fmla="*/ 2147483647 h 82"/>
                <a:gd name="T74" fmla="*/ 2147483647 w 149"/>
                <a:gd name="T75" fmla="*/ 2147483647 h 82"/>
                <a:gd name="T76" fmla="*/ 2147483647 w 149"/>
                <a:gd name="T77" fmla="*/ 2147483647 h 82"/>
                <a:gd name="T78" fmla="*/ 2147483647 w 149"/>
                <a:gd name="T79" fmla="*/ 2147483647 h 82"/>
                <a:gd name="T80" fmla="*/ 2147483647 w 149"/>
                <a:gd name="T81" fmla="*/ 214748364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82"/>
                <a:gd name="T125" fmla="*/ 149 w 149"/>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82">
                  <a:moveTo>
                    <a:pt x="56" y="4"/>
                  </a:moveTo>
                  <a:lnTo>
                    <a:pt x="12" y="36"/>
                  </a:lnTo>
                  <a:lnTo>
                    <a:pt x="11" y="60"/>
                  </a:lnTo>
                  <a:lnTo>
                    <a:pt x="0" y="79"/>
                  </a:lnTo>
                  <a:lnTo>
                    <a:pt x="13" y="62"/>
                  </a:lnTo>
                  <a:lnTo>
                    <a:pt x="14" y="55"/>
                  </a:lnTo>
                  <a:lnTo>
                    <a:pt x="19" y="60"/>
                  </a:lnTo>
                  <a:lnTo>
                    <a:pt x="24" y="56"/>
                  </a:lnTo>
                  <a:lnTo>
                    <a:pt x="34" y="56"/>
                  </a:lnTo>
                  <a:lnTo>
                    <a:pt x="19" y="69"/>
                  </a:lnTo>
                  <a:lnTo>
                    <a:pt x="16" y="67"/>
                  </a:lnTo>
                  <a:lnTo>
                    <a:pt x="13" y="74"/>
                  </a:lnTo>
                  <a:lnTo>
                    <a:pt x="7" y="80"/>
                  </a:lnTo>
                  <a:lnTo>
                    <a:pt x="33" y="81"/>
                  </a:lnTo>
                  <a:lnTo>
                    <a:pt x="91" y="80"/>
                  </a:lnTo>
                  <a:lnTo>
                    <a:pt x="148" y="71"/>
                  </a:lnTo>
                  <a:lnTo>
                    <a:pt x="143" y="66"/>
                  </a:lnTo>
                  <a:lnTo>
                    <a:pt x="142" y="52"/>
                  </a:lnTo>
                  <a:lnTo>
                    <a:pt x="142" y="40"/>
                  </a:lnTo>
                  <a:lnTo>
                    <a:pt x="147" y="30"/>
                  </a:lnTo>
                  <a:lnTo>
                    <a:pt x="144" y="25"/>
                  </a:lnTo>
                  <a:lnTo>
                    <a:pt x="139" y="20"/>
                  </a:lnTo>
                  <a:lnTo>
                    <a:pt x="135" y="21"/>
                  </a:lnTo>
                  <a:lnTo>
                    <a:pt x="131" y="12"/>
                  </a:lnTo>
                  <a:lnTo>
                    <a:pt x="113" y="15"/>
                  </a:lnTo>
                  <a:lnTo>
                    <a:pt x="107" y="18"/>
                  </a:lnTo>
                  <a:lnTo>
                    <a:pt x="105" y="14"/>
                  </a:lnTo>
                  <a:lnTo>
                    <a:pt x="98" y="14"/>
                  </a:lnTo>
                  <a:lnTo>
                    <a:pt x="87" y="8"/>
                  </a:lnTo>
                  <a:lnTo>
                    <a:pt x="80" y="8"/>
                  </a:lnTo>
                  <a:lnTo>
                    <a:pt x="74" y="0"/>
                  </a:lnTo>
                  <a:lnTo>
                    <a:pt x="69" y="5"/>
                  </a:lnTo>
                  <a:lnTo>
                    <a:pt x="69" y="8"/>
                  </a:lnTo>
                  <a:lnTo>
                    <a:pt x="65" y="10"/>
                  </a:lnTo>
                  <a:lnTo>
                    <a:pt x="71" y="30"/>
                  </a:lnTo>
                  <a:lnTo>
                    <a:pt x="64" y="36"/>
                  </a:lnTo>
                  <a:lnTo>
                    <a:pt x="53" y="36"/>
                  </a:lnTo>
                  <a:lnTo>
                    <a:pt x="49" y="33"/>
                  </a:lnTo>
                  <a:lnTo>
                    <a:pt x="39" y="34"/>
                  </a:lnTo>
                  <a:lnTo>
                    <a:pt x="37" y="31"/>
                  </a:lnTo>
                  <a:lnTo>
                    <a:pt x="56" y="4"/>
                  </a:lnTo>
                </a:path>
              </a:pathLst>
            </a:custGeom>
            <a:solidFill>
              <a:srgbClr val="969696"/>
            </a:solidFill>
            <a:ln w="12700" cap="rnd" cmpd="sng">
              <a:solidFill>
                <a:srgbClr val="000000"/>
              </a:solidFill>
              <a:prstDash val="solid"/>
              <a:round/>
              <a:headEnd/>
              <a:tailEnd/>
            </a:ln>
          </p:spPr>
          <p:txBody>
            <a:bodyPr/>
            <a:lstStyle/>
            <a:p>
              <a:endParaRPr lang="en-GB" dirty="0"/>
            </a:p>
          </p:txBody>
        </p:sp>
        <p:sp>
          <p:nvSpPr>
            <p:cNvPr id="601" name="Freeform 57"/>
            <p:cNvSpPr>
              <a:spLocks/>
            </p:cNvSpPr>
            <p:nvPr/>
          </p:nvSpPr>
          <p:spPr bwMode="auto">
            <a:xfrm>
              <a:off x="8093077" y="2961374"/>
              <a:ext cx="212725" cy="390525"/>
            </a:xfrm>
            <a:custGeom>
              <a:avLst/>
              <a:gdLst>
                <a:gd name="T0" fmla="*/ 2147483647 w 134"/>
                <a:gd name="T1" fmla="*/ 2147483647 h 246"/>
                <a:gd name="T2" fmla="*/ 2147483647 w 134"/>
                <a:gd name="T3" fmla="*/ 2147483647 h 246"/>
                <a:gd name="T4" fmla="*/ 2147483647 w 134"/>
                <a:gd name="T5" fmla="*/ 2147483647 h 246"/>
                <a:gd name="T6" fmla="*/ 2147483647 w 134"/>
                <a:gd name="T7" fmla="*/ 2147483647 h 246"/>
                <a:gd name="T8" fmla="*/ 2147483647 w 134"/>
                <a:gd name="T9" fmla="*/ 2147483647 h 246"/>
                <a:gd name="T10" fmla="*/ 2147483647 w 134"/>
                <a:gd name="T11" fmla="*/ 2147483647 h 246"/>
                <a:gd name="T12" fmla="*/ 2147483647 w 134"/>
                <a:gd name="T13" fmla="*/ 2147483647 h 246"/>
                <a:gd name="T14" fmla="*/ 2147483647 w 134"/>
                <a:gd name="T15" fmla="*/ 2147483647 h 246"/>
                <a:gd name="T16" fmla="*/ 2147483647 w 134"/>
                <a:gd name="T17" fmla="*/ 2147483647 h 246"/>
                <a:gd name="T18" fmla="*/ 2147483647 w 134"/>
                <a:gd name="T19" fmla="*/ 2147483647 h 246"/>
                <a:gd name="T20" fmla="*/ 2147483647 w 134"/>
                <a:gd name="T21" fmla="*/ 2147483647 h 246"/>
                <a:gd name="T22" fmla="*/ 2147483647 w 134"/>
                <a:gd name="T23" fmla="*/ 2147483647 h 246"/>
                <a:gd name="T24" fmla="*/ 2147483647 w 134"/>
                <a:gd name="T25" fmla="*/ 2147483647 h 246"/>
                <a:gd name="T26" fmla="*/ 2147483647 w 134"/>
                <a:gd name="T27" fmla="*/ 2147483647 h 246"/>
                <a:gd name="T28" fmla="*/ 2147483647 w 134"/>
                <a:gd name="T29" fmla="*/ 2147483647 h 246"/>
                <a:gd name="T30" fmla="*/ 2147483647 w 134"/>
                <a:gd name="T31" fmla="*/ 2147483647 h 246"/>
                <a:gd name="T32" fmla="*/ 2147483647 w 134"/>
                <a:gd name="T33" fmla="*/ 2147483647 h 246"/>
                <a:gd name="T34" fmla="*/ 2147483647 w 134"/>
                <a:gd name="T35" fmla="*/ 2147483647 h 246"/>
                <a:gd name="T36" fmla="*/ 2147483647 w 134"/>
                <a:gd name="T37" fmla="*/ 2147483647 h 246"/>
                <a:gd name="T38" fmla="*/ 2147483647 w 134"/>
                <a:gd name="T39" fmla="*/ 2147483647 h 246"/>
                <a:gd name="T40" fmla="*/ 2147483647 w 134"/>
                <a:gd name="T41" fmla="*/ 2147483647 h 246"/>
                <a:gd name="T42" fmla="*/ 2147483647 w 134"/>
                <a:gd name="T43" fmla="*/ 2147483647 h 246"/>
                <a:gd name="T44" fmla="*/ 2147483647 w 134"/>
                <a:gd name="T45" fmla="*/ 2147483647 h 246"/>
                <a:gd name="T46" fmla="*/ 2147483647 w 134"/>
                <a:gd name="T47" fmla="*/ 2147483647 h 246"/>
                <a:gd name="T48" fmla="*/ 2147483647 w 134"/>
                <a:gd name="T49" fmla="*/ 2147483647 h 246"/>
                <a:gd name="T50" fmla="*/ 2147483647 w 134"/>
                <a:gd name="T51" fmla="*/ 2147483647 h 246"/>
                <a:gd name="T52" fmla="*/ 2147483647 w 134"/>
                <a:gd name="T53" fmla="*/ 2147483647 h 246"/>
                <a:gd name="T54" fmla="*/ 2147483647 w 134"/>
                <a:gd name="T55" fmla="*/ 2147483647 h 246"/>
                <a:gd name="T56" fmla="*/ 2147483647 w 134"/>
                <a:gd name="T57" fmla="*/ 2147483647 h 246"/>
                <a:gd name="T58" fmla="*/ 2147483647 w 134"/>
                <a:gd name="T59" fmla="*/ 2147483647 h 246"/>
                <a:gd name="T60" fmla="*/ 2147483647 w 134"/>
                <a:gd name="T61" fmla="*/ 2147483647 h 246"/>
                <a:gd name="T62" fmla="*/ 2147483647 w 134"/>
                <a:gd name="T63" fmla="*/ 2147483647 h 246"/>
                <a:gd name="T64" fmla="*/ 2147483647 w 134"/>
                <a:gd name="T65" fmla="*/ 2147483647 h 246"/>
                <a:gd name="T66" fmla="*/ 2147483647 w 134"/>
                <a:gd name="T67" fmla="*/ 2147483647 h 246"/>
                <a:gd name="T68" fmla="*/ 2147483647 w 134"/>
                <a:gd name="T69" fmla="*/ 2147483647 h 246"/>
                <a:gd name="T70" fmla="*/ 2147483647 w 134"/>
                <a:gd name="T71" fmla="*/ 2147483647 h 246"/>
                <a:gd name="T72" fmla="*/ 2147483647 w 134"/>
                <a:gd name="T73" fmla="*/ 2147483647 h 246"/>
                <a:gd name="T74" fmla="*/ 2147483647 w 134"/>
                <a:gd name="T75" fmla="*/ 2147483647 h 246"/>
                <a:gd name="T76" fmla="*/ 2147483647 w 134"/>
                <a:gd name="T77" fmla="*/ 2147483647 h 246"/>
                <a:gd name="T78" fmla="*/ 2147483647 w 134"/>
                <a:gd name="T79" fmla="*/ 2147483647 h 246"/>
                <a:gd name="T80" fmla="*/ 2147483647 w 134"/>
                <a:gd name="T81" fmla="*/ 2147483647 h 246"/>
                <a:gd name="T82" fmla="*/ 2147483647 w 134"/>
                <a:gd name="T83" fmla="*/ 2147483647 h 246"/>
                <a:gd name="T84" fmla="*/ 2147483647 w 134"/>
                <a:gd name="T85" fmla="*/ 2147483647 h 246"/>
                <a:gd name="T86" fmla="*/ 2147483647 w 134"/>
                <a:gd name="T87" fmla="*/ 2147483647 h 246"/>
                <a:gd name="T88" fmla="*/ 2147483647 w 134"/>
                <a:gd name="T89" fmla="*/ 2147483647 h 246"/>
                <a:gd name="T90" fmla="*/ 2147483647 w 134"/>
                <a:gd name="T91" fmla="*/ 2147483647 h 246"/>
                <a:gd name="T92" fmla="*/ 2147483647 w 134"/>
                <a:gd name="T93" fmla="*/ 2147483647 h 246"/>
                <a:gd name="T94" fmla="*/ 2147483647 w 134"/>
                <a:gd name="T95" fmla="*/ 2147483647 h 246"/>
                <a:gd name="T96" fmla="*/ 2147483647 w 134"/>
                <a:gd name="T97" fmla="*/ 2147483647 h 246"/>
                <a:gd name="T98" fmla="*/ 2147483647 w 134"/>
                <a:gd name="T99" fmla="*/ 2147483647 h 246"/>
                <a:gd name="T100" fmla="*/ 2147483647 w 134"/>
                <a:gd name="T101" fmla="*/ 2147483647 h 246"/>
                <a:gd name="T102" fmla="*/ 2147483647 w 134"/>
                <a:gd name="T103" fmla="*/ 2147483647 h 246"/>
                <a:gd name="T104" fmla="*/ 2147483647 w 134"/>
                <a:gd name="T105" fmla="*/ 2147483647 h 246"/>
                <a:gd name="T106" fmla="*/ 2147483647 w 134"/>
                <a:gd name="T107" fmla="*/ 2147483647 h 246"/>
                <a:gd name="T108" fmla="*/ 2147483647 w 134"/>
                <a:gd name="T109" fmla="*/ 2147483647 h 246"/>
                <a:gd name="T110" fmla="*/ 2147483647 w 134"/>
                <a:gd name="T111" fmla="*/ 2147483647 h 246"/>
                <a:gd name="T112" fmla="*/ 2147483647 w 134"/>
                <a:gd name="T113" fmla="*/ 2147483647 h 246"/>
                <a:gd name="T114" fmla="*/ 2147483647 w 134"/>
                <a:gd name="T115" fmla="*/ 2147483647 h 246"/>
                <a:gd name="T116" fmla="*/ 2147483647 w 134"/>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246"/>
                <a:gd name="T179" fmla="*/ 134 w 134"/>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246">
                  <a:moveTo>
                    <a:pt x="5" y="163"/>
                  </a:moveTo>
                  <a:lnTo>
                    <a:pt x="4" y="170"/>
                  </a:lnTo>
                  <a:lnTo>
                    <a:pt x="0" y="179"/>
                  </a:lnTo>
                  <a:lnTo>
                    <a:pt x="1" y="180"/>
                  </a:lnTo>
                  <a:lnTo>
                    <a:pt x="4" y="182"/>
                  </a:lnTo>
                  <a:lnTo>
                    <a:pt x="11" y="188"/>
                  </a:lnTo>
                  <a:lnTo>
                    <a:pt x="11" y="186"/>
                  </a:lnTo>
                  <a:lnTo>
                    <a:pt x="11" y="185"/>
                  </a:lnTo>
                  <a:lnTo>
                    <a:pt x="10" y="184"/>
                  </a:lnTo>
                  <a:lnTo>
                    <a:pt x="8" y="182"/>
                  </a:lnTo>
                  <a:lnTo>
                    <a:pt x="10" y="182"/>
                  </a:lnTo>
                  <a:lnTo>
                    <a:pt x="9" y="182"/>
                  </a:lnTo>
                  <a:lnTo>
                    <a:pt x="8" y="181"/>
                  </a:lnTo>
                  <a:lnTo>
                    <a:pt x="9" y="178"/>
                  </a:lnTo>
                  <a:lnTo>
                    <a:pt x="10" y="177"/>
                  </a:lnTo>
                  <a:lnTo>
                    <a:pt x="11" y="177"/>
                  </a:lnTo>
                  <a:lnTo>
                    <a:pt x="11" y="178"/>
                  </a:lnTo>
                  <a:lnTo>
                    <a:pt x="10" y="179"/>
                  </a:lnTo>
                  <a:lnTo>
                    <a:pt x="17" y="188"/>
                  </a:lnTo>
                  <a:lnTo>
                    <a:pt x="20" y="189"/>
                  </a:lnTo>
                  <a:lnTo>
                    <a:pt x="22" y="189"/>
                  </a:lnTo>
                  <a:lnTo>
                    <a:pt x="25" y="192"/>
                  </a:lnTo>
                  <a:lnTo>
                    <a:pt x="27" y="200"/>
                  </a:lnTo>
                  <a:lnTo>
                    <a:pt x="28" y="201"/>
                  </a:lnTo>
                  <a:lnTo>
                    <a:pt x="26" y="206"/>
                  </a:lnTo>
                  <a:lnTo>
                    <a:pt x="28" y="218"/>
                  </a:lnTo>
                  <a:lnTo>
                    <a:pt x="26" y="221"/>
                  </a:lnTo>
                  <a:lnTo>
                    <a:pt x="24" y="236"/>
                  </a:lnTo>
                  <a:lnTo>
                    <a:pt x="26" y="238"/>
                  </a:lnTo>
                  <a:lnTo>
                    <a:pt x="28" y="238"/>
                  </a:lnTo>
                  <a:lnTo>
                    <a:pt x="31" y="237"/>
                  </a:lnTo>
                  <a:lnTo>
                    <a:pt x="33" y="238"/>
                  </a:lnTo>
                  <a:lnTo>
                    <a:pt x="34" y="237"/>
                  </a:lnTo>
                  <a:lnTo>
                    <a:pt x="36" y="237"/>
                  </a:lnTo>
                  <a:lnTo>
                    <a:pt x="40" y="239"/>
                  </a:lnTo>
                  <a:lnTo>
                    <a:pt x="40" y="241"/>
                  </a:lnTo>
                  <a:lnTo>
                    <a:pt x="46" y="240"/>
                  </a:lnTo>
                  <a:lnTo>
                    <a:pt x="47" y="240"/>
                  </a:lnTo>
                  <a:lnTo>
                    <a:pt x="51" y="241"/>
                  </a:lnTo>
                  <a:lnTo>
                    <a:pt x="51" y="244"/>
                  </a:lnTo>
                  <a:lnTo>
                    <a:pt x="54" y="245"/>
                  </a:lnTo>
                  <a:lnTo>
                    <a:pt x="58" y="242"/>
                  </a:lnTo>
                  <a:lnTo>
                    <a:pt x="60" y="244"/>
                  </a:lnTo>
                  <a:lnTo>
                    <a:pt x="63" y="244"/>
                  </a:lnTo>
                  <a:lnTo>
                    <a:pt x="68" y="240"/>
                  </a:lnTo>
                  <a:lnTo>
                    <a:pt x="70" y="240"/>
                  </a:lnTo>
                  <a:lnTo>
                    <a:pt x="69" y="242"/>
                  </a:lnTo>
                  <a:lnTo>
                    <a:pt x="71" y="241"/>
                  </a:lnTo>
                  <a:lnTo>
                    <a:pt x="74" y="242"/>
                  </a:lnTo>
                  <a:lnTo>
                    <a:pt x="76" y="242"/>
                  </a:lnTo>
                  <a:lnTo>
                    <a:pt x="76" y="241"/>
                  </a:lnTo>
                  <a:lnTo>
                    <a:pt x="75" y="239"/>
                  </a:lnTo>
                  <a:lnTo>
                    <a:pt x="72" y="238"/>
                  </a:lnTo>
                  <a:lnTo>
                    <a:pt x="73" y="237"/>
                  </a:lnTo>
                  <a:lnTo>
                    <a:pt x="76" y="237"/>
                  </a:lnTo>
                  <a:lnTo>
                    <a:pt x="77" y="236"/>
                  </a:lnTo>
                  <a:lnTo>
                    <a:pt x="76" y="235"/>
                  </a:lnTo>
                  <a:lnTo>
                    <a:pt x="76" y="232"/>
                  </a:lnTo>
                  <a:lnTo>
                    <a:pt x="76" y="230"/>
                  </a:lnTo>
                  <a:lnTo>
                    <a:pt x="72" y="231"/>
                  </a:lnTo>
                  <a:lnTo>
                    <a:pt x="69" y="229"/>
                  </a:lnTo>
                  <a:lnTo>
                    <a:pt x="69" y="226"/>
                  </a:lnTo>
                  <a:lnTo>
                    <a:pt x="68" y="226"/>
                  </a:lnTo>
                  <a:lnTo>
                    <a:pt x="67" y="227"/>
                  </a:lnTo>
                  <a:lnTo>
                    <a:pt x="65" y="227"/>
                  </a:lnTo>
                  <a:lnTo>
                    <a:pt x="64" y="229"/>
                  </a:lnTo>
                  <a:lnTo>
                    <a:pt x="62" y="229"/>
                  </a:lnTo>
                  <a:lnTo>
                    <a:pt x="60" y="227"/>
                  </a:lnTo>
                  <a:lnTo>
                    <a:pt x="61" y="226"/>
                  </a:lnTo>
                  <a:lnTo>
                    <a:pt x="62" y="226"/>
                  </a:lnTo>
                  <a:lnTo>
                    <a:pt x="64" y="225"/>
                  </a:lnTo>
                  <a:lnTo>
                    <a:pt x="67" y="223"/>
                  </a:lnTo>
                  <a:lnTo>
                    <a:pt x="67" y="222"/>
                  </a:lnTo>
                  <a:lnTo>
                    <a:pt x="64" y="219"/>
                  </a:lnTo>
                  <a:lnTo>
                    <a:pt x="62" y="219"/>
                  </a:lnTo>
                  <a:lnTo>
                    <a:pt x="63" y="218"/>
                  </a:lnTo>
                  <a:lnTo>
                    <a:pt x="65" y="218"/>
                  </a:lnTo>
                  <a:lnTo>
                    <a:pt x="64" y="218"/>
                  </a:lnTo>
                  <a:lnTo>
                    <a:pt x="64" y="216"/>
                  </a:lnTo>
                  <a:lnTo>
                    <a:pt x="68" y="214"/>
                  </a:lnTo>
                  <a:lnTo>
                    <a:pt x="69" y="213"/>
                  </a:lnTo>
                  <a:lnTo>
                    <a:pt x="70" y="213"/>
                  </a:lnTo>
                  <a:lnTo>
                    <a:pt x="70" y="214"/>
                  </a:lnTo>
                  <a:lnTo>
                    <a:pt x="71" y="214"/>
                  </a:lnTo>
                  <a:lnTo>
                    <a:pt x="73" y="213"/>
                  </a:lnTo>
                  <a:lnTo>
                    <a:pt x="75" y="208"/>
                  </a:lnTo>
                  <a:lnTo>
                    <a:pt x="72" y="203"/>
                  </a:lnTo>
                  <a:lnTo>
                    <a:pt x="70" y="203"/>
                  </a:lnTo>
                  <a:lnTo>
                    <a:pt x="72" y="202"/>
                  </a:lnTo>
                  <a:lnTo>
                    <a:pt x="72" y="200"/>
                  </a:lnTo>
                  <a:lnTo>
                    <a:pt x="70" y="200"/>
                  </a:lnTo>
                  <a:lnTo>
                    <a:pt x="70" y="198"/>
                  </a:lnTo>
                  <a:lnTo>
                    <a:pt x="70" y="197"/>
                  </a:lnTo>
                  <a:lnTo>
                    <a:pt x="70" y="194"/>
                  </a:lnTo>
                  <a:lnTo>
                    <a:pt x="72" y="193"/>
                  </a:lnTo>
                  <a:lnTo>
                    <a:pt x="74" y="190"/>
                  </a:lnTo>
                  <a:lnTo>
                    <a:pt x="71" y="188"/>
                  </a:lnTo>
                  <a:lnTo>
                    <a:pt x="70" y="188"/>
                  </a:lnTo>
                  <a:lnTo>
                    <a:pt x="69" y="188"/>
                  </a:lnTo>
                  <a:lnTo>
                    <a:pt x="68" y="188"/>
                  </a:lnTo>
                  <a:lnTo>
                    <a:pt x="65" y="188"/>
                  </a:lnTo>
                  <a:lnTo>
                    <a:pt x="64" y="188"/>
                  </a:lnTo>
                  <a:lnTo>
                    <a:pt x="65" y="188"/>
                  </a:lnTo>
                  <a:lnTo>
                    <a:pt x="69" y="188"/>
                  </a:lnTo>
                  <a:lnTo>
                    <a:pt x="69" y="186"/>
                  </a:lnTo>
                  <a:lnTo>
                    <a:pt x="70" y="185"/>
                  </a:lnTo>
                  <a:lnTo>
                    <a:pt x="70" y="186"/>
                  </a:lnTo>
                  <a:lnTo>
                    <a:pt x="72" y="186"/>
                  </a:lnTo>
                  <a:lnTo>
                    <a:pt x="74" y="185"/>
                  </a:lnTo>
                  <a:lnTo>
                    <a:pt x="76" y="186"/>
                  </a:lnTo>
                  <a:lnTo>
                    <a:pt x="76" y="182"/>
                  </a:lnTo>
                  <a:lnTo>
                    <a:pt x="78" y="182"/>
                  </a:lnTo>
                  <a:lnTo>
                    <a:pt x="79" y="179"/>
                  </a:lnTo>
                  <a:lnTo>
                    <a:pt x="81" y="177"/>
                  </a:lnTo>
                  <a:lnTo>
                    <a:pt x="76" y="176"/>
                  </a:lnTo>
                  <a:lnTo>
                    <a:pt x="76" y="175"/>
                  </a:lnTo>
                  <a:lnTo>
                    <a:pt x="74" y="173"/>
                  </a:lnTo>
                  <a:lnTo>
                    <a:pt x="73" y="171"/>
                  </a:lnTo>
                  <a:lnTo>
                    <a:pt x="69" y="171"/>
                  </a:lnTo>
                  <a:lnTo>
                    <a:pt x="67" y="170"/>
                  </a:lnTo>
                  <a:lnTo>
                    <a:pt x="68" y="170"/>
                  </a:lnTo>
                  <a:lnTo>
                    <a:pt x="70" y="170"/>
                  </a:lnTo>
                  <a:lnTo>
                    <a:pt x="73" y="170"/>
                  </a:lnTo>
                  <a:lnTo>
                    <a:pt x="75" y="170"/>
                  </a:lnTo>
                  <a:lnTo>
                    <a:pt x="76" y="172"/>
                  </a:lnTo>
                  <a:lnTo>
                    <a:pt x="79" y="173"/>
                  </a:lnTo>
                  <a:lnTo>
                    <a:pt x="80" y="173"/>
                  </a:lnTo>
                  <a:lnTo>
                    <a:pt x="84" y="171"/>
                  </a:lnTo>
                  <a:lnTo>
                    <a:pt x="87" y="171"/>
                  </a:lnTo>
                  <a:lnTo>
                    <a:pt x="88" y="171"/>
                  </a:lnTo>
                  <a:lnTo>
                    <a:pt x="89" y="171"/>
                  </a:lnTo>
                  <a:lnTo>
                    <a:pt x="88" y="170"/>
                  </a:lnTo>
                  <a:lnTo>
                    <a:pt x="88" y="169"/>
                  </a:lnTo>
                  <a:lnTo>
                    <a:pt x="90" y="168"/>
                  </a:lnTo>
                  <a:lnTo>
                    <a:pt x="91" y="167"/>
                  </a:lnTo>
                  <a:lnTo>
                    <a:pt x="92" y="167"/>
                  </a:lnTo>
                  <a:lnTo>
                    <a:pt x="92" y="166"/>
                  </a:lnTo>
                  <a:lnTo>
                    <a:pt x="89" y="166"/>
                  </a:lnTo>
                  <a:lnTo>
                    <a:pt x="89" y="164"/>
                  </a:lnTo>
                  <a:lnTo>
                    <a:pt x="92" y="162"/>
                  </a:lnTo>
                  <a:lnTo>
                    <a:pt x="91" y="160"/>
                  </a:lnTo>
                  <a:lnTo>
                    <a:pt x="89" y="161"/>
                  </a:lnTo>
                  <a:lnTo>
                    <a:pt x="90" y="159"/>
                  </a:lnTo>
                  <a:lnTo>
                    <a:pt x="88" y="160"/>
                  </a:lnTo>
                  <a:lnTo>
                    <a:pt x="82" y="158"/>
                  </a:lnTo>
                  <a:lnTo>
                    <a:pt x="84" y="157"/>
                  </a:lnTo>
                  <a:lnTo>
                    <a:pt x="85" y="158"/>
                  </a:lnTo>
                  <a:lnTo>
                    <a:pt x="87" y="158"/>
                  </a:lnTo>
                  <a:lnTo>
                    <a:pt x="87" y="156"/>
                  </a:lnTo>
                  <a:lnTo>
                    <a:pt x="90" y="156"/>
                  </a:lnTo>
                  <a:lnTo>
                    <a:pt x="93" y="155"/>
                  </a:lnTo>
                  <a:lnTo>
                    <a:pt x="94" y="156"/>
                  </a:lnTo>
                  <a:lnTo>
                    <a:pt x="94" y="157"/>
                  </a:lnTo>
                  <a:lnTo>
                    <a:pt x="95" y="156"/>
                  </a:lnTo>
                  <a:lnTo>
                    <a:pt x="95" y="157"/>
                  </a:lnTo>
                  <a:lnTo>
                    <a:pt x="95" y="158"/>
                  </a:lnTo>
                  <a:lnTo>
                    <a:pt x="97" y="159"/>
                  </a:lnTo>
                  <a:lnTo>
                    <a:pt x="98" y="159"/>
                  </a:lnTo>
                  <a:lnTo>
                    <a:pt x="98" y="158"/>
                  </a:lnTo>
                  <a:lnTo>
                    <a:pt x="98" y="155"/>
                  </a:lnTo>
                  <a:lnTo>
                    <a:pt x="99" y="155"/>
                  </a:lnTo>
                  <a:lnTo>
                    <a:pt x="101" y="153"/>
                  </a:lnTo>
                  <a:lnTo>
                    <a:pt x="101" y="149"/>
                  </a:lnTo>
                  <a:lnTo>
                    <a:pt x="100" y="147"/>
                  </a:lnTo>
                  <a:lnTo>
                    <a:pt x="101" y="146"/>
                  </a:lnTo>
                  <a:lnTo>
                    <a:pt x="102" y="146"/>
                  </a:lnTo>
                  <a:lnTo>
                    <a:pt x="102" y="145"/>
                  </a:lnTo>
                  <a:lnTo>
                    <a:pt x="102" y="143"/>
                  </a:lnTo>
                  <a:lnTo>
                    <a:pt x="101" y="138"/>
                  </a:lnTo>
                  <a:lnTo>
                    <a:pt x="99" y="135"/>
                  </a:lnTo>
                  <a:lnTo>
                    <a:pt x="100" y="134"/>
                  </a:lnTo>
                  <a:lnTo>
                    <a:pt x="99" y="133"/>
                  </a:lnTo>
                  <a:lnTo>
                    <a:pt x="101" y="130"/>
                  </a:lnTo>
                  <a:lnTo>
                    <a:pt x="103" y="130"/>
                  </a:lnTo>
                  <a:lnTo>
                    <a:pt x="104" y="128"/>
                  </a:lnTo>
                  <a:lnTo>
                    <a:pt x="105" y="127"/>
                  </a:lnTo>
                  <a:lnTo>
                    <a:pt x="105" y="125"/>
                  </a:lnTo>
                  <a:lnTo>
                    <a:pt x="106" y="124"/>
                  </a:lnTo>
                  <a:lnTo>
                    <a:pt x="107" y="124"/>
                  </a:lnTo>
                  <a:lnTo>
                    <a:pt x="107" y="123"/>
                  </a:lnTo>
                  <a:lnTo>
                    <a:pt x="108" y="123"/>
                  </a:lnTo>
                  <a:lnTo>
                    <a:pt x="111" y="123"/>
                  </a:lnTo>
                  <a:lnTo>
                    <a:pt x="112" y="123"/>
                  </a:lnTo>
                  <a:lnTo>
                    <a:pt x="113" y="123"/>
                  </a:lnTo>
                  <a:lnTo>
                    <a:pt x="112" y="125"/>
                  </a:lnTo>
                  <a:lnTo>
                    <a:pt x="111" y="126"/>
                  </a:lnTo>
                  <a:lnTo>
                    <a:pt x="110" y="128"/>
                  </a:lnTo>
                  <a:lnTo>
                    <a:pt x="111" y="128"/>
                  </a:lnTo>
                  <a:lnTo>
                    <a:pt x="111" y="129"/>
                  </a:lnTo>
                  <a:lnTo>
                    <a:pt x="111" y="130"/>
                  </a:lnTo>
                  <a:lnTo>
                    <a:pt x="110" y="130"/>
                  </a:lnTo>
                  <a:lnTo>
                    <a:pt x="109" y="129"/>
                  </a:lnTo>
                  <a:lnTo>
                    <a:pt x="110" y="128"/>
                  </a:lnTo>
                  <a:lnTo>
                    <a:pt x="108" y="128"/>
                  </a:lnTo>
                  <a:lnTo>
                    <a:pt x="108" y="129"/>
                  </a:lnTo>
                  <a:lnTo>
                    <a:pt x="106" y="130"/>
                  </a:lnTo>
                  <a:lnTo>
                    <a:pt x="105" y="130"/>
                  </a:lnTo>
                  <a:lnTo>
                    <a:pt x="106" y="131"/>
                  </a:lnTo>
                  <a:lnTo>
                    <a:pt x="107" y="133"/>
                  </a:lnTo>
                  <a:lnTo>
                    <a:pt x="109" y="133"/>
                  </a:lnTo>
                  <a:lnTo>
                    <a:pt x="111" y="132"/>
                  </a:lnTo>
                  <a:lnTo>
                    <a:pt x="112" y="133"/>
                  </a:lnTo>
                  <a:lnTo>
                    <a:pt x="113" y="133"/>
                  </a:lnTo>
                  <a:lnTo>
                    <a:pt x="113" y="134"/>
                  </a:lnTo>
                  <a:lnTo>
                    <a:pt x="111" y="135"/>
                  </a:lnTo>
                  <a:lnTo>
                    <a:pt x="112" y="138"/>
                  </a:lnTo>
                  <a:lnTo>
                    <a:pt x="113" y="139"/>
                  </a:lnTo>
                  <a:lnTo>
                    <a:pt x="115" y="138"/>
                  </a:lnTo>
                  <a:lnTo>
                    <a:pt x="115" y="136"/>
                  </a:lnTo>
                  <a:lnTo>
                    <a:pt x="115" y="134"/>
                  </a:lnTo>
                  <a:lnTo>
                    <a:pt x="114" y="134"/>
                  </a:lnTo>
                  <a:lnTo>
                    <a:pt x="114" y="133"/>
                  </a:lnTo>
                  <a:lnTo>
                    <a:pt x="116" y="130"/>
                  </a:lnTo>
                  <a:lnTo>
                    <a:pt x="117" y="128"/>
                  </a:lnTo>
                  <a:lnTo>
                    <a:pt x="120" y="128"/>
                  </a:lnTo>
                  <a:lnTo>
                    <a:pt x="120" y="130"/>
                  </a:lnTo>
                  <a:lnTo>
                    <a:pt x="120" y="131"/>
                  </a:lnTo>
                  <a:lnTo>
                    <a:pt x="118" y="131"/>
                  </a:lnTo>
                  <a:lnTo>
                    <a:pt x="118" y="132"/>
                  </a:lnTo>
                  <a:lnTo>
                    <a:pt x="121" y="134"/>
                  </a:lnTo>
                  <a:lnTo>
                    <a:pt x="122" y="135"/>
                  </a:lnTo>
                  <a:lnTo>
                    <a:pt x="123" y="133"/>
                  </a:lnTo>
                  <a:lnTo>
                    <a:pt x="123" y="129"/>
                  </a:lnTo>
                  <a:lnTo>
                    <a:pt x="123" y="128"/>
                  </a:lnTo>
                  <a:lnTo>
                    <a:pt x="126" y="126"/>
                  </a:lnTo>
                  <a:lnTo>
                    <a:pt x="128" y="123"/>
                  </a:lnTo>
                  <a:lnTo>
                    <a:pt x="129" y="122"/>
                  </a:lnTo>
                  <a:lnTo>
                    <a:pt x="131" y="118"/>
                  </a:lnTo>
                  <a:lnTo>
                    <a:pt x="131" y="113"/>
                  </a:lnTo>
                  <a:lnTo>
                    <a:pt x="132" y="111"/>
                  </a:lnTo>
                  <a:lnTo>
                    <a:pt x="133" y="111"/>
                  </a:lnTo>
                  <a:lnTo>
                    <a:pt x="133" y="110"/>
                  </a:lnTo>
                  <a:lnTo>
                    <a:pt x="132" y="108"/>
                  </a:lnTo>
                  <a:lnTo>
                    <a:pt x="129" y="106"/>
                  </a:lnTo>
                  <a:lnTo>
                    <a:pt x="129" y="104"/>
                  </a:lnTo>
                  <a:lnTo>
                    <a:pt x="129" y="103"/>
                  </a:lnTo>
                  <a:lnTo>
                    <a:pt x="125" y="102"/>
                  </a:lnTo>
                  <a:lnTo>
                    <a:pt x="123" y="103"/>
                  </a:lnTo>
                  <a:lnTo>
                    <a:pt x="119" y="103"/>
                  </a:lnTo>
                  <a:lnTo>
                    <a:pt x="117" y="104"/>
                  </a:lnTo>
                  <a:lnTo>
                    <a:pt x="115" y="104"/>
                  </a:lnTo>
                  <a:lnTo>
                    <a:pt x="111" y="103"/>
                  </a:lnTo>
                  <a:lnTo>
                    <a:pt x="108" y="101"/>
                  </a:lnTo>
                  <a:lnTo>
                    <a:pt x="106" y="99"/>
                  </a:lnTo>
                  <a:lnTo>
                    <a:pt x="105" y="97"/>
                  </a:lnTo>
                  <a:lnTo>
                    <a:pt x="105" y="96"/>
                  </a:lnTo>
                  <a:lnTo>
                    <a:pt x="105" y="95"/>
                  </a:lnTo>
                  <a:lnTo>
                    <a:pt x="106" y="94"/>
                  </a:lnTo>
                  <a:lnTo>
                    <a:pt x="106" y="93"/>
                  </a:lnTo>
                  <a:lnTo>
                    <a:pt x="106" y="92"/>
                  </a:lnTo>
                  <a:lnTo>
                    <a:pt x="105" y="92"/>
                  </a:lnTo>
                  <a:lnTo>
                    <a:pt x="106" y="91"/>
                  </a:lnTo>
                  <a:lnTo>
                    <a:pt x="106" y="87"/>
                  </a:lnTo>
                  <a:lnTo>
                    <a:pt x="105" y="87"/>
                  </a:lnTo>
                  <a:lnTo>
                    <a:pt x="103" y="88"/>
                  </a:lnTo>
                  <a:lnTo>
                    <a:pt x="102" y="88"/>
                  </a:lnTo>
                  <a:lnTo>
                    <a:pt x="99" y="89"/>
                  </a:lnTo>
                  <a:lnTo>
                    <a:pt x="99" y="88"/>
                  </a:lnTo>
                  <a:lnTo>
                    <a:pt x="99" y="87"/>
                  </a:lnTo>
                  <a:lnTo>
                    <a:pt x="100" y="87"/>
                  </a:lnTo>
                  <a:lnTo>
                    <a:pt x="105" y="87"/>
                  </a:lnTo>
                  <a:lnTo>
                    <a:pt x="105" y="86"/>
                  </a:lnTo>
                  <a:lnTo>
                    <a:pt x="104" y="83"/>
                  </a:lnTo>
                  <a:lnTo>
                    <a:pt x="103" y="74"/>
                  </a:lnTo>
                  <a:lnTo>
                    <a:pt x="104" y="69"/>
                  </a:lnTo>
                  <a:lnTo>
                    <a:pt x="105" y="66"/>
                  </a:lnTo>
                  <a:lnTo>
                    <a:pt x="104" y="66"/>
                  </a:lnTo>
                  <a:lnTo>
                    <a:pt x="105" y="65"/>
                  </a:lnTo>
                  <a:lnTo>
                    <a:pt x="105" y="64"/>
                  </a:lnTo>
                  <a:lnTo>
                    <a:pt x="101" y="64"/>
                  </a:lnTo>
                  <a:lnTo>
                    <a:pt x="97" y="62"/>
                  </a:lnTo>
                  <a:lnTo>
                    <a:pt x="92" y="57"/>
                  </a:lnTo>
                  <a:lnTo>
                    <a:pt x="88" y="58"/>
                  </a:lnTo>
                  <a:lnTo>
                    <a:pt x="86" y="58"/>
                  </a:lnTo>
                  <a:lnTo>
                    <a:pt x="83" y="59"/>
                  </a:lnTo>
                  <a:lnTo>
                    <a:pt x="80" y="58"/>
                  </a:lnTo>
                  <a:lnTo>
                    <a:pt x="77" y="60"/>
                  </a:lnTo>
                  <a:lnTo>
                    <a:pt x="76" y="63"/>
                  </a:lnTo>
                  <a:lnTo>
                    <a:pt x="74" y="64"/>
                  </a:lnTo>
                  <a:lnTo>
                    <a:pt x="72" y="65"/>
                  </a:lnTo>
                  <a:lnTo>
                    <a:pt x="72" y="63"/>
                  </a:lnTo>
                  <a:lnTo>
                    <a:pt x="69" y="61"/>
                  </a:lnTo>
                  <a:lnTo>
                    <a:pt x="64" y="61"/>
                  </a:lnTo>
                  <a:lnTo>
                    <a:pt x="59" y="63"/>
                  </a:lnTo>
                  <a:lnTo>
                    <a:pt x="58" y="63"/>
                  </a:lnTo>
                  <a:lnTo>
                    <a:pt x="58" y="64"/>
                  </a:lnTo>
                  <a:lnTo>
                    <a:pt x="55" y="69"/>
                  </a:lnTo>
                  <a:lnTo>
                    <a:pt x="54" y="71"/>
                  </a:lnTo>
                  <a:lnTo>
                    <a:pt x="56" y="73"/>
                  </a:lnTo>
                  <a:lnTo>
                    <a:pt x="56" y="75"/>
                  </a:lnTo>
                  <a:lnTo>
                    <a:pt x="53" y="77"/>
                  </a:lnTo>
                  <a:lnTo>
                    <a:pt x="54" y="79"/>
                  </a:lnTo>
                  <a:lnTo>
                    <a:pt x="54" y="81"/>
                  </a:lnTo>
                  <a:lnTo>
                    <a:pt x="57" y="82"/>
                  </a:lnTo>
                  <a:lnTo>
                    <a:pt x="55" y="86"/>
                  </a:lnTo>
                  <a:lnTo>
                    <a:pt x="53" y="88"/>
                  </a:lnTo>
                  <a:lnTo>
                    <a:pt x="54" y="89"/>
                  </a:lnTo>
                  <a:lnTo>
                    <a:pt x="58" y="87"/>
                  </a:lnTo>
                  <a:lnTo>
                    <a:pt x="59" y="88"/>
                  </a:lnTo>
                  <a:lnTo>
                    <a:pt x="60" y="91"/>
                  </a:lnTo>
                  <a:lnTo>
                    <a:pt x="58" y="97"/>
                  </a:lnTo>
                  <a:lnTo>
                    <a:pt x="59" y="99"/>
                  </a:lnTo>
                  <a:lnTo>
                    <a:pt x="62" y="98"/>
                  </a:lnTo>
                  <a:lnTo>
                    <a:pt x="62" y="100"/>
                  </a:lnTo>
                  <a:lnTo>
                    <a:pt x="61" y="100"/>
                  </a:lnTo>
                  <a:lnTo>
                    <a:pt x="58" y="101"/>
                  </a:lnTo>
                  <a:lnTo>
                    <a:pt x="57" y="98"/>
                  </a:lnTo>
                  <a:lnTo>
                    <a:pt x="57" y="96"/>
                  </a:lnTo>
                  <a:lnTo>
                    <a:pt x="58" y="95"/>
                  </a:lnTo>
                  <a:lnTo>
                    <a:pt x="58" y="93"/>
                  </a:lnTo>
                  <a:lnTo>
                    <a:pt x="53" y="93"/>
                  </a:lnTo>
                  <a:lnTo>
                    <a:pt x="52" y="91"/>
                  </a:lnTo>
                  <a:lnTo>
                    <a:pt x="52" y="93"/>
                  </a:lnTo>
                  <a:lnTo>
                    <a:pt x="51" y="94"/>
                  </a:lnTo>
                  <a:lnTo>
                    <a:pt x="50" y="94"/>
                  </a:lnTo>
                  <a:lnTo>
                    <a:pt x="48" y="99"/>
                  </a:lnTo>
                  <a:lnTo>
                    <a:pt x="47" y="95"/>
                  </a:lnTo>
                  <a:lnTo>
                    <a:pt x="48" y="93"/>
                  </a:lnTo>
                  <a:lnTo>
                    <a:pt x="53" y="87"/>
                  </a:lnTo>
                  <a:lnTo>
                    <a:pt x="52" y="82"/>
                  </a:lnTo>
                  <a:lnTo>
                    <a:pt x="51" y="80"/>
                  </a:lnTo>
                  <a:lnTo>
                    <a:pt x="48" y="78"/>
                  </a:lnTo>
                  <a:lnTo>
                    <a:pt x="47" y="80"/>
                  </a:lnTo>
                  <a:lnTo>
                    <a:pt x="45" y="78"/>
                  </a:lnTo>
                  <a:lnTo>
                    <a:pt x="40" y="81"/>
                  </a:lnTo>
                  <a:lnTo>
                    <a:pt x="38" y="86"/>
                  </a:lnTo>
                  <a:lnTo>
                    <a:pt x="40" y="86"/>
                  </a:lnTo>
                  <a:lnTo>
                    <a:pt x="40" y="87"/>
                  </a:lnTo>
                  <a:lnTo>
                    <a:pt x="37" y="87"/>
                  </a:lnTo>
                  <a:lnTo>
                    <a:pt x="34" y="93"/>
                  </a:lnTo>
                  <a:lnTo>
                    <a:pt x="31" y="93"/>
                  </a:lnTo>
                  <a:lnTo>
                    <a:pt x="33" y="96"/>
                  </a:lnTo>
                  <a:lnTo>
                    <a:pt x="34" y="99"/>
                  </a:lnTo>
                  <a:lnTo>
                    <a:pt x="33" y="100"/>
                  </a:lnTo>
                  <a:lnTo>
                    <a:pt x="33" y="105"/>
                  </a:lnTo>
                  <a:lnTo>
                    <a:pt x="28" y="105"/>
                  </a:lnTo>
                  <a:lnTo>
                    <a:pt x="28" y="102"/>
                  </a:lnTo>
                  <a:lnTo>
                    <a:pt x="26" y="102"/>
                  </a:lnTo>
                  <a:lnTo>
                    <a:pt x="28" y="100"/>
                  </a:lnTo>
                  <a:lnTo>
                    <a:pt x="26" y="96"/>
                  </a:lnTo>
                  <a:lnTo>
                    <a:pt x="25" y="94"/>
                  </a:lnTo>
                  <a:lnTo>
                    <a:pt x="27" y="93"/>
                  </a:lnTo>
                  <a:lnTo>
                    <a:pt x="28" y="91"/>
                  </a:lnTo>
                  <a:lnTo>
                    <a:pt x="29" y="92"/>
                  </a:lnTo>
                  <a:lnTo>
                    <a:pt x="29" y="89"/>
                  </a:lnTo>
                  <a:lnTo>
                    <a:pt x="28" y="89"/>
                  </a:lnTo>
                  <a:lnTo>
                    <a:pt x="28" y="87"/>
                  </a:lnTo>
                  <a:lnTo>
                    <a:pt x="27" y="87"/>
                  </a:lnTo>
                  <a:lnTo>
                    <a:pt x="23" y="88"/>
                  </a:lnTo>
                  <a:lnTo>
                    <a:pt x="22" y="87"/>
                  </a:lnTo>
                  <a:lnTo>
                    <a:pt x="20" y="87"/>
                  </a:lnTo>
                  <a:lnTo>
                    <a:pt x="19" y="87"/>
                  </a:lnTo>
                  <a:lnTo>
                    <a:pt x="22" y="86"/>
                  </a:lnTo>
                  <a:lnTo>
                    <a:pt x="23" y="87"/>
                  </a:lnTo>
                  <a:lnTo>
                    <a:pt x="24" y="86"/>
                  </a:lnTo>
                  <a:lnTo>
                    <a:pt x="24" y="84"/>
                  </a:lnTo>
                  <a:lnTo>
                    <a:pt x="22" y="84"/>
                  </a:lnTo>
                  <a:lnTo>
                    <a:pt x="23" y="81"/>
                  </a:lnTo>
                  <a:lnTo>
                    <a:pt x="22" y="79"/>
                  </a:lnTo>
                  <a:lnTo>
                    <a:pt x="26" y="75"/>
                  </a:lnTo>
                  <a:lnTo>
                    <a:pt x="28" y="75"/>
                  </a:lnTo>
                  <a:lnTo>
                    <a:pt x="30" y="72"/>
                  </a:lnTo>
                  <a:lnTo>
                    <a:pt x="31" y="68"/>
                  </a:lnTo>
                  <a:lnTo>
                    <a:pt x="32" y="67"/>
                  </a:lnTo>
                  <a:lnTo>
                    <a:pt x="32" y="65"/>
                  </a:lnTo>
                  <a:lnTo>
                    <a:pt x="37" y="65"/>
                  </a:lnTo>
                  <a:lnTo>
                    <a:pt x="38" y="63"/>
                  </a:lnTo>
                  <a:lnTo>
                    <a:pt x="40" y="63"/>
                  </a:lnTo>
                  <a:lnTo>
                    <a:pt x="39" y="61"/>
                  </a:lnTo>
                  <a:lnTo>
                    <a:pt x="40" y="61"/>
                  </a:lnTo>
                  <a:lnTo>
                    <a:pt x="41" y="61"/>
                  </a:lnTo>
                  <a:lnTo>
                    <a:pt x="42" y="63"/>
                  </a:lnTo>
                  <a:lnTo>
                    <a:pt x="43" y="63"/>
                  </a:lnTo>
                  <a:lnTo>
                    <a:pt x="44" y="60"/>
                  </a:lnTo>
                  <a:lnTo>
                    <a:pt x="46" y="61"/>
                  </a:lnTo>
                  <a:lnTo>
                    <a:pt x="47" y="59"/>
                  </a:lnTo>
                  <a:lnTo>
                    <a:pt x="48" y="61"/>
                  </a:lnTo>
                  <a:lnTo>
                    <a:pt x="49" y="60"/>
                  </a:lnTo>
                  <a:lnTo>
                    <a:pt x="50" y="59"/>
                  </a:lnTo>
                  <a:lnTo>
                    <a:pt x="51" y="58"/>
                  </a:lnTo>
                  <a:lnTo>
                    <a:pt x="52" y="58"/>
                  </a:lnTo>
                  <a:lnTo>
                    <a:pt x="56" y="61"/>
                  </a:lnTo>
                  <a:lnTo>
                    <a:pt x="58" y="62"/>
                  </a:lnTo>
                  <a:lnTo>
                    <a:pt x="67" y="58"/>
                  </a:lnTo>
                  <a:lnTo>
                    <a:pt x="73" y="58"/>
                  </a:lnTo>
                  <a:lnTo>
                    <a:pt x="75" y="57"/>
                  </a:lnTo>
                  <a:lnTo>
                    <a:pt x="75" y="55"/>
                  </a:lnTo>
                  <a:lnTo>
                    <a:pt x="76" y="55"/>
                  </a:lnTo>
                  <a:lnTo>
                    <a:pt x="76" y="56"/>
                  </a:lnTo>
                  <a:lnTo>
                    <a:pt x="78" y="57"/>
                  </a:lnTo>
                  <a:lnTo>
                    <a:pt x="81" y="57"/>
                  </a:lnTo>
                  <a:lnTo>
                    <a:pt x="81" y="54"/>
                  </a:lnTo>
                  <a:lnTo>
                    <a:pt x="88" y="57"/>
                  </a:lnTo>
                  <a:lnTo>
                    <a:pt x="92" y="56"/>
                  </a:lnTo>
                  <a:lnTo>
                    <a:pt x="93" y="56"/>
                  </a:lnTo>
                  <a:lnTo>
                    <a:pt x="101" y="63"/>
                  </a:lnTo>
                  <a:lnTo>
                    <a:pt x="106" y="63"/>
                  </a:lnTo>
                  <a:lnTo>
                    <a:pt x="108" y="59"/>
                  </a:lnTo>
                  <a:lnTo>
                    <a:pt x="108" y="57"/>
                  </a:lnTo>
                  <a:lnTo>
                    <a:pt x="109" y="55"/>
                  </a:lnTo>
                  <a:lnTo>
                    <a:pt x="110" y="53"/>
                  </a:lnTo>
                  <a:lnTo>
                    <a:pt x="109" y="53"/>
                  </a:lnTo>
                  <a:lnTo>
                    <a:pt x="111" y="48"/>
                  </a:lnTo>
                  <a:lnTo>
                    <a:pt x="117" y="44"/>
                  </a:lnTo>
                  <a:lnTo>
                    <a:pt x="117" y="40"/>
                  </a:lnTo>
                  <a:lnTo>
                    <a:pt x="116" y="36"/>
                  </a:lnTo>
                  <a:lnTo>
                    <a:pt x="116" y="34"/>
                  </a:lnTo>
                  <a:lnTo>
                    <a:pt x="115" y="31"/>
                  </a:lnTo>
                  <a:lnTo>
                    <a:pt x="116" y="27"/>
                  </a:lnTo>
                  <a:lnTo>
                    <a:pt x="117" y="27"/>
                  </a:lnTo>
                  <a:lnTo>
                    <a:pt x="117" y="25"/>
                  </a:lnTo>
                  <a:lnTo>
                    <a:pt x="115" y="22"/>
                  </a:lnTo>
                  <a:lnTo>
                    <a:pt x="115" y="21"/>
                  </a:lnTo>
                  <a:lnTo>
                    <a:pt x="112" y="18"/>
                  </a:lnTo>
                  <a:lnTo>
                    <a:pt x="111" y="15"/>
                  </a:lnTo>
                  <a:lnTo>
                    <a:pt x="111" y="13"/>
                  </a:lnTo>
                  <a:lnTo>
                    <a:pt x="112" y="10"/>
                  </a:lnTo>
                  <a:lnTo>
                    <a:pt x="117" y="4"/>
                  </a:lnTo>
                  <a:lnTo>
                    <a:pt x="118" y="3"/>
                  </a:lnTo>
                  <a:lnTo>
                    <a:pt x="121" y="1"/>
                  </a:lnTo>
                  <a:lnTo>
                    <a:pt x="119" y="0"/>
                  </a:lnTo>
                  <a:lnTo>
                    <a:pt x="117" y="1"/>
                  </a:lnTo>
                  <a:lnTo>
                    <a:pt x="106" y="10"/>
                  </a:lnTo>
                  <a:lnTo>
                    <a:pt x="101" y="12"/>
                  </a:lnTo>
                  <a:lnTo>
                    <a:pt x="96" y="13"/>
                  </a:lnTo>
                  <a:lnTo>
                    <a:pt x="90" y="13"/>
                  </a:lnTo>
                  <a:lnTo>
                    <a:pt x="87" y="18"/>
                  </a:lnTo>
                  <a:lnTo>
                    <a:pt x="82" y="23"/>
                  </a:lnTo>
                  <a:lnTo>
                    <a:pt x="81" y="24"/>
                  </a:lnTo>
                  <a:lnTo>
                    <a:pt x="81" y="27"/>
                  </a:lnTo>
                  <a:lnTo>
                    <a:pt x="74" y="39"/>
                  </a:lnTo>
                  <a:lnTo>
                    <a:pt x="70" y="45"/>
                  </a:lnTo>
                  <a:lnTo>
                    <a:pt x="64" y="48"/>
                  </a:lnTo>
                  <a:lnTo>
                    <a:pt x="57" y="50"/>
                  </a:lnTo>
                  <a:lnTo>
                    <a:pt x="51" y="49"/>
                  </a:lnTo>
                  <a:lnTo>
                    <a:pt x="48" y="48"/>
                  </a:lnTo>
                  <a:lnTo>
                    <a:pt x="46" y="48"/>
                  </a:lnTo>
                  <a:lnTo>
                    <a:pt x="41" y="51"/>
                  </a:lnTo>
                  <a:lnTo>
                    <a:pt x="37" y="52"/>
                  </a:lnTo>
                  <a:lnTo>
                    <a:pt x="34" y="51"/>
                  </a:lnTo>
                  <a:lnTo>
                    <a:pt x="31" y="50"/>
                  </a:lnTo>
                  <a:lnTo>
                    <a:pt x="29" y="50"/>
                  </a:lnTo>
                  <a:lnTo>
                    <a:pt x="28" y="51"/>
                  </a:lnTo>
                  <a:lnTo>
                    <a:pt x="28" y="52"/>
                  </a:lnTo>
                  <a:lnTo>
                    <a:pt x="25" y="56"/>
                  </a:lnTo>
                  <a:lnTo>
                    <a:pt x="24" y="56"/>
                  </a:lnTo>
                  <a:lnTo>
                    <a:pt x="22" y="60"/>
                  </a:lnTo>
                  <a:lnTo>
                    <a:pt x="17" y="65"/>
                  </a:lnTo>
                  <a:lnTo>
                    <a:pt x="12" y="75"/>
                  </a:lnTo>
                  <a:lnTo>
                    <a:pt x="11" y="79"/>
                  </a:lnTo>
                  <a:lnTo>
                    <a:pt x="12" y="84"/>
                  </a:lnTo>
                  <a:lnTo>
                    <a:pt x="12" y="83"/>
                  </a:lnTo>
                  <a:lnTo>
                    <a:pt x="13" y="83"/>
                  </a:lnTo>
                  <a:lnTo>
                    <a:pt x="13" y="81"/>
                  </a:lnTo>
                  <a:lnTo>
                    <a:pt x="12" y="81"/>
                  </a:lnTo>
                  <a:lnTo>
                    <a:pt x="13" y="80"/>
                  </a:lnTo>
                  <a:lnTo>
                    <a:pt x="12" y="79"/>
                  </a:lnTo>
                  <a:lnTo>
                    <a:pt x="14" y="79"/>
                  </a:lnTo>
                  <a:lnTo>
                    <a:pt x="15" y="80"/>
                  </a:lnTo>
                  <a:lnTo>
                    <a:pt x="16" y="81"/>
                  </a:lnTo>
                  <a:lnTo>
                    <a:pt x="16" y="84"/>
                  </a:lnTo>
                  <a:lnTo>
                    <a:pt x="16" y="85"/>
                  </a:lnTo>
                  <a:lnTo>
                    <a:pt x="16" y="86"/>
                  </a:lnTo>
                  <a:lnTo>
                    <a:pt x="17" y="86"/>
                  </a:lnTo>
                  <a:lnTo>
                    <a:pt x="17" y="87"/>
                  </a:lnTo>
                  <a:lnTo>
                    <a:pt x="19" y="87"/>
                  </a:lnTo>
                  <a:lnTo>
                    <a:pt x="21" y="88"/>
                  </a:lnTo>
                  <a:lnTo>
                    <a:pt x="22" y="91"/>
                  </a:lnTo>
                  <a:lnTo>
                    <a:pt x="23" y="90"/>
                  </a:lnTo>
                  <a:lnTo>
                    <a:pt x="24" y="94"/>
                  </a:lnTo>
                  <a:lnTo>
                    <a:pt x="26" y="97"/>
                  </a:lnTo>
                  <a:lnTo>
                    <a:pt x="24" y="99"/>
                  </a:lnTo>
                  <a:lnTo>
                    <a:pt x="22" y="97"/>
                  </a:lnTo>
                  <a:lnTo>
                    <a:pt x="17" y="95"/>
                  </a:lnTo>
                  <a:lnTo>
                    <a:pt x="16" y="96"/>
                  </a:lnTo>
                  <a:lnTo>
                    <a:pt x="15" y="97"/>
                  </a:lnTo>
                  <a:lnTo>
                    <a:pt x="14" y="98"/>
                  </a:lnTo>
                  <a:lnTo>
                    <a:pt x="14" y="95"/>
                  </a:lnTo>
                  <a:lnTo>
                    <a:pt x="15" y="94"/>
                  </a:lnTo>
                  <a:lnTo>
                    <a:pt x="15" y="93"/>
                  </a:lnTo>
                  <a:lnTo>
                    <a:pt x="12" y="93"/>
                  </a:lnTo>
                  <a:lnTo>
                    <a:pt x="12" y="92"/>
                  </a:lnTo>
                  <a:lnTo>
                    <a:pt x="9" y="90"/>
                  </a:lnTo>
                  <a:lnTo>
                    <a:pt x="11" y="88"/>
                  </a:lnTo>
                  <a:lnTo>
                    <a:pt x="10" y="88"/>
                  </a:lnTo>
                  <a:lnTo>
                    <a:pt x="10" y="87"/>
                  </a:lnTo>
                  <a:lnTo>
                    <a:pt x="11" y="86"/>
                  </a:lnTo>
                  <a:lnTo>
                    <a:pt x="12" y="86"/>
                  </a:lnTo>
                  <a:lnTo>
                    <a:pt x="12" y="85"/>
                  </a:lnTo>
                  <a:lnTo>
                    <a:pt x="11" y="84"/>
                  </a:lnTo>
                  <a:lnTo>
                    <a:pt x="10" y="85"/>
                  </a:lnTo>
                  <a:lnTo>
                    <a:pt x="9" y="88"/>
                  </a:lnTo>
                  <a:lnTo>
                    <a:pt x="6" y="98"/>
                  </a:lnTo>
                  <a:lnTo>
                    <a:pt x="6" y="102"/>
                  </a:lnTo>
                  <a:lnTo>
                    <a:pt x="5" y="125"/>
                  </a:lnTo>
                  <a:lnTo>
                    <a:pt x="4" y="135"/>
                  </a:lnTo>
                  <a:lnTo>
                    <a:pt x="4" y="143"/>
                  </a:lnTo>
                  <a:lnTo>
                    <a:pt x="5" y="135"/>
                  </a:lnTo>
                  <a:lnTo>
                    <a:pt x="5" y="133"/>
                  </a:lnTo>
                  <a:lnTo>
                    <a:pt x="6" y="134"/>
                  </a:lnTo>
                  <a:lnTo>
                    <a:pt x="10" y="134"/>
                  </a:lnTo>
                  <a:lnTo>
                    <a:pt x="11" y="139"/>
                  </a:lnTo>
                  <a:lnTo>
                    <a:pt x="12" y="139"/>
                  </a:lnTo>
                  <a:lnTo>
                    <a:pt x="12" y="140"/>
                  </a:lnTo>
                  <a:lnTo>
                    <a:pt x="12" y="143"/>
                  </a:lnTo>
                  <a:lnTo>
                    <a:pt x="13" y="144"/>
                  </a:lnTo>
                  <a:lnTo>
                    <a:pt x="15" y="147"/>
                  </a:lnTo>
                  <a:lnTo>
                    <a:pt x="16" y="148"/>
                  </a:lnTo>
                  <a:lnTo>
                    <a:pt x="16" y="150"/>
                  </a:lnTo>
                  <a:lnTo>
                    <a:pt x="16" y="151"/>
                  </a:lnTo>
                  <a:lnTo>
                    <a:pt x="10" y="156"/>
                  </a:lnTo>
                  <a:lnTo>
                    <a:pt x="9" y="157"/>
                  </a:lnTo>
                  <a:lnTo>
                    <a:pt x="8" y="157"/>
                  </a:lnTo>
                  <a:lnTo>
                    <a:pt x="9" y="155"/>
                  </a:lnTo>
                  <a:lnTo>
                    <a:pt x="6" y="155"/>
                  </a:lnTo>
                  <a:lnTo>
                    <a:pt x="6" y="154"/>
                  </a:lnTo>
                  <a:lnTo>
                    <a:pt x="6" y="153"/>
                  </a:lnTo>
                  <a:lnTo>
                    <a:pt x="6" y="152"/>
                  </a:lnTo>
                  <a:lnTo>
                    <a:pt x="5" y="151"/>
                  </a:lnTo>
                  <a:lnTo>
                    <a:pt x="6" y="150"/>
                  </a:lnTo>
                  <a:lnTo>
                    <a:pt x="5" y="147"/>
                  </a:lnTo>
                  <a:lnTo>
                    <a:pt x="4" y="143"/>
                  </a:lnTo>
                  <a:lnTo>
                    <a:pt x="4" y="147"/>
                  </a:lnTo>
                  <a:lnTo>
                    <a:pt x="5" y="163"/>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2" name="Freeform 58"/>
            <p:cNvSpPr>
              <a:spLocks/>
            </p:cNvSpPr>
            <p:nvPr/>
          </p:nvSpPr>
          <p:spPr bwMode="auto">
            <a:xfrm>
              <a:off x="8296277" y="3178862"/>
              <a:ext cx="130175" cy="157162"/>
            </a:xfrm>
            <a:custGeom>
              <a:avLst/>
              <a:gdLst>
                <a:gd name="T0" fmla="*/ 2147483647 w 82"/>
                <a:gd name="T1" fmla="*/ 2147483647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2147483647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2147483647 h 99"/>
                <a:gd name="T34" fmla="*/ 2147483647 w 82"/>
                <a:gd name="T35" fmla="*/ 2147483647 h 99"/>
                <a:gd name="T36" fmla="*/ 2147483647 w 82"/>
                <a:gd name="T37" fmla="*/ 2147483647 h 99"/>
                <a:gd name="T38" fmla="*/ 2147483647 w 82"/>
                <a:gd name="T39" fmla="*/ 2147483647 h 99"/>
                <a:gd name="T40" fmla="*/ 2147483647 w 82"/>
                <a:gd name="T41" fmla="*/ 2147483647 h 99"/>
                <a:gd name="T42" fmla="*/ 2147483647 w 82"/>
                <a:gd name="T43" fmla="*/ 2147483647 h 99"/>
                <a:gd name="T44" fmla="*/ 2147483647 w 82"/>
                <a:gd name="T45" fmla="*/ 2147483647 h 99"/>
                <a:gd name="T46" fmla="*/ 2147483647 w 82"/>
                <a:gd name="T47" fmla="*/ 2147483647 h 99"/>
                <a:gd name="T48" fmla="*/ 2147483647 w 82"/>
                <a:gd name="T49" fmla="*/ 2147483647 h 99"/>
                <a:gd name="T50" fmla="*/ 2147483647 w 82"/>
                <a:gd name="T51" fmla="*/ 2147483647 h 99"/>
                <a:gd name="T52" fmla="*/ 2147483647 w 82"/>
                <a:gd name="T53" fmla="*/ 2147483647 h 99"/>
                <a:gd name="T54" fmla="*/ 2147483647 w 82"/>
                <a:gd name="T55" fmla="*/ 2147483647 h 99"/>
                <a:gd name="T56" fmla="*/ 2147483647 w 82"/>
                <a:gd name="T57" fmla="*/ 2147483647 h 99"/>
                <a:gd name="T58" fmla="*/ 2147483647 w 82"/>
                <a:gd name="T59" fmla="*/ 2147483647 h 99"/>
                <a:gd name="T60" fmla="*/ 2147483647 w 82"/>
                <a:gd name="T61" fmla="*/ 2147483647 h 99"/>
                <a:gd name="T62" fmla="*/ 2147483647 w 82"/>
                <a:gd name="T63" fmla="*/ 2147483647 h 99"/>
                <a:gd name="T64" fmla="*/ 2147483647 w 82"/>
                <a:gd name="T65" fmla="*/ 2147483647 h 99"/>
                <a:gd name="T66" fmla="*/ 2147483647 w 82"/>
                <a:gd name="T67" fmla="*/ 2147483647 h 99"/>
                <a:gd name="T68" fmla="*/ 2147483647 w 82"/>
                <a:gd name="T69" fmla="*/ 2147483647 h 99"/>
                <a:gd name="T70" fmla="*/ 2147483647 w 82"/>
                <a:gd name="T71" fmla="*/ 2147483647 h 99"/>
                <a:gd name="T72" fmla="*/ 2147483647 w 82"/>
                <a:gd name="T73" fmla="*/ 2147483647 h 99"/>
                <a:gd name="T74" fmla="*/ 2147483647 w 82"/>
                <a:gd name="T75" fmla="*/ 2147483647 h 99"/>
                <a:gd name="T76" fmla="*/ 2147483647 w 82"/>
                <a:gd name="T77" fmla="*/ 2147483647 h 99"/>
                <a:gd name="T78" fmla="*/ 2147483647 w 82"/>
                <a:gd name="T79" fmla="*/ 2147483647 h 99"/>
                <a:gd name="T80" fmla="*/ 2147483647 w 82"/>
                <a:gd name="T81" fmla="*/ 2147483647 h 99"/>
                <a:gd name="T82" fmla="*/ 2147483647 w 82"/>
                <a:gd name="T83" fmla="*/ 2147483647 h 99"/>
                <a:gd name="T84" fmla="*/ 2147483647 w 82"/>
                <a:gd name="T85" fmla="*/ 2147483647 h 99"/>
                <a:gd name="T86" fmla="*/ 2147483647 w 82"/>
                <a:gd name="T87" fmla="*/ 2147483647 h 99"/>
                <a:gd name="T88" fmla="*/ 2147483647 w 82"/>
                <a:gd name="T89" fmla="*/ 2147483647 h 99"/>
                <a:gd name="T90" fmla="*/ 2147483647 w 82"/>
                <a:gd name="T91" fmla="*/ 2147483647 h 99"/>
                <a:gd name="T92" fmla="*/ 2147483647 w 82"/>
                <a:gd name="T93" fmla="*/ 2147483647 h 99"/>
                <a:gd name="T94" fmla="*/ 2147483647 w 82"/>
                <a:gd name="T95" fmla="*/ 2147483647 h 99"/>
                <a:gd name="T96" fmla="*/ 2147483647 w 82"/>
                <a:gd name="T97" fmla="*/ 2147483647 h 99"/>
                <a:gd name="T98" fmla="*/ 2147483647 w 82"/>
                <a:gd name="T99" fmla="*/ 2147483647 h 99"/>
                <a:gd name="T100" fmla="*/ 2147483647 w 82"/>
                <a:gd name="T101" fmla="*/ 2147483647 h 99"/>
                <a:gd name="T102" fmla="*/ 2147483647 w 82"/>
                <a:gd name="T103" fmla="*/ 2147483647 h 99"/>
                <a:gd name="T104" fmla="*/ 2147483647 w 82"/>
                <a:gd name="T105" fmla="*/ 2147483647 h 99"/>
                <a:gd name="T106" fmla="*/ 2147483647 w 82"/>
                <a:gd name="T107" fmla="*/ 2147483647 h 99"/>
                <a:gd name="T108" fmla="*/ 2147483647 w 82"/>
                <a:gd name="T109" fmla="*/ 2147483647 h 99"/>
                <a:gd name="T110" fmla="*/ 2147483647 w 82"/>
                <a:gd name="T111" fmla="*/ 2147483647 h 99"/>
                <a:gd name="T112" fmla="*/ 2147483647 w 82"/>
                <a:gd name="T113" fmla="*/ 2147483647 h 99"/>
                <a:gd name="T114" fmla="*/ 2147483647 w 82"/>
                <a:gd name="T115" fmla="*/ 2147483647 h 99"/>
                <a:gd name="T116" fmla="*/ 2147483647 w 82"/>
                <a:gd name="T117" fmla="*/ 2147483647 h 99"/>
                <a:gd name="T118" fmla="*/ 2147483647 w 82"/>
                <a:gd name="T119" fmla="*/ 2147483647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99"/>
                <a:gd name="T182" fmla="*/ 82 w 82"/>
                <a:gd name="T183" fmla="*/ 99 h 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99">
                  <a:moveTo>
                    <a:pt x="43" y="35"/>
                  </a:moveTo>
                  <a:lnTo>
                    <a:pt x="45" y="34"/>
                  </a:lnTo>
                  <a:lnTo>
                    <a:pt x="45" y="33"/>
                  </a:lnTo>
                  <a:lnTo>
                    <a:pt x="46" y="32"/>
                  </a:lnTo>
                  <a:lnTo>
                    <a:pt x="45" y="30"/>
                  </a:lnTo>
                  <a:lnTo>
                    <a:pt x="46" y="27"/>
                  </a:lnTo>
                  <a:lnTo>
                    <a:pt x="47" y="26"/>
                  </a:lnTo>
                  <a:lnTo>
                    <a:pt x="48" y="25"/>
                  </a:lnTo>
                  <a:lnTo>
                    <a:pt x="49" y="25"/>
                  </a:lnTo>
                  <a:lnTo>
                    <a:pt x="50" y="22"/>
                  </a:lnTo>
                  <a:lnTo>
                    <a:pt x="50" y="21"/>
                  </a:lnTo>
                  <a:lnTo>
                    <a:pt x="49" y="21"/>
                  </a:lnTo>
                  <a:lnTo>
                    <a:pt x="49" y="19"/>
                  </a:lnTo>
                  <a:lnTo>
                    <a:pt x="48" y="16"/>
                  </a:lnTo>
                  <a:lnTo>
                    <a:pt x="48" y="15"/>
                  </a:lnTo>
                  <a:lnTo>
                    <a:pt x="50" y="15"/>
                  </a:lnTo>
                  <a:lnTo>
                    <a:pt x="51" y="16"/>
                  </a:lnTo>
                  <a:lnTo>
                    <a:pt x="52" y="16"/>
                  </a:lnTo>
                  <a:lnTo>
                    <a:pt x="52" y="17"/>
                  </a:lnTo>
                  <a:lnTo>
                    <a:pt x="54" y="19"/>
                  </a:lnTo>
                  <a:lnTo>
                    <a:pt x="52" y="21"/>
                  </a:lnTo>
                  <a:lnTo>
                    <a:pt x="53" y="22"/>
                  </a:lnTo>
                  <a:lnTo>
                    <a:pt x="54" y="23"/>
                  </a:lnTo>
                  <a:lnTo>
                    <a:pt x="54" y="26"/>
                  </a:lnTo>
                  <a:lnTo>
                    <a:pt x="54" y="27"/>
                  </a:lnTo>
                  <a:lnTo>
                    <a:pt x="55" y="27"/>
                  </a:lnTo>
                  <a:lnTo>
                    <a:pt x="55" y="28"/>
                  </a:lnTo>
                  <a:lnTo>
                    <a:pt x="55" y="30"/>
                  </a:lnTo>
                  <a:lnTo>
                    <a:pt x="55" y="31"/>
                  </a:lnTo>
                  <a:lnTo>
                    <a:pt x="55" y="32"/>
                  </a:lnTo>
                  <a:lnTo>
                    <a:pt x="55" y="33"/>
                  </a:lnTo>
                  <a:lnTo>
                    <a:pt x="54" y="33"/>
                  </a:lnTo>
                  <a:lnTo>
                    <a:pt x="54" y="34"/>
                  </a:lnTo>
                  <a:lnTo>
                    <a:pt x="53" y="33"/>
                  </a:lnTo>
                  <a:lnTo>
                    <a:pt x="52" y="37"/>
                  </a:lnTo>
                  <a:lnTo>
                    <a:pt x="53" y="38"/>
                  </a:lnTo>
                  <a:lnTo>
                    <a:pt x="53" y="39"/>
                  </a:lnTo>
                  <a:lnTo>
                    <a:pt x="55" y="39"/>
                  </a:lnTo>
                  <a:lnTo>
                    <a:pt x="54" y="39"/>
                  </a:lnTo>
                  <a:lnTo>
                    <a:pt x="56" y="39"/>
                  </a:lnTo>
                  <a:lnTo>
                    <a:pt x="55" y="38"/>
                  </a:lnTo>
                  <a:lnTo>
                    <a:pt x="55" y="37"/>
                  </a:lnTo>
                  <a:lnTo>
                    <a:pt x="56" y="37"/>
                  </a:lnTo>
                  <a:lnTo>
                    <a:pt x="57" y="35"/>
                  </a:lnTo>
                  <a:lnTo>
                    <a:pt x="57" y="34"/>
                  </a:lnTo>
                  <a:lnTo>
                    <a:pt x="58" y="33"/>
                  </a:lnTo>
                  <a:lnTo>
                    <a:pt x="56" y="33"/>
                  </a:lnTo>
                  <a:lnTo>
                    <a:pt x="57" y="31"/>
                  </a:lnTo>
                  <a:lnTo>
                    <a:pt x="56" y="30"/>
                  </a:lnTo>
                  <a:lnTo>
                    <a:pt x="56" y="29"/>
                  </a:lnTo>
                  <a:lnTo>
                    <a:pt x="57" y="29"/>
                  </a:lnTo>
                  <a:lnTo>
                    <a:pt x="56" y="28"/>
                  </a:lnTo>
                  <a:lnTo>
                    <a:pt x="56" y="27"/>
                  </a:lnTo>
                  <a:lnTo>
                    <a:pt x="55" y="25"/>
                  </a:lnTo>
                  <a:lnTo>
                    <a:pt x="54" y="24"/>
                  </a:lnTo>
                  <a:lnTo>
                    <a:pt x="54" y="22"/>
                  </a:lnTo>
                  <a:lnTo>
                    <a:pt x="55" y="22"/>
                  </a:lnTo>
                  <a:lnTo>
                    <a:pt x="55" y="21"/>
                  </a:lnTo>
                  <a:lnTo>
                    <a:pt x="54" y="21"/>
                  </a:lnTo>
                  <a:lnTo>
                    <a:pt x="54" y="16"/>
                  </a:lnTo>
                  <a:lnTo>
                    <a:pt x="53" y="15"/>
                  </a:lnTo>
                  <a:lnTo>
                    <a:pt x="53" y="13"/>
                  </a:lnTo>
                  <a:lnTo>
                    <a:pt x="52" y="13"/>
                  </a:lnTo>
                  <a:lnTo>
                    <a:pt x="52" y="12"/>
                  </a:lnTo>
                  <a:lnTo>
                    <a:pt x="51" y="12"/>
                  </a:lnTo>
                  <a:lnTo>
                    <a:pt x="49" y="14"/>
                  </a:lnTo>
                  <a:lnTo>
                    <a:pt x="47" y="15"/>
                  </a:lnTo>
                  <a:lnTo>
                    <a:pt x="46" y="14"/>
                  </a:lnTo>
                  <a:lnTo>
                    <a:pt x="45" y="12"/>
                  </a:lnTo>
                  <a:lnTo>
                    <a:pt x="45" y="11"/>
                  </a:lnTo>
                  <a:lnTo>
                    <a:pt x="48" y="9"/>
                  </a:lnTo>
                  <a:lnTo>
                    <a:pt x="49" y="10"/>
                  </a:lnTo>
                  <a:lnTo>
                    <a:pt x="52" y="8"/>
                  </a:lnTo>
                  <a:lnTo>
                    <a:pt x="53" y="8"/>
                  </a:lnTo>
                  <a:lnTo>
                    <a:pt x="55" y="5"/>
                  </a:lnTo>
                  <a:lnTo>
                    <a:pt x="60" y="2"/>
                  </a:lnTo>
                  <a:lnTo>
                    <a:pt x="66" y="0"/>
                  </a:lnTo>
                  <a:lnTo>
                    <a:pt x="68" y="1"/>
                  </a:lnTo>
                  <a:lnTo>
                    <a:pt x="69" y="2"/>
                  </a:lnTo>
                  <a:lnTo>
                    <a:pt x="72" y="3"/>
                  </a:lnTo>
                  <a:lnTo>
                    <a:pt x="75" y="3"/>
                  </a:lnTo>
                  <a:lnTo>
                    <a:pt x="78" y="4"/>
                  </a:lnTo>
                  <a:lnTo>
                    <a:pt x="81" y="8"/>
                  </a:lnTo>
                  <a:lnTo>
                    <a:pt x="80" y="8"/>
                  </a:lnTo>
                  <a:lnTo>
                    <a:pt x="79" y="9"/>
                  </a:lnTo>
                  <a:lnTo>
                    <a:pt x="78" y="11"/>
                  </a:lnTo>
                  <a:lnTo>
                    <a:pt x="76" y="15"/>
                  </a:lnTo>
                  <a:lnTo>
                    <a:pt x="76" y="17"/>
                  </a:lnTo>
                  <a:lnTo>
                    <a:pt x="78" y="23"/>
                  </a:lnTo>
                  <a:lnTo>
                    <a:pt x="78" y="26"/>
                  </a:lnTo>
                  <a:lnTo>
                    <a:pt x="80" y="28"/>
                  </a:lnTo>
                  <a:lnTo>
                    <a:pt x="80" y="31"/>
                  </a:lnTo>
                  <a:lnTo>
                    <a:pt x="79" y="33"/>
                  </a:lnTo>
                  <a:lnTo>
                    <a:pt x="79" y="34"/>
                  </a:lnTo>
                  <a:lnTo>
                    <a:pt x="80" y="34"/>
                  </a:lnTo>
                  <a:lnTo>
                    <a:pt x="80" y="35"/>
                  </a:lnTo>
                  <a:lnTo>
                    <a:pt x="80" y="36"/>
                  </a:lnTo>
                  <a:lnTo>
                    <a:pt x="77" y="40"/>
                  </a:lnTo>
                  <a:lnTo>
                    <a:pt x="76" y="40"/>
                  </a:lnTo>
                  <a:lnTo>
                    <a:pt x="76" y="41"/>
                  </a:lnTo>
                  <a:lnTo>
                    <a:pt x="75" y="41"/>
                  </a:lnTo>
                  <a:lnTo>
                    <a:pt x="75" y="44"/>
                  </a:lnTo>
                  <a:lnTo>
                    <a:pt x="72" y="44"/>
                  </a:lnTo>
                  <a:lnTo>
                    <a:pt x="72" y="43"/>
                  </a:lnTo>
                  <a:lnTo>
                    <a:pt x="71" y="43"/>
                  </a:lnTo>
                  <a:lnTo>
                    <a:pt x="70" y="43"/>
                  </a:lnTo>
                  <a:lnTo>
                    <a:pt x="64" y="48"/>
                  </a:lnTo>
                  <a:lnTo>
                    <a:pt x="62" y="52"/>
                  </a:lnTo>
                  <a:lnTo>
                    <a:pt x="61" y="57"/>
                  </a:lnTo>
                  <a:lnTo>
                    <a:pt x="62" y="58"/>
                  </a:lnTo>
                  <a:lnTo>
                    <a:pt x="66" y="61"/>
                  </a:lnTo>
                  <a:lnTo>
                    <a:pt x="67" y="61"/>
                  </a:lnTo>
                  <a:lnTo>
                    <a:pt x="69" y="61"/>
                  </a:lnTo>
                  <a:lnTo>
                    <a:pt x="72" y="64"/>
                  </a:lnTo>
                  <a:lnTo>
                    <a:pt x="73" y="67"/>
                  </a:lnTo>
                  <a:lnTo>
                    <a:pt x="73" y="70"/>
                  </a:lnTo>
                  <a:lnTo>
                    <a:pt x="71" y="73"/>
                  </a:lnTo>
                  <a:lnTo>
                    <a:pt x="70" y="73"/>
                  </a:lnTo>
                  <a:lnTo>
                    <a:pt x="69" y="75"/>
                  </a:lnTo>
                  <a:lnTo>
                    <a:pt x="65" y="74"/>
                  </a:lnTo>
                  <a:lnTo>
                    <a:pt x="60" y="76"/>
                  </a:lnTo>
                  <a:lnTo>
                    <a:pt x="58" y="80"/>
                  </a:lnTo>
                  <a:lnTo>
                    <a:pt x="57" y="83"/>
                  </a:lnTo>
                  <a:lnTo>
                    <a:pt x="56" y="83"/>
                  </a:lnTo>
                  <a:lnTo>
                    <a:pt x="57" y="80"/>
                  </a:lnTo>
                  <a:lnTo>
                    <a:pt x="55" y="81"/>
                  </a:lnTo>
                  <a:lnTo>
                    <a:pt x="54" y="81"/>
                  </a:lnTo>
                  <a:lnTo>
                    <a:pt x="54" y="82"/>
                  </a:lnTo>
                  <a:lnTo>
                    <a:pt x="54" y="83"/>
                  </a:lnTo>
                  <a:lnTo>
                    <a:pt x="54" y="85"/>
                  </a:lnTo>
                  <a:lnTo>
                    <a:pt x="55" y="85"/>
                  </a:lnTo>
                  <a:lnTo>
                    <a:pt x="55" y="84"/>
                  </a:lnTo>
                  <a:lnTo>
                    <a:pt x="56" y="84"/>
                  </a:lnTo>
                  <a:lnTo>
                    <a:pt x="57" y="85"/>
                  </a:lnTo>
                  <a:lnTo>
                    <a:pt x="58" y="84"/>
                  </a:lnTo>
                  <a:lnTo>
                    <a:pt x="59" y="83"/>
                  </a:lnTo>
                  <a:lnTo>
                    <a:pt x="60" y="84"/>
                  </a:lnTo>
                  <a:lnTo>
                    <a:pt x="60" y="88"/>
                  </a:lnTo>
                  <a:lnTo>
                    <a:pt x="58" y="88"/>
                  </a:lnTo>
                  <a:lnTo>
                    <a:pt x="58" y="91"/>
                  </a:lnTo>
                  <a:lnTo>
                    <a:pt x="59" y="91"/>
                  </a:lnTo>
                  <a:lnTo>
                    <a:pt x="59" y="92"/>
                  </a:lnTo>
                  <a:lnTo>
                    <a:pt x="60" y="94"/>
                  </a:lnTo>
                  <a:lnTo>
                    <a:pt x="61" y="94"/>
                  </a:lnTo>
                  <a:lnTo>
                    <a:pt x="60" y="95"/>
                  </a:lnTo>
                  <a:lnTo>
                    <a:pt x="58" y="95"/>
                  </a:lnTo>
                  <a:lnTo>
                    <a:pt x="56" y="97"/>
                  </a:lnTo>
                  <a:lnTo>
                    <a:pt x="54" y="98"/>
                  </a:lnTo>
                  <a:lnTo>
                    <a:pt x="52" y="97"/>
                  </a:lnTo>
                  <a:lnTo>
                    <a:pt x="50" y="94"/>
                  </a:lnTo>
                  <a:lnTo>
                    <a:pt x="49" y="93"/>
                  </a:lnTo>
                  <a:lnTo>
                    <a:pt x="49" y="94"/>
                  </a:lnTo>
                  <a:lnTo>
                    <a:pt x="48" y="94"/>
                  </a:lnTo>
                  <a:lnTo>
                    <a:pt x="44" y="91"/>
                  </a:lnTo>
                  <a:lnTo>
                    <a:pt x="43" y="87"/>
                  </a:lnTo>
                  <a:lnTo>
                    <a:pt x="42" y="87"/>
                  </a:lnTo>
                  <a:lnTo>
                    <a:pt x="41" y="87"/>
                  </a:lnTo>
                  <a:lnTo>
                    <a:pt x="41" y="86"/>
                  </a:lnTo>
                  <a:lnTo>
                    <a:pt x="40" y="86"/>
                  </a:lnTo>
                  <a:lnTo>
                    <a:pt x="39" y="84"/>
                  </a:lnTo>
                  <a:lnTo>
                    <a:pt x="39" y="83"/>
                  </a:lnTo>
                  <a:lnTo>
                    <a:pt x="41" y="83"/>
                  </a:lnTo>
                  <a:lnTo>
                    <a:pt x="42" y="82"/>
                  </a:lnTo>
                  <a:lnTo>
                    <a:pt x="43" y="82"/>
                  </a:lnTo>
                  <a:lnTo>
                    <a:pt x="43" y="81"/>
                  </a:lnTo>
                  <a:lnTo>
                    <a:pt x="42" y="80"/>
                  </a:lnTo>
                  <a:lnTo>
                    <a:pt x="39" y="81"/>
                  </a:lnTo>
                  <a:lnTo>
                    <a:pt x="39" y="79"/>
                  </a:lnTo>
                  <a:lnTo>
                    <a:pt x="40" y="78"/>
                  </a:lnTo>
                  <a:lnTo>
                    <a:pt x="40" y="77"/>
                  </a:lnTo>
                  <a:lnTo>
                    <a:pt x="38" y="76"/>
                  </a:lnTo>
                  <a:lnTo>
                    <a:pt x="36" y="79"/>
                  </a:lnTo>
                  <a:lnTo>
                    <a:pt x="31" y="78"/>
                  </a:lnTo>
                  <a:lnTo>
                    <a:pt x="30" y="77"/>
                  </a:lnTo>
                  <a:lnTo>
                    <a:pt x="29" y="77"/>
                  </a:lnTo>
                  <a:lnTo>
                    <a:pt x="28" y="77"/>
                  </a:lnTo>
                  <a:lnTo>
                    <a:pt x="28" y="76"/>
                  </a:lnTo>
                  <a:lnTo>
                    <a:pt x="26" y="75"/>
                  </a:lnTo>
                  <a:lnTo>
                    <a:pt x="25" y="76"/>
                  </a:lnTo>
                  <a:lnTo>
                    <a:pt x="24" y="77"/>
                  </a:lnTo>
                  <a:lnTo>
                    <a:pt x="23" y="76"/>
                  </a:lnTo>
                  <a:lnTo>
                    <a:pt x="22" y="77"/>
                  </a:lnTo>
                  <a:lnTo>
                    <a:pt x="21" y="76"/>
                  </a:lnTo>
                  <a:lnTo>
                    <a:pt x="21" y="77"/>
                  </a:lnTo>
                  <a:lnTo>
                    <a:pt x="19" y="78"/>
                  </a:lnTo>
                  <a:lnTo>
                    <a:pt x="18" y="77"/>
                  </a:lnTo>
                  <a:lnTo>
                    <a:pt x="17" y="76"/>
                  </a:lnTo>
                  <a:lnTo>
                    <a:pt x="17" y="70"/>
                  </a:lnTo>
                  <a:lnTo>
                    <a:pt x="13" y="67"/>
                  </a:lnTo>
                  <a:lnTo>
                    <a:pt x="13" y="66"/>
                  </a:lnTo>
                  <a:lnTo>
                    <a:pt x="10" y="65"/>
                  </a:lnTo>
                  <a:lnTo>
                    <a:pt x="12" y="63"/>
                  </a:lnTo>
                  <a:lnTo>
                    <a:pt x="13" y="64"/>
                  </a:lnTo>
                  <a:lnTo>
                    <a:pt x="16" y="63"/>
                  </a:lnTo>
                  <a:lnTo>
                    <a:pt x="17" y="62"/>
                  </a:lnTo>
                  <a:lnTo>
                    <a:pt x="15" y="59"/>
                  </a:lnTo>
                  <a:lnTo>
                    <a:pt x="16" y="57"/>
                  </a:lnTo>
                  <a:lnTo>
                    <a:pt x="15" y="55"/>
                  </a:lnTo>
                  <a:lnTo>
                    <a:pt x="14" y="53"/>
                  </a:lnTo>
                  <a:lnTo>
                    <a:pt x="13" y="50"/>
                  </a:lnTo>
                  <a:lnTo>
                    <a:pt x="12" y="51"/>
                  </a:lnTo>
                  <a:lnTo>
                    <a:pt x="11" y="51"/>
                  </a:lnTo>
                  <a:lnTo>
                    <a:pt x="10" y="51"/>
                  </a:lnTo>
                  <a:lnTo>
                    <a:pt x="11" y="50"/>
                  </a:lnTo>
                  <a:lnTo>
                    <a:pt x="13" y="50"/>
                  </a:lnTo>
                  <a:lnTo>
                    <a:pt x="13" y="48"/>
                  </a:lnTo>
                  <a:lnTo>
                    <a:pt x="13" y="46"/>
                  </a:lnTo>
                  <a:lnTo>
                    <a:pt x="12" y="43"/>
                  </a:lnTo>
                  <a:lnTo>
                    <a:pt x="7" y="39"/>
                  </a:lnTo>
                  <a:lnTo>
                    <a:pt x="3" y="39"/>
                  </a:lnTo>
                  <a:lnTo>
                    <a:pt x="2" y="38"/>
                  </a:lnTo>
                  <a:lnTo>
                    <a:pt x="3" y="37"/>
                  </a:lnTo>
                  <a:lnTo>
                    <a:pt x="4" y="38"/>
                  </a:lnTo>
                  <a:lnTo>
                    <a:pt x="7" y="38"/>
                  </a:lnTo>
                  <a:lnTo>
                    <a:pt x="11" y="39"/>
                  </a:lnTo>
                  <a:lnTo>
                    <a:pt x="11" y="38"/>
                  </a:lnTo>
                  <a:lnTo>
                    <a:pt x="10" y="37"/>
                  </a:lnTo>
                  <a:lnTo>
                    <a:pt x="10" y="38"/>
                  </a:lnTo>
                  <a:lnTo>
                    <a:pt x="9" y="37"/>
                  </a:lnTo>
                  <a:lnTo>
                    <a:pt x="7" y="35"/>
                  </a:lnTo>
                  <a:lnTo>
                    <a:pt x="6" y="33"/>
                  </a:lnTo>
                  <a:lnTo>
                    <a:pt x="5" y="33"/>
                  </a:lnTo>
                  <a:lnTo>
                    <a:pt x="2" y="33"/>
                  </a:lnTo>
                  <a:lnTo>
                    <a:pt x="1" y="32"/>
                  </a:lnTo>
                  <a:lnTo>
                    <a:pt x="0" y="31"/>
                  </a:lnTo>
                  <a:lnTo>
                    <a:pt x="4" y="30"/>
                  </a:lnTo>
                  <a:lnTo>
                    <a:pt x="8" y="32"/>
                  </a:lnTo>
                  <a:lnTo>
                    <a:pt x="10" y="32"/>
                  </a:lnTo>
                  <a:lnTo>
                    <a:pt x="12" y="30"/>
                  </a:lnTo>
                  <a:lnTo>
                    <a:pt x="14" y="30"/>
                  </a:lnTo>
                  <a:lnTo>
                    <a:pt x="15" y="32"/>
                  </a:lnTo>
                  <a:lnTo>
                    <a:pt x="16" y="32"/>
                  </a:lnTo>
                  <a:lnTo>
                    <a:pt x="16" y="31"/>
                  </a:lnTo>
                  <a:lnTo>
                    <a:pt x="18" y="32"/>
                  </a:lnTo>
                  <a:lnTo>
                    <a:pt x="19" y="31"/>
                  </a:lnTo>
                  <a:lnTo>
                    <a:pt x="19" y="30"/>
                  </a:lnTo>
                  <a:lnTo>
                    <a:pt x="20" y="30"/>
                  </a:lnTo>
                  <a:lnTo>
                    <a:pt x="20" y="31"/>
                  </a:lnTo>
                  <a:lnTo>
                    <a:pt x="20" y="30"/>
                  </a:lnTo>
                  <a:lnTo>
                    <a:pt x="22" y="30"/>
                  </a:lnTo>
                  <a:lnTo>
                    <a:pt x="24" y="29"/>
                  </a:lnTo>
                  <a:lnTo>
                    <a:pt x="24" y="27"/>
                  </a:lnTo>
                  <a:lnTo>
                    <a:pt x="24" y="24"/>
                  </a:lnTo>
                  <a:lnTo>
                    <a:pt x="24" y="23"/>
                  </a:lnTo>
                  <a:lnTo>
                    <a:pt x="23" y="22"/>
                  </a:lnTo>
                  <a:lnTo>
                    <a:pt x="24" y="22"/>
                  </a:lnTo>
                  <a:lnTo>
                    <a:pt x="25" y="23"/>
                  </a:lnTo>
                  <a:lnTo>
                    <a:pt x="27" y="22"/>
                  </a:lnTo>
                  <a:lnTo>
                    <a:pt x="29" y="22"/>
                  </a:lnTo>
                  <a:lnTo>
                    <a:pt x="30" y="21"/>
                  </a:lnTo>
                  <a:lnTo>
                    <a:pt x="31" y="20"/>
                  </a:lnTo>
                  <a:lnTo>
                    <a:pt x="31" y="16"/>
                  </a:lnTo>
                  <a:lnTo>
                    <a:pt x="30" y="15"/>
                  </a:lnTo>
                  <a:lnTo>
                    <a:pt x="28" y="14"/>
                  </a:lnTo>
                  <a:lnTo>
                    <a:pt x="24" y="13"/>
                  </a:lnTo>
                  <a:lnTo>
                    <a:pt x="20" y="10"/>
                  </a:lnTo>
                  <a:lnTo>
                    <a:pt x="20" y="9"/>
                  </a:lnTo>
                  <a:lnTo>
                    <a:pt x="25" y="12"/>
                  </a:lnTo>
                  <a:lnTo>
                    <a:pt x="29" y="13"/>
                  </a:lnTo>
                  <a:lnTo>
                    <a:pt x="31" y="14"/>
                  </a:lnTo>
                  <a:lnTo>
                    <a:pt x="33" y="13"/>
                  </a:lnTo>
                  <a:lnTo>
                    <a:pt x="35" y="14"/>
                  </a:lnTo>
                  <a:lnTo>
                    <a:pt x="36" y="15"/>
                  </a:lnTo>
                  <a:lnTo>
                    <a:pt x="39" y="14"/>
                  </a:lnTo>
                  <a:lnTo>
                    <a:pt x="41" y="12"/>
                  </a:lnTo>
                  <a:lnTo>
                    <a:pt x="42" y="11"/>
                  </a:lnTo>
                  <a:lnTo>
                    <a:pt x="43" y="14"/>
                  </a:lnTo>
                  <a:lnTo>
                    <a:pt x="42" y="13"/>
                  </a:lnTo>
                  <a:lnTo>
                    <a:pt x="41" y="15"/>
                  </a:lnTo>
                  <a:lnTo>
                    <a:pt x="41" y="17"/>
                  </a:lnTo>
                  <a:lnTo>
                    <a:pt x="39" y="18"/>
                  </a:lnTo>
                  <a:lnTo>
                    <a:pt x="39" y="17"/>
                  </a:lnTo>
                  <a:lnTo>
                    <a:pt x="37" y="16"/>
                  </a:lnTo>
                  <a:lnTo>
                    <a:pt x="37" y="19"/>
                  </a:lnTo>
                  <a:lnTo>
                    <a:pt x="40" y="23"/>
                  </a:lnTo>
                  <a:lnTo>
                    <a:pt x="40" y="25"/>
                  </a:lnTo>
                  <a:lnTo>
                    <a:pt x="39" y="26"/>
                  </a:lnTo>
                  <a:lnTo>
                    <a:pt x="38" y="25"/>
                  </a:lnTo>
                  <a:lnTo>
                    <a:pt x="37" y="25"/>
                  </a:lnTo>
                  <a:lnTo>
                    <a:pt x="36" y="27"/>
                  </a:lnTo>
                  <a:lnTo>
                    <a:pt x="35" y="27"/>
                  </a:lnTo>
                  <a:lnTo>
                    <a:pt x="36" y="28"/>
                  </a:lnTo>
                  <a:lnTo>
                    <a:pt x="37" y="28"/>
                  </a:lnTo>
                  <a:lnTo>
                    <a:pt x="40" y="27"/>
                  </a:lnTo>
                  <a:lnTo>
                    <a:pt x="41" y="29"/>
                  </a:lnTo>
                  <a:lnTo>
                    <a:pt x="42" y="31"/>
                  </a:lnTo>
                  <a:lnTo>
                    <a:pt x="39" y="32"/>
                  </a:lnTo>
                  <a:lnTo>
                    <a:pt x="37" y="32"/>
                  </a:lnTo>
                  <a:lnTo>
                    <a:pt x="37" y="33"/>
                  </a:lnTo>
                  <a:lnTo>
                    <a:pt x="42" y="33"/>
                  </a:lnTo>
                  <a:lnTo>
                    <a:pt x="43" y="33"/>
                  </a:lnTo>
                  <a:lnTo>
                    <a:pt x="43" y="34"/>
                  </a:lnTo>
                  <a:lnTo>
                    <a:pt x="43" y="3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3" name="Freeform 59"/>
            <p:cNvSpPr>
              <a:spLocks/>
            </p:cNvSpPr>
            <p:nvPr/>
          </p:nvSpPr>
          <p:spPr bwMode="auto">
            <a:xfrm>
              <a:off x="8210552" y="3242362"/>
              <a:ext cx="87313" cy="8255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0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2147483647 w 55"/>
                <a:gd name="T27" fmla="*/ 2147483647 h 52"/>
                <a:gd name="T28" fmla="*/ 2147483647 w 55"/>
                <a:gd name="T29" fmla="*/ 2147483647 h 52"/>
                <a:gd name="T30" fmla="*/ 2147483647 w 55"/>
                <a:gd name="T31" fmla="*/ 2147483647 h 52"/>
                <a:gd name="T32" fmla="*/ 2147483647 w 55"/>
                <a:gd name="T33" fmla="*/ 2147483647 h 52"/>
                <a:gd name="T34" fmla="*/ 2147483647 w 55"/>
                <a:gd name="T35" fmla="*/ 2147483647 h 52"/>
                <a:gd name="T36" fmla="*/ 2147483647 w 55"/>
                <a:gd name="T37" fmla="*/ 2147483647 h 52"/>
                <a:gd name="T38" fmla="*/ 2147483647 w 55"/>
                <a:gd name="T39" fmla="*/ 2147483647 h 52"/>
                <a:gd name="T40" fmla="*/ 2147483647 w 55"/>
                <a:gd name="T41" fmla="*/ 2147483647 h 52"/>
                <a:gd name="T42" fmla="*/ 2147483647 w 55"/>
                <a:gd name="T43" fmla="*/ 2147483647 h 52"/>
                <a:gd name="T44" fmla="*/ 2147483647 w 55"/>
                <a:gd name="T45" fmla="*/ 2147483647 h 52"/>
                <a:gd name="T46" fmla="*/ 2147483647 w 55"/>
                <a:gd name="T47" fmla="*/ 2147483647 h 52"/>
                <a:gd name="T48" fmla="*/ 2147483647 w 55"/>
                <a:gd name="T49" fmla="*/ 2147483647 h 52"/>
                <a:gd name="T50" fmla="*/ 2147483647 w 55"/>
                <a:gd name="T51" fmla="*/ 2147483647 h 52"/>
                <a:gd name="T52" fmla="*/ 2147483647 w 55"/>
                <a:gd name="T53" fmla="*/ 2147483647 h 52"/>
                <a:gd name="T54" fmla="*/ 2147483647 w 55"/>
                <a:gd name="T55" fmla="*/ 2147483647 h 52"/>
                <a:gd name="T56" fmla="*/ 2147483647 w 55"/>
                <a:gd name="T57" fmla="*/ 2147483647 h 52"/>
                <a:gd name="T58" fmla="*/ 2147483647 w 55"/>
                <a:gd name="T59" fmla="*/ 2147483647 h 52"/>
                <a:gd name="T60" fmla="*/ 2147483647 w 55"/>
                <a:gd name="T61" fmla="*/ 2147483647 h 52"/>
                <a:gd name="T62" fmla="*/ 2147483647 w 55"/>
                <a:gd name="T63" fmla="*/ 2147483647 h 52"/>
                <a:gd name="T64" fmla="*/ 2147483647 w 55"/>
                <a:gd name="T65" fmla="*/ 2147483647 h 52"/>
                <a:gd name="T66" fmla="*/ 2147483647 w 55"/>
                <a:gd name="T67" fmla="*/ 2147483647 h 52"/>
                <a:gd name="T68" fmla="*/ 2147483647 w 55"/>
                <a:gd name="T69" fmla="*/ 2147483647 h 52"/>
                <a:gd name="T70" fmla="*/ 2147483647 w 55"/>
                <a:gd name="T71" fmla="*/ 2147483647 h 52"/>
                <a:gd name="T72" fmla="*/ 2147483647 w 55"/>
                <a:gd name="T73" fmla="*/ 2147483647 h 52"/>
                <a:gd name="T74" fmla="*/ 2147483647 w 55"/>
                <a:gd name="T75" fmla="*/ 2147483647 h 52"/>
                <a:gd name="T76" fmla="*/ 2147483647 w 55"/>
                <a:gd name="T77" fmla="*/ 2147483647 h 52"/>
                <a:gd name="T78" fmla="*/ 2147483647 w 55"/>
                <a:gd name="T79" fmla="*/ 2147483647 h 52"/>
                <a:gd name="T80" fmla="*/ 2147483647 w 55"/>
                <a:gd name="T81" fmla="*/ 2147483647 h 52"/>
                <a:gd name="T82" fmla="*/ 2147483647 w 55"/>
                <a:gd name="T83" fmla="*/ 2147483647 h 52"/>
                <a:gd name="T84" fmla="*/ 2147483647 w 55"/>
                <a:gd name="T85" fmla="*/ 2147483647 h 52"/>
                <a:gd name="T86" fmla="*/ 2147483647 w 55"/>
                <a:gd name="T87" fmla="*/ 2147483647 h 52"/>
                <a:gd name="T88" fmla="*/ 2147483647 w 55"/>
                <a:gd name="T89" fmla="*/ 2147483647 h 52"/>
                <a:gd name="T90" fmla="*/ 2147483647 w 55"/>
                <a:gd name="T91" fmla="*/ 2147483647 h 52"/>
                <a:gd name="T92" fmla="*/ 2147483647 w 55"/>
                <a:gd name="T93" fmla="*/ 2147483647 h 52"/>
                <a:gd name="T94" fmla="*/ 2147483647 w 55"/>
                <a:gd name="T95" fmla="*/ 2147483647 h 52"/>
                <a:gd name="T96" fmla="*/ 2147483647 w 55"/>
                <a:gd name="T97" fmla="*/ 2147483647 h 52"/>
                <a:gd name="T98" fmla="*/ 2147483647 w 55"/>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2"/>
                <a:gd name="T152" fmla="*/ 55 w 5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2">
                  <a:moveTo>
                    <a:pt x="0" y="10"/>
                  </a:moveTo>
                  <a:lnTo>
                    <a:pt x="0" y="9"/>
                  </a:lnTo>
                  <a:lnTo>
                    <a:pt x="2" y="10"/>
                  </a:lnTo>
                  <a:lnTo>
                    <a:pt x="4" y="7"/>
                  </a:lnTo>
                  <a:lnTo>
                    <a:pt x="4" y="6"/>
                  </a:lnTo>
                  <a:lnTo>
                    <a:pt x="5" y="6"/>
                  </a:lnTo>
                  <a:lnTo>
                    <a:pt x="6" y="5"/>
                  </a:lnTo>
                  <a:lnTo>
                    <a:pt x="7" y="6"/>
                  </a:lnTo>
                  <a:lnTo>
                    <a:pt x="8" y="8"/>
                  </a:lnTo>
                  <a:lnTo>
                    <a:pt x="8" y="9"/>
                  </a:lnTo>
                  <a:lnTo>
                    <a:pt x="10" y="10"/>
                  </a:lnTo>
                  <a:lnTo>
                    <a:pt x="12" y="9"/>
                  </a:lnTo>
                  <a:lnTo>
                    <a:pt x="17" y="5"/>
                  </a:lnTo>
                  <a:lnTo>
                    <a:pt x="19" y="5"/>
                  </a:lnTo>
                  <a:lnTo>
                    <a:pt x="24" y="3"/>
                  </a:lnTo>
                  <a:lnTo>
                    <a:pt x="25" y="3"/>
                  </a:lnTo>
                  <a:lnTo>
                    <a:pt x="25" y="2"/>
                  </a:lnTo>
                  <a:lnTo>
                    <a:pt x="28" y="2"/>
                  </a:lnTo>
                  <a:lnTo>
                    <a:pt x="28" y="4"/>
                  </a:lnTo>
                  <a:lnTo>
                    <a:pt x="30" y="3"/>
                  </a:lnTo>
                  <a:lnTo>
                    <a:pt x="29" y="3"/>
                  </a:lnTo>
                  <a:lnTo>
                    <a:pt x="29" y="1"/>
                  </a:lnTo>
                  <a:lnTo>
                    <a:pt x="29" y="0"/>
                  </a:lnTo>
                  <a:lnTo>
                    <a:pt x="30" y="0"/>
                  </a:lnTo>
                  <a:lnTo>
                    <a:pt x="34" y="3"/>
                  </a:lnTo>
                  <a:lnTo>
                    <a:pt x="36" y="5"/>
                  </a:lnTo>
                  <a:lnTo>
                    <a:pt x="38" y="7"/>
                  </a:lnTo>
                  <a:lnTo>
                    <a:pt x="37" y="8"/>
                  </a:lnTo>
                  <a:lnTo>
                    <a:pt x="38" y="8"/>
                  </a:lnTo>
                  <a:lnTo>
                    <a:pt x="37" y="8"/>
                  </a:lnTo>
                  <a:lnTo>
                    <a:pt x="37" y="9"/>
                  </a:lnTo>
                  <a:lnTo>
                    <a:pt x="38" y="11"/>
                  </a:lnTo>
                  <a:lnTo>
                    <a:pt x="37" y="11"/>
                  </a:lnTo>
                  <a:lnTo>
                    <a:pt x="37" y="12"/>
                  </a:lnTo>
                  <a:lnTo>
                    <a:pt x="36" y="11"/>
                  </a:lnTo>
                  <a:lnTo>
                    <a:pt x="36" y="12"/>
                  </a:lnTo>
                  <a:lnTo>
                    <a:pt x="35" y="16"/>
                  </a:lnTo>
                  <a:lnTo>
                    <a:pt x="37" y="16"/>
                  </a:lnTo>
                  <a:lnTo>
                    <a:pt x="38" y="15"/>
                  </a:lnTo>
                  <a:lnTo>
                    <a:pt x="37" y="13"/>
                  </a:lnTo>
                  <a:lnTo>
                    <a:pt x="39" y="14"/>
                  </a:lnTo>
                  <a:lnTo>
                    <a:pt x="42" y="12"/>
                  </a:lnTo>
                  <a:lnTo>
                    <a:pt x="43" y="13"/>
                  </a:lnTo>
                  <a:lnTo>
                    <a:pt x="43" y="12"/>
                  </a:lnTo>
                  <a:lnTo>
                    <a:pt x="43" y="11"/>
                  </a:lnTo>
                  <a:lnTo>
                    <a:pt x="42" y="10"/>
                  </a:lnTo>
                  <a:lnTo>
                    <a:pt x="42" y="9"/>
                  </a:lnTo>
                  <a:lnTo>
                    <a:pt x="43" y="10"/>
                  </a:lnTo>
                  <a:lnTo>
                    <a:pt x="42" y="5"/>
                  </a:lnTo>
                  <a:lnTo>
                    <a:pt x="43" y="6"/>
                  </a:lnTo>
                  <a:lnTo>
                    <a:pt x="43" y="5"/>
                  </a:lnTo>
                  <a:lnTo>
                    <a:pt x="43" y="2"/>
                  </a:lnTo>
                  <a:lnTo>
                    <a:pt x="42" y="2"/>
                  </a:lnTo>
                  <a:lnTo>
                    <a:pt x="43" y="1"/>
                  </a:lnTo>
                  <a:lnTo>
                    <a:pt x="47" y="8"/>
                  </a:lnTo>
                  <a:lnTo>
                    <a:pt x="48" y="11"/>
                  </a:lnTo>
                  <a:lnTo>
                    <a:pt x="49" y="12"/>
                  </a:lnTo>
                  <a:lnTo>
                    <a:pt x="49" y="14"/>
                  </a:lnTo>
                  <a:lnTo>
                    <a:pt x="47" y="14"/>
                  </a:lnTo>
                  <a:lnTo>
                    <a:pt x="46" y="15"/>
                  </a:lnTo>
                  <a:lnTo>
                    <a:pt x="45" y="17"/>
                  </a:lnTo>
                  <a:lnTo>
                    <a:pt x="48" y="19"/>
                  </a:lnTo>
                  <a:lnTo>
                    <a:pt x="52" y="25"/>
                  </a:lnTo>
                  <a:lnTo>
                    <a:pt x="53" y="27"/>
                  </a:lnTo>
                  <a:lnTo>
                    <a:pt x="54" y="29"/>
                  </a:lnTo>
                  <a:lnTo>
                    <a:pt x="53" y="29"/>
                  </a:lnTo>
                  <a:lnTo>
                    <a:pt x="52" y="29"/>
                  </a:lnTo>
                  <a:lnTo>
                    <a:pt x="51" y="28"/>
                  </a:lnTo>
                  <a:lnTo>
                    <a:pt x="50" y="29"/>
                  </a:lnTo>
                  <a:lnTo>
                    <a:pt x="49" y="29"/>
                  </a:lnTo>
                  <a:lnTo>
                    <a:pt x="50" y="29"/>
                  </a:lnTo>
                  <a:lnTo>
                    <a:pt x="50" y="31"/>
                  </a:lnTo>
                  <a:lnTo>
                    <a:pt x="52" y="35"/>
                  </a:lnTo>
                  <a:lnTo>
                    <a:pt x="51" y="39"/>
                  </a:lnTo>
                  <a:lnTo>
                    <a:pt x="49" y="41"/>
                  </a:lnTo>
                  <a:lnTo>
                    <a:pt x="49" y="46"/>
                  </a:lnTo>
                  <a:lnTo>
                    <a:pt x="48" y="47"/>
                  </a:lnTo>
                  <a:lnTo>
                    <a:pt x="48" y="48"/>
                  </a:lnTo>
                  <a:lnTo>
                    <a:pt x="46" y="49"/>
                  </a:lnTo>
                  <a:lnTo>
                    <a:pt x="45" y="48"/>
                  </a:lnTo>
                  <a:lnTo>
                    <a:pt x="44" y="49"/>
                  </a:lnTo>
                  <a:lnTo>
                    <a:pt x="42" y="48"/>
                  </a:lnTo>
                  <a:lnTo>
                    <a:pt x="41" y="49"/>
                  </a:lnTo>
                  <a:lnTo>
                    <a:pt x="37" y="51"/>
                  </a:lnTo>
                  <a:lnTo>
                    <a:pt x="35" y="49"/>
                  </a:lnTo>
                  <a:lnTo>
                    <a:pt x="32" y="50"/>
                  </a:lnTo>
                  <a:lnTo>
                    <a:pt x="31" y="49"/>
                  </a:lnTo>
                  <a:lnTo>
                    <a:pt x="31" y="48"/>
                  </a:lnTo>
                  <a:lnTo>
                    <a:pt x="30" y="49"/>
                  </a:lnTo>
                  <a:lnTo>
                    <a:pt x="28" y="48"/>
                  </a:lnTo>
                  <a:lnTo>
                    <a:pt x="28" y="47"/>
                  </a:lnTo>
                  <a:lnTo>
                    <a:pt x="27" y="47"/>
                  </a:lnTo>
                  <a:lnTo>
                    <a:pt x="26" y="47"/>
                  </a:lnTo>
                  <a:lnTo>
                    <a:pt x="24" y="45"/>
                  </a:lnTo>
                  <a:lnTo>
                    <a:pt x="25" y="47"/>
                  </a:lnTo>
                  <a:lnTo>
                    <a:pt x="23" y="48"/>
                  </a:lnTo>
                  <a:lnTo>
                    <a:pt x="23" y="47"/>
                  </a:lnTo>
                  <a:lnTo>
                    <a:pt x="19" y="46"/>
                  </a:lnTo>
                  <a:lnTo>
                    <a:pt x="17" y="47"/>
                  </a:lnTo>
                  <a:lnTo>
                    <a:pt x="18" y="45"/>
                  </a:lnTo>
                  <a:lnTo>
                    <a:pt x="19" y="45"/>
                  </a:lnTo>
                  <a:lnTo>
                    <a:pt x="19" y="43"/>
                  </a:lnTo>
                  <a:lnTo>
                    <a:pt x="22" y="42"/>
                  </a:lnTo>
                  <a:lnTo>
                    <a:pt x="20" y="41"/>
                  </a:lnTo>
                  <a:lnTo>
                    <a:pt x="19" y="37"/>
                  </a:lnTo>
                  <a:lnTo>
                    <a:pt x="18" y="39"/>
                  </a:lnTo>
                  <a:lnTo>
                    <a:pt x="15" y="38"/>
                  </a:lnTo>
                  <a:lnTo>
                    <a:pt x="15" y="37"/>
                  </a:lnTo>
                  <a:lnTo>
                    <a:pt x="14" y="36"/>
                  </a:lnTo>
                  <a:lnTo>
                    <a:pt x="13" y="40"/>
                  </a:lnTo>
                  <a:lnTo>
                    <a:pt x="15" y="41"/>
                  </a:lnTo>
                  <a:lnTo>
                    <a:pt x="16" y="42"/>
                  </a:lnTo>
                  <a:lnTo>
                    <a:pt x="15" y="43"/>
                  </a:lnTo>
                  <a:lnTo>
                    <a:pt x="13" y="42"/>
                  </a:lnTo>
                  <a:lnTo>
                    <a:pt x="13" y="36"/>
                  </a:lnTo>
                  <a:lnTo>
                    <a:pt x="13" y="35"/>
                  </a:lnTo>
                  <a:lnTo>
                    <a:pt x="11" y="35"/>
                  </a:lnTo>
                  <a:lnTo>
                    <a:pt x="9" y="33"/>
                  </a:lnTo>
                  <a:lnTo>
                    <a:pt x="9" y="27"/>
                  </a:lnTo>
                  <a:lnTo>
                    <a:pt x="10" y="26"/>
                  </a:lnTo>
                  <a:lnTo>
                    <a:pt x="9" y="26"/>
                  </a:lnTo>
                  <a:lnTo>
                    <a:pt x="8" y="24"/>
                  </a:lnTo>
                  <a:lnTo>
                    <a:pt x="9" y="24"/>
                  </a:lnTo>
                  <a:lnTo>
                    <a:pt x="8" y="23"/>
                  </a:lnTo>
                  <a:lnTo>
                    <a:pt x="7" y="23"/>
                  </a:lnTo>
                  <a:lnTo>
                    <a:pt x="4" y="22"/>
                  </a:lnTo>
                  <a:lnTo>
                    <a:pt x="4" y="21"/>
                  </a:lnTo>
                  <a:lnTo>
                    <a:pt x="7" y="21"/>
                  </a:lnTo>
                  <a:lnTo>
                    <a:pt x="7" y="20"/>
                  </a:lnTo>
                  <a:lnTo>
                    <a:pt x="6" y="18"/>
                  </a:lnTo>
                  <a:lnTo>
                    <a:pt x="4" y="17"/>
                  </a:lnTo>
                  <a:lnTo>
                    <a:pt x="7" y="17"/>
                  </a:lnTo>
                  <a:lnTo>
                    <a:pt x="5" y="16"/>
                  </a:lnTo>
                  <a:lnTo>
                    <a:pt x="2" y="16"/>
                  </a:lnTo>
                  <a:lnTo>
                    <a:pt x="2" y="15"/>
                  </a:lnTo>
                  <a:lnTo>
                    <a:pt x="2" y="12"/>
                  </a:lnTo>
                  <a:lnTo>
                    <a:pt x="4" y="15"/>
                  </a:lnTo>
                  <a:lnTo>
                    <a:pt x="7" y="16"/>
                  </a:lnTo>
                  <a:lnTo>
                    <a:pt x="6" y="15"/>
                  </a:lnTo>
                  <a:lnTo>
                    <a:pt x="6" y="14"/>
                  </a:lnTo>
                  <a:lnTo>
                    <a:pt x="4" y="12"/>
                  </a:lnTo>
                  <a:lnTo>
                    <a:pt x="3" y="13"/>
                  </a:lnTo>
                  <a:lnTo>
                    <a:pt x="2" y="12"/>
                  </a:lnTo>
                  <a:lnTo>
                    <a:pt x="2" y="11"/>
                  </a:lnTo>
                  <a:lnTo>
                    <a:pt x="1" y="11"/>
                  </a:lnTo>
                  <a:lnTo>
                    <a:pt x="0" y="1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4" name="Freeform 60"/>
            <p:cNvSpPr>
              <a:spLocks/>
            </p:cNvSpPr>
            <p:nvPr/>
          </p:nvSpPr>
          <p:spPr bwMode="auto">
            <a:xfrm>
              <a:off x="8302627" y="3334437"/>
              <a:ext cx="68263" cy="47625"/>
            </a:xfrm>
            <a:custGeom>
              <a:avLst/>
              <a:gdLst>
                <a:gd name="T0" fmla="*/ 2147483647 w 43"/>
                <a:gd name="T1" fmla="*/ 2147483647 h 30"/>
                <a:gd name="T2" fmla="*/ 2147483647 w 43"/>
                <a:gd name="T3" fmla="*/ 2147483647 h 30"/>
                <a:gd name="T4" fmla="*/ 2147483647 w 43"/>
                <a:gd name="T5" fmla="*/ 2147483647 h 30"/>
                <a:gd name="T6" fmla="*/ 2147483647 w 43"/>
                <a:gd name="T7" fmla="*/ 2147483647 h 30"/>
                <a:gd name="T8" fmla="*/ 2147483647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0 h 30"/>
                <a:gd name="T26" fmla="*/ 2147483647 w 43"/>
                <a:gd name="T27" fmla="*/ 0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2147483647 h 30"/>
                <a:gd name="T42" fmla="*/ 2147483647 w 43"/>
                <a:gd name="T43" fmla="*/ 2147483647 h 30"/>
                <a:gd name="T44" fmla="*/ 2147483647 w 43"/>
                <a:gd name="T45" fmla="*/ 2147483647 h 30"/>
                <a:gd name="T46" fmla="*/ 2147483647 w 43"/>
                <a:gd name="T47" fmla="*/ 2147483647 h 30"/>
                <a:gd name="T48" fmla="*/ 2147483647 w 43"/>
                <a:gd name="T49" fmla="*/ 2147483647 h 30"/>
                <a:gd name="T50" fmla="*/ 2147483647 w 43"/>
                <a:gd name="T51" fmla="*/ 2147483647 h 30"/>
                <a:gd name="T52" fmla="*/ 2147483647 w 43"/>
                <a:gd name="T53" fmla="*/ 2147483647 h 30"/>
                <a:gd name="T54" fmla="*/ 2147483647 w 43"/>
                <a:gd name="T55" fmla="*/ 2147483647 h 30"/>
                <a:gd name="T56" fmla="*/ 2147483647 w 43"/>
                <a:gd name="T57" fmla="*/ 2147483647 h 30"/>
                <a:gd name="T58" fmla="*/ 2147483647 w 43"/>
                <a:gd name="T59" fmla="*/ 2147483647 h 30"/>
                <a:gd name="T60" fmla="*/ 2147483647 w 43"/>
                <a:gd name="T61" fmla="*/ 2147483647 h 30"/>
                <a:gd name="T62" fmla="*/ 2147483647 w 43"/>
                <a:gd name="T63" fmla="*/ 2147483647 h 30"/>
                <a:gd name="T64" fmla="*/ 2147483647 w 43"/>
                <a:gd name="T65" fmla="*/ 2147483647 h 30"/>
                <a:gd name="T66" fmla="*/ 2147483647 w 43"/>
                <a:gd name="T67" fmla="*/ 2147483647 h 30"/>
                <a:gd name="T68" fmla="*/ 2147483647 w 43"/>
                <a:gd name="T69" fmla="*/ 2147483647 h 30"/>
                <a:gd name="T70" fmla="*/ 2147483647 w 43"/>
                <a:gd name="T71" fmla="*/ 2147483647 h 30"/>
                <a:gd name="T72" fmla="*/ 2147483647 w 43"/>
                <a:gd name="T73" fmla="*/ 2147483647 h 30"/>
                <a:gd name="T74" fmla="*/ 2147483647 w 43"/>
                <a:gd name="T75" fmla="*/ 2147483647 h 30"/>
                <a:gd name="T76" fmla="*/ 2147483647 w 43"/>
                <a:gd name="T77" fmla="*/ 2147483647 h 30"/>
                <a:gd name="T78" fmla="*/ 2147483647 w 43"/>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30"/>
                <a:gd name="T122" fmla="*/ 43 w 4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30">
                  <a:moveTo>
                    <a:pt x="0" y="12"/>
                  </a:moveTo>
                  <a:lnTo>
                    <a:pt x="2" y="13"/>
                  </a:lnTo>
                  <a:lnTo>
                    <a:pt x="2" y="11"/>
                  </a:lnTo>
                  <a:lnTo>
                    <a:pt x="4" y="13"/>
                  </a:lnTo>
                  <a:lnTo>
                    <a:pt x="6" y="13"/>
                  </a:lnTo>
                  <a:lnTo>
                    <a:pt x="5" y="12"/>
                  </a:lnTo>
                  <a:lnTo>
                    <a:pt x="7" y="12"/>
                  </a:lnTo>
                  <a:lnTo>
                    <a:pt x="9" y="12"/>
                  </a:lnTo>
                  <a:lnTo>
                    <a:pt x="7" y="11"/>
                  </a:lnTo>
                  <a:lnTo>
                    <a:pt x="6" y="11"/>
                  </a:lnTo>
                  <a:lnTo>
                    <a:pt x="6" y="7"/>
                  </a:lnTo>
                  <a:lnTo>
                    <a:pt x="5" y="6"/>
                  </a:lnTo>
                  <a:lnTo>
                    <a:pt x="4" y="6"/>
                  </a:lnTo>
                  <a:lnTo>
                    <a:pt x="3" y="6"/>
                  </a:lnTo>
                  <a:lnTo>
                    <a:pt x="4" y="6"/>
                  </a:lnTo>
                  <a:lnTo>
                    <a:pt x="3" y="6"/>
                  </a:lnTo>
                  <a:lnTo>
                    <a:pt x="3" y="2"/>
                  </a:lnTo>
                  <a:lnTo>
                    <a:pt x="4" y="2"/>
                  </a:lnTo>
                  <a:lnTo>
                    <a:pt x="4" y="1"/>
                  </a:lnTo>
                  <a:lnTo>
                    <a:pt x="5" y="1"/>
                  </a:lnTo>
                  <a:lnTo>
                    <a:pt x="6" y="2"/>
                  </a:lnTo>
                  <a:lnTo>
                    <a:pt x="6" y="0"/>
                  </a:lnTo>
                  <a:lnTo>
                    <a:pt x="7" y="1"/>
                  </a:lnTo>
                  <a:lnTo>
                    <a:pt x="7" y="0"/>
                  </a:lnTo>
                  <a:lnTo>
                    <a:pt x="9" y="0"/>
                  </a:lnTo>
                  <a:lnTo>
                    <a:pt x="15" y="0"/>
                  </a:lnTo>
                  <a:lnTo>
                    <a:pt x="16" y="3"/>
                  </a:lnTo>
                  <a:lnTo>
                    <a:pt x="18" y="4"/>
                  </a:lnTo>
                  <a:lnTo>
                    <a:pt x="18" y="6"/>
                  </a:lnTo>
                  <a:lnTo>
                    <a:pt x="19" y="6"/>
                  </a:lnTo>
                  <a:lnTo>
                    <a:pt x="21" y="7"/>
                  </a:lnTo>
                  <a:lnTo>
                    <a:pt x="21" y="8"/>
                  </a:lnTo>
                  <a:lnTo>
                    <a:pt x="24" y="8"/>
                  </a:lnTo>
                  <a:lnTo>
                    <a:pt x="24" y="11"/>
                  </a:lnTo>
                  <a:lnTo>
                    <a:pt x="25" y="11"/>
                  </a:lnTo>
                  <a:lnTo>
                    <a:pt x="29" y="12"/>
                  </a:lnTo>
                  <a:lnTo>
                    <a:pt x="28" y="9"/>
                  </a:lnTo>
                  <a:lnTo>
                    <a:pt x="30" y="8"/>
                  </a:lnTo>
                  <a:lnTo>
                    <a:pt x="31" y="10"/>
                  </a:lnTo>
                  <a:lnTo>
                    <a:pt x="32" y="8"/>
                  </a:lnTo>
                  <a:lnTo>
                    <a:pt x="33" y="9"/>
                  </a:lnTo>
                  <a:lnTo>
                    <a:pt x="32" y="4"/>
                  </a:lnTo>
                  <a:lnTo>
                    <a:pt x="34" y="7"/>
                  </a:lnTo>
                  <a:lnTo>
                    <a:pt x="35" y="7"/>
                  </a:lnTo>
                  <a:lnTo>
                    <a:pt x="35" y="9"/>
                  </a:lnTo>
                  <a:lnTo>
                    <a:pt x="37" y="10"/>
                  </a:lnTo>
                  <a:lnTo>
                    <a:pt x="38" y="10"/>
                  </a:lnTo>
                  <a:lnTo>
                    <a:pt x="37" y="12"/>
                  </a:lnTo>
                  <a:lnTo>
                    <a:pt x="41" y="15"/>
                  </a:lnTo>
                  <a:lnTo>
                    <a:pt x="42" y="18"/>
                  </a:lnTo>
                  <a:lnTo>
                    <a:pt x="41" y="19"/>
                  </a:lnTo>
                  <a:lnTo>
                    <a:pt x="40" y="18"/>
                  </a:lnTo>
                  <a:lnTo>
                    <a:pt x="39" y="18"/>
                  </a:lnTo>
                  <a:lnTo>
                    <a:pt x="40" y="20"/>
                  </a:lnTo>
                  <a:lnTo>
                    <a:pt x="39" y="20"/>
                  </a:lnTo>
                  <a:lnTo>
                    <a:pt x="39" y="21"/>
                  </a:lnTo>
                  <a:lnTo>
                    <a:pt x="41" y="22"/>
                  </a:lnTo>
                  <a:lnTo>
                    <a:pt x="41" y="24"/>
                  </a:lnTo>
                  <a:lnTo>
                    <a:pt x="40" y="24"/>
                  </a:lnTo>
                  <a:lnTo>
                    <a:pt x="40" y="25"/>
                  </a:lnTo>
                  <a:lnTo>
                    <a:pt x="39" y="26"/>
                  </a:lnTo>
                  <a:lnTo>
                    <a:pt x="35" y="25"/>
                  </a:lnTo>
                  <a:lnTo>
                    <a:pt x="34" y="24"/>
                  </a:lnTo>
                  <a:lnTo>
                    <a:pt x="34" y="25"/>
                  </a:lnTo>
                  <a:lnTo>
                    <a:pt x="33" y="25"/>
                  </a:lnTo>
                  <a:lnTo>
                    <a:pt x="33" y="24"/>
                  </a:lnTo>
                  <a:lnTo>
                    <a:pt x="32" y="24"/>
                  </a:lnTo>
                  <a:lnTo>
                    <a:pt x="29" y="23"/>
                  </a:lnTo>
                  <a:lnTo>
                    <a:pt x="29" y="24"/>
                  </a:lnTo>
                  <a:lnTo>
                    <a:pt x="28" y="24"/>
                  </a:lnTo>
                  <a:lnTo>
                    <a:pt x="27" y="25"/>
                  </a:lnTo>
                  <a:lnTo>
                    <a:pt x="26" y="27"/>
                  </a:lnTo>
                  <a:lnTo>
                    <a:pt x="23" y="29"/>
                  </a:lnTo>
                  <a:lnTo>
                    <a:pt x="15" y="26"/>
                  </a:lnTo>
                  <a:lnTo>
                    <a:pt x="11" y="22"/>
                  </a:lnTo>
                  <a:lnTo>
                    <a:pt x="4" y="18"/>
                  </a:lnTo>
                  <a:lnTo>
                    <a:pt x="2" y="16"/>
                  </a:lnTo>
                  <a:lnTo>
                    <a:pt x="0" y="12"/>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5" name="Freeform 61"/>
            <p:cNvSpPr>
              <a:spLocks/>
            </p:cNvSpPr>
            <p:nvPr/>
          </p:nvSpPr>
          <p:spPr bwMode="auto">
            <a:xfrm>
              <a:off x="8575677" y="3286812"/>
              <a:ext cx="34925" cy="41275"/>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2147483647 w 22"/>
                <a:gd name="T37" fmla="*/ 2147483647 h 26"/>
                <a:gd name="T38" fmla="*/ 2147483647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0 h 26"/>
                <a:gd name="T50" fmla="*/ 2147483647 w 22"/>
                <a:gd name="T51" fmla="*/ 0 h 26"/>
                <a:gd name="T52" fmla="*/ 2147483647 w 22"/>
                <a:gd name="T53" fmla="*/ 2147483647 h 26"/>
                <a:gd name="T54" fmla="*/ 2147483647 w 22"/>
                <a:gd name="T55" fmla="*/ 2147483647 h 26"/>
                <a:gd name="T56" fmla="*/ 2147483647 w 22"/>
                <a:gd name="T57" fmla="*/ 2147483647 h 26"/>
                <a:gd name="T58" fmla="*/ 2147483647 w 22"/>
                <a:gd name="T59" fmla="*/ 2147483647 h 26"/>
                <a:gd name="T60" fmla="*/ 0 w 22"/>
                <a:gd name="T61" fmla="*/ 2147483647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0" y="18"/>
                  </a:moveTo>
                  <a:lnTo>
                    <a:pt x="1" y="17"/>
                  </a:lnTo>
                  <a:lnTo>
                    <a:pt x="1" y="18"/>
                  </a:lnTo>
                  <a:lnTo>
                    <a:pt x="3" y="19"/>
                  </a:lnTo>
                  <a:lnTo>
                    <a:pt x="4" y="20"/>
                  </a:lnTo>
                  <a:lnTo>
                    <a:pt x="5" y="20"/>
                  </a:lnTo>
                  <a:lnTo>
                    <a:pt x="8" y="21"/>
                  </a:lnTo>
                  <a:lnTo>
                    <a:pt x="9" y="21"/>
                  </a:lnTo>
                  <a:lnTo>
                    <a:pt x="12" y="24"/>
                  </a:lnTo>
                  <a:lnTo>
                    <a:pt x="13" y="24"/>
                  </a:lnTo>
                  <a:lnTo>
                    <a:pt x="14" y="24"/>
                  </a:lnTo>
                  <a:lnTo>
                    <a:pt x="19" y="25"/>
                  </a:lnTo>
                  <a:lnTo>
                    <a:pt x="21" y="23"/>
                  </a:lnTo>
                  <a:lnTo>
                    <a:pt x="21" y="12"/>
                  </a:lnTo>
                  <a:lnTo>
                    <a:pt x="18" y="11"/>
                  </a:lnTo>
                  <a:lnTo>
                    <a:pt x="15" y="8"/>
                  </a:lnTo>
                  <a:lnTo>
                    <a:pt x="14" y="7"/>
                  </a:lnTo>
                  <a:lnTo>
                    <a:pt x="12" y="7"/>
                  </a:lnTo>
                  <a:lnTo>
                    <a:pt x="9" y="6"/>
                  </a:lnTo>
                  <a:lnTo>
                    <a:pt x="7" y="4"/>
                  </a:lnTo>
                  <a:lnTo>
                    <a:pt x="6" y="3"/>
                  </a:lnTo>
                  <a:lnTo>
                    <a:pt x="5" y="1"/>
                  </a:lnTo>
                  <a:lnTo>
                    <a:pt x="3" y="1"/>
                  </a:lnTo>
                  <a:lnTo>
                    <a:pt x="4" y="0"/>
                  </a:lnTo>
                  <a:lnTo>
                    <a:pt x="3" y="0"/>
                  </a:lnTo>
                  <a:lnTo>
                    <a:pt x="3" y="1"/>
                  </a:lnTo>
                  <a:lnTo>
                    <a:pt x="1" y="7"/>
                  </a:lnTo>
                  <a:lnTo>
                    <a:pt x="1" y="16"/>
                  </a:lnTo>
                  <a:lnTo>
                    <a:pt x="0" y="18"/>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6" name="Freeform 62"/>
            <p:cNvSpPr>
              <a:spLocks/>
            </p:cNvSpPr>
            <p:nvPr/>
          </p:nvSpPr>
          <p:spPr bwMode="auto">
            <a:xfrm>
              <a:off x="8358190" y="3334437"/>
              <a:ext cx="34925" cy="55562"/>
            </a:xfrm>
            <a:custGeom>
              <a:avLst/>
              <a:gdLst>
                <a:gd name="T0" fmla="*/ 0 w 22"/>
                <a:gd name="T1" fmla="*/ 2147483647 h 35"/>
                <a:gd name="T2" fmla="*/ 2147483647 w 22"/>
                <a:gd name="T3" fmla="*/ 0 h 35"/>
                <a:gd name="T4" fmla="*/ 2147483647 w 22"/>
                <a:gd name="T5" fmla="*/ 2147483647 h 35"/>
                <a:gd name="T6" fmla="*/ 2147483647 w 22"/>
                <a:gd name="T7" fmla="*/ 0 h 35"/>
                <a:gd name="T8" fmla="*/ 2147483647 w 22"/>
                <a:gd name="T9" fmla="*/ 0 h 35"/>
                <a:gd name="T10" fmla="*/ 2147483647 w 22"/>
                <a:gd name="T11" fmla="*/ 0 h 35"/>
                <a:gd name="T12" fmla="*/ 2147483647 w 22"/>
                <a:gd name="T13" fmla="*/ 2147483647 h 35"/>
                <a:gd name="T14" fmla="*/ 2147483647 w 22"/>
                <a:gd name="T15" fmla="*/ 2147483647 h 35"/>
                <a:gd name="T16" fmla="*/ 2147483647 w 22"/>
                <a:gd name="T17" fmla="*/ 0 h 35"/>
                <a:gd name="T18" fmla="*/ 2147483647 w 22"/>
                <a:gd name="T19" fmla="*/ 0 h 35"/>
                <a:gd name="T20" fmla="*/ 2147483647 w 22"/>
                <a:gd name="T21" fmla="*/ 0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0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2147483647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2147483647 w 22"/>
                <a:gd name="T81" fmla="*/ 2147483647 h 35"/>
                <a:gd name="T82" fmla="*/ 2147483647 w 22"/>
                <a:gd name="T83" fmla="*/ 2147483647 h 35"/>
                <a:gd name="T84" fmla="*/ 2147483647 w 22"/>
                <a:gd name="T85" fmla="*/ 2147483647 h 35"/>
                <a:gd name="T86" fmla="*/ 2147483647 w 22"/>
                <a:gd name="T87" fmla="*/ 2147483647 h 35"/>
                <a:gd name="T88" fmla="*/ 2147483647 w 22"/>
                <a:gd name="T89" fmla="*/ 2147483647 h 35"/>
                <a:gd name="T90" fmla="*/ 0 w 22"/>
                <a:gd name="T91" fmla="*/ 2147483647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35"/>
                <a:gd name="T140" fmla="*/ 22 w 22"/>
                <a:gd name="T141" fmla="*/ 35 h 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35">
                  <a:moveTo>
                    <a:pt x="0" y="1"/>
                  </a:moveTo>
                  <a:lnTo>
                    <a:pt x="1" y="0"/>
                  </a:lnTo>
                  <a:lnTo>
                    <a:pt x="1" y="1"/>
                  </a:lnTo>
                  <a:lnTo>
                    <a:pt x="1" y="0"/>
                  </a:lnTo>
                  <a:lnTo>
                    <a:pt x="2" y="0"/>
                  </a:lnTo>
                  <a:lnTo>
                    <a:pt x="3" y="0"/>
                  </a:lnTo>
                  <a:lnTo>
                    <a:pt x="4" y="3"/>
                  </a:lnTo>
                  <a:lnTo>
                    <a:pt x="5" y="1"/>
                  </a:lnTo>
                  <a:lnTo>
                    <a:pt x="5" y="0"/>
                  </a:lnTo>
                  <a:lnTo>
                    <a:pt x="6" y="0"/>
                  </a:lnTo>
                  <a:lnTo>
                    <a:pt x="7" y="0"/>
                  </a:lnTo>
                  <a:lnTo>
                    <a:pt x="8" y="2"/>
                  </a:lnTo>
                  <a:lnTo>
                    <a:pt x="9" y="3"/>
                  </a:lnTo>
                  <a:lnTo>
                    <a:pt x="10" y="1"/>
                  </a:lnTo>
                  <a:lnTo>
                    <a:pt x="11" y="0"/>
                  </a:lnTo>
                  <a:lnTo>
                    <a:pt x="12" y="1"/>
                  </a:lnTo>
                  <a:lnTo>
                    <a:pt x="13" y="5"/>
                  </a:lnTo>
                  <a:lnTo>
                    <a:pt x="15" y="6"/>
                  </a:lnTo>
                  <a:lnTo>
                    <a:pt x="19" y="6"/>
                  </a:lnTo>
                  <a:lnTo>
                    <a:pt x="20" y="7"/>
                  </a:lnTo>
                  <a:lnTo>
                    <a:pt x="21" y="10"/>
                  </a:lnTo>
                  <a:lnTo>
                    <a:pt x="21" y="11"/>
                  </a:lnTo>
                  <a:lnTo>
                    <a:pt x="21" y="12"/>
                  </a:lnTo>
                  <a:lnTo>
                    <a:pt x="20" y="13"/>
                  </a:lnTo>
                  <a:lnTo>
                    <a:pt x="16" y="16"/>
                  </a:lnTo>
                  <a:lnTo>
                    <a:pt x="15" y="20"/>
                  </a:lnTo>
                  <a:lnTo>
                    <a:pt x="13" y="22"/>
                  </a:lnTo>
                  <a:lnTo>
                    <a:pt x="12" y="26"/>
                  </a:lnTo>
                  <a:lnTo>
                    <a:pt x="13" y="34"/>
                  </a:lnTo>
                  <a:lnTo>
                    <a:pt x="10" y="32"/>
                  </a:lnTo>
                  <a:lnTo>
                    <a:pt x="10" y="30"/>
                  </a:lnTo>
                  <a:lnTo>
                    <a:pt x="6" y="24"/>
                  </a:lnTo>
                  <a:lnTo>
                    <a:pt x="8" y="23"/>
                  </a:lnTo>
                  <a:lnTo>
                    <a:pt x="10" y="21"/>
                  </a:lnTo>
                  <a:lnTo>
                    <a:pt x="7" y="18"/>
                  </a:lnTo>
                  <a:lnTo>
                    <a:pt x="6" y="15"/>
                  </a:lnTo>
                  <a:lnTo>
                    <a:pt x="4" y="13"/>
                  </a:lnTo>
                  <a:lnTo>
                    <a:pt x="3" y="12"/>
                  </a:lnTo>
                  <a:lnTo>
                    <a:pt x="4" y="11"/>
                  </a:lnTo>
                  <a:lnTo>
                    <a:pt x="4" y="10"/>
                  </a:lnTo>
                  <a:lnTo>
                    <a:pt x="1" y="8"/>
                  </a:lnTo>
                  <a:lnTo>
                    <a:pt x="2" y="6"/>
                  </a:lnTo>
                  <a:lnTo>
                    <a:pt x="2" y="4"/>
                  </a:lnTo>
                  <a:lnTo>
                    <a:pt x="0" y="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07" name="Freeform 63"/>
            <p:cNvSpPr>
              <a:spLocks/>
            </p:cNvSpPr>
            <p:nvPr/>
          </p:nvSpPr>
          <p:spPr bwMode="auto">
            <a:xfrm>
              <a:off x="8131177" y="3062974"/>
              <a:ext cx="31750" cy="3810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2147483647 h 24"/>
                <a:gd name="T40" fmla="*/ 2147483647 w 20"/>
                <a:gd name="T41" fmla="*/ 0 h 24"/>
                <a:gd name="T42" fmla="*/ 2147483647 w 20"/>
                <a:gd name="T43" fmla="*/ 2147483647 h 24"/>
                <a:gd name="T44" fmla="*/ 2147483647 w 20"/>
                <a:gd name="T45" fmla="*/ 2147483647 h 24"/>
                <a:gd name="T46" fmla="*/ 2147483647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w 2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4"/>
                <a:gd name="T107" fmla="*/ 20 w 2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4">
                  <a:moveTo>
                    <a:pt x="0" y="18"/>
                  </a:moveTo>
                  <a:lnTo>
                    <a:pt x="0" y="19"/>
                  </a:lnTo>
                  <a:lnTo>
                    <a:pt x="1" y="18"/>
                  </a:lnTo>
                  <a:lnTo>
                    <a:pt x="3" y="19"/>
                  </a:lnTo>
                  <a:lnTo>
                    <a:pt x="4" y="18"/>
                  </a:lnTo>
                  <a:lnTo>
                    <a:pt x="4" y="20"/>
                  </a:lnTo>
                  <a:lnTo>
                    <a:pt x="6" y="20"/>
                  </a:lnTo>
                  <a:lnTo>
                    <a:pt x="6" y="21"/>
                  </a:lnTo>
                  <a:lnTo>
                    <a:pt x="4" y="21"/>
                  </a:lnTo>
                  <a:lnTo>
                    <a:pt x="5" y="23"/>
                  </a:lnTo>
                  <a:lnTo>
                    <a:pt x="10" y="23"/>
                  </a:lnTo>
                  <a:lnTo>
                    <a:pt x="11" y="23"/>
                  </a:lnTo>
                  <a:lnTo>
                    <a:pt x="11" y="22"/>
                  </a:lnTo>
                  <a:lnTo>
                    <a:pt x="14" y="19"/>
                  </a:lnTo>
                  <a:lnTo>
                    <a:pt x="16" y="16"/>
                  </a:lnTo>
                  <a:lnTo>
                    <a:pt x="16" y="14"/>
                  </a:lnTo>
                  <a:lnTo>
                    <a:pt x="15" y="10"/>
                  </a:lnTo>
                  <a:lnTo>
                    <a:pt x="16" y="7"/>
                  </a:lnTo>
                  <a:lnTo>
                    <a:pt x="17" y="9"/>
                  </a:lnTo>
                  <a:lnTo>
                    <a:pt x="18" y="4"/>
                  </a:lnTo>
                  <a:lnTo>
                    <a:pt x="19" y="0"/>
                  </a:lnTo>
                  <a:lnTo>
                    <a:pt x="17" y="1"/>
                  </a:lnTo>
                  <a:lnTo>
                    <a:pt x="16" y="2"/>
                  </a:lnTo>
                  <a:lnTo>
                    <a:pt x="14" y="5"/>
                  </a:lnTo>
                  <a:lnTo>
                    <a:pt x="11" y="6"/>
                  </a:lnTo>
                  <a:lnTo>
                    <a:pt x="7" y="6"/>
                  </a:lnTo>
                  <a:lnTo>
                    <a:pt x="6" y="7"/>
                  </a:lnTo>
                  <a:lnTo>
                    <a:pt x="6" y="11"/>
                  </a:lnTo>
                  <a:lnTo>
                    <a:pt x="5" y="11"/>
                  </a:lnTo>
                  <a:lnTo>
                    <a:pt x="7" y="12"/>
                  </a:lnTo>
                  <a:lnTo>
                    <a:pt x="7" y="13"/>
                  </a:lnTo>
                  <a:lnTo>
                    <a:pt x="2" y="14"/>
                  </a:lnTo>
                  <a:lnTo>
                    <a:pt x="2" y="17"/>
                  </a:lnTo>
                  <a:lnTo>
                    <a:pt x="1" y="17"/>
                  </a:lnTo>
                  <a:lnTo>
                    <a:pt x="0" y="1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08" name="Freeform 64"/>
            <p:cNvSpPr>
              <a:spLocks/>
            </p:cNvSpPr>
            <p:nvPr/>
          </p:nvSpPr>
          <p:spPr bwMode="auto">
            <a:xfrm>
              <a:off x="8204202" y="3315387"/>
              <a:ext cx="33338" cy="31750"/>
            </a:xfrm>
            <a:custGeom>
              <a:avLst/>
              <a:gdLst>
                <a:gd name="T0" fmla="*/ 0 w 21"/>
                <a:gd name="T1" fmla="*/ 2147483647 h 20"/>
                <a:gd name="T2" fmla="*/ 2147483647 w 21"/>
                <a:gd name="T3" fmla="*/ 2147483647 h 20"/>
                <a:gd name="T4" fmla="*/ 2147483647 w 21"/>
                <a:gd name="T5" fmla="*/ 0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0 w 21"/>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0"/>
                <a:gd name="T95" fmla="*/ 21 w 21"/>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0">
                  <a:moveTo>
                    <a:pt x="0" y="2"/>
                  </a:moveTo>
                  <a:lnTo>
                    <a:pt x="4" y="1"/>
                  </a:lnTo>
                  <a:lnTo>
                    <a:pt x="6" y="0"/>
                  </a:lnTo>
                  <a:lnTo>
                    <a:pt x="9" y="1"/>
                  </a:lnTo>
                  <a:lnTo>
                    <a:pt x="12" y="5"/>
                  </a:lnTo>
                  <a:lnTo>
                    <a:pt x="15" y="6"/>
                  </a:lnTo>
                  <a:lnTo>
                    <a:pt x="16" y="7"/>
                  </a:lnTo>
                  <a:lnTo>
                    <a:pt x="18" y="12"/>
                  </a:lnTo>
                  <a:lnTo>
                    <a:pt x="20" y="18"/>
                  </a:lnTo>
                  <a:lnTo>
                    <a:pt x="17" y="18"/>
                  </a:lnTo>
                  <a:lnTo>
                    <a:pt x="15" y="19"/>
                  </a:lnTo>
                  <a:lnTo>
                    <a:pt x="12" y="19"/>
                  </a:lnTo>
                  <a:lnTo>
                    <a:pt x="11" y="18"/>
                  </a:lnTo>
                  <a:lnTo>
                    <a:pt x="11" y="17"/>
                  </a:lnTo>
                  <a:lnTo>
                    <a:pt x="11" y="16"/>
                  </a:lnTo>
                  <a:lnTo>
                    <a:pt x="15" y="19"/>
                  </a:lnTo>
                  <a:lnTo>
                    <a:pt x="15" y="18"/>
                  </a:lnTo>
                  <a:lnTo>
                    <a:pt x="11" y="15"/>
                  </a:lnTo>
                  <a:lnTo>
                    <a:pt x="10" y="16"/>
                  </a:lnTo>
                  <a:lnTo>
                    <a:pt x="8" y="15"/>
                  </a:lnTo>
                  <a:lnTo>
                    <a:pt x="6" y="8"/>
                  </a:lnTo>
                  <a:lnTo>
                    <a:pt x="8" y="9"/>
                  </a:lnTo>
                  <a:lnTo>
                    <a:pt x="10" y="12"/>
                  </a:lnTo>
                  <a:lnTo>
                    <a:pt x="10" y="11"/>
                  </a:lnTo>
                  <a:lnTo>
                    <a:pt x="11" y="10"/>
                  </a:lnTo>
                  <a:lnTo>
                    <a:pt x="10" y="10"/>
                  </a:lnTo>
                  <a:lnTo>
                    <a:pt x="10" y="9"/>
                  </a:lnTo>
                  <a:lnTo>
                    <a:pt x="7" y="8"/>
                  </a:lnTo>
                  <a:lnTo>
                    <a:pt x="8" y="6"/>
                  </a:lnTo>
                  <a:lnTo>
                    <a:pt x="2" y="6"/>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09" name="Freeform 65"/>
            <p:cNvSpPr>
              <a:spLocks/>
            </p:cNvSpPr>
            <p:nvPr/>
          </p:nvSpPr>
          <p:spPr bwMode="auto">
            <a:xfrm>
              <a:off x="8275640" y="3305862"/>
              <a:ext cx="26987" cy="60325"/>
            </a:xfrm>
            <a:custGeom>
              <a:avLst/>
              <a:gdLst>
                <a:gd name="T0" fmla="*/ 0 w 17"/>
                <a:gd name="T1" fmla="*/ 2147483647 h 38"/>
                <a:gd name="T2" fmla="*/ 2147483647 w 17"/>
                <a:gd name="T3" fmla="*/ 2147483647 h 38"/>
                <a:gd name="T4" fmla="*/ 2147483647 w 17"/>
                <a:gd name="T5" fmla="*/ 2147483647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0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0 w 17"/>
                <a:gd name="T53" fmla="*/ 2147483647 h 38"/>
                <a:gd name="T54" fmla="*/ 0 w 17"/>
                <a:gd name="T55" fmla="*/ 21474836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8"/>
                <a:gd name="T86" fmla="*/ 17 w 17"/>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8">
                  <a:moveTo>
                    <a:pt x="0" y="27"/>
                  </a:moveTo>
                  <a:lnTo>
                    <a:pt x="2" y="29"/>
                  </a:lnTo>
                  <a:lnTo>
                    <a:pt x="3" y="33"/>
                  </a:lnTo>
                  <a:lnTo>
                    <a:pt x="3" y="36"/>
                  </a:lnTo>
                  <a:lnTo>
                    <a:pt x="4" y="37"/>
                  </a:lnTo>
                  <a:lnTo>
                    <a:pt x="5" y="37"/>
                  </a:lnTo>
                  <a:lnTo>
                    <a:pt x="6" y="36"/>
                  </a:lnTo>
                  <a:lnTo>
                    <a:pt x="12" y="18"/>
                  </a:lnTo>
                  <a:lnTo>
                    <a:pt x="14" y="15"/>
                  </a:lnTo>
                  <a:lnTo>
                    <a:pt x="16" y="7"/>
                  </a:lnTo>
                  <a:lnTo>
                    <a:pt x="16" y="0"/>
                  </a:lnTo>
                  <a:lnTo>
                    <a:pt x="14" y="2"/>
                  </a:lnTo>
                  <a:lnTo>
                    <a:pt x="12" y="12"/>
                  </a:lnTo>
                  <a:lnTo>
                    <a:pt x="9" y="16"/>
                  </a:lnTo>
                  <a:lnTo>
                    <a:pt x="8" y="16"/>
                  </a:lnTo>
                  <a:lnTo>
                    <a:pt x="6" y="18"/>
                  </a:lnTo>
                  <a:lnTo>
                    <a:pt x="4" y="20"/>
                  </a:lnTo>
                  <a:lnTo>
                    <a:pt x="3" y="22"/>
                  </a:lnTo>
                  <a:lnTo>
                    <a:pt x="4" y="22"/>
                  </a:lnTo>
                  <a:lnTo>
                    <a:pt x="5" y="22"/>
                  </a:lnTo>
                  <a:lnTo>
                    <a:pt x="5" y="24"/>
                  </a:lnTo>
                  <a:lnTo>
                    <a:pt x="6" y="24"/>
                  </a:lnTo>
                  <a:lnTo>
                    <a:pt x="5" y="24"/>
                  </a:lnTo>
                  <a:lnTo>
                    <a:pt x="3" y="24"/>
                  </a:lnTo>
                  <a:lnTo>
                    <a:pt x="3" y="26"/>
                  </a:lnTo>
                  <a:lnTo>
                    <a:pt x="2" y="28"/>
                  </a:lnTo>
                  <a:lnTo>
                    <a:pt x="0" y="26"/>
                  </a:lnTo>
                  <a:lnTo>
                    <a:pt x="0" y="2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0" name="Freeform 66"/>
            <p:cNvSpPr>
              <a:spLocks/>
            </p:cNvSpPr>
            <p:nvPr/>
          </p:nvSpPr>
          <p:spPr bwMode="auto">
            <a:xfrm>
              <a:off x="8388352" y="3321737"/>
              <a:ext cx="33338" cy="26987"/>
            </a:xfrm>
            <a:custGeom>
              <a:avLst/>
              <a:gdLst>
                <a:gd name="T0" fmla="*/ 0 w 21"/>
                <a:gd name="T1" fmla="*/ 2147483647 h 17"/>
                <a:gd name="T2" fmla="*/ 0 w 21"/>
                <a:gd name="T3" fmla="*/ 2147483647 h 17"/>
                <a:gd name="T4" fmla="*/ 2147483647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0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0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12"/>
                  </a:moveTo>
                  <a:lnTo>
                    <a:pt x="0" y="11"/>
                  </a:lnTo>
                  <a:lnTo>
                    <a:pt x="1" y="10"/>
                  </a:lnTo>
                  <a:lnTo>
                    <a:pt x="0" y="9"/>
                  </a:lnTo>
                  <a:lnTo>
                    <a:pt x="2" y="8"/>
                  </a:lnTo>
                  <a:lnTo>
                    <a:pt x="2" y="6"/>
                  </a:lnTo>
                  <a:lnTo>
                    <a:pt x="3" y="5"/>
                  </a:lnTo>
                  <a:lnTo>
                    <a:pt x="4" y="8"/>
                  </a:lnTo>
                  <a:lnTo>
                    <a:pt x="8" y="5"/>
                  </a:lnTo>
                  <a:lnTo>
                    <a:pt x="8" y="4"/>
                  </a:lnTo>
                  <a:lnTo>
                    <a:pt x="8" y="3"/>
                  </a:lnTo>
                  <a:lnTo>
                    <a:pt x="6" y="2"/>
                  </a:lnTo>
                  <a:lnTo>
                    <a:pt x="5" y="2"/>
                  </a:lnTo>
                  <a:lnTo>
                    <a:pt x="5" y="1"/>
                  </a:lnTo>
                  <a:lnTo>
                    <a:pt x="7" y="0"/>
                  </a:lnTo>
                  <a:lnTo>
                    <a:pt x="8" y="2"/>
                  </a:lnTo>
                  <a:lnTo>
                    <a:pt x="8" y="3"/>
                  </a:lnTo>
                  <a:lnTo>
                    <a:pt x="15" y="3"/>
                  </a:lnTo>
                  <a:lnTo>
                    <a:pt x="19" y="3"/>
                  </a:lnTo>
                  <a:lnTo>
                    <a:pt x="20" y="3"/>
                  </a:lnTo>
                  <a:lnTo>
                    <a:pt x="20" y="9"/>
                  </a:lnTo>
                  <a:lnTo>
                    <a:pt x="18" y="9"/>
                  </a:lnTo>
                  <a:lnTo>
                    <a:pt x="14" y="8"/>
                  </a:lnTo>
                  <a:lnTo>
                    <a:pt x="12" y="8"/>
                  </a:lnTo>
                  <a:lnTo>
                    <a:pt x="8" y="10"/>
                  </a:lnTo>
                  <a:lnTo>
                    <a:pt x="4" y="16"/>
                  </a:lnTo>
                  <a:lnTo>
                    <a:pt x="2"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1" name="Freeform 67"/>
            <p:cNvSpPr>
              <a:spLocks/>
            </p:cNvSpPr>
            <p:nvPr/>
          </p:nvSpPr>
          <p:spPr bwMode="auto">
            <a:xfrm>
              <a:off x="8272465" y="3193149"/>
              <a:ext cx="26987" cy="31750"/>
            </a:xfrm>
            <a:custGeom>
              <a:avLst/>
              <a:gdLst>
                <a:gd name="T0" fmla="*/ 0 w 17"/>
                <a:gd name="T1" fmla="*/ 2147483647 h 20"/>
                <a:gd name="T2" fmla="*/ 2147483647 w 17"/>
                <a:gd name="T3" fmla="*/ 0 h 20"/>
                <a:gd name="T4" fmla="*/ 2147483647 w 17"/>
                <a:gd name="T5" fmla="*/ 0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0 w 17"/>
                <a:gd name="T33" fmla="*/ 2147483647 h 20"/>
                <a:gd name="T34" fmla="*/ 0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0 w 17"/>
                <a:gd name="T49" fmla="*/ 214748364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0" y="2"/>
                  </a:moveTo>
                  <a:lnTo>
                    <a:pt x="2" y="0"/>
                  </a:lnTo>
                  <a:lnTo>
                    <a:pt x="4" y="0"/>
                  </a:lnTo>
                  <a:lnTo>
                    <a:pt x="6" y="5"/>
                  </a:lnTo>
                  <a:lnTo>
                    <a:pt x="12" y="6"/>
                  </a:lnTo>
                  <a:lnTo>
                    <a:pt x="8" y="7"/>
                  </a:lnTo>
                  <a:lnTo>
                    <a:pt x="10" y="10"/>
                  </a:lnTo>
                  <a:lnTo>
                    <a:pt x="12" y="11"/>
                  </a:lnTo>
                  <a:lnTo>
                    <a:pt x="14" y="10"/>
                  </a:lnTo>
                  <a:lnTo>
                    <a:pt x="16" y="9"/>
                  </a:lnTo>
                  <a:lnTo>
                    <a:pt x="14" y="12"/>
                  </a:lnTo>
                  <a:lnTo>
                    <a:pt x="12" y="12"/>
                  </a:lnTo>
                  <a:lnTo>
                    <a:pt x="10" y="14"/>
                  </a:lnTo>
                  <a:lnTo>
                    <a:pt x="10" y="17"/>
                  </a:lnTo>
                  <a:lnTo>
                    <a:pt x="8" y="19"/>
                  </a:lnTo>
                  <a:lnTo>
                    <a:pt x="2" y="19"/>
                  </a:lnTo>
                  <a:lnTo>
                    <a:pt x="0" y="18"/>
                  </a:lnTo>
                  <a:lnTo>
                    <a:pt x="0" y="12"/>
                  </a:lnTo>
                  <a:lnTo>
                    <a:pt x="2" y="12"/>
                  </a:lnTo>
                  <a:lnTo>
                    <a:pt x="6" y="11"/>
                  </a:lnTo>
                  <a:lnTo>
                    <a:pt x="8" y="8"/>
                  </a:lnTo>
                  <a:lnTo>
                    <a:pt x="6" y="6"/>
                  </a:lnTo>
                  <a:lnTo>
                    <a:pt x="4" y="6"/>
                  </a:lnTo>
                  <a:lnTo>
                    <a:pt x="2" y="5"/>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2" name="Freeform 68"/>
            <p:cNvSpPr>
              <a:spLocks/>
            </p:cNvSpPr>
            <p:nvPr/>
          </p:nvSpPr>
          <p:spPr bwMode="auto">
            <a:xfrm>
              <a:off x="8299452" y="301693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0 w 17"/>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0" y="11"/>
                  </a:moveTo>
                  <a:lnTo>
                    <a:pt x="4" y="12"/>
                  </a:lnTo>
                  <a:lnTo>
                    <a:pt x="4" y="14"/>
                  </a:lnTo>
                  <a:lnTo>
                    <a:pt x="4" y="12"/>
                  </a:lnTo>
                  <a:lnTo>
                    <a:pt x="5" y="14"/>
                  </a:lnTo>
                  <a:lnTo>
                    <a:pt x="5" y="16"/>
                  </a:lnTo>
                  <a:lnTo>
                    <a:pt x="8" y="14"/>
                  </a:lnTo>
                  <a:lnTo>
                    <a:pt x="9" y="12"/>
                  </a:lnTo>
                  <a:lnTo>
                    <a:pt x="10" y="9"/>
                  </a:lnTo>
                  <a:lnTo>
                    <a:pt x="11" y="8"/>
                  </a:lnTo>
                  <a:lnTo>
                    <a:pt x="10" y="6"/>
                  </a:lnTo>
                  <a:lnTo>
                    <a:pt x="11" y="4"/>
                  </a:lnTo>
                  <a:lnTo>
                    <a:pt x="13" y="4"/>
                  </a:lnTo>
                  <a:lnTo>
                    <a:pt x="14" y="3"/>
                  </a:lnTo>
                  <a:lnTo>
                    <a:pt x="14" y="4"/>
                  </a:lnTo>
                  <a:lnTo>
                    <a:pt x="16" y="1"/>
                  </a:lnTo>
                  <a:lnTo>
                    <a:pt x="12" y="0"/>
                  </a:lnTo>
                  <a:lnTo>
                    <a:pt x="11" y="1"/>
                  </a:lnTo>
                  <a:lnTo>
                    <a:pt x="7" y="1"/>
                  </a:lnTo>
                  <a:lnTo>
                    <a:pt x="6" y="4"/>
                  </a:lnTo>
                  <a:lnTo>
                    <a:pt x="3" y="4"/>
                  </a:lnTo>
                  <a:lnTo>
                    <a:pt x="2" y="8"/>
                  </a:lnTo>
                  <a:lnTo>
                    <a:pt x="1" y="8"/>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3" name="Freeform 69"/>
            <p:cNvSpPr>
              <a:spLocks/>
            </p:cNvSpPr>
            <p:nvPr/>
          </p:nvSpPr>
          <p:spPr bwMode="auto">
            <a:xfrm>
              <a:off x="8247065" y="3331262"/>
              <a:ext cx="26987" cy="26987"/>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0 h 17"/>
                <a:gd name="T52" fmla="*/ 0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0" y="0"/>
                  </a:moveTo>
                  <a:lnTo>
                    <a:pt x="0" y="1"/>
                  </a:lnTo>
                  <a:lnTo>
                    <a:pt x="1" y="2"/>
                  </a:lnTo>
                  <a:lnTo>
                    <a:pt x="2" y="4"/>
                  </a:lnTo>
                  <a:lnTo>
                    <a:pt x="4" y="9"/>
                  </a:lnTo>
                  <a:lnTo>
                    <a:pt x="5" y="12"/>
                  </a:lnTo>
                  <a:lnTo>
                    <a:pt x="9" y="16"/>
                  </a:lnTo>
                  <a:lnTo>
                    <a:pt x="10" y="13"/>
                  </a:lnTo>
                  <a:lnTo>
                    <a:pt x="12" y="12"/>
                  </a:lnTo>
                  <a:lnTo>
                    <a:pt x="16" y="12"/>
                  </a:lnTo>
                  <a:lnTo>
                    <a:pt x="16" y="11"/>
                  </a:lnTo>
                  <a:lnTo>
                    <a:pt x="16" y="10"/>
                  </a:lnTo>
                  <a:lnTo>
                    <a:pt x="14" y="9"/>
                  </a:lnTo>
                  <a:lnTo>
                    <a:pt x="13" y="10"/>
                  </a:lnTo>
                  <a:lnTo>
                    <a:pt x="12" y="9"/>
                  </a:lnTo>
                  <a:lnTo>
                    <a:pt x="11" y="10"/>
                  </a:lnTo>
                  <a:lnTo>
                    <a:pt x="9" y="6"/>
                  </a:lnTo>
                  <a:lnTo>
                    <a:pt x="9" y="9"/>
                  </a:lnTo>
                  <a:lnTo>
                    <a:pt x="8" y="9"/>
                  </a:lnTo>
                  <a:lnTo>
                    <a:pt x="8" y="8"/>
                  </a:lnTo>
                  <a:lnTo>
                    <a:pt x="5" y="6"/>
                  </a:lnTo>
                  <a:lnTo>
                    <a:pt x="4" y="3"/>
                  </a:lnTo>
                  <a:lnTo>
                    <a:pt x="2" y="2"/>
                  </a:lnTo>
                  <a:lnTo>
                    <a:pt x="1"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4" name="Freeform 70"/>
            <p:cNvSpPr>
              <a:spLocks/>
            </p:cNvSpPr>
            <p:nvPr/>
          </p:nvSpPr>
          <p:spPr bwMode="auto">
            <a:xfrm>
              <a:off x="8416927" y="323759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w 17"/>
                <a:gd name="T29" fmla="*/ 2147483647 h 17"/>
                <a:gd name="T30" fmla="*/ 0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10"/>
                  </a:moveTo>
                  <a:lnTo>
                    <a:pt x="4" y="5"/>
                  </a:lnTo>
                  <a:lnTo>
                    <a:pt x="4" y="4"/>
                  </a:lnTo>
                  <a:lnTo>
                    <a:pt x="4" y="2"/>
                  </a:lnTo>
                  <a:lnTo>
                    <a:pt x="9" y="0"/>
                  </a:lnTo>
                  <a:lnTo>
                    <a:pt x="11" y="0"/>
                  </a:lnTo>
                  <a:lnTo>
                    <a:pt x="9" y="0"/>
                  </a:lnTo>
                  <a:lnTo>
                    <a:pt x="13" y="4"/>
                  </a:lnTo>
                  <a:lnTo>
                    <a:pt x="16" y="7"/>
                  </a:lnTo>
                  <a:lnTo>
                    <a:pt x="16" y="8"/>
                  </a:lnTo>
                  <a:lnTo>
                    <a:pt x="16" y="11"/>
                  </a:lnTo>
                  <a:lnTo>
                    <a:pt x="6" y="16"/>
                  </a:lnTo>
                  <a:lnTo>
                    <a:pt x="4" y="14"/>
                  </a:lnTo>
                  <a:lnTo>
                    <a:pt x="4" y="13"/>
                  </a:lnTo>
                  <a:lnTo>
                    <a:pt x="0" y="11"/>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5" name="Freeform 71"/>
            <p:cNvSpPr>
              <a:spLocks/>
            </p:cNvSpPr>
            <p:nvPr/>
          </p:nvSpPr>
          <p:spPr bwMode="auto">
            <a:xfrm>
              <a:off x="8121652" y="3294749"/>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3" y="1"/>
                  </a:lnTo>
                  <a:lnTo>
                    <a:pt x="3" y="0"/>
                  </a:lnTo>
                  <a:lnTo>
                    <a:pt x="6" y="0"/>
                  </a:lnTo>
                  <a:lnTo>
                    <a:pt x="16" y="3"/>
                  </a:lnTo>
                  <a:lnTo>
                    <a:pt x="12" y="7"/>
                  </a:lnTo>
                  <a:lnTo>
                    <a:pt x="9" y="16"/>
                  </a:lnTo>
                  <a:lnTo>
                    <a:pt x="3" y="14"/>
                  </a:lnTo>
                  <a:lnTo>
                    <a:pt x="3" y="16"/>
                  </a:lnTo>
                  <a:lnTo>
                    <a:pt x="0" y="16"/>
                  </a:lnTo>
                  <a:lnTo>
                    <a:pt x="0" y="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6" name="Freeform 72"/>
            <p:cNvSpPr>
              <a:spLocks/>
            </p:cNvSpPr>
            <p:nvPr/>
          </p:nvSpPr>
          <p:spPr bwMode="auto">
            <a:xfrm>
              <a:off x="8269290" y="33201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7"/>
                  </a:moveTo>
                  <a:lnTo>
                    <a:pt x="0" y="7"/>
                  </a:lnTo>
                  <a:lnTo>
                    <a:pt x="2" y="7"/>
                  </a:lnTo>
                  <a:lnTo>
                    <a:pt x="2" y="10"/>
                  </a:lnTo>
                  <a:lnTo>
                    <a:pt x="4" y="14"/>
                  </a:lnTo>
                  <a:lnTo>
                    <a:pt x="4" y="16"/>
                  </a:lnTo>
                  <a:lnTo>
                    <a:pt x="6" y="16"/>
                  </a:lnTo>
                  <a:lnTo>
                    <a:pt x="6" y="14"/>
                  </a:lnTo>
                  <a:lnTo>
                    <a:pt x="10" y="16"/>
                  </a:lnTo>
                  <a:lnTo>
                    <a:pt x="12" y="12"/>
                  </a:lnTo>
                  <a:lnTo>
                    <a:pt x="16" y="12"/>
                  </a:lnTo>
                  <a:lnTo>
                    <a:pt x="16" y="8"/>
                  </a:lnTo>
                  <a:lnTo>
                    <a:pt x="14" y="8"/>
                  </a:lnTo>
                  <a:lnTo>
                    <a:pt x="12" y="10"/>
                  </a:lnTo>
                  <a:lnTo>
                    <a:pt x="12" y="8"/>
                  </a:lnTo>
                  <a:lnTo>
                    <a:pt x="12" y="7"/>
                  </a:lnTo>
                  <a:lnTo>
                    <a:pt x="12" y="1"/>
                  </a:lnTo>
                  <a:lnTo>
                    <a:pt x="10" y="0"/>
                  </a:lnTo>
                  <a:lnTo>
                    <a:pt x="2" y="7"/>
                  </a:lnTo>
                  <a:lnTo>
                    <a:pt x="0" y="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7" name="Freeform 73"/>
            <p:cNvSpPr>
              <a:spLocks/>
            </p:cNvSpPr>
            <p:nvPr/>
          </p:nvSpPr>
          <p:spPr bwMode="auto">
            <a:xfrm>
              <a:off x="8113715" y="3259824"/>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0"/>
                  </a:moveTo>
                  <a:lnTo>
                    <a:pt x="0" y="1"/>
                  </a:lnTo>
                  <a:lnTo>
                    <a:pt x="3" y="7"/>
                  </a:lnTo>
                  <a:lnTo>
                    <a:pt x="9" y="13"/>
                  </a:lnTo>
                  <a:lnTo>
                    <a:pt x="9" y="16"/>
                  </a:lnTo>
                  <a:lnTo>
                    <a:pt x="16" y="16"/>
                  </a:lnTo>
                  <a:lnTo>
                    <a:pt x="16" y="11"/>
                  </a:lnTo>
                  <a:lnTo>
                    <a:pt x="12" y="8"/>
                  </a:lnTo>
                  <a:lnTo>
                    <a:pt x="16" y="7"/>
                  </a:lnTo>
                  <a:lnTo>
                    <a:pt x="12" y="2"/>
                  </a:lnTo>
                  <a:lnTo>
                    <a:pt x="9" y="2"/>
                  </a:lnTo>
                  <a:lnTo>
                    <a:pt x="9" y="4"/>
                  </a:lnTo>
                  <a:lnTo>
                    <a:pt x="9" y="0"/>
                  </a:lnTo>
                  <a:lnTo>
                    <a:pt x="6"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8" name="Freeform 74"/>
            <p:cNvSpPr>
              <a:spLocks/>
            </p:cNvSpPr>
            <p:nvPr/>
          </p:nvSpPr>
          <p:spPr bwMode="auto">
            <a:xfrm>
              <a:off x="8345490" y="30963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6"/>
                  </a:moveTo>
                  <a:lnTo>
                    <a:pt x="0" y="12"/>
                  </a:lnTo>
                  <a:lnTo>
                    <a:pt x="2" y="16"/>
                  </a:lnTo>
                  <a:lnTo>
                    <a:pt x="8" y="6"/>
                  </a:lnTo>
                  <a:lnTo>
                    <a:pt x="16" y="3"/>
                  </a:lnTo>
                  <a:lnTo>
                    <a:pt x="16" y="0"/>
                  </a:lnTo>
                  <a:lnTo>
                    <a:pt x="2" y="6"/>
                  </a:lnTo>
                  <a:lnTo>
                    <a:pt x="0" y="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19" name="Freeform 75"/>
            <p:cNvSpPr>
              <a:spLocks/>
            </p:cNvSpPr>
            <p:nvPr/>
          </p:nvSpPr>
          <p:spPr bwMode="auto">
            <a:xfrm>
              <a:off x="8431215" y="32391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9"/>
                  </a:moveTo>
                  <a:lnTo>
                    <a:pt x="10" y="16"/>
                  </a:lnTo>
                  <a:lnTo>
                    <a:pt x="16" y="12"/>
                  </a:lnTo>
                  <a:lnTo>
                    <a:pt x="16" y="3"/>
                  </a:lnTo>
                  <a:lnTo>
                    <a:pt x="10" y="0"/>
                  </a:lnTo>
                  <a:lnTo>
                    <a:pt x="5" y="3"/>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0" name="Freeform 76"/>
            <p:cNvSpPr>
              <a:spLocks/>
            </p:cNvSpPr>
            <p:nvPr/>
          </p:nvSpPr>
          <p:spPr bwMode="auto">
            <a:xfrm>
              <a:off x="8164515" y="3080437"/>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5"/>
                  </a:lnTo>
                  <a:lnTo>
                    <a:pt x="12" y="5"/>
                  </a:lnTo>
                  <a:lnTo>
                    <a:pt x="4"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1" name="Freeform 77"/>
            <p:cNvSpPr>
              <a:spLocks/>
            </p:cNvSpPr>
            <p:nvPr/>
          </p:nvSpPr>
          <p:spPr bwMode="auto">
            <a:xfrm>
              <a:off x="8332790" y="333284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3" y="16"/>
                  </a:lnTo>
                  <a:lnTo>
                    <a:pt x="9" y="4"/>
                  </a:lnTo>
                  <a:lnTo>
                    <a:pt x="16" y="8"/>
                  </a:lnTo>
                  <a:lnTo>
                    <a:pt x="12" y="4"/>
                  </a:lnTo>
                  <a:lnTo>
                    <a:pt x="6" y="0"/>
                  </a:lnTo>
                  <a:lnTo>
                    <a:pt x="6" y="4"/>
                  </a:lnTo>
                  <a:lnTo>
                    <a:pt x="3" y="4"/>
                  </a:lnTo>
                  <a:lnTo>
                    <a:pt x="0" y="4"/>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22" name="Freeform 78"/>
            <p:cNvSpPr>
              <a:spLocks/>
            </p:cNvSpPr>
            <p:nvPr/>
          </p:nvSpPr>
          <p:spPr bwMode="auto">
            <a:xfrm>
              <a:off x="8312152" y="3204262"/>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2" y="3"/>
                  </a:lnTo>
                  <a:lnTo>
                    <a:pt x="4" y="6"/>
                  </a:lnTo>
                  <a:lnTo>
                    <a:pt x="6" y="16"/>
                  </a:lnTo>
                  <a:lnTo>
                    <a:pt x="16" y="16"/>
                  </a:lnTo>
                  <a:lnTo>
                    <a:pt x="13" y="16"/>
                  </a:lnTo>
                  <a:lnTo>
                    <a:pt x="11" y="16"/>
                  </a:lnTo>
                  <a:lnTo>
                    <a:pt x="4" y="3"/>
                  </a:lnTo>
                  <a:lnTo>
                    <a:pt x="2"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3" name="Freeform 79"/>
            <p:cNvSpPr>
              <a:spLocks/>
            </p:cNvSpPr>
            <p:nvPr/>
          </p:nvSpPr>
          <p:spPr bwMode="auto">
            <a:xfrm>
              <a:off x="8250240" y="3221724"/>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8"/>
                  </a:moveTo>
                  <a:lnTo>
                    <a:pt x="3" y="8"/>
                  </a:lnTo>
                  <a:lnTo>
                    <a:pt x="6" y="8"/>
                  </a:lnTo>
                  <a:lnTo>
                    <a:pt x="9" y="4"/>
                  </a:lnTo>
                  <a:lnTo>
                    <a:pt x="12" y="0"/>
                  </a:lnTo>
                  <a:lnTo>
                    <a:pt x="16" y="4"/>
                  </a:lnTo>
                  <a:lnTo>
                    <a:pt x="12" y="12"/>
                  </a:lnTo>
                  <a:lnTo>
                    <a:pt x="12" y="16"/>
                  </a:lnTo>
                  <a:lnTo>
                    <a:pt x="6" y="12"/>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4" name="Freeform 80"/>
            <p:cNvSpPr>
              <a:spLocks/>
            </p:cNvSpPr>
            <p:nvPr/>
          </p:nvSpPr>
          <p:spPr bwMode="auto">
            <a:xfrm>
              <a:off x="8378827" y="3334437"/>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4" y="8"/>
                  </a:lnTo>
                  <a:lnTo>
                    <a:pt x="16" y="16"/>
                  </a:lnTo>
                  <a:lnTo>
                    <a:pt x="16" y="8"/>
                  </a:lnTo>
                  <a:lnTo>
                    <a:pt x="12" y="4"/>
                  </a:lnTo>
                  <a:lnTo>
                    <a:pt x="8" y="8"/>
                  </a:lnTo>
                  <a:lnTo>
                    <a:pt x="0" y="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25" name="Freeform 81"/>
            <p:cNvSpPr>
              <a:spLocks/>
            </p:cNvSpPr>
            <p:nvPr/>
          </p:nvSpPr>
          <p:spPr bwMode="auto">
            <a:xfrm>
              <a:off x="8342315" y="3329674"/>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5" y="0"/>
                  </a:lnTo>
                  <a:lnTo>
                    <a:pt x="10" y="0"/>
                  </a:lnTo>
                  <a:lnTo>
                    <a:pt x="16" y="5"/>
                  </a:lnTo>
                  <a:lnTo>
                    <a:pt x="16" y="10"/>
                  </a:lnTo>
                  <a:lnTo>
                    <a:pt x="10" y="16"/>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6" name="Freeform 82"/>
            <p:cNvSpPr>
              <a:spLocks/>
            </p:cNvSpPr>
            <p:nvPr/>
          </p:nvSpPr>
          <p:spPr bwMode="auto">
            <a:xfrm>
              <a:off x="8104190" y="3202674"/>
              <a:ext cx="26987" cy="26988"/>
            </a:xfrm>
            <a:custGeom>
              <a:avLst/>
              <a:gdLst>
                <a:gd name="T0" fmla="*/ 0 w 17"/>
                <a:gd name="T1" fmla="*/ 2147483647 h 17"/>
                <a:gd name="T2" fmla="*/ 2147483647 w 17"/>
                <a:gd name="T3" fmla="*/ 0 h 17"/>
                <a:gd name="T4" fmla="*/ 0 w 17"/>
                <a:gd name="T5" fmla="*/ 0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5" y="0"/>
                  </a:lnTo>
                  <a:lnTo>
                    <a:pt x="0" y="0"/>
                  </a:lnTo>
                  <a:lnTo>
                    <a:pt x="16" y="0"/>
                  </a:lnTo>
                  <a:lnTo>
                    <a:pt x="10" y="0"/>
                  </a:lnTo>
                  <a:lnTo>
                    <a:pt x="10" y="5"/>
                  </a:lnTo>
                  <a:lnTo>
                    <a:pt x="16" y="5"/>
                  </a:lnTo>
                  <a:lnTo>
                    <a:pt x="16" y="16"/>
                  </a:lnTo>
                  <a:lnTo>
                    <a:pt x="5"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7" name="Freeform 83"/>
            <p:cNvSpPr>
              <a:spLocks/>
            </p:cNvSpPr>
            <p:nvPr/>
          </p:nvSpPr>
          <p:spPr bwMode="auto">
            <a:xfrm>
              <a:off x="8240715" y="3318562"/>
              <a:ext cx="26987"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5" y="0"/>
                  </a:lnTo>
                  <a:lnTo>
                    <a:pt x="5" y="5"/>
                  </a:lnTo>
                  <a:lnTo>
                    <a:pt x="16" y="10"/>
                  </a:lnTo>
                  <a:lnTo>
                    <a:pt x="10" y="16"/>
                  </a:lnTo>
                  <a:lnTo>
                    <a:pt x="5" y="16"/>
                  </a:lnTo>
                  <a:lnTo>
                    <a:pt x="0"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8" name="Freeform 84"/>
            <p:cNvSpPr>
              <a:spLocks/>
            </p:cNvSpPr>
            <p:nvPr/>
          </p:nvSpPr>
          <p:spPr bwMode="auto">
            <a:xfrm>
              <a:off x="8250240" y="3321737"/>
              <a:ext cx="1587" cy="26987"/>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29" name="Freeform 85" descr="25%"/>
            <p:cNvSpPr>
              <a:spLocks/>
            </p:cNvSpPr>
            <p:nvPr/>
          </p:nvSpPr>
          <p:spPr bwMode="auto">
            <a:xfrm>
              <a:off x="9145590" y="2629587"/>
              <a:ext cx="323850" cy="274637"/>
            </a:xfrm>
            <a:custGeom>
              <a:avLst/>
              <a:gdLst>
                <a:gd name="T0" fmla="*/ 2147483647 w 204"/>
                <a:gd name="T1" fmla="*/ 2147483647 h 173"/>
                <a:gd name="T2" fmla="*/ 2147483647 w 204"/>
                <a:gd name="T3" fmla="*/ 2147483647 h 173"/>
                <a:gd name="T4" fmla="*/ 2147483647 w 204"/>
                <a:gd name="T5" fmla="*/ 2147483647 h 173"/>
                <a:gd name="T6" fmla="*/ 2147483647 w 204"/>
                <a:gd name="T7" fmla="*/ 2147483647 h 173"/>
                <a:gd name="T8" fmla="*/ 2147483647 w 204"/>
                <a:gd name="T9" fmla="*/ 2147483647 h 173"/>
                <a:gd name="T10" fmla="*/ 2147483647 w 204"/>
                <a:gd name="T11" fmla="*/ 2147483647 h 173"/>
                <a:gd name="T12" fmla="*/ 2147483647 w 204"/>
                <a:gd name="T13" fmla="*/ 2147483647 h 173"/>
                <a:gd name="T14" fmla="*/ 2147483647 w 204"/>
                <a:gd name="T15" fmla="*/ 2147483647 h 173"/>
                <a:gd name="T16" fmla="*/ 2147483647 w 204"/>
                <a:gd name="T17" fmla="*/ 2147483647 h 173"/>
                <a:gd name="T18" fmla="*/ 2147483647 w 204"/>
                <a:gd name="T19" fmla="*/ 2147483647 h 173"/>
                <a:gd name="T20" fmla="*/ 2147483647 w 204"/>
                <a:gd name="T21" fmla="*/ 2147483647 h 173"/>
                <a:gd name="T22" fmla="*/ 2147483647 w 204"/>
                <a:gd name="T23" fmla="*/ 2147483647 h 173"/>
                <a:gd name="T24" fmla="*/ 2147483647 w 204"/>
                <a:gd name="T25" fmla="*/ 2147483647 h 173"/>
                <a:gd name="T26" fmla="*/ 0 w 204"/>
                <a:gd name="T27" fmla="*/ 2147483647 h 173"/>
                <a:gd name="T28" fmla="*/ 2147483647 w 204"/>
                <a:gd name="T29" fmla="*/ 2147483647 h 173"/>
                <a:gd name="T30" fmla="*/ 2147483647 w 204"/>
                <a:gd name="T31" fmla="*/ 2147483647 h 173"/>
                <a:gd name="T32" fmla="*/ 2147483647 w 204"/>
                <a:gd name="T33" fmla="*/ 2147483647 h 173"/>
                <a:gd name="T34" fmla="*/ 2147483647 w 204"/>
                <a:gd name="T35" fmla="*/ 2147483647 h 173"/>
                <a:gd name="T36" fmla="*/ 2147483647 w 204"/>
                <a:gd name="T37" fmla="*/ 2147483647 h 173"/>
                <a:gd name="T38" fmla="*/ 2147483647 w 204"/>
                <a:gd name="T39" fmla="*/ 2147483647 h 173"/>
                <a:gd name="T40" fmla="*/ 2147483647 w 204"/>
                <a:gd name="T41" fmla="*/ 2147483647 h 173"/>
                <a:gd name="T42" fmla="*/ 2147483647 w 204"/>
                <a:gd name="T43" fmla="*/ 2147483647 h 173"/>
                <a:gd name="T44" fmla="*/ 2147483647 w 204"/>
                <a:gd name="T45" fmla="*/ 2147483647 h 173"/>
                <a:gd name="T46" fmla="*/ 2147483647 w 204"/>
                <a:gd name="T47" fmla="*/ 2147483647 h 173"/>
                <a:gd name="T48" fmla="*/ 2147483647 w 204"/>
                <a:gd name="T49" fmla="*/ 2147483647 h 173"/>
                <a:gd name="T50" fmla="*/ 2147483647 w 204"/>
                <a:gd name="T51" fmla="*/ 2147483647 h 173"/>
                <a:gd name="T52" fmla="*/ 2147483647 w 204"/>
                <a:gd name="T53" fmla="*/ 2147483647 h 173"/>
                <a:gd name="T54" fmla="*/ 2147483647 w 204"/>
                <a:gd name="T55" fmla="*/ 2147483647 h 173"/>
                <a:gd name="T56" fmla="*/ 2147483647 w 204"/>
                <a:gd name="T57" fmla="*/ 2147483647 h 173"/>
                <a:gd name="T58" fmla="*/ 2147483647 w 204"/>
                <a:gd name="T59" fmla="*/ 2147483647 h 173"/>
                <a:gd name="T60" fmla="*/ 2147483647 w 204"/>
                <a:gd name="T61" fmla="*/ 2147483647 h 173"/>
                <a:gd name="T62" fmla="*/ 2147483647 w 204"/>
                <a:gd name="T63" fmla="*/ 2147483647 h 173"/>
                <a:gd name="T64" fmla="*/ 2147483647 w 204"/>
                <a:gd name="T65" fmla="*/ 2147483647 h 173"/>
                <a:gd name="T66" fmla="*/ 2147483647 w 204"/>
                <a:gd name="T67" fmla="*/ 2147483647 h 173"/>
                <a:gd name="T68" fmla="*/ 2147483647 w 204"/>
                <a:gd name="T69" fmla="*/ 2147483647 h 173"/>
                <a:gd name="T70" fmla="*/ 2147483647 w 204"/>
                <a:gd name="T71" fmla="*/ 2147483647 h 173"/>
                <a:gd name="T72" fmla="*/ 2147483647 w 204"/>
                <a:gd name="T73" fmla="*/ 2147483647 h 173"/>
                <a:gd name="T74" fmla="*/ 2147483647 w 204"/>
                <a:gd name="T75" fmla="*/ 2147483647 h 173"/>
                <a:gd name="T76" fmla="*/ 2147483647 w 204"/>
                <a:gd name="T77" fmla="*/ 2147483647 h 173"/>
                <a:gd name="T78" fmla="*/ 2147483647 w 204"/>
                <a:gd name="T79" fmla="*/ 2147483647 h 173"/>
                <a:gd name="T80" fmla="*/ 2147483647 w 204"/>
                <a:gd name="T81" fmla="*/ 2147483647 h 173"/>
                <a:gd name="T82" fmla="*/ 2147483647 w 204"/>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173"/>
                <a:gd name="T128" fmla="*/ 204 w 204"/>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173">
                  <a:moveTo>
                    <a:pt x="185" y="0"/>
                  </a:moveTo>
                  <a:lnTo>
                    <a:pt x="180" y="7"/>
                  </a:lnTo>
                  <a:lnTo>
                    <a:pt x="162" y="7"/>
                  </a:lnTo>
                  <a:lnTo>
                    <a:pt x="143" y="11"/>
                  </a:lnTo>
                  <a:lnTo>
                    <a:pt x="128" y="5"/>
                  </a:lnTo>
                  <a:lnTo>
                    <a:pt x="121" y="7"/>
                  </a:lnTo>
                  <a:lnTo>
                    <a:pt x="112" y="5"/>
                  </a:lnTo>
                  <a:lnTo>
                    <a:pt x="100" y="3"/>
                  </a:lnTo>
                  <a:lnTo>
                    <a:pt x="96" y="4"/>
                  </a:lnTo>
                  <a:lnTo>
                    <a:pt x="78" y="4"/>
                  </a:lnTo>
                  <a:lnTo>
                    <a:pt x="83" y="14"/>
                  </a:lnTo>
                  <a:lnTo>
                    <a:pt x="78" y="15"/>
                  </a:lnTo>
                  <a:lnTo>
                    <a:pt x="78" y="18"/>
                  </a:lnTo>
                  <a:lnTo>
                    <a:pt x="66" y="16"/>
                  </a:lnTo>
                  <a:lnTo>
                    <a:pt x="66" y="20"/>
                  </a:lnTo>
                  <a:lnTo>
                    <a:pt x="57" y="20"/>
                  </a:lnTo>
                  <a:lnTo>
                    <a:pt x="51" y="16"/>
                  </a:lnTo>
                  <a:lnTo>
                    <a:pt x="48" y="22"/>
                  </a:lnTo>
                  <a:lnTo>
                    <a:pt x="34" y="27"/>
                  </a:lnTo>
                  <a:lnTo>
                    <a:pt x="32" y="32"/>
                  </a:lnTo>
                  <a:lnTo>
                    <a:pt x="27" y="33"/>
                  </a:lnTo>
                  <a:lnTo>
                    <a:pt x="22" y="35"/>
                  </a:lnTo>
                  <a:lnTo>
                    <a:pt x="14" y="45"/>
                  </a:lnTo>
                  <a:lnTo>
                    <a:pt x="11" y="46"/>
                  </a:lnTo>
                  <a:lnTo>
                    <a:pt x="7" y="48"/>
                  </a:lnTo>
                  <a:lnTo>
                    <a:pt x="1" y="53"/>
                  </a:lnTo>
                  <a:lnTo>
                    <a:pt x="2" y="63"/>
                  </a:lnTo>
                  <a:lnTo>
                    <a:pt x="0" y="70"/>
                  </a:lnTo>
                  <a:lnTo>
                    <a:pt x="2" y="76"/>
                  </a:lnTo>
                  <a:lnTo>
                    <a:pt x="7" y="86"/>
                  </a:lnTo>
                  <a:lnTo>
                    <a:pt x="4" y="90"/>
                  </a:lnTo>
                  <a:lnTo>
                    <a:pt x="8" y="92"/>
                  </a:lnTo>
                  <a:lnTo>
                    <a:pt x="10" y="106"/>
                  </a:lnTo>
                  <a:lnTo>
                    <a:pt x="17" y="108"/>
                  </a:lnTo>
                  <a:lnTo>
                    <a:pt x="22" y="123"/>
                  </a:lnTo>
                  <a:lnTo>
                    <a:pt x="25" y="122"/>
                  </a:lnTo>
                  <a:lnTo>
                    <a:pt x="31" y="123"/>
                  </a:lnTo>
                  <a:lnTo>
                    <a:pt x="39" y="130"/>
                  </a:lnTo>
                  <a:lnTo>
                    <a:pt x="44" y="126"/>
                  </a:lnTo>
                  <a:lnTo>
                    <a:pt x="47" y="116"/>
                  </a:lnTo>
                  <a:lnTo>
                    <a:pt x="57" y="119"/>
                  </a:lnTo>
                  <a:lnTo>
                    <a:pt x="52" y="159"/>
                  </a:lnTo>
                  <a:lnTo>
                    <a:pt x="57" y="158"/>
                  </a:lnTo>
                  <a:lnTo>
                    <a:pt x="61" y="150"/>
                  </a:lnTo>
                  <a:lnTo>
                    <a:pt x="68" y="149"/>
                  </a:lnTo>
                  <a:lnTo>
                    <a:pt x="69" y="145"/>
                  </a:lnTo>
                  <a:lnTo>
                    <a:pt x="72" y="147"/>
                  </a:lnTo>
                  <a:lnTo>
                    <a:pt x="78" y="142"/>
                  </a:lnTo>
                  <a:lnTo>
                    <a:pt x="83" y="137"/>
                  </a:lnTo>
                  <a:lnTo>
                    <a:pt x="86" y="136"/>
                  </a:lnTo>
                  <a:lnTo>
                    <a:pt x="89" y="140"/>
                  </a:lnTo>
                  <a:lnTo>
                    <a:pt x="90" y="142"/>
                  </a:lnTo>
                  <a:lnTo>
                    <a:pt x="92" y="141"/>
                  </a:lnTo>
                  <a:lnTo>
                    <a:pt x="92" y="135"/>
                  </a:lnTo>
                  <a:lnTo>
                    <a:pt x="108" y="147"/>
                  </a:lnTo>
                  <a:lnTo>
                    <a:pt x="114" y="144"/>
                  </a:lnTo>
                  <a:lnTo>
                    <a:pt x="116" y="149"/>
                  </a:lnTo>
                  <a:lnTo>
                    <a:pt x="126" y="149"/>
                  </a:lnTo>
                  <a:lnTo>
                    <a:pt x="127" y="154"/>
                  </a:lnTo>
                  <a:lnTo>
                    <a:pt x="141" y="166"/>
                  </a:lnTo>
                  <a:lnTo>
                    <a:pt x="152" y="172"/>
                  </a:lnTo>
                  <a:lnTo>
                    <a:pt x="165" y="165"/>
                  </a:lnTo>
                  <a:lnTo>
                    <a:pt x="167" y="160"/>
                  </a:lnTo>
                  <a:lnTo>
                    <a:pt x="176" y="165"/>
                  </a:lnTo>
                  <a:lnTo>
                    <a:pt x="189" y="165"/>
                  </a:lnTo>
                  <a:lnTo>
                    <a:pt x="187" y="159"/>
                  </a:lnTo>
                  <a:lnTo>
                    <a:pt x="188" y="152"/>
                  </a:lnTo>
                  <a:lnTo>
                    <a:pt x="192" y="148"/>
                  </a:lnTo>
                  <a:lnTo>
                    <a:pt x="192" y="140"/>
                  </a:lnTo>
                  <a:lnTo>
                    <a:pt x="203" y="134"/>
                  </a:lnTo>
                  <a:lnTo>
                    <a:pt x="196" y="129"/>
                  </a:lnTo>
                  <a:lnTo>
                    <a:pt x="194" y="123"/>
                  </a:lnTo>
                  <a:lnTo>
                    <a:pt x="192" y="128"/>
                  </a:lnTo>
                  <a:lnTo>
                    <a:pt x="178" y="95"/>
                  </a:lnTo>
                  <a:lnTo>
                    <a:pt x="169" y="93"/>
                  </a:lnTo>
                  <a:lnTo>
                    <a:pt x="165" y="77"/>
                  </a:lnTo>
                  <a:lnTo>
                    <a:pt x="151" y="60"/>
                  </a:lnTo>
                  <a:lnTo>
                    <a:pt x="153" y="52"/>
                  </a:lnTo>
                  <a:lnTo>
                    <a:pt x="158" y="48"/>
                  </a:lnTo>
                  <a:lnTo>
                    <a:pt x="170" y="42"/>
                  </a:lnTo>
                  <a:lnTo>
                    <a:pt x="181" y="42"/>
                  </a:lnTo>
                  <a:lnTo>
                    <a:pt x="184" y="17"/>
                  </a:lnTo>
                  <a:lnTo>
                    <a:pt x="191" y="13"/>
                  </a:lnTo>
                  <a:lnTo>
                    <a:pt x="185"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630" name="Freeform 86" descr="25%"/>
            <p:cNvSpPr>
              <a:spLocks/>
            </p:cNvSpPr>
            <p:nvPr/>
          </p:nvSpPr>
          <p:spPr bwMode="auto">
            <a:xfrm>
              <a:off x="9048752" y="2797862"/>
              <a:ext cx="103188" cy="101600"/>
            </a:xfrm>
            <a:custGeom>
              <a:avLst/>
              <a:gdLst>
                <a:gd name="T0" fmla="*/ 2147483647 w 65"/>
                <a:gd name="T1" fmla="*/ 2147483647 h 64"/>
                <a:gd name="T2" fmla="*/ 2147483647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2147483647 w 65"/>
                <a:gd name="T17" fmla="*/ 2147483647 h 64"/>
                <a:gd name="T18" fmla="*/ 2147483647 w 65"/>
                <a:gd name="T19" fmla="*/ 0 h 64"/>
                <a:gd name="T20" fmla="*/ 2147483647 w 65"/>
                <a:gd name="T21" fmla="*/ 2147483647 h 64"/>
                <a:gd name="T22" fmla="*/ 2147483647 w 65"/>
                <a:gd name="T23" fmla="*/ 0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0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64"/>
                <a:gd name="T68" fmla="*/ 65 w 6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64">
                  <a:moveTo>
                    <a:pt x="14" y="63"/>
                  </a:moveTo>
                  <a:lnTo>
                    <a:pt x="20" y="56"/>
                  </a:lnTo>
                  <a:lnTo>
                    <a:pt x="22" y="38"/>
                  </a:lnTo>
                  <a:lnTo>
                    <a:pt x="30" y="33"/>
                  </a:lnTo>
                  <a:lnTo>
                    <a:pt x="41" y="34"/>
                  </a:lnTo>
                  <a:lnTo>
                    <a:pt x="39" y="30"/>
                  </a:lnTo>
                  <a:lnTo>
                    <a:pt x="56" y="10"/>
                  </a:lnTo>
                  <a:lnTo>
                    <a:pt x="64" y="12"/>
                  </a:lnTo>
                  <a:lnTo>
                    <a:pt x="49" y="1"/>
                  </a:lnTo>
                  <a:lnTo>
                    <a:pt x="41" y="0"/>
                  </a:lnTo>
                  <a:lnTo>
                    <a:pt x="34" y="4"/>
                  </a:lnTo>
                  <a:lnTo>
                    <a:pt x="29" y="0"/>
                  </a:lnTo>
                  <a:lnTo>
                    <a:pt x="19" y="7"/>
                  </a:lnTo>
                  <a:lnTo>
                    <a:pt x="18" y="13"/>
                  </a:lnTo>
                  <a:lnTo>
                    <a:pt x="11" y="20"/>
                  </a:lnTo>
                  <a:lnTo>
                    <a:pt x="7" y="12"/>
                  </a:lnTo>
                  <a:lnTo>
                    <a:pt x="0" y="14"/>
                  </a:lnTo>
                  <a:lnTo>
                    <a:pt x="8" y="26"/>
                  </a:lnTo>
                  <a:lnTo>
                    <a:pt x="7" y="29"/>
                  </a:lnTo>
                  <a:lnTo>
                    <a:pt x="19" y="42"/>
                  </a:lnTo>
                  <a:lnTo>
                    <a:pt x="10" y="58"/>
                  </a:lnTo>
                  <a:lnTo>
                    <a:pt x="14" y="6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631" name="Freeform 87" descr="25%"/>
            <p:cNvSpPr>
              <a:spLocks/>
            </p:cNvSpPr>
            <p:nvPr/>
          </p:nvSpPr>
          <p:spPr bwMode="auto">
            <a:xfrm>
              <a:off x="9055102" y="2739124"/>
              <a:ext cx="71438" cy="52388"/>
            </a:xfrm>
            <a:custGeom>
              <a:avLst/>
              <a:gdLst>
                <a:gd name="T0" fmla="*/ 2147483647 w 45"/>
                <a:gd name="T1" fmla="*/ 0 h 33"/>
                <a:gd name="T2" fmla="*/ 2147483647 w 45"/>
                <a:gd name="T3" fmla="*/ 2147483647 h 33"/>
                <a:gd name="T4" fmla="*/ 0 w 45"/>
                <a:gd name="T5" fmla="*/ 2147483647 h 33"/>
                <a:gd name="T6" fmla="*/ 2147483647 w 45"/>
                <a:gd name="T7" fmla="*/ 2147483647 h 33"/>
                <a:gd name="T8" fmla="*/ 2147483647 w 45"/>
                <a:gd name="T9" fmla="*/ 2147483647 h 33"/>
                <a:gd name="T10" fmla="*/ 2147483647 w 45"/>
                <a:gd name="T11" fmla="*/ 2147483647 h 33"/>
                <a:gd name="T12" fmla="*/ 2147483647 w 45"/>
                <a:gd name="T13" fmla="*/ 2147483647 h 33"/>
                <a:gd name="T14" fmla="*/ 2147483647 w 45"/>
                <a:gd name="T15" fmla="*/ 2147483647 h 33"/>
                <a:gd name="T16" fmla="*/ 2147483647 w 45"/>
                <a:gd name="T17" fmla="*/ 2147483647 h 33"/>
                <a:gd name="T18" fmla="*/ 2147483647 w 45"/>
                <a:gd name="T19" fmla="*/ 2147483647 h 33"/>
                <a:gd name="T20" fmla="*/ 2147483647 w 45"/>
                <a:gd name="T21" fmla="*/ 2147483647 h 33"/>
                <a:gd name="T22" fmla="*/ 2147483647 w 45"/>
                <a:gd name="T23" fmla="*/ 0 h 33"/>
                <a:gd name="T24" fmla="*/ 2147483647 w 45"/>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3"/>
                <a:gd name="T41" fmla="*/ 45 w 4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3">
                  <a:moveTo>
                    <a:pt x="24" y="0"/>
                  </a:moveTo>
                  <a:lnTo>
                    <a:pt x="18" y="6"/>
                  </a:lnTo>
                  <a:lnTo>
                    <a:pt x="0" y="14"/>
                  </a:lnTo>
                  <a:lnTo>
                    <a:pt x="9" y="19"/>
                  </a:lnTo>
                  <a:lnTo>
                    <a:pt x="15" y="17"/>
                  </a:lnTo>
                  <a:lnTo>
                    <a:pt x="21" y="31"/>
                  </a:lnTo>
                  <a:lnTo>
                    <a:pt x="24" y="32"/>
                  </a:lnTo>
                  <a:lnTo>
                    <a:pt x="29" y="31"/>
                  </a:lnTo>
                  <a:lnTo>
                    <a:pt x="44" y="17"/>
                  </a:lnTo>
                  <a:lnTo>
                    <a:pt x="37" y="6"/>
                  </a:lnTo>
                  <a:lnTo>
                    <a:pt x="28" y="6"/>
                  </a:lnTo>
                  <a:lnTo>
                    <a:pt x="28" y="0"/>
                  </a:lnTo>
                  <a:lnTo>
                    <a:pt x="24"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632" name="Freeform 88" descr="25%"/>
            <p:cNvSpPr>
              <a:spLocks/>
            </p:cNvSpPr>
            <p:nvPr/>
          </p:nvSpPr>
          <p:spPr bwMode="auto">
            <a:xfrm>
              <a:off x="9129715" y="2786749"/>
              <a:ext cx="26987" cy="26988"/>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3" y="1"/>
                  </a:lnTo>
                  <a:lnTo>
                    <a:pt x="0" y="9"/>
                  </a:lnTo>
                  <a:lnTo>
                    <a:pt x="9" y="16"/>
                  </a:lnTo>
                  <a:lnTo>
                    <a:pt x="16" y="14"/>
                  </a:lnTo>
                  <a:lnTo>
                    <a:pt x="12" y="2"/>
                  </a:lnTo>
                  <a:lnTo>
                    <a:pt x="8"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33" name="Freeform 89" descr="25%"/>
            <p:cNvSpPr>
              <a:spLocks/>
            </p:cNvSpPr>
            <p:nvPr/>
          </p:nvSpPr>
          <p:spPr bwMode="auto">
            <a:xfrm>
              <a:off x="9126540" y="2739124"/>
              <a:ext cx="26987" cy="26988"/>
            </a:xfrm>
            <a:custGeom>
              <a:avLst/>
              <a:gdLst>
                <a:gd name="T0" fmla="*/ 2147483647 w 17"/>
                <a:gd name="T1" fmla="*/ 0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0" y="2"/>
                  </a:lnTo>
                  <a:lnTo>
                    <a:pt x="1" y="16"/>
                  </a:lnTo>
                  <a:lnTo>
                    <a:pt x="16" y="9"/>
                  </a:lnTo>
                  <a:lnTo>
                    <a:pt x="12" y="0"/>
                  </a:lnTo>
                  <a:lnTo>
                    <a:pt x="2"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34" name="Freeform 90" descr="25%"/>
            <p:cNvSpPr>
              <a:spLocks/>
            </p:cNvSpPr>
            <p:nvPr/>
          </p:nvSpPr>
          <p:spPr bwMode="auto">
            <a:xfrm>
              <a:off x="9020177" y="2843899"/>
              <a:ext cx="519113" cy="306388"/>
            </a:xfrm>
            <a:custGeom>
              <a:avLst/>
              <a:gdLst>
                <a:gd name="T0" fmla="*/ 2147483647 w 327"/>
                <a:gd name="T1" fmla="*/ 2147483647 h 193"/>
                <a:gd name="T2" fmla="*/ 2147483647 w 327"/>
                <a:gd name="T3" fmla="*/ 2147483647 h 193"/>
                <a:gd name="T4" fmla="*/ 2147483647 w 327"/>
                <a:gd name="T5" fmla="*/ 2147483647 h 193"/>
                <a:gd name="T6" fmla="*/ 2147483647 w 327"/>
                <a:gd name="T7" fmla="*/ 2147483647 h 193"/>
                <a:gd name="T8" fmla="*/ 2147483647 w 327"/>
                <a:gd name="T9" fmla="*/ 2147483647 h 193"/>
                <a:gd name="T10" fmla="*/ 2147483647 w 327"/>
                <a:gd name="T11" fmla="*/ 2147483647 h 193"/>
                <a:gd name="T12" fmla="*/ 2147483647 w 327"/>
                <a:gd name="T13" fmla="*/ 2147483647 h 193"/>
                <a:gd name="T14" fmla="*/ 2147483647 w 327"/>
                <a:gd name="T15" fmla="*/ 2147483647 h 193"/>
                <a:gd name="T16" fmla="*/ 0 w 327"/>
                <a:gd name="T17" fmla="*/ 2147483647 h 193"/>
                <a:gd name="T18" fmla="*/ 0 w 327"/>
                <a:gd name="T19" fmla="*/ 2147483647 h 193"/>
                <a:gd name="T20" fmla="*/ 2147483647 w 327"/>
                <a:gd name="T21" fmla="*/ 2147483647 h 193"/>
                <a:gd name="T22" fmla="*/ 2147483647 w 327"/>
                <a:gd name="T23" fmla="*/ 2147483647 h 193"/>
                <a:gd name="T24" fmla="*/ 2147483647 w 327"/>
                <a:gd name="T25" fmla="*/ 2147483647 h 193"/>
                <a:gd name="T26" fmla="*/ 2147483647 w 327"/>
                <a:gd name="T27" fmla="*/ 2147483647 h 193"/>
                <a:gd name="T28" fmla="*/ 2147483647 w 327"/>
                <a:gd name="T29" fmla="*/ 2147483647 h 193"/>
                <a:gd name="T30" fmla="*/ 2147483647 w 327"/>
                <a:gd name="T31" fmla="*/ 2147483647 h 193"/>
                <a:gd name="T32" fmla="*/ 2147483647 w 327"/>
                <a:gd name="T33" fmla="*/ 2147483647 h 193"/>
                <a:gd name="T34" fmla="*/ 2147483647 w 327"/>
                <a:gd name="T35" fmla="*/ 2147483647 h 193"/>
                <a:gd name="T36" fmla="*/ 2147483647 w 327"/>
                <a:gd name="T37" fmla="*/ 2147483647 h 193"/>
                <a:gd name="T38" fmla="*/ 2147483647 w 327"/>
                <a:gd name="T39" fmla="*/ 2147483647 h 193"/>
                <a:gd name="T40" fmla="*/ 2147483647 w 327"/>
                <a:gd name="T41" fmla="*/ 2147483647 h 193"/>
                <a:gd name="T42" fmla="*/ 2147483647 w 327"/>
                <a:gd name="T43" fmla="*/ 2147483647 h 193"/>
                <a:gd name="T44" fmla="*/ 2147483647 w 327"/>
                <a:gd name="T45" fmla="*/ 2147483647 h 193"/>
                <a:gd name="T46" fmla="*/ 2147483647 w 327"/>
                <a:gd name="T47" fmla="*/ 2147483647 h 193"/>
                <a:gd name="T48" fmla="*/ 2147483647 w 327"/>
                <a:gd name="T49" fmla="*/ 2147483647 h 193"/>
                <a:gd name="T50" fmla="*/ 2147483647 w 327"/>
                <a:gd name="T51" fmla="*/ 2147483647 h 193"/>
                <a:gd name="T52" fmla="*/ 2147483647 w 327"/>
                <a:gd name="T53" fmla="*/ 2147483647 h 193"/>
                <a:gd name="T54" fmla="*/ 2147483647 w 327"/>
                <a:gd name="T55" fmla="*/ 2147483647 h 193"/>
                <a:gd name="T56" fmla="*/ 2147483647 w 327"/>
                <a:gd name="T57" fmla="*/ 2147483647 h 193"/>
                <a:gd name="T58" fmla="*/ 2147483647 w 327"/>
                <a:gd name="T59" fmla="*/ 2147483647 h 193"/>
                <a:gd name="T60" fmla="*/ 2147483647 w 327"/>
                <a:gd name="T61" fmla="*/ 2147483647 h 193"/>
                <a:gd name="T62" fmla="*/ 2147483647 w 327"/>
                <a:gd name="T63" fmla="*/ 2147483647 h 193"/>
                <a:gd name="T64" fmla="*/ 2147483647 w 327"/>
                <a:gd name="T65" fmla="*/ 2147483647 h 193"/>
                <a:gd name="T66" fmla="*/ 2147483647 w 327"/>
                <a:gd name="T67" fmla="*/ 2147483647 h 193"/>
                <a:gd name="T68" fmla="*/ 2147483647 w 327"/>
                <a:gd name="T69" fmla="*/ 2147483647 h 193"/>
                <a:gd name="T70" fmla="*/ 2147483647 w 327"/>
                <a:gd name="T71" fmla="*/ 2147483647 h 193"/>
                <a:gd name="T72" fmla="*/ 2147483647 w 327"/>
                <a:gd name="T73" fmla="*/ 2147483647 h 193"/>
                <a:gd name="T74" fmla="*/ 2147483647 w 327"/>
                <a:gd name="T75" fmla="*/ 2147483647 h 193"/>
                <a:gd name="T76" fmla="*/ 2147483647 w 327"/>
                <a:gd name="T77" fmla="*/ 2147483647 h 193"/>
                <a:gd name="T78" fmla="*/ 2147483647 w 327"/>
                <a:gd name="T79" fmla="*/ 2147483647 h 193"/>
                <a:gd name="T80" fmla="*/ 2147483647 w 327"/>
                <a:gd name="T81" fmla="*/ 0 h 193"/>
                <a:gd name="T82" fmla="*/ 2147483647 w 327"/>
                <a:gd name="T83" fmla="*/ 2147483647 h 193"/>
                <a:gd name="T84" fmla="*/ 2147483647 w 327"/>
                <a:gd name="T85" fmla="*/ 2147483647 h 193"/>
                <a:gd name="T86" fmla="*/ 2147483647 w 327"/>
                <a:gd name="T87" fmla="*/ 2147483647 h 193"/>
                <a:gd name="T88" fmla="*/ 2147483647 w 327"/>
                <a:gd name="T89" fmla="*/ 2147483647 h 193"/>
                <a:gd name="T90" fmla="*/ 2147483647 w 327"/>
                <a:gd name="T91" fmla="*/ 2147483647 h 193"/>
                <a:gd name="T92" fmla="*/ 2147483647 w 327"/>
                <a:gd name="T93" fmla="*/ 2147483647 h 1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
                <a:gd name="T142" fmla="*/ 0 h 193"/>
                <a:gd name="T143" fmla="*/ 327 w 327"/>
                <a:gd name="T144" fmla="*/ 193 h 1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 h="193">
                  <a:moveTo>
                    <a:pt x="131" y="24"/>
                  </a:moveTo>
                  <a:lnTo>
                    <a:pt x="142" y="66"/>
                  </a:lnTo>
                  <a:lnTo>
                    <a:pt x="142" y="78"/>
                  </a:lnTo>
                  <a:lnTo>
                    <a:pt x="127" y="96"/>
                  </a:lnTo>
                  <a:lnTo>
                    <a:pt x="119" y="102"/>
                  </a:lnTo>
                  <a:lnTo>
                    <a:pt x="110" y="102"/>
                  </a:lnTo>
                  <a:lnTo>
                    <a:pt x="106" y="99"/>
                  </a:lnTo>
                  <a:lnTo>
                    <a:pt x="98" y="97"/>
                  </a:lnTo>
                  <a:lnTo>
                    <a:pt x="94" y="94"/>
                  </a:lnTo>
                  <a:lnTo>
                    <a:pt x="86" y="73"/>
                  </a:lnTo>
                  <a:lnTo>
                    <a:pt x="73" y="65"/>
                  </a:lnTo>
                  <a:lnTo>
                    <a:pt x="62" y="57"/>
                  </a:lnTo>
                  <a:lnTo>
                    <a:pt x="58" y="43"/>
                  </a:lnTo>
                  <a:lnTo>
                    <a:pt x="34" y="60"/>
                  </a:lnTo>
                  <a:lnTo>
                    <a:pt x="22" y="63"/>
                  </a:lnTo>
                  <a:lnTo>
                    <a:pt x="11" y="89"/>
                  </a:lnTo>
                  <a:lnTo>
                    <a:pt x="13" y="111"/>
                  </a:lnTo>
                  <a:lnTo>
                    <a:pt x="0" y="131"/>
                  </a:lnTo>
                  <a:lnTo>
                    <a:pt x="0" y="155"/>
                  </a:lnTo>
                  <a:lnTo>
                    <a:pt x="0" y="168"/>
                  </a:lnTo>
                  <a:lnTo>
                    <a:pt x="6" y="192"/>
                  </a:lnTo>
                  <a:lnTo>
                    <a:pt x="14" y="190"/>
                  </a:lnTo>
                  <a:lnTo>
                    <a:pt x="19" y="177"/>
                  </a:lnTo>
                  <a:lnTo>
                    <a:pt x="49" y="158"/>
                  </a:lnTo>
                  <a:lnTo>
                    <a:pt x="69" y="157"/>
                  </a:lnTo>
                  <a:lnTo>
                    <a:pt x="77" y="160"/>
                  </a:lnTo>
                  <a:lnTo>
                    <a:pt x="87" y="153"/>
                  </a:lnTo>
                  <a:lnTo>
                    <a:pt x="96" y="161"/>
                  </a:lnTo>
                  <a:lnTo>
                    <a:pt x="98" y="156"/>
                  </a:lnTo>
                  <a:lnTo>
                    <a:pt x="104" y="155"/>
                  </a:lnTo>
                  <a:lnTo>
                    <a:pt x="115" y="156"/>
                  </a:lnTo>
                  <a:lnTo>
                    <a:pt x="120" y="154"/>
                  </a:lnTo>
                  <a:lnTo>
                    <a:pt x="133" y="155"/>
                  </a:lnTo>
                  <a:lnTo>
                    <a:pt x="144" y="159"/>
                  </a:lnTo>
                  <a:lnTo>
                    <a:pt x="151" y="154"/>
                  </a:lnTo>
                  <a:lnTo>
                    <a:pt x="158" y="156"/>
                  </a:lnTo>
                  <a:lnTo>
                    <a:pt x="175" y="138"/>
                  </a:lnTo>
                  <a:lnTo>
                    <a:pt x="187" y="157"/>
                  </a:lnTo>
                  <a:lnTo>
                    <a:pt x="214" y="157"/>
                  </a:lnTo>
                  <a:lnTo>
                    <a:pt x="216" y="162"/>
                  </a:lnTo>
                  <a:lnTo>
                    <a:pt x="231" y="171"/>
                  </a:lnTo>
                  <a:lnTo>
                    <a:pt x="241" y="178"/>
                  </a:lnTo>
                  <a:lnTo>
                    <a:pt x="248" y="187"/>
                  </a:lnTo>
                  <a:lnTo>
                    <a:pt x="262" y="190"/>
                  </a:lnTo>
                  <a:lnTo>
                    <a:pt x="264" y="187"/>
                  </a:lnTo>
                  <a:lnTo>
                    <a:pt x="272" y="185"/>
                  </a:lnTo>
                  <a:lnTo>
                    <a:pt x="276" y="173"/>
                  </a:lnTo>
                  <a:lnTo>
                    <a:pt x="284" y="171"/>
                  </a:lnTo>
                  <a:lnTo>
                    <a:pt x="291" y="175"/>
                  </a:lnTo>
                  <a:lnTo>
                    <a:pt x="293" y="172"/>
                  </a:lnTo>
                  <a:lnTo>
                    <a:pt x="305" y="172"/>
                  </a:lnTo>
                  <a:lnTo>
                    <a:pt x="305" y="161"/>
                  </a:lnTo>
                  <a:lnTo>
                    <a:pt x="314" y="143"/>
                  </a:lnTo>
                  <a:lnTo>
                    <a:pt x="322" y="137"/>
                  </a:lnTo>
                  <a:lnTo>
                    <a:pt x="324" y="137"/>
                  </a:lnTo>
                  <a:lnTo>
                    <a:pt x="326" y="127"/>
                  </a:lnTo>
                  <a:lnTo>
                    <a:pt x="317" y="108"/>
                  </a:lnTo>
                  <a:lnTo>
                    <a:pt x="317" y="104"/>
                  </a:lnTo>
                  <a:lnTo>
                    <a:pt x="311" y="101"/>
                  </a:lnTo>
                  <a:lnTo>
                    <a:pt x="309" y="94"/>
                  </a:lnTo>
                  <a:lnTo>
                    <a:pt x="302" y="90"/>
                  </a:lnTo>
                  <a:lnTo>
                    <a:pt x="303" y="84"/>
                  </a:lnTo>
                  <a:lnTo>
                    <a:pt x="297" y="80"/>
                  </a:lnTo>
                  <a:lnTo>
                    <a:pt x="290" y="84"/>
                  </a:lnTo>
                  <a:lnTo>
                    <a:pt x="293" y="65"/>
                  </a:lnTo>
                  <a:lnTo>
                    <a:pt x="288" y="61"/>
                  </a:lnTo>
                  <a:lnTo>
                    <a:pt x="294" y="56"/>
                  </a:lnTo>
                  <a:lnTo>
                    <a:pt x="293" y="45"/>
                  </a:lnTo>
                  <a:lnTo>
                    <a:pt x="276" y="36"/>
                  </a:lnTo>
                  <a:lnTo>
                    <a:pt x="276" y="28"/>
                  </a:lnTo>
                  <a:lnTo>
                    <a:pt x="268" y="30"/>
                  </a:lnTo>
                  <a:lnTo>
                    <a:pt x="255" y="30"/>
                  </a:lnTo>
                  <a:lnTo>
                    <a:pt x="246" y="25"/>
                  </a:lnTo>
                  <a:lnTo>
                    <a:pt x="244" y="30"/>
                  </a:lnTo>
                  <a:lnTo>
                    <a:pt x="231" y="37"/>
                  </a:lnTo>
                  <a:lnTo>
                    <a:pt x="220" y="31"/>
                  </a:lnTo>
                  <a:lnTo>
                    <a:pt x="206" y="19"/>
                  </a:lnTo>
                  <a:lnTo>
                    <a:pt x="205" y="14"/>
                  </a:lnTo>
                  <a:lnTo>
                    <a:pt x="195" y="14"/>
                  </a:lnTo>
                  <a:lnTo>
                    <a:pt x="193" y="9"/>
                  </a:lnTo>
                  <a:lnTo>
                    <a:pt x="187" y="12"/>
                  </a:lnTo>
                  <a:lnTo>
                    <a:pt x="171" y="0"/>
                  </a:lnTo>
                  <a:lnTo>
                    <a:pt x="171" y="6"/>
                  </a:lnTo>
                  <a:lnTo>
                    <a:pt x="169" y="7"/>
                  </a:lnTo>
                  <a:lnTo>
                    <a:pt x="168" y="5"/>
                  </a:lnTo>
                  <a:lnTo>
                    <a:pt x="165" y="1"/>
                  </a:lnTo>
                  <a:lnTo>
                    <a:pt x="162" y="2"/>
                  </a:lnTo>
                  <a:lnTo>
                    <a:pt x="157" y="7"/>
                  </a:lnTo>
                  <a:lnTo>
                    <a:pt x="151" y="12"/>
                  </a:lnTo>
                  <a:lnTo>
                    <a:pt x="148" y="10"/>
                  </a:lnTo>
                  <a:lnTo>
                    <a:pt x="147" y="14"/>
                  </a:lnTo>
                  <a:lnTo>
                    <a:pt x="140" y="15"/>
                  </a:lnTo>
                  <a:lnTo>
                    <a:pt x="136" y="23"/>
                  </a:lnTo>
                  <a:lnTo>
                    <a:pt x="131" y="2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35" name="Freeform 91" descr="25%"/>
            <p:cNvSpPr>
              <a:spLocks/>
            </p:cNvSpPr>
            <p:nvPr/>
          </p:nvSpPr>
          <p:spPr bwMode="auto">
            <a:xfrm>
              <a:off x="9029702" y="3062974"/>
              <a:ext cx="431800" cy="352425"/>
            </a:xfrm>
            <a:custGeom>
              <a:avLst/>
              <a:gdLst>
                <a:gd name="T0" fmla="*/ 2147483647 w 272"/>
                <a:gd name="T1" fmla="*/ 2147483647 h 222"/>
                <a:gd name="T2" fmla="*/ 2147483647 w 272"/>
                <a:gd name="T3" fmla="*/ 2147483647 h 222"/>
                <a:gd name="T4" fmla="*/ 2147483647 w 272"/>
                <a:gd name="T5" fmla="*/ 2147483647 h 222"/>
                <a:gd name="T6" fmla="*/ 2147483647 w 272"/>
                <a:gd name="T7" fmla="*/ 2147483647 h 222"/>
                <a:gd name="T8" fmla="*/ 2147483647 w 272"/>
                <a:gd name="T9" fmla="*/ 2147483647 h 222"/>
                <a:gd name="T10" fmla="*/ 2147483647 w 272"/>
                <a:gd name="T11" fmla="*/ 2147483647 h 222"/>
                <a:gd name="T12" fmla="*/ 2147483647 w 272"/>
                <a:gd name="T13" fmla="*/ 2147483647 h 222"/>
                <a:gd name="T14" fmla="*/ 2147483647 w 272"/>
                <a:gd name="T15" fmla="*/ 2147483647 h 222"/>
                <a:gd name="T16" fmla="*/ 2147483647 w 272"/>
                <a:gd name="T17" fmla="*/ 2147483647 h 222"/>
                <a:gd name="T18" fmla="*/ 2147483647 w 272"/>
                <a:gd name="T19" fmla="*/ 2147483647 h 222"/>
                <a:gd name="T20" fmla="*/ 2147483647 w 272"/>
                <a:gd name="T21" fmla="*/ 2147483647 h 222"/>
                <a:gd name="T22" fmla="*/ 2147483647 w 272"/>
                <a:gd name="T23" fmla="*/ 2147483647 h 222"/>
                <a:gd name="T24" fmla="*/ 2147483647 w 272"/>
                <a:gd name="T25" fmla="*/ 2147483647 h 222"/>
                <a:gd name="T26" fmla="*/ 2147483647 w 272"/>
                <a:gd name="T27" fmla="*/ 2147483647 h 222"/>
                <a:gd name="T28" fmla="*/ 2147483647 w 272"/>
                <a:gd name="T29" fmla="*/ 2147483647 h 222"/>
                <a:gd name="T30" fmla="*/ 2147483647 w 272"/>
                <a:gd name="T31" fmla="*/ 2147483647 h 222"/>
                <a:gd name="T32" fmla="*/ 2147483647 w 272"/>
                <a:gd name="T33" fmla="*/ 2147483647 h 222"/>
                <a:gd name="T34" fmla="*/ 2147483647 w 272"/>
                <a:gd name="T35" fmla="*/ 2147483647 h 222"/>
                <a:gd name="T36" fmla="*/ 2147483647 w 272"/>
                <a:gd name="T37" fmla="*/ 2147483647 h 222"/>
                <a:gd name="T38" fmla="*/ 2147483647 w 272"/>
                <a:gd name="T39" fmla="*/ 2147483647 h 222"/>
                <a:gd name="T40" fmla="*/ 2147483647 w 272"/>
                <a:gd name="T41" fmla="*/ 2147483647 h 222"/>
                <a:gd name="T42" fmla="*/ 2147483647 w 272"/>
                <a:gd name="T43" fmla="*/ 2147483647 h 222"/>
                <a:gd name="T44" fmla="*/ 2147483647 w 272"/>
                <a:gd name="T45" fmla="*/ 2147483647 h 222"/>
                <a:gd name="T46" fmla="*/ 2147483647 w 272"/>
                <a:gd name="T47" fmla="*/ 2147483647 h 222"/>
                <a:gd name="T48" fmla="*/ 2147483647 w 272"/>
                <a:gd name="T49" fmla="*/ 2147483647 h 222"/>
                <a:gd name="T50" fmla="*/ 2147483647 w 272"/>
                <a:gd name="T51" fmla="*/ 2147483647 h 222"/>
                <a:gd name="T52" fmla="*/ 2147483647 w 272"/>
                <a:gd name="T53" fmla="*/ 2147483647 h 222"/>
                <a:gd name="T54" fmla="*/ 2147483647 w 272"/>
                <a:gd name="T55" fmla="*/ 2147483647 h 222"/>
                <a:gd name="T56" fmla="*/ 2147483647 w 272"/>
                <a:gd name="T57" fmla="*/ 2147483647 h 222"/>
                <a:gd name="T58" fmla="*/ 2147483647 w 272"/>
                <a:gd name="T59" fmla="*/ 2147483647 h 222"/>
                <a:gd name="T60" fmla="*/ 2147483647 w 272"/>
                <a:gd name="T61" fmla="*/ 2147483647 h 222"/>
                <a:gd name="T62" fmla="*/ 2147483647 w 272"/>
                <a:gd name="T63" fmla="*/ 2147483647 h 222"/>
                <a:gd name="T64" fmla="*/ 2147483647 w 272"/>
                <a:gd name="T65" fmla="*/ 2147483647 h 222"/>
                <a:gd name="T66" fmla="*/ 2147483647 w 272"/>
                <a:gd name="T67" fmla="*/ 2147483647 h 222"/>
                <a:gd name="T68" fmla="*/ 2147483647 w 272"/>
                <a:gd name="T69" fmla="*/ 0 h 222"/>
                <a:gd name="T70" fmla="*/ 2147483647 w 272"/>
                <a:gd name="T71" fmla="*/ 2147483647 h 222"/>
                <a:gd name="T72" fmla="*/ 2147483647 w 272"/>
                <a:gd name="T73" fmla="*/ 2147483647 h 222"/>
                <a:gd name="T74" fmla="*/ 2147483647 w 272"/>
                <a:gd name="T75" fmla="*/ 2147483647 h 222"/>
                <a:gd name="T76" fmla="*/ 2147483647 w 272"/>
                <a:gd name="T77" fmla="*/ 2147483647 h 222"/>
                <a:gd name="T78" fmla="*/ 2147483647 w 272"/>
                <a:gd name="T79" fmla="*/ 2147483647 h 222"/>
                <a:gd name="T80" fmla="*/ 2147483647 w 272"/>
                <a:gd name="T81" fmla="*/ 2147483647 h 222"/>
                <a:gd name="T82" fmla="*/ 2147483647 w 272"/>
                <a:gd name="T83" fmla="*/ 2147483647 h 222"/>
                <a:gd name="T84" fmla="*/ 0 w 272"/>
                <a:gd name="T85" fmla="*/ 2147483647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2"/>
                <a:gd name="T131" fmla="*/ 272 w 272"/>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2">
                  <a:moveTo>
                    <a:pt x="0" y="54"/>
                  </a:moveTo>
                  <a:lnTo>
                    <a:pt x="3" y="79"/>
                  </a:lnTo>
                  <a:lnTo>
                    <a:pt x="14" y="105"/>
                  </a:lnTo>
                  <a:lnTo>
                    <a:pt x="13" y="115"/>
                  </a:lnTo>
                  <a:lnTo>
                    <a:pt x="16" y="112"/>
                  </a:lnTo>
                  <a:lnTo>
                    <a:pt x="18" y="123"/>
                  </a:lnTo>
                  <a:lnTo>
                    <a:pt x="23" y="118"/>
                  </a:lnTo>
                  <a:lnTo>
                    <a:pt x="29" y="126"/>
                  </a:lnTo>
                  <a:lnTo>
                    <a:pt x="36" y="126"/>
                  </a:lnTo>
                  <a:lnTo>
                    <a:pt x="47" y="132"/>
                  </a:lnTo>
                  <a:lnTo>
                    <a:pt x="54" y="132"/>
                  </a:lnTo>
                  <a:lnTo>
                    <a:pt x="56" y="136"/>
                  </a:lnTo>
                  <a:lnTo>
                    <a:pt x="62" y="133"/>
                  </a:lnTo>
                  <a:lnTo>
                    <a:pt x="80" y="130"/>
                  </a:lnTo>
                  <a:lnTo>
                    <a:pt x="84" y="139"/>
                  </a:lnTo>
                  <a:lnTo>
                    <a:pt x="88" y="138"/>
                  </a:lnTo>
                  <a:lnTo>
                    <a:pt x="93" y="143"/>
                  </a:lnTo>
                  <a:lnTo>
                    <a:pt x="96" y="148"/>
                  </a:lnTo>
                  <a:lnTo>
                    <a:pt x="91" y="158"/>
                  </a:lnTo>
                  <a:lnTo>
                    <a:pt x="91" y="170"/>
                  </a:lnTo>
                  <a:lnTo>
                    <a:pt x="92" y="184"/>
                  </a:lnTo>
                  <a:lnTo>
                    <a:pt x="97" y="189"/>
                  </a:lnTo>
                  <a:lnTo>
                    <a:pt x="100" y="184"/>
                  </a:lnTo>
                  <a:lnTo>
                    <a:pt x="106" y="185"/>
                  </a:lnTo>
                  <a:lnTo>
                    <a:pt x="111" y="191"/>
                  </a:lnTo>
                  <a:lnTo>
                    <a:pt x="125" y="195"/>
                  </a:lnTo>
                  <a:lnTo>
                    <a:pt x="133" y="203"/>
                  </a:lnTo>
                  <a:lnTo>
                    <a:pt x="135" y="219"/>
                  </a:lnTo>
                  <a:lnTo>
                    <a:pt x="144" y="221"/>
                  </a:lnTo>
                  <a:lnTo>
                    <a:pt x="167" y="213"/>
                  </a:lnTo>
                  <a:lnTo>
                    <a:pt x="173" y="218"/>
                  </a:lnTo>
                  <a:lnTo>
                    <a:pt x="178" y="218"/>
                  </a:lnTo>
                  <a:lnTo>
                    <a:pt x="187" y="207"/>
                  </a:lnTo>
                  <a:lnTo>
                    <a:pt x="197" y="207"/>
                  </a:lnTo>
                  <a:lnTo>
                    <a:pt x="194" y="197"/>
                  </a:lnTo>
                  <a:lnTo>
                    <a:pt x="196" y="194"/>
                  </a:lnTo>
                  <a:lnTo>
                    <a:pt x="207" y="192"/>
                  </a:lnTo>
                  <a:lnTo>
                    <a:pt x="212" y="183"/>
                  </a:lnTo>
                  <a:lnTo>
                    <a:pt x="212" y="180"/>
                  </a:lnTo>
                  <a:lnTo>
                    <a:pt x="220" y="180"/>
                  </a:lnTo>
                  <a:lnTo>
                    <a:pt x="223" y="175"/>
                  </a:lnTo>
                  <a:lnTo>
                    <a:pt x="229" y="180"/>
                  </a:lnTo>
                  <a:lnTo>
                    <a:pt x="227" y="182"/>
                  </a:lnTo>
                  <a:lnTo>
                    <a:pt x="228" y="188"/>
                  </a:lnTo>
                  <a:lnTo>
                    <a:pt x="240" y="185"/>
                  </a:lnTo>
                  <a:lnTo>
                    <a:pt x="240" y="177"/>
                  </a:lnTo>
                  <a:lnTo>
                    <a:pt x="234" y="171"/>
                  </a:lnTo>
                  <a:lnTo>
                    <a:pt x="226" y="172"/>
                  </a:lnTo>
                  <a:lnTo>
                    <a:pt x="228" y="156"/>
                  </a:lnTo>
                  <a:lnTo>
                    <a:pt x="233" y="150"/>
                  </a:lnTo>
                  <a:lnTo>
                    <a:pt x="228" y="133"/>
                  </a:lnTo>
                  <a:lnTo>
                    <a:pt x="232" y="130"/>
                  </a:lnTo>
                  <a:lnTo>
                    <a:pt x="230" y="125"/>
                  </a:lnTo>
                  <a:lnTo>
                    <a:pt x="233" y="118"/>
                  </a:lnTo>
                  <a:lnTo>
                    <a:pt x="246" y="113"/>
                  </a:lnTo>
                  <a:lnTo>
                    <a:pt x="249" y="99"/>
                  </a:lnTo>
                  <a:lnTo>
                    <a:pt x="264" y="98"/>
                  </a:lnTo>
                  <a:lnTo>
                    <a:pt x="265" y="89"/>
                  </a:lnTo>
                  <a:lnTo>
                    <a:pt x="271" y="83"/>
                  </a:lnTo>
                  <a:lnTo>
                    <a:pt x="269" y="81"/>
                  </a:lnTo>
                  <a:lnTo>
                    <a:pt x="254" y="81"/>
                  </a:lnTo>
                  <a:lnTo>
                    <a:pt x="258" y="70"/>
                  </a:lnTo>
                  <a:lnTo>
                    <a:pt x="256" y="52"/>
                  </a:lnTo>
                  <a:lnTo>
                    <a:pt x="242" y="49"/>
                  </a:lnTo>
                  <a:lnTo>
                    <a:pt x="235" y="40"/>
                  </a:lnTo>
                  <a:lnTo>
                    <a:pt x="225" y="33"/>
                  </a:lnTo>
                  <a:lnTo>
                    <a:pt x="210" y="24"/>
                  </a:lnTo>
                  <a:lnTo>
                    <a:pt x="208" y="19"/>
                  </a:lnTo>
                  <a:lnTo>
                    <a:pt x="181" y="19"/>
                  </a:lnTo>
                  <a:lnTo>
                    <a:pt x="169" y="0"/>
                  </a:lnTo>
                  <a:lnTo>
                    <a:pt x="152" y="18"/>
                  </a:lnTo>
                  <a:lnTo>
                    <a:pt x="145" y="16"/>
                  </a:lnTo>
                  <a:lnTo>
                    <a:pt x="138" y="21"/>
                  </a:lnTo>
                  <a:lnTo>
                    <a:pt x="127" y="17"/>
                  </a:lnTo>
                  <a:lnTo>
                    <a:pt x="114" y="16"/>
                  </a:lnTo>
                  <a:lnTo>
                    <a:pt x="109" y="18"/>
                  </a:lnTo>
                  <a:lnTo>
                    <a:pt x="98" y="17"/>
                  </a:lnTo>
                  <a:lnTo>
                    <a:pt x="92" y="18"/>
                  </a:lnTo>
                  <a:lnTo>
                    <a:pt x="90" y="23"/>
                  </a:lnTo>
                  <a:lnTo>
                    <a:pt x="81" y="15"/>
                  </a:lnTo>
                  <a:lnTo>
                    <a:pt x="71" y="22"/>
                  </a:lnTo>
                  <a:lnTo>
                    <a:pt x="63" y="19"/>
                  </a:lnTo>
                  <a:lnTo>
                    <a:pt x="43" y="20"/>
                  </a:lnTo>
                  <a:lnTo>
                    <a:pt x="13" y="39"/>
                  </a:lnTo>
                  <a:lnTo>
                    <a:pt x="8" y="52"/>
                  </a:lnTo>
                  <a:lnTo>
                    <a:pt x="0" y="5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636" name="Freeform 92"/>
            <p:cNvSpPr>
              <a:spLocks/>
            </p:cNvSpPr>
            <p:nvPr/>
          </p:nvSpPr>
          <p:spPr bwMode="auto">
            <a:xfrm>
              <a:off x="9037640" y="3202674"/>
              <a:ext cx="26987" cy="55563"/>
            </a:xfrm>
            <a:custGeom>
              <a:avLst/>
              <a:gdLst>
                <a:gd name="T0" fmla="*/ 0 w 17"/>
                <a:gd name="T1" fmla="*/ 2147483647 h 35"/>
                <a:gd name="T2" fmla="*/ 2147483647 w 17"/>
                <a:gd name="T3" fmla="*/ 2147483647 h 35"/>
                <a:gd name="T4" fmla="*/ 2147483647 w 17"/>
                <a:gd name="T5" fmla="*/ 2147483647 h 35"/>
                <a:gd name="T6" fmla="*/ 0 w 17"/>
                <a:gd name="T7" fmla="*/ 0 h 35"/>
                <a:gd name="T8" fmla="*/ 2147483647 w 17"/>
                <a:gd name="T9" fmla="*/ 2147483647 h 35"/>
                <a:gd name="T10" fmla="*/ 0 w 17"/>
                <a:gd name="T11" fmla="*/ 2147483647 h 35"/>
                <a:gd name="T12" fmla="*/ 0 60000 65536"/>
                <a:gd name="T13" fmla="*/ 0 60000 65536"/>
                <a:gd name="T14" fmla="*/ 0 60000 65536"/>
                <a:gd name="T15" fmla="*/ 0 60000 65536"/>
                <a:gd name="T16" fmla="*/ 0 60000 65536"/>
                <a:gd name="T17" fmla="*/ 0 60000 65536"/>
                <a:gd name="T18" fmla="*/ 0 w 17"/>
                <a:gd name="T19" fmla="*/ 0 h 35"/>
                <a:gd name="T20" fmla="*/ 17 w 1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7" h="35">
                  <a:moveTo>
                    <a:pt x="0" y="34"/>
                  </a:moveTo>
                  <a:lnTo>
                    <a:pt x="16" y="21"/>
                  </a:lnTo>
                  <a:lnTo>
                    <a:pt x="12" y="8"/>
                  </a:lnTo>
                  <a:lnTo>
                    <a:pt x="0" y="0"/>
                  </a:lnTo>
                  <a:lnTo>
                    <a:pt x="8" y="15"/>
                  </a:lnTo>
                  <a:lnTo>
                    <a:pt x="0" y="34"/>
                  </a:lnTo>
                </a:path>
              </a:pathLst>
            </a:custGeom>
            <a:solidFill>
              <a:srgbClr val="00FF00"/>
            </a:solidFill>
            <a:ln w="12700" cap="rnd" cmpd="sng">
              <a:solidFill>
                <a:srgbClr val="000000"/>
              </a:solidFill>
              <a:prstDash val="solid"/>
              <a:round/>
              <a:headEnd/>
              <a:tailEnd/>
            </a:ln>
          </p:spPr>
          <p:txBody>
            <a:bodyPr/>
            <a:lstStyle/>
            <a:p>
              <a:endParaRPr lang="en-GB" dirty="0"/>
            </a:p>
          </p:txBody>
        </p:sp>
        <p:sp>
          <p:nvSpPr>
            <p:cNvPr id="637" name="Freeform 137"/>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2147483647 w 471"/>
                <a:gd name="T121" fmla="*/ 2147483647 h 833"/>
                <a:gd name="T122" fmla="*/ 2147483647 w 471"/>
                <a:gd name="T123" fmla="*/ 2147483647 h 833"/>
                <a:gd name="T124" fmla="*/ 2147483647 w 471"/>
                <a:gd name="T125" fmla="*/ 2147483647 h 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833"/>
                <a:gd name="T191" fmla="*/ 471 w 471"/>
                <a:gd name="T192" fmla="*/ 833 h 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lnTo>
                    <a:pt x="311" y="292"/>
                  </a:lnTo>
                  <a:lnTo>
                    <a:pt x="310" y="293"/>
                  </a:lnTo>
                  <a:lnTo>
                    <a:pt x="306" y="294"/>
                  </a:lnTo>
                  <a:lnTo>
                    <a:pt x="300" y="294"/>
                  </a:lnTo>
                  <a:lnTo>
                    <a:pt x="302" y="293"/>
                  </a:lnTo>
                  <a:lnTo>
                    <a:pt x="304" y="291"/>
                  </a:lnTo>
                  <a:lnTo>
                    <a:pt x="309" y="289"/>
                  </a:lnTo>
                  <a:lnTo>
                    <a:pt x="306" y="289"/>
                  </a:lnTo>
                  <a:lnTo>
                    <a:pt x="304" y="288"/>
                  </a:lnTo>
                  <a:lnTo>
                    <a:pt x="306" y="287"/>
                  </a:lnTo>
                  <a:lnTo>
                    <a:pt x="309" y="284"/>
                  </a:lnTo>
                  <a:lnTo>
                    <a:pt x="312" y="283"/>
                  </a:lnTo>
                  <a:lnTo>
                    <a:pt x="312" y="282"/>
                  </a:lnTo>
                  <a:lnTo>
                    <a:pt x="314" y="282"/>
                  </a:lnTo>
                  <a:lnTo>
                    <a:pt x="316" y="282"/>
                  </a:lnTo>
                  <a:lnTo>
                    <a:pt x="316" y="280"/>
                  </a:lnTo>
                  <a:lnTo>
                    <a:pt x="313" y="279"/>
                  </a:lnTo>
                  <a:lnTo>
                    <a:pt x="313" y="276"/>
                  </a:lnTo>
                  <a:lnTo>
                    <a:pt x="316" y="276"/>
                  </a:lnTo>
                  <a:lnTo>
                    <a:pt x="321" y="279"/>
                  </a:lnTo>
                  <a:lnTo>
                    <a:pt x="321" y="280"/>
                  </a:lnTo>
                  <a:lnTo>
                    <a:pt x="319" y="280"/>
                  </a:lnTo>
                  <a:lnTo>
                    <a:pt x="319" y="282"/>
                  </a:lnTo>
                  <a:lnTo>
                    <a:pt x="317" y="282"/>
                  </a:lnTo>
                  <a:lnTo>
                    <a:pt x="318" y="283"/>
                  </a:lnTo>
                  <a:lnTo>
                    <a:pt x="316" y="284"/>
                  </a:lnTo>
                  <a:lnTo>
                    <a:pt x="314" y="287"/>
                  </a:lnTo>
                  <a:lnTo>
                    <a:pt x="312" y="287"/>
                  </a:lnTo>
                  <a:lnTo>
                    <a:pt x="312" y="288"/>
                  </a:lnTo>
                  <a:lnTo>
                    <a:pt x="313" y="288"/>
                  </a:lnTo>
                  <a:lnTo>
                    <a:pt x="311" y="292"/>
                  </a:lnTo>
                  <a:lnTo>
                    <a:pt x="88" y="662"/>
                  </a:lnTo>
                  <a:lnTo>
                    <a:pt x="310" y="296"/>
                  </a:lnTo>
                  <a:lnTo>
                    <a:pt x="309" y="298"/>
                  </a:lnTo>
                  <a:lnTo>
                    <a:pt x="306" y="298"/>
                  </a:lnTo>
                  <a:lnTo>
                    <a:pt x="300" y="298"/>
                  </a:lnTo>
                  <a:lnTo>
                    <a:pt x="300" y="299"/>
                  </a:lnTo>
                  <a:lnTo>
                    <a:pt x="305" y="299"/>
                  </a:lnTo>
                  <a:lnTo>
                    <a:pt x="299" y="299"/>
                  </a:lnTo>
                  <a:lnTo>
                    <a:pt x="295" y="300"/>
                  </a:lnTo>
                  <a:lnTo>
                    <a:pt x="292" y="301"/>
                  </a:lnTo>
                  <a:lnTo>
                    <a:pt x="291" y="300"/>
                  </a:lnTo>
                  <a:lnTo>
                    <a:pt x="289" y="299"/>
                  </a:lnTo>
                  <a:lnTo>
                    <a:pt x="292" y="296"/>
                  </a:lnTo>
                  <a:lnTo>
                    <a:pt x="295" y="297"/>
                  </a:lnTo>
                  <a:lnTo>
                    <a:pt x="298" y="295"/>
                  </a:lnTo>
                  <a:lnTo>
                    <a:pt x="300" y="297"/>
                  </a:lnTo>
                  <a:lnTo>
                    <a:pt x="307" y="294"/>
                  </a:lnTo>
                  <a:lnTo>
                    <a:pt x="311" y="294"/>
                  </a:lnTo>
                  <a:lnTo>
                    <a:pt x="312" y="294"/>
                  </a:lnTo>
                  <a:lnTo>
                    <a:pt x="311" y="294"/>
                  </a:lnTo>
                  <a:lnTo>
                    <a:pt x="310" y="296"/>
                  </a:lnTo>
                  <a:lnTo>
                    <a:pt x="88" y="66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638" name="Freeform 138"/>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1"/>
                <a:gd name="T181" fmla="*/ 0 h 833"/>
                <a:gd name="T182" fmla="*/ 471 w 47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solidFill>
              <a:srgbClr val="FF0000"/>
            </a:solidFill>
            <a:ln w="9525" cap="rnd">
              <a:noFill/>
              <a:round/>
              <a:headEnd/>
              <a:tailEnd/>
            </a:ln>
          </p:spPr>
          <p:txBody>
            <a:bodyPr/>
            <a:lstStyle/>
            <a:p>
              <a:endParaRPr lang="en-GB" dirty="0"/>
            </a:p>
          </p:txBody>
        </p:sp>
        <p:sp>
          <p:nvSpPr>
            <p:cNvPr id="639" name="Freeform 139"/>
            <p:cNvSpPr>
              <a:spLocks/>
            </p:cNvSpPr>
            <p:nvPr/>
          </p:nvSpPr>
          <p:spPr bwMode="auto">
            <a:xfrm>
              <a:off x="8824915" y="1321487"/>
              <a:ext cx="444500" cy="1052512"/>
            </a:xfrm>
            <a:custGeom>
              <a:avLst/>
              <a:gdLst>
                <a:gd name="T0" fmla="*/ 2147483647 w 280"/>
                <a:gd name="T1" fmla="*/ 2147483647 h 663"/>
                <a:gd name="T2" fmla="*/ 2147483647 w 280"/>
                <a:gd name="T3" fmla="*/ 2147483647 h 663"/>
                <a:gd name="T4" fmla="*/ 2147483647 w 280"/>
                <a:gd name="T5" fmla="*/ 2147483647 h 663"/>
                <a:gd name="T6" fmla="*/ 2147483647 w 280"/>
                <a:gd name="T7" fmla="*/ 2147483647 h 663"/>
                <a:gd name="T8" fmla="*/ 2147483647 w 280"/>
                <a:gd name="T9" fmla="*/ 2147483647 h 663"/>
                <a:gd name="T10" fmla="*/ 2147483647 w 280"/>
                <a:gd name="T11" fmla="*/ 2147483647 h 663"/>
                <a:gd name="T12" fmla="*/ 2147483647 w 280"/>
                <a:gd name="T13" fmla="*/ 2147483647 h 663"/>
                <a:gd name="T14" fmla="*/ 2147483647 w 280"/>
                <a:gd name="T15" fmla="*/ 2147483647 h 663"/>
                <a:gd name="T16" fmla="*/ 2147483647 w 280"/>
                <a:gd name="T17" fmla="*/ 2147483647 h 663"/>
                <a:gd name="T18" fmla="*/ 2147483647 w 280"/>
                <a:gd name="T19" fmla="*/ 2147483647 h 663"/>
                <a:gd name="T20" fmla="*/ 2147483647 w 280"/>
                <a:gd name="T21" fmla="*/ 2147483647 h 663"/>
                <a:gd name="T22" fmla="*/ 2147483647 w 280"/>
                <a:gd name="T23" fmla="*/ 2147483647 h 663"/>
                <a:gd name="T24" fmla="*/ 2147483647 w 280"/>
                <a:gd name="T25" fmla="*/ 2147483647 h 663"/>
                <a:gd name="T26" fmla="*/ 2147483647 w 280"/>
                <a:gd name="T27" fmla="*/ 2147483647 h 663"/>
                <a:gd name="T28" fmla="*/ 2147483647 w 280"/>
                <a:gd name="T29" fmla="*/ 2147483647 h 663"/>
                <a:gd name="T30" fmla="*/ 2147483647 w 280"/>
                <a:gd name="T31" fmla="*/ 2147483647 h 663"/>
                <a:gd name="T32" fmla="*/ 2147483647 w 280"/>
                <a:gd name="T33" fmla="*/ 2147483647 h 663"/>
                <a:gd name="T34" fmla="*/ 2147483647 w 280"/>
                <a:gd name="T35" fmla="*/ 2147483647 h 663"/>
                <a:gd name="T36" fmla="*/ 2147483647 w 280"/>
                <a:gd name="T37" fmla="*/ 2147483647 h 663"/>
                <a:gd name="T38" fmla="*/ 2147483647 w 280"/>
                <a:gd name="T39" fmla="*/ 2147483647 h 663"/>
                <a:gd name="T40" fmla="*/ 2147483647 w 280"/>
                <a:gd name="T41" fmla="*/ 2147483647 h 663"/>
                <a:gd name="T42" fmla="*/ 2147483647 w 280"/>
                <a:gd name="T43" fmla="*/ 2147483647 h 663"/>
                <a:gd name="T44" fmla="*/ 2147483647 w 280"/>
                <a:gd name="T45" fmla="*/ 2147483647 h 663"/>
                <a:gd name="T46" fmla="*/ 2147483647 w 280"/>
                <a:gd name="T47" fmla="*/ 2147483647 h 663"/>
                <a:gd name="T48" fmla="*/ 2147483647 w 280"/>
                <a:gd name="T49" fmla="*/ 2147483647 h 663"/>
                <a:gd name="T50" fmla="*/ 2147483647 w 280"/>
                <a:gd name="T51" fmla="*/ 2147483647 h 663"/>
                <a:gd name="T52" fmla="*/ 2147483647 w 280"/>
                <a:gd name="T53" fmla="*/ 2147483647 h 663"/>
                <a:gd name="T54" fmla="*/ 2147483647 w 280"/>
                <a:gd name="T55" fmla="*/ 2147483647 h 663"/>
                <a:gd name="T56" fmla="*/ 2147483647 w 280"/>
                <a:gd name="T57" fmla="*/ 2147483647 h 663"/>
                <a:gd name="T58" fmla="*/ 2147483647 w 280"/>
                <a:gd name="T59" fmla="*/ 2147483647 h 663"/>
                <a:gd name="T60" fmla="*/ 2147483647 w 280"/>
                <a:gd name="T61" fmla="*/ 2147483647 h 663"/>
                <a:gd name="T62" fmla="*/ 2147483647 w 280"/>
                <a:gd name="T63" fmla="*/ 2147483647 h 663"/>
                <a:gd name="T64" fmla="*/ 2147483647 w 280"/>
                <a:gd name="T65" fmla="*/ 2147483647 h 663"/>
                <a:gd name="T66" fmla="*/ 2147483647 w 280"/>
                <a:gd name="T67" fmla="*/ 2147483647 h 663"/>
                <a:gd name="T68" fmla="*/ 2147483647 w 280"/>
                <a:gd name="T69" fmla="*/ 2147483647 h 663"/>
                <a:gd name="T70" fmla="*/ 2147483647 w 280"/>
                <a:gd name="T71" fmla="*/ 2147483647 h 663"/>
                <a:gd name="T72" fmla="*/ 2147483647 w 280"/>
                <a:gd name="T73" fmla="*/ 2147483647 h 663"/>
                <a:gd name="T74" fmla="*/ 2147483647 w 280"/>
                <a:gd name="T75" fmla="*/ 2147483647 h 663"/>
                <a:gd name="T76" fmla="*/ 2147483647 w 280"/>
                <a:gd name="T77" fmla="*/ 2147483647 h 663"/>
                <a:gd name="T78" fmla="*/ 2147483647 w 280"/>
                <a:gd name="T79" fmla="*/ 2147483647 h 663"/>
                <a:gd name="T80" fmla="*/ 2147483647 w 280"/>
                <a:gd name="T81" fmla="*/ 2147483647 h 663"/>
                <a:gd name="T82" fmla="*/ 2147483647 w 280"/>
                <a:gd name="T83" fmla="*/ 2147483647 h 663"/>
                <a:gd name="T84" fmla="*/ 2147483647 w 280"/>
                <a:gd name="T85" fmla="*/ 2147483647 h 663"/>
                <a:gd name="T86" fmla="*/ 2147483647 w 280"/>
                <a:gd name="T87" fmla="*/ 2147483647 h 663"/>
                <a:gd name="T88" fmla="*/ 2147483647 w 280"/>
                <a:gd name="T89" fmla="*/ 2147483647 h 663"/>
                <a:gd name="T90" fmla="*/ 2147483647 w 280"/>
                <a:gd name="T91" fmla="*/ 2147483647 h 663"/>
                <a:gd name="T92" fmla="*/ 2147483647 w 280"/>
                <a:gd name="T93" fmla="*/ 2147483647 h 663"/>
                <a:gd name="T94" fmla="*/ 2147483647 w 280"/>
                <a:gd name="T95" fmla="*/ 2147483647 h 663"/>
                <a:gd name="T96" fmla="*/ 2147483647 w 280"/>
                <a:gd name="T97" fmla="*/ 2147483647 h 663"/>
                <a:gd name="T98" fmla="*/ 2147483647 w 280"/>
                <a:gd name="T99" fmla="*/ 2147483647 h 663"/>
                <a:gd name="T100" fmla="*/ 2147483647 w 280"/>
                <a:gd name="T101" fmla="*/ 2147483647 h 663"/>
                <a:gd name="T102" fmla="*/ 2147483647 w 280"/>
                <a:gd name="T103" fmla="*/ 2147483647 h 663"/>
                <a:gd name="T104" fmla="*/ 2147483647 w 280"/>
                <a:gd name="T105" fmla="*/ 2147483647 h 663"/>
                <a:gd name="T106" fmla="*/ 2147483647 w 280"/>
                <a:gd name="T107" fmla="*/ 2147483647 h 663"/>
                <a:gd name="T108" fmla="*/ 2147483647 w 280"/>
                <a:gd name="T109" fmla="*/ 2147483647 h 663"/>
                <a:gd name="T110" fmla="*/ 2147483647 w 280"/>
                <a:gd name="T111" fmla="*/ 2147483647 h 663"/>
                <a:gd name="T112" fmla="*/ 2147483647 w 280"/>
                <a:gd name="T113" fmla="*/ 2147483647 h 663"/>
                <a:gd name="T114" fmla="*/ 2147483647 w 280"/>
                <a:gd name="T115" fmla="*/ 2147483647 h 663"/>
                <a:gd name="T116" fmla="*/ 2147483647 w 2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663"/>
                <a:gd name="T179" fmla="*/ 280 w 2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663">
                  <a:moveTo>
                    <a:pt x="268" y="60"/>
                  </a:move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40" name="Freeform 140"/>
            <p:cNvSpPr>
              <a:spLocks/>
            </p:cNvSpPr>
            <p:nvPr/>
          </p:nvSpPr>
          <p:spPr bwMode="auto">
            <a:xfrm>
              <a:off x="8964615" y="1416737"/>
              <a:ext cx="608012" cy="1227137"/>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2147483647 w 383"/>
                <a:gd name="T31" fmla="*/ 2147483647 h 773"/>
                <a:gd name="T32" fmla="*/ 2147483647 w 383"/>
                <a:gd name="T33" fmla="*/ 2147483647 h 773"/>
                <a:gd name="T34" fmla="*/ 2147483647 w 383"/>
                <a:gd name="T35" fmla="*/ 2147483647 h 773"/>
                <a:gd name="T36" fmla="*/ 2147483647 w 383"/>
                <a:gd name="T37" fmla="*/ 2147483647 h 773"/>
                <a:gd name="T38" fmla="*/ 2147483647 w 383"/>
                <a:gd name="T39" fmla="*/ 2147483647 h 773"/>
                <a:gd name="T40" fmla="*/ 2147483647 w 383"/>
                <a:gd name="T41" fmla="*/ 2147483647 h 773"/>
                <a:gd name="T42" fmla="*/ 2147483647 w 383"/>
                <a:gd name="T43" fmla="*/ 2147483647 h 773"/>
                <a:gd name="T44" fmla="*/ 2147483647 w 383"/>
                <a:gd name="T45" fmla="*/ 2147483647 h 773"/>
                <a:gd name="T46" fmla="*/ 2147483647 w 383"/>
                <a:gd name="T47" fmla="*/ 2147483647 h 773"/>
                <a:gd name="T48" fmla="*/ 2147483647 w 383"/>
                <a:gd name="T49" fmla="*/ 2147483647 h 773"/>
                <a:gd name="T50" fmla="*/ 2147483647 w 383"/>
                <a:gd name="T51" fmla="*/ 2147483647 h 773"/>
                <a:gd name="T52" fmla="*/ 2147483647 w 383"/>
                <a:gd name="T53" fmla="*/ 2147483647 h 773"/>
                <a:gd name="T54" fmla="*/ 2147483647 w 383"/>
                <a:gd name="T55" fmla="*/ 2147483647 h 773"/>
                <a:gd name="T56" fmla="*/ 2147483647 w 383"/>
                <a:gd name="T57" fmla="*/ 2147483647 h 773"/>
                <a:gd name="T58" fmla="*/ 2147483647 w 383"/>
                <a:gd name="T59" fmla="*/ 2147483647 h 773"/>
                <a:gd name="T60" fmla="*/ 2147483647 w 383"/>
                <a:gd name="T61" fmla="*/ 2147483647 h 773"/>
                <a:gd name="T62" fmla="*/ 2147483647 w 383"/>
                <a:gd name="T63" fmla="*/ 2147483647 h 773"/>
                <a:gd name="T64" fmla="*/ 2147483647 w 383"/>
                <a:gd name="T65" fmla="*/ 2147483647 h 773"/>
                <a:gd name="T66" fmla="*/ 2147483647 w 383"/>
                <a:gd name="T67" fmla="*/ 2147483647 h 773"/>
                <a:gd name="T68" fmla="*/ 2147483647 w 383"/>
                <a:gd name="T69" fmla="*/ 2147483647 h 773"/>
                <a:gd name="T70" fmla="*/ 2147483647 w 383"/>
                <a:gd name="T71" fmla="*/ 2147483647 h 773"/>
                <a:gd name="T72" fmla="*/ 2147483647 w 383"/>
                <a:gd name="T73" fmla="*/ 2147483647 h 773"/>
                <a:gd name="T74" fmla="*/ 2147483647 w 383"/>
                <a:gd name="T75" fmla="*/ 2147483647 h 773"/>
                <a:gd name="T76" fmla="*/ 2147483647 w 383"/>
                <a:gd name="T77" fmla="*/ 2147483647 h 773"/>
                <a:gd name="T78" fmla="*/ 2147483647 w 383"/>
                <a:gd name="T79" fmla="*/ 2147483647 h 773"/>
                <a:gd name="T80" fmla="*/ 2147483647 w 383"/>
                <a:gd name="T81" fmla="*/ 2147483647 h 773"/>
                <a:gd name="T82" fmla="*/ 2147483647 w 383"/>
                <a:gd name="T83" fmla="*/ 2147483647 h 773"/>
                <a:gd name="T84" fmla="*/ 2147483647 w 383"/>
                <a:gd name="T85" fmla="*/ 2147483647 h 773"/>
                <a:gd name="T86" fmla="*/ 2147483647 w 383"/>
                <a:gd name="T87" fmla="*/ 2147483647 h 773"/>
                <a:gd name="T88" fmla="*/ 2147483647 w 383"/>
                <a:gd name="T89" fmla="*/ 2147483647 h 773"/>
                <a:gd name="T90" fmla="*/ 2147483647 w 383"/>
                <a:gd name="T91" fmla="*/ 2147483647 h 773"/>
                <a:gd name="T92" fmla="*/ 2147483647 w 383"/>
                <a:gd name="T93" fmla="*/ 2147483647 h 773"/>
                <a:gd name="T94" fmla="*/ 2147483647 w 383"/>
                <a:gd name="T95" fmla="*/ 2147483647 h 773"/>
                <a:gd name="T96" fmla="*/ 2147483647 w 383"/>
                <a:gd name="T97" fmla="*/ 2147483647 h 773"/>
                <a:gd name="T98" fmla="*/ 2147483647 w 383"/>
                <a:gd name="T99" fmla="*/ 2147483647 h 773"/>
                <a:gd name="T100" fmla="*/ 2147483647 w 383"/>
                <a:gd name="T101" fmla="*/ 2147483647 h 773"/>
                <a:gd name="T102" fmla="*/ 2147483647 w 383"/>
                <a:gd name="T103" fmla="*/ 2147483647 h 773"/>
                <a:gd name="T104" fmla="*/ 2147483647 w 383"/>
                <a:gd name="T105" fmla="*/ 2147483647 h 773"/>
                <a:gd name="T106" fmla="*/ 2147483647 w 383"/>
                <a:gd name="T107" fmla="*/ 2147483647 h 773"/>
                <a:gd name="T108" fmla="*/ 2147483647 w 383"/>
                <a:gd name="T109" fmla="*/ 2147483647 h 773"/>
                <a:gd name="T110" fmla="*/ 2147483647 w 383"/>
                <a:gd name="T111" fmla="*/ 2147483647 h 773"/>
                <a:gd name="T112" fmla="*/ 2147483647 w 383"/>
                <a:gd name="T113" fmla="*/ 2147483647 h 773"/>
                <a:gd name="T114" fmla="*/ 2147483647 w 383"/>
                <a:gd name="T115" fmla="*/ 2147483647 h 773"/>
                <a:gd name="T116" fmla="*/ 2147483647 w 383"/>
                <a:gd name="T117" fmla="*/ 2147483647 h 773"/>
                <a:gd name="T118" fmla="*/ 2147483647 w 383"/>
                <a:gd name="T119" fmla="*/ 2147483647 h 773"/>
                <a:gd name="T120" fmla="*/ 2147483647 w 383"/>
                <a:gd name="T121" fmla="*/ 2147483647 h 7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773"/>
                <a:gd name="T185" fmla="*/ 383 w 383"/>
                <a:gd name="T186" fmla="*/ 773 h 7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773">
                  <a:moveTo>
                    <a:pt x="0" y="602"/>
                  </a:moveTo>
                  <a:lnTo>
                    <a:pt x="1" y="603"/>
                  </a:lnTo>
                  <a:lnTo>
                    <a:pt x="3" y="604"/>
                  </a:lnTo>
                  <a:lnTo>
                    <a:pt x="4" y="606"/>
                  </a:lnTo>
                  <a:lnTo>
                    <a:pt x="5" y="608"/>
                  </a:lnTo>
                  <a:lnTo>
                    <a:pt x="6" y="609"/>
                  </a:lnTo>
                  <a:lnTo>
                    <a:pt x="6" y="611"/>
                  </a:lnTo>
                  <a:lnTo>
                    <a:pt x="7" y="613"/>
                  </a:lnTo>
                  <a:lnTo>
                    <a:pt x="8" y="612"/>
                  </a:lnTo>
                  <a:lnTo>
                    <a:pt x="8" y="613"/>
                  </a:lnTo>
                  <a:lnTo>
                    <a:pt x="8" y="614"/>
                  </a:lnTo>
                  <a:lnTo>
                    <a:pt x="8" y="615"/>
                  </a:lnTo>
                  <a:lnTo>
                    <a:pt x="8" y="614"/>
                  </a:lnTo>
                  <a:lnTo>
                    <a:pt x="7" y="614"/>
                  </a:lnTo>
                  <a:lnTo>
                    <a:pt x="5" y="614"/>
                  </a:lnTo>
                  <a:lnTo>
                    <a:pt x="4" y="614"/>
                  </a:lnTo>
                  <a:lnTo>
                    <a:pt x="6" y="616"/>
                  </a:lnTo>
                  <a:lnTo>
                    <a:pt x="7" y="617"/>
                  </a:lnTo>
                  <a:lnTo>
                    <a:pt x="8" y="616"/>
                  </a:lnTo>
                  <a:lnTo>
                    <a:pt x="10" y="618"/>
                  </a:lnTo>
                  <a:lnTo>
                    <a:pt x="11" y="620"/>
                  </a:lnTo>
                  <a:lnTo>
                    <a:pt x="12" y="620"/>
                  </a:lnTo>
                  <a:lnTo>
                    <a:pt x="13" y="621"/>
                  </a:lnTo>
                  <a:lnTo>
                    <a:pt x="11" y="620"/>
                  </a:lnTo>
                  <a:lnTo>
                    <a:pt x="10" y="620"/>
                  </a:lnTo>
                  <a:lnTo>
                    <a:pt x="10" y="622"/>
                  </a:lnTo>
                  <a:lnTo>
                    <a:pt x="10" y="623"/>
                  </a:lnTo>
                  <a:lnTo>
                    <a:pt x="11" y="625"/>
                  </a:lnTo>
                  <a:lnTo>
                    <a:pt x="12" y="626"/>
                  </a:lnTo>
                  <a:lnTo>
                    <a:pt x="14" y="628"/>
                  </a:lnTo>
                  <a:lnTo>
                    <a:pt x="14" y="631"/>
                  </a:lnTo>
                  <a:lnTo>
                    <a:pt x="15" y="632"/>
                  </a:lnTo>
                  <a:lnTo>
                    <a:pt x="17" y="633"/>
                  </a:lnTo>
                  <a:lnTo>
                    <a:pt x="19" y="634"/>
                  </a:lnTo>
                  <a:lnTo>
                    <a:pt x="16" y="634"/>
                  </a:lnTo>
                  <a:lnTo>
                    <a:pt x="14" y="632"/>
                  </a:lnTo>
                  <a:lnTo>
                    <a:pt x="12" y="633"/>
                  </a:lnTo>
                  <a:lnTo>
                    <a:pt x="11" y="632"/>
                  </a:lnTo>
                  <a:lnTo>
                    <a:pt x="9" y="631"/>
                  </a:lnTo>
                  <a:lnTo>
                    <a:pt x="8" y="632"/>
                  </a:lnTo>
                  <a:lnTo>
                    <a:pt x="8" y="634"/>
                  </a:lnTo>
                  <a:lnTo>
                    <a:pt x="10" y="636"/>
                  </a:lnTo>
                  <a:lnTo>
                    <a:pt x="12" y="636"/>
                  </a:lnTo>
                  <a:lnTo>
                    <a:pt x="13" y="637"/>
                  </a:lnTo>
                  <a:lnTo>
                    <a:pt x="14" y="638"/>
                  </a:lnTo>
                  <a:lnTo>
                    <a:pt x="13" y="638"/>
                  </a:lnTo>
                  <a:lnTo>
                    <a:pt x="11" y="639"/>
                  </a:lnTo>
                  <a:lnTo>
                    <a:pt x="10" y="639"/>
                  </a:lnTo>
                  <a:lnTo>
                    <a:pt x="12" y="642"/>
                  </a:lnTo>
                  <a:lnTo>
                    <a:pt x="13" y="642"/>
                  </a:lnTo>
                  <a:lnTo>
                    <a:pt x="14" y="644"/>
                  </a:lnTo>
                  <a:lnTo>
                    <a:pt x="13" y="644"/>
                  </a:lnTo>
                  <a:lnTo>
                    <a:pt x="11" y="645"/>
                  </a:lnTo>
                  <a:lnTo>
                    <a:pt x="10" y="644"/>
                  </a:lnTo>
                  <a:lnTo>
                    <a:pt x="10" y="646"/>
                  </a:lnTo>
                  <a:lnTo>
                    <a:pt x="12" y="647"/>
                  </a:lnTo>
                  <a:lnTo>
                    <a:pt x="13" y="648"/>
                  </a:lnTo>
                  <a:lnTo>
                    <a:pt x="14" y="650"/>
                  </a:lnTo>
                  <a:lnTo>
                    <a:pt x="14" y="651"/>
                  </a:lnTo>
                  <a:lnTo>
                    <a:pt x="14" y="652"/>
                  </a:lnTo>
                  <a:lnTo>
                    <a:pt x="14" y="655"/>
                  </a:lnTo>
                  <a:lnTo>
                    <a:pt x="14" y="657"/>
                  </a:lnTo>
                  <a:lnTo>
                    <a:pt x="13" y="657"/>
                  </a:lnTo>
                  <a:lnTo>
                    <a:pt x="17" y="660"/>
                  </a:lnTo>
                  <a:lnTo>
                    <a:pt x="13" y="662"/>
                  </a:lnTo>
                  <a:lnTo>
                    <a:pt x="14" y="664"/>
                  </a:lnTo>
                  <a:lnTo>
                    <a:pt x="11" y="665"/>
                  </a:lnTo>
                  <a:lnTo>
                    <a:pt x="11" y="667"/>
                  </a:lnTo>
                  <a:lnTo>
                    <a:pt x="13" y="668"/>
                  </a:lnTo>
                  <a:lnTo>
                    <a:pt x="13" y="670"/>
                  </a:lnTo>
                  <a:lnTo>
                    <a:pt x="13" y="672"/>
                  </a:lnTo>
                  <a:lnTo>
                    <a:pt x="14" y="673"/>
                  </a:lnTo>
                  <a:lnTo>
                    <a:pt x="11" y="673"/>
                  </a:lnTo>
                  <a:lnTo>
                    <a:pt x="9" y="673"/>
                  </a:lnTo>
                  <a:lnTo>
                    <a:pt x="12" y="675"/>
                  </a:lnTo>
                  <a:lnTo>
                    <a:pt x="12" y="676"/>
                  </a:lnTo>
                  <a:lnTo>
                    <a:pt x="8" y="675"/>
                  </a:lnTo>
                  <a:lnTo>
                    <a:pt x="8" y="674"/>
                  </a:lnTo>
                  <a:lnTo>
                    <a:pt x="7" y="674"/>
                  </a:lnTo>
                  <a:lnTo>
                    <a:pt x="7" y="677"/>
                  </a:lnTo>
                  <a:lnTo>
                    <a:pt x="8" y="677"/>
                  </a:lnTo>
                  <a:lnTo>
                    <a:pt x="8" y="679"/>
                  </a:lnTo>
                  <a:lnTo>
                    <a:pt x="9" y="679"/>
                  </a:lnTo>
                  <a:lnTo>
                    <a:pt x="9" y="681"/>
                  </a:lnTo>
                  <a:lnTo>
                    <a:pt x="13" y="684"/>
                  </a:lnTo>
                  <a:lnTo>
                    <a:pt x="14" y="687"/>
                  </a:lnTo>
                  <a:lnTo>
                    <a:pt x="14" y="688"/>
                  </a:lnTo>
                  <a:lnTo>
                    <a:pt x="12" y="686"/>
                  </a:lnTo>
                  <a:lnTo>
                    <a:pt x="11" y="686"/>
                  </a:lnTo>
                  <a:lnTo>
                    <a:pt x="12" y="685"/>
                  </a:lnTo>
                  <a:lnTo>
                    <a:pt x="7" y="680"/>
                  </a:lnTo>
                  <a:lnTo>
                    <a:pt x="5" y="682"/>
                  </a:lnTo>
                  <a:lnTo>
                    <a:pt x="8" y="685"/>
                  </a:lnTo>
                  <a:lnTo>
                    <a:pt x="8" y="686"/>
                  </a:lnTo>
                  <a:lnTo>
                    <a:pt x="7" y="688"/>
                  </a:lnTo>
                  <a:lnTo>
                    <a:pt x="5" y="689"/>
                  </a:lnTo>
                  <a:lnTo>
                    <a:pt x="7" y="691"/>
                  </a:lnTo>
                  <a:lnTo>
                    <a:pt x="9" y="690"/>
                  </a:lnTo>
                  <a:lnTo>
                    <a:pt x="11" y="689"/>
                  </a:lnTo>
                  <a:lnTo>
                    <a:pt x="10" y="687"/>
                  </a:lnTo>
                  <a:lnTo>
                    <a:pt x="11" y="687"/>
                  </a:lnTo>
                  <a:lnTo>
                    <a:pt x="12" y="689"/>
                  </a:lnTo>
                  <a:lnTo>
                    <a:pt x="13" y="690"/>
                  </a:lnTo>
                  <a:lnTo>
                    <a:pt x="14" y="690"/>
                  </a:lnTo>
                  <a:lnTo>
                    <a:pt x="11" y="691"/>
                  </a:lnTo>
                  <a:lnTo>
                    <a:pt x="8" y="692"/>
                  </a:lnTo>
                  <a:lnTo>
                    <a:pt x="11" y="693"/>
                  </a:lnTo>
                  <a:lnTo>
                    <a:pt x="13" y="695"/>
                  </a:lnTo>
                  <a:lnTo>
                    <a:pt x="13" y="697"/>
                  </a:lnTo>
                  <a:lnTo>
                    <a:pt x="14" y="699"/>
                  </a:lnTo>
                  <a:lnTo>
                    <a:pt x="14" y="701"/>
                  </a:lnTo>
                  <a:lnTo>
                    <a:pt x="15" y="701"/>
                  </a:lnTo>
                  <a:lnTo>
                    <a:pt x="16" y="702"/>
                  </a:lnTo>
                  <a:lnTo>
                    <a:pt x="15" y="703"/>
                  </a:lnTo>
                  <a:lnTo>
                    <a:pt x="16" y="703"/>
                  </a:lnTo>
                  <a:lnTo>
                    <a:pt x="17" y="705"/>
                  </a:lnTo>
                  <a:lnTo>
                    <a:pt x="15" y="705"/>
                  </a:lnTo>
                  <a:lnTo>
                    <a:pt x="13" y="704"/>
                  </a:lnTo>
                  <a:lnTo>
                    <a:pt x="12" y="704"/>
                  </a:lnTo>
                  <a:lnTo>
                    <a:pt x="13" y="706"/>
                  </a:lnTo>
                  <a:lnTo>
                    <a:pt x="14" y="709"/>
                  </a:lnTo>
                  <a:lnTo>
                    <a:pt x="16" y="709"/>
                  </a:lnTo>
                  <a:lnTo>
                    <a:pt x="17" y="711"/>
                  </a:lnTo>
                  <a:lnTo>
                    <a:pt x="17" y="712"/>
                  </a:lnTo>
                  <a:lnTo>
                    <a:pt x="16" y="711"/>
                  </a:lnTo>
                  <a:lnTo>
                    <a:pt x="15" y="713"/>
                  </a:lnTo>
                  <a:lnTo>
                    <a:pt x="17" y="714"/>
                  </a:lnTo>
                  <a:lnTo>
                    <a:pt x="18" y="715"/>
                  </a:lnTo>
                  <a:lnTo>
                    <a:pt x="19" y="717"/>
                  </a:lnTo>
                  <a:lnTo>
                    <a:pt x="17" y="717"/>
                  </a:lnTo>
                  <a:lnTo>
                    <a:pt x="15" y="716"/>
                  </a:lnTo>
                  <a:lnTo>
                    <a:pt x="14" y="715"/>
                  </a:lnTo>
                  <a:lnTo>
                    <a:pt x="13" y="714"/>
                  </a:lnTo>
                  <a:lnTo>
                    <a:pt x="11" y="712"/>
                  </a:lnTo>
                  <a:lnTo>
                    <a:pt x="10" y="710"/>
                  </a:lnTo>
                  <a:lnTo>
                    <a:pt x="9" y="709"/>
                  </a:lnTo>
                  <a:lnTo>
                    <a:pt x="8" y="710"/>
                  </a:lnTo>
                  <a:lnTo>
                    <a:pt x="8" y="711"/>
                  </a:lnTo>
                  <a:lnTo>
                    <a:pt x="8" y="714"/>
                  </a:lnTo>
                  <a:lnTo>
                    <a:pt x="9" y="715"/>
                  </a:lnTo>
                  <a:lnTo>
                    <a:pt x="10" y="714"/>
                  </a:lnTo>
                  <a:lnTo>
                    <a:pt x="10" y="716"/>
                  </a:lnTo>
                  <a:lnTo>
                    <a:pt x="11" y="718"/>
                  </a:lnTo>
                  <a:lnTo>
                    <a:pt x="14" y="723"/>
                  </a:lnTo>
                  <a:lnTo>
                    <a:pt x="14" y="722"/>
                  </a:lnTo>
                  <a:lnTo>
                    <a:pt x="14" y="721"/>
                  </a:lnTo>
                  <a:lnTo>
                    <a:pt x="16" y="721"/>
                  </a:lnTo>
                  <a:lnTo>
                    <a:pt x="18" y="723"/>
                  </a:lnTo>
                  <a:lnTo>
                    <a:pt x="19" y="724"/>
                  </a:lnTo>
                  <a:lnTo>
                    <a:pt x="20" y="722"/>
                  </a:lnTo>
                  <a:lnTo>
                    <a:pt x="20" y="721"/>
                  </a:lnTo>
                  <a:lnTo>
                    <a:pt x="21" y="721"/>
                  </a:lnTo>
                  <a:lnTo>
                    <a:pt x="22" y="721"/>
                  </a:lnTo>
                  <a:lnTo>
                    <a:pt x="24" y="722"/>
                  </a:lnTo>
                  <a:lnTo>
                    <a:pt x="24" y="721"/>
                  </a:lnTo>
                  <a:lnTo>
                    <a:pt x="26" y="720"/>
                  </a:lnTo>
                  <a:lnTo>
                    <a:pt x="26" y="717"/>
                  </a:lnTo>
                  <a:lnTo>
                    <a:pt x="26" y="716"/>
                  </a:lnTo>
                  <a:lnTo>
                    <a:pt x="26" y="715"/>
                  </a:lnTo>
                  <a:lnTo>
                    <a:pt x="26" y="714"/>
                  </a:lnTo>
                  <a:lnTo>
                    <a:pt x="27" y="712"/>
                  </a:lnTo>
                  <a:lnTo>
                    <a:pt x="29" y="712"/>
                  </a:lnTo>
                  <a:lnTo>
                    <a:pt x="30" y="712"/>
                  </a:lnTo>
                  <a:lnTo>
                    <a:pt x="30" y="715"/>
                  </a:lnTo>
                  <a:lnTo>
                    <a:pt x="29" y="717"/>
                  </a:lnTo>
                  <a:lnTo>
                    <a:pt x="28" y="721"/>
                  </a:lnTo>
                  <a:lnTo>
                    <a:pt x="28" y="723"/>
                  </a:lnTo>
                  <a:lnTo>
                    <a:pt x="29" y="725"/>
                  </a:lnTo>
                  <a:lnTo>
                    <a:pt x="31" y="723"/>
                  </a:lnTo>
                  <a:lnTo>
                    <a:pt x="32" y="721"/>
                  </a:lnTo>
                  <a:lnTo>
                    <a:pt x="32" y="723"/>
                  </a:lnTo>
                  <a:lnTo>
                    <a:pt x="32" y="724"/>
                  </a:lnTo>
                  <a:lnTo>
                    <a:pt x="32" y="727"/>
                  </a:lnTo>
                  <a:lnTo>
                    <a:pt x="32" y="730"/>
                  </a:lnTo>
                  <a:lnTo>
                    <a:pt x="31" y="731"/>
                  </a:lnTo>
                  <a:lnTo>
                    <a:pt x="33" y="733"/>
                  </a:lnTo>
                  <a:lnTo>
                    <a:pt x="34" y="731"/>
                  </a:lnTo>
                  <a:lnTo>
                    <a:pt x="36" y="731"/>
                  </a:lnTo>
                  <a:lnTo>
                    <a:pt x="37" y="732"/>
                  </a:lnTo>
                  <a:lnTo>
                    <a:pt x="39" y="732"/>
                  </a:lnTo>
                  <a:lnTo>
                    <a:pt x="41" y="731"/>
                  </a:lnTo>
                  <a:lnTo>
                    <a:pt x="42" y="730"/>
                  </a:lnTo>
                  <a:lnTo>
                    <a:pt x="41" y="728"/>
                  </a:lnTo>
                  <a:lnTo>
                    <a:pt x="41" y="725"/>
                  </a:lnTo>
                  <a:lnTo>
                    <a:pt x="43" y="724"/>
                  </a:lnTo>
                  <a:lnTo>
                    <a:pt x="43" y="725"/>
                  </a:lnTo>
                  <a:lnTo>
                    <a:pt x="46" y="725"/>
                  </a:lnTo>
                  <a:lnTo>
                    <a:pt x="48" y="725"/>
                  </a:lnTo>
                  <a:lnTo>
                    <a:pt x="49" y="725"/>
                  </a:lnTo>
                  <a:lnTo>
                    <a:pt x="51" y="726"/>
                  </a:lnTo>
                  <a:lnTo>
                    <a:pt x="53" y="727"/>
                  </a:lnTo>
                  <a:lnTo>
                    <a:pt x="55" y="727"/>
                  </a:lnTo>
                  <a:lnTo>
                    <a:pt x="55" y="733"/>
                  </a:lnTo>
                  <a:lnTo>
                    <a:pt x="51" y="732"/>
                  </a:lnTo>
                  <a:lnTo>
                    <a:pt x="49" y="733"/>
                  </a:lnTo>
                  <a:lnTo>
                    <a:pt x="47" y="734"/>
                  </a:lnTo>
                  <a:lnTo>
                    <a:pt x="46" y="738"/>
                  </a:lnTo>
                  <a:lnTo>
                    <a:pt x="49" y="739"/>
                  </a:lnTo>
                  <a:lnTo>
                    <a:pt x="50" y="739"/>
                  </a:lnTo>
                  <a:lnTo>
                    <a:pt x="49" y="737"/>
                  </a:lnTo>
                  <a:lnTo>
                    <a:pt x="51" y="737"/>
                  </a:lnTo>
                  <a:lnTo>
                    <a:pt x="51" y="739"/>
                  </a:lnTo>
                  <a:lnTo>
                    <a:pt x="51" y="740"/>
                  </a:lnTo>
                  <a:lnTo>
                    <a:pt x="50" y="743"/>
                  </a:lnTo>
                  <a:lnTo>
                    <a:pt x="54" y="745"/>
                  </a:lnTo>
                  <a:lnTo>
                    <a:pt x="55" y="743"/>
                  </a:lnTo>
                  <a:lnTo>
                    <a:pt x="55" y="739"/>
                  </a:lnTo>
                  <a:lnTo>
                    <a:pt x="56" y="737"/>
                  </a:lnTo>
                  <a:lnTo>
                    <a:pt x="57" y="736"/>
                  </a:lnTo>
                  <a:lnTo>
                    <a:pt x="59" y="738"/>
                  </a:lnTo>
                  <a:lnTo>
                    <a:pt x="60" y="738"/>
                  </a:lnTo>
                  <a:lnTo>
                    <a:pt x="61" y="734"/>
                  </a:lnTo>
                  <a:lnTo>
                    <a:pt x="61" y="732"/>
                  </a:lnTo>
                  <a:lnTo>
                    <a:pt x="62" y="730"/>
                  </a:lnTo>
                  <a:lnTo>
                    <a:pt x="60" y="730"/>
                  </a:lnTo>
                  <a:lnTo>
                    <a:pt x="62" y="729"/>
                  </a:lnTo>
                  <a:lnTo>
                    <a:pt x="63" y="728"/>
                  </a:lnTo>
                  <a:lnTo>
                    <a:pt x="66" y="726"/>
                  </a:lnTo>
                  <a:lnTo>
                    <a:pt x="65" y="729"/>
                  </a:lnTo>
                  <a:lnTo>
                    <a:pt x="64" y="733"/>
                  </a:lnTo>
                  <a:lnTo>
                    <a:pt x="62" y="735"/>
                  </a:lnTo>
                  <a:lnTo>
                    <a:pt x="61" y="739"/>
                  </a:lnTo>
                  <a:lnTo>
                    <a:pt x="64" y="738"/>
                  </a:lnTo>
                  <a:lnTo>
                    <a:pt x="67" y="735"/>
                  </a:lnTo>
                  <a:lnTo>
                    <a:pt x="67" y="738"/>
                  </a:lnTo>
                  <a:lnTo>
                    <a:pt x="64" y="740"/>
                  </a:lnTo>
                  <a:lnTo>
                    <a:pt x="61" y="743"/>
                  </a:lnTo>
                  <a:lnTo>
                    <a:pt x="61" y="745"/>
                  </a:lnTo>
                  <a:lnTo>
                    <a:pt x="64" y="745"/>
                  </a:lnTo>
                  <a:lnTo>
                    <a:pt x="68" y="745"/>
                  </a:lnTo>
                  <a:lnTo>
                    <a:pt x="63" y="746"/>
                  </a:lnTo>
                  <a:lnTo>
                    <a:pt x="61" y="747"/>
                  </a:lnTo>
                  <a:lnTo>
                    <a:pt x="63" y="751"/>
                  </a:lnTo>
                  <a:lnTo>
                    <a:pt x="62" y="751"/>
                  </a:lnTo>
                  <a:lnTo>
                    <a:pt x="61" y="751"/>
                  </a:lnTo>
                  <a:lnTo>
                    <a:pt x="59" y="754"/>
                  </a:lnTo>
                  <a:lnTo>
                    <a:pt x="60" y="759"/>
                  </a:lnTo>
                  <a:lnTo>
                    <a:pt x="61" y="762"/>
                  </a:lnTo>
                  <a:lnTo>
                    <a:pt x="62" y="764"/>
                  </a:lnTo>
                  <a:lnTo>
                    <a:pt x="65" y="763"/>
                  </a:lnTo>
                  <a:lnTo>
                    <a:pt x="68" y="763"/>
                  </a:lnTo>
                  <a:lnTo>
                    <a:pt x="71" y="762"/>
                  </a:lnTo>
                  <a:lnTo>
                    <a:pt x="74" y="761"/>
                  </a:lnTo>
                  <a:lnTo>
                    <a:pt x="76" y="758"/>
                  </a:lnTo>
                  <a:lnTo>
                    <a:pt x="78" y="756"/>
                  </a:lnTo>
                  <a:lnTo>
                    <a:pt x="78" y="753"/>
                  </a:lnTo>
                  <a:lnTo>
                    <a:pt x="77" y="751"/>
                  </a:lnTo>
                  <a:lnTo>
                    <a:pt x="78" y="748"/>
                  </a:lnTo>
                  <a:lnTo>
                    <a:pt x="79" y="746"/>
                  </a:lnTo>
                  <a:lnTo>
                    <a:pt x="77" y="742"/>
                  </a:lnTo>
                  <a:lnTo>
                    <a:pt x="81" y="745"/>
                  </a:lnTo>
                  <a:lnTo>
                    <a:pt x="84" y="745"/>
                  </a:lnTo>
                  <a:lnTo>
                    <a:pt x="79" y="749"/>
                  </a:lnTo>
                  <a:lnTo>
                    <a:pt x="83" y="749"/>
                  </a:lnTo>
                  <a:lnTo>
                    <a:pt x="84" y="750"/>
                  </a:lnTo>
                  <a:lnTo>
                    <a:pt x="85" y="751"/>
                  </a:lnTo>
                  <a:lnTo>
                    <a:pt x="84" y="755"/>
                  </a:lnTo>
                  <a:lnTo>
                    <a:pt x="83" y="757"/>
                  </a:lnTo>
                  <a:lnTo>
                    <a:pt x="81" y="760"/>
                  </a:lnTo>
                  <a:lnTo>
                    <a:pt x="83" y="763"/>
                  </a:lnTo>
                  <a:lnTo>
                    <a:pt x="86" y="763"/>
                  </a:lnTo>
                  <a:lnTo>
                    <a:pt x="89" y="763"/>
                  </a:lnTo>
                  <a:lnTo>
                    <a:pt x="91" y="762"/>
                  </a:lnTo>
                  <a:lnTo>
                    <a:pt x="94" y="759"/>
                  </a:lnTo>
                  <a:lnTo>
                    <a:pt x="95" y="758"/>
                  </a:lnTo>
                  <a:lnTo>
                    <a:pt x="96" y="761"/>
                  </a:lnTo>
                  <a:lnTo>
                    <a:pt x="93" y="765"/>
                  </a:lnTo>
                  <a:lnTo>
                    <a:pt x="90" y="768"/>
                  </a:lnTo>
                  <a:lnTo>
                    <a:pt x="86" y="769"/>
                  </a:lnTo>
                  <a:lnTo>
                    <a:pt x="85" y="772"/>
                  </a:lnTo>
                  <a:lnTo>
                    <a:pt x="90" y="769"/>
                  </a:lnTo>
                  <a:lnTo>
                    <a:pt x="94" y="769"/>
                  </a:lnTo>
                  <a:lnTo>
                    <a:pt x="97" y="768"/>
                  </a:lnTo>
                  <a:lnTo>
                    <a:pt x="97" y="765"/>
                  </a:lnTo>
                  <a:lnTo>
                    <a:pt x="101" y="763"/>
                  </a:lnTo>
                  <a:lnTo>
                    <a:pt x="102" y="762"/>
                  </a:lnTo>
                  <a:lnTo>
                    <a:pt x="105" y="759"/>
                  </a:lnTo>
                  <a:lnTo>
                    <a:pt x="112" y="758"/>
                  </a:lnTo>
                  <a:lnTo>
                    <a:pt x="115" y="757"/>
                  </a:lnTo>
                  <a:lnTo>
                    <a:pt x="118" y="755"/>
                  </a:lnTo>
                  <a:lnTo>
                    <a:pt x="121" y="751"/>
                  </a:lnTo>
                  <a:lnTo>
                    <a:pt x="125" y="749"/>
                  </a:lnTo>
                  <a:lnTo>
                    <a:pt x="127" y="747"/>
                  </a:lnTo>
                  <a:lnTo>
                    <a:pt x="130" y="749"/>
                  </a:lnTo>
                  <a:lnTo>
                    <a:pt x="133" y="747"/>
                  </a:lnTo>
                  <a:lnTo>
                    <a:pt x="136" y="746"/>
                  </a:lnTo>
                  <a:lnTo>
                    <a:pt x="138" y="745"/>
                  </a:lnTo>
                  <a:lnTo>
                    <a:pt x="138" y="744"/>
                  </a:lnTo>
                  <a:lnTo>
                    <a:pt x="138" y="742"/>
                  </a:lnTo>
                  <a:lnTo>
                    <a:pt x="141" y="741"/>
                  </a:lnTo>
                  <a:lnTo>
                    <a:pt x="141" y="743"/>
                  </a:lnTo>
                  <a:lnTo>
                    <a:pt x="141" y="745"/>
                  </a:lnTo>
                  <a:lnTo>
                    <a:pt x="141" y="747"/>
                  </a:lnTo>
                  <a:lnTo>
                    <a:pt x="144" y="748"/>
                  </a:lnTo>
                  <a:lnTo>
                    <a:pt x="144" y="745"/>
                  </a:lnTo>
                  <a:lnTo>
                    <a:pt x="145" y="743"/>
                  </a:lnTo>
                  <a:lnTo>
                    <a:pt x="144" y="746"/>
                  </a:lnTo>
                  <a:lnTo>
                    <a:pt x="144" y="751"/>
                  </a:lnTo>
                  <a:lnTo>
                    <a:pt x="146" y="749"/>
                  </a:lnTo>
                  <a:lnTo>
                    <a:pt x="148" y="746"/>
                  </a:lnTo>
                  <a:lnTo>
                    <a:pt x="150" y="744"/>
                  </a:lnTo>
                  <a:lnTo>
                    <a:pt x="151" y="740"/>
                  </a:lnTo>
                  <a:lnTo>
                    <a:pt x="152" y="738"/>
                  </a:lnTo>
                  <a:lnTo>
                    <a:pt x="156" y="735"/>
                  </a:lnTo>
                  <a:lnTo>
                    <a:pt x="161" y="732"/>
                  </a:lnTo>
                  <a:lnTo>
                    <a:pt x="165" y="733"/>
                  </a:lnTo>
                  <a:lnTo>
                    <a:pt x="167" y="729"/>
                  </a:lnTo>
                  <a:lnTo>
                    <a:pt x="169" y="727"/>
                  </a:lnTo>
                  <a:lnTo>
                    <a:pt x="172" y="726"/>
                  </a:lnTo>
                  <a:lnTo>
                    <a:pt x="171" y="722"/>
                  </a:lnTo>
                  <a:lnTo>
                    <a:pt x="174" y="721"/>
                  </a:lnTo>
                  <a:lnTo>
                    <a:pt x="177" y="721"/>
                  </a:lnTo>
                  <a:lnTo>
                    <a:pt x="180" y="721"/>
                  </a:lnTo>
                  <a:lnTo>
                    <a:pt x="182" y="721"/>
                  </a:lnTo>
                  <a:lnTo>
                    <a:pt x="185" y="721"/>
                  </a:lnTo>
                  <a:lnTo>
                    <a:pt x="186" y="718"/>
                  </a:lnTo>
                  <a:lnTo>
                    <a:pt x="186" y="715"/>
                  </a:lnTo>
                  <a:lnTo>
                    <a:pt x="186" y="713"/>
                  </a:lnTo>
                  <a:lnTo>
                    <a:pt x="189" y="712"/>
                  </a:lnTo>
                  <a:lnTo>
                    <a:pt x="192" y="710"/>
                  </a:lnTo>
                  <a:lnTo>
                    <a:pt x="191" y="712"/>
                  </a:lnTo>
                  <a:lnTo>
                    <a:pt x="191" y="715"/>
                  </a:lnTo>
                  <a:lnTo>
                    <a:pt x="192" y="717"/>
                  </a:lnTo>
                  <a:lnTo>
                    <a:pt x="196" y="718"/>
                  </a:lnTo>
                  <a:lnTo>
                    <a:pt x="198" y="719"/>
                  </a:lnTo>
                  <a:lnTo>
                    <a:pt x="202" y="717"/>
                  </a:lnTo>
                  <a:lnTo>
                    <a:pt x="204" y="716"/>
                  </a:lnTo>
                  <a:lnTo>
                    <a:pt x="207" y="715"/>
                  </a:lnTo>
                  <a:lnTo>
                    <a:pt x="210" y="714"/>
                  </a:lnTo>
                  <a:lnTo>
                    <a:pt x="210" y="710"/>
                  </a:lnTo>
                  <a:lnTo>
                    <a:pt x="212" y="709"/>
                  </a:lnTo>
                  <a:lnTo>
                    <a:pt x="215" y="704"/>
                  </a:lnTo>
                  <a:lnTo>
                    <a:pt x="222" y="700"/>
                  </a:lnTo>
                  <a:lnTo>
                    <a:pt x="228" y="700"/>
                  </a:lnTo>
                  <a:lnTo>
                    <a:pt x="229" y="698"/>
                  </a:lnTo>
                  <a:lnTo>
                    <a:pt x="231" y="697"/>
                  </a:lnTo>
                  <a:lnTo>
                    <a:pt x="233" y="695"/>
                  </a:lnTo>
                  <a:lnTo>
                    <a:pt x="237" y="692"/>
                  </a:lnTo>
                  <a:lnTo>
                    <a:pt x="240" y="691"/>
                  </a:lnTo>
                  <a:lnTo>
                    <a:pt x="243" y="696"/>
                  </a:lnTo>
                  <a:lnTo>
                    <a:pt x="246" y="699"/>
                  </a:lnTo>
                  <a:lnTo>
                    <a:pt x="245" y="697"/>
                  </a:lnTo>
                  <a:lnTo>
                    <a:pt x="245" y="694"/>
                  </a:lnTo>
                  <a:lnTo>
                    <a:pt x="243" y="691"/>
                  </a:lnTo>
                  <a:lnTo>
                    <a:pt x="243" y="689"/>
                  </a:lnTo>
                  <a:lnTo>
                    <a:pt x="245" y="686"/>
                  </a:lnTo>
                  <a:lnTo>
                    <a:pt x="247" y="685"/>
                  </a:lnTo>
                  <a:lnTo>
                    <a:pt x="250" y="685"/>
                  </a:lnTo>
                  <a:lnTo>
                    <a:pt x="252" y="685"/>
                  </a:lnTo>
                  <a:lnTo>
                    <a:pt x="255" y="685"/>
                  </a:lnTo>
                  <a:lnTo>
                    <a:pt x="257" y="685"/>
                  </a:lnTo>
                  <a:lnTo>
                    <a:pt x="260" y="688"/>
                  </a:lnTo>
                  <a:lnTo>
                    <a:pt x="262" y="688"/>
                  </a:lnTo>
                  <a:lnTo>
                    <a:pt x="261" y="685"/>
                  </a:lnTo>
                  <a:lnTo>
                    <a:pt x="262" y="685"/>
                  </a:lnTo>
                  <a:lnTo>
                    <a:pt x="264" y="685"/>
                  </a:lnTo>
                  <a:lnTo>
                    <a:pt x="267" y="686"/>
                  </a:lnTo>
                  <a:lnTo>
                    <a:pt x="268" y="685"/>
                  </a:lnTo>
                  <a:lnTo>
                    <a:pt x="265" y="685"/>
                  </a:lnTo>
                  <a:lnTo>
                    <a:pt x="266" y="684"/>
                  </a:lnTo>
                  <a:lnTo>
                    <a:pt x="268" y="683"/>
                  </a:lnTo>
                  <a:lnTo>
                    <a:pt x="268" y="685"/>
                  </a:lnTo>
                  <a:lnTo>
                    <a:pt x="269" y="685"/>
                  </a:lnTo>
                  <a:lnTo>
                    <a:pt x="270" y="685"/>
                  </a:lnTo>
                  <a:lnTo>
                    <a:pt x="271" y="681"/>
                  </a:lnTo>
                  <a:lnTo>
                    <a:pt x="270" y="679"/>
                  </a:lnTo>
                  <a:lnTo>
                    <a:pt x="271" y="678"/>
                  </a:lnTo>
                  <a:lnTo>
                    <a:pt x="272" y="678"/>
                  </a:lnTo>
                  <a:lnTo>
                    <a:pt x="274" y="677"/>
                  </a:lnTo>
                  <a:lnTo>
                    <a:pt x="279" y="667"/>
                  </a:lnTo>
                  <a:lnTo>
                    <a:pt x="281" y="662"/>
                  </a:lnTo>
                  <a:lnTo>
                    <a:pt x="284" y="656"/>
                  </a:lnTo>
                  <a:lnTo>
                    <a:pt x="287" y="652"/>
                  </a:lnTo>
                  <a:lnTo>
                    <a:pt x="290" y="648"/>
                  </a:lnTo>
                  <a:lnTo>
                    <a:pt x="293" y="644"/>
                  </a:lnTo>
                  <a:lnTo>
                    <a:pt x="295" y="640"/>
                  </a:lnTo>
                  <a:lnTo>
                    <a:pt x="299" y="638"/>
                  </a:lnTo>
                  <a:lnTo>
                    <a:pt x="301" y="636"/>
                  </a:lnTo>
                  <a:lnTo>
                    <a:pt x="302" y="632"/>
                  </a:lnTo>
                  <a:lnTo>
                    <a:pt x="303" y="628"/>
                  </a:lnTo>
                  <a:lnTo>
                    <a:pt x="305" y="625"/>
                  </a:lnTo>
                  <a:lnTo>
                    <a:pt x="308" y="621"/>
                  </a:lnTo>
                  <a:lnTo>
                    <a:pt x="311" y="616"/>
                  </a:lnTo>
                  <a:lnTo>
                    <a:pt x="313" y="614"/>
                  </a:lnTo>
                  <a:lnTo>
                    <a:pt x="316" y="611"/>
                  </a:lnTo>
                  <a:lnTo>
                    <a:pt x="317" y="608"/>
                  </a:lnTo>
                  <a:lnTo>
                    <a:pt x="320" y="604"/>
                  </a:lnTo>
                  <a:lnTo>
                    <a:pt x="322" y="600"/>
                  </a:lnTo>
                  <a:lnTo>
                    <a:pt x="323" y="596"/>
                  </a:lnTo>
                  <a:lnTo>
                    <a:pt x="326" y="591"/>
                  </a:lnTo>
                  <a:lnTo>
                    <a:pt x="326" y="589"/>
                  </a:lnTo>
                  <a:lnTo>
                    <a:pt x="330" y="586"/>
                  </a:lnTo>
                  <a:lnTo>
                    <a:pt x="332" y="584"/>
                  </a:lnTo>
                  <a:lnTo>
                    <a:pt x="333" y="580"/>
                  </a:lnTo>
                  <a:lnTo>
                    <a:pt x="335" y="576"/>
                  </a:lnTo>
                  <a:lnTo>
                    <a:pt x="336" y="572"/>
                  </a:lnTo>
                  <a:lnTo>
                    <a:pt x="339" y="567"/>
                  </a:lnTo>
                  <a:lnTo>
                    <a:pt x="341" y="564"/>
                  </a:lnTo>
                  <a:lnTo>
                    <a:pt x="342" y="561"/>
                  </a:lnTo>
                  <a:lnTo>
                    <a:pt x="342" y="559"/>
                  </a:lnTo>
                  <a:lnTo>
                    <a:pt x="344" y="555"/>
                  </a:lnTo>
                  <a:lnTo>
                    <a:pt x="345" y="553"/>
                  </a:lnTo>
                  <a:lnTo>
                    <a:pt x="348" y="549"/>
                  </a:lnTo>
                  <a:lnTo>
                    <a:pt x="351" y="543"/>
                  </a:lnTo>
                  <a:lnTo>
                    <a:pt x="352" y="538"/>
                  </a:lnTo>
                  <a:lnTo>
                    <a:pt x="354" y="534"/>
                  </a:lnTo>
                  <a:lnTo>
                    <a:pt x="356" y="528"/>
                  </a:lnTo>
                  <a:lnTo>
                    <a:pt x="358" y="523"/>
                  </a:lnTo>
                  <a:lnTo>
                    <a:pt x="361" y="518"/>
                  </a:lnTo>
                  <a:lnTo>
                    <a:pt x="367" y="513"/>
                  </a:lnTo>
                  <a:lnTo>
                    <a:pt x="365" y="510"/>
                  </a:lnTo>
                  <a:lnTo>
                    <a:pt x="367" y="508"/>
                  </a:lnTo>
                  <a:lnTo>
                    <a:pt x="369" y="504"/>
                  </a:lnTo>
                  <a:lnTo>
                    <a:pt x="373" y="498"/>
                  </a:lnTo>
                  <a:lnTo>
                    <a:pt x="372" y="495"/>
                  </a:lnTo>
                  <a:lnTo>
                    <a:pt x="375" y="491"/>
                  </a:lnTo>
                  <a:lnTo>
                    <a:pt x="375" y="487"/>
                  </a:lnTo>
                  <a:lnTo>
                    <a:pt x="382" y="460"/>
                  </a:lnTo>
                  <a:lnTo>
                    <a:pt x="374" y="453"/>
                  </a:lnTo>
                  <a:lnTo>
                    <a:pt x="373" y="451"/>
                  </a:lnTo>
                  <a:lnTo>
                    <a:pt x="364" y="445"/>
                  </a:lnTo>
                  <a:lnTo>
                    <a:pt x="361" y="437"/>
                  </a:lnTo>
                  <a:lnTo>
                    <a:pt x="356" y="435"/>
                  </a:lnTo>
                  <a:lnTo>
                    <a:pt x="353" y="434"/>
                  </a:lnTo>
                  <a:lnTo>
                    <a:pt x="350" y="433"/>
                  </a:lnTo>
                  <a:lnTo>
                    <a:pt x="346" y="430"/>
                  </a:lnTo>
                  <a:lnTo>
                    <a:pt x="343" y="430"/>
                  </a:lnTo>
                  <a:lnTo>
                    <a:pt x="340" y="427"/>
                  </a:lnTo>
                  <a:lnTo>
                    <a:pt x="329" y="424"/>
                  </a:lnTo>
                  <a:lnTo>
                    <a:pt x="323" y="420"/>
                  </a:lnTo>
                  <a:lnTo>
                    <a:pt x="321" y="418"/>
                  </a:lnTo>
                  <a:lnTo>
                    <a:pt x="304" y="404"/>
                  </a:lnTo>
                  <a:lnTo>
                    <a:pt x="307" y="400"/>
                  </a:lnTo>
                  <a:lnTo>
                    <a:pt x="309" y="399"/>
                  </a:lnTo>
                  <a:lnTo>
                    <a:pt x="313" y="396"/>
                  </a:lnTo>
                  <a:lnTo>
                    <a:pt x="313" y="394"/>
                  </a:lnTo>
                  <a:lnTo>
                    <a:pt x="314" y="390"/>
                  </a:lnTo>
                  <a:lnTo>
                    <a:pt x="315" y="387"/>
                  </a:lnTo>
                  <a:lnTo>
                    <a:pt x="317" y="383"/>
                  </a:lnTo>
                  <a:lnTo>
                    <a:pt x="317" y="380"/>
                  </a:lnTo>
                  <a:lnTo>
                    <a:pt x="319" y="376"/>
                  </a:lnTo>
                  <a:lnTo>
                    <a:pt x="319" y="371"/>
                  </a:lnTo>
                  <a:lnTo>
                    <a:pt x="317" y="369"/>
                  </a:lnTo>
                  <a:lnTo>
                    <a:pt x="314" y="366"/>
                  </a:lnTo>
                  <a:lnTo>
                    <a:pt x="313" y="365"/>
                  </a:lnTo>
                  <a:lnTo>
                    <a:pt x="314" y="364"/>
                  </a:lnTo>
                  <a:lnTo>
                    <a:pt x="314" y="362"/>
                  </a:lnTo>
                  <a:lnTo>
                    <a:pt x="312" y="361"/>
                  </a:lnTo>
                  <a:lnTo>
                    <a:pt x="310" y="362"/>
                  </a:lnTo>
                  <a:lnTo>
                    <a:pt x="309" y="361"/>
                  </a:lnTo>
                  <a:lnTo>
                    <a:pt x="306" y="358"/>
                  </a:lnTo>
                  <a:lnTo>
                    <a:pt x="304" y="357"/>
                  </a:lnTo>
                  <a:lnTo>
                    <a:pt x="301" y="357"/>
                  </a:lnTo>
                  <a:lnTo>
                    <a:pt x="298" y="356"/>
                  </a:lnTo>
                  <a:lnTo>
                    <a:pt x="296" y="356"/>
                  </a:lnTo>
                  <a:lnTo>
                    <a:pt x="294" y="353"/>
                  </a:lnTo>
                  <a:lnTo>
                    <a:pt x="294" y="350"/>
                  </a:lnTo>
                  <a:lnTo>
                    <a:pt x="293" y="347"/>
                  </a:lnTo>
                  <a:lnTo>
                    <a:pt x="291" y="344"/>
                  </a:lnTo>
                  <a:lnTo>
                    <a:pt x="291" y="341"/>
                  </a:lnTo>
                  <a:lnTo>
                    <a:pt x="291" y="339"/>
                  </a:lnTo>
                  <a:lnTo>
                    <a:pt x="293" y="338"/>
                  </a:lnTo>
                  <a:lnTo>
                    <a:pt x="293" y="335"/>
                  </a:lnTo>
                  <a:lnTo>
                    <a:pt x="293" y="333"/>
                  </a:lnTo>
                  <a:lnTo>
                    <a:pt x="290" y="331"/>
                  </a:lnTo>
                  <a:lnTo>
                    <a:pt x="289" y="329"/>
                  </a:lnTo>
                  <a:lnTo>
                    <a:pt x="290" y="327"/>
                  </a:lnTo>
                  <a:lnTo>
                    <a:pt x="290" y="326"/>
                  </a:lnTo>
                  <a:lnTo>
                    <a:pt x="288" y="324"/>
                  </a:lnTo>
                  <a:lnTo>
                    <a:pt x="287" y="324"/>
                  </a:lnTo>
                  <a:lnTo>
                    <a:pt x="282" y="325"/>
                  </a:lnTo>
                  <a:lnTo>
                    <a:pt x="280" y="326"/>
                  </a:lnTo>
                  <a:lnTo>
                    <a:pt x="276" y="326"/>
                  </a:lnTo>
                  <a:lnTo>
                    <a:pt x="275" y="323"/>
                  </a:lnTo>
                  <a:lnTo>
                    <a:pt x="274" y="323"/>
                  </a:lnTo>
                  <a:lnTo>
                    <a:pt x="271" y="318"/>
                  </a:lnTo>
                  <a:lnTo>
                    <a:pt x="270" y="315"/>
                  </a:lnTo>
                  <a:lnTo>
                    <a:pt x="269" y="312"/>
                  </a:lnTo>
                  <a:lnTo>
                    <a:pt x="269" y="309"/>
                  </a:lnTo>
                  <a:lnTo>
                    <a:pt x="269" y="307"/>
                  </a:lnTo>
                  <a:lnTo>
                    <a:pt x="269" y="305"/>
                  </a:lnTo>
                  <a:lnTo>
                    <a:pt x="272" y="304"/>
                  </a:lnTo>
                  <a:lnTo>
                    <a:pt x="275" y="302"/>
                  </a:lnTo>
                  <a:lnTo>
                    <a:pt x="277" y="301"/>
                  </a:lnTo>
                  <a:lnTo>
                    <a:pt x="277" y="300"/>
                  </a:lnTo>
                  <a:lnTo>
                    <a:pt x="275" y="299"/>
                  </a:lnTo>
                  <a:lnTo>
                    <a:pt x="276" y="297"/>
                  </a:lnTo>
                  <a:lnTo>
                    <a:pt x="276" y="294"/>
                  </a:lnTo>
                  <a:lnTo>
                    <a:pt x="274" y="293"/>
                  </a:lnTo>
                  <a:lnTo>
                    <a:pt x="271" y="293"/>
                  </a:lnTo>
                  <a:lnTo>
                    <a:pt x="269" y="293"/>
                  </a:lnTo>
                  <a:lnTo>
                    <a:pt x="267" y="293"/>
                  </a:lnTo>
                  <a:lnTo>
                    <a:pt x="266" y="292"/>
                  </a:lnTo>
                  <a:lnTo>
                    <a:pt x="267" y="288"/>
                  </a:lnTo>
                  <a:lnTo>
                    <a:pt x="269" y="286"/>
                  </a:lnTo>
                  <a:lnTo>
                    <a:pt x="269" y="283"/>
                  </a:lnTo>
                  <a:lnTo>
                    <a:pt x="269" y="281"/>
                  </a:lnTo>
                  <a:lnTo>
                    <a:pt x="268" y="279"/>
                  </a:lnTo>
                  <a:lnTo>
                    <a:pt x="267" y="275"/>
                  </a:lnTo>
                  <a:lnTo>
                    <a:pt x="268" y="273"/>
                  </a:lnTo>
                  <a:lnTo>
                    <a:pt x="269" y="270"/>
                  </a:lnTo>
                  <a:lnTo>
                    <a:pt x="269" y="269"/>
                  </a:lnTo>
                  <a:lnTo>
                    <a:pt x="270" y="266"/>
                  </a:lnTo>
                  <a:lnTo>
                    <a:pt x="268" y="264"/>
                  </a:lnTo>
                  <a:lnTo>
                    <a:pt x="265" y="263"/>
                  </a:lnTo>
                  <a:lnTo>
                    <a:pt x="264" y="260"/>
                  </a:lnTo>
                  <a:lnTo>
                    <a:pt x="269" y="257"/>
                  </a:lnTo>
                  <a:lnTo>
                    <a:pt x="271" y="256"/>
                  </a:lnTo>
                  <a:lnTo>
                    <a:pt x="273" y="254"/>
                  </a:lnTo>
                  <a:lnTo>
                    <a:pt x="276" y="254"/>
                  </a:lnTo>
                  <a:lnTo>
                    <a:pt x="278" y="254"/>
                  </a:lnTo>
                  <a:lnTo>
                    <a:pt x="277" y="251"/>
                  </a:lnTo>
                  <a:lnTo>
                    <a:pt x="275" y="244"/>
                  </a:lnTo>
                  <a:lnTo>
                    <a:pt x="273" y="239"/>
                  </a:lnTo>
                  <a:lnTo>
                    <a:pt x="269" y="232"/>
                  </a:lnTo>
                  <a:lnTo>
                    <a:pt x="267" y="227"/>
                  </a:lnTo>
                  <a:lnTo>
                    <a:pt x="264" y="223"/>
                  </a:lnTo>
                  <a:lnTo>
                    <a:pt x="262" y="219"/>
                  </a:lnTo>
                  <a:lnTo>
                    <a:pt x="257" y="216"/>
                  </a:lnTo>
                  <a:lnTo>
                    <a:pt x="253" y="211"/>
                  </a:lnTo>
                  <a:lnTo>
                    <a:pt x="252" y="210"/>
                  </a:lnTo>
                  <a:lnTo>
                    <a:pt x="251" y="206"/>
                  </a:lnTo>
                  <a:lnTo>
                    <a:pt x="248" y="203"/>
                  </a:lnTo>
                  <a:lnTo>
                    <a:pt x="246" y="202"/>
                  </a:lnTo>
                  <a:lnTo>
                    <a:pt x="243" y="196"/>
                  </a:lnTo>
                  <a:lnTo>
                    <a:pt x="239" y="191"/>
                  </a:lnTo>
                  <a:lnTo>
                    <a:pt x="230" y="184"/>
                  </a:lnTo>
                  <a:lnTo>
                    <a:pt x="224" y="177"/>
                  </a:lnTo>
                  <a:lnTo>
                    <a:pt x="222" y="173"/>
                  </a:lnTo>
                  <a:lnTo>
                    <a:pt x="220" y="168"/>
                  </a:lnTo>
                  <a:lnTo>
                    <a:pt x="219" y="165"/>
                  </a:lnTo>
                  <a:lnTo>
                    <a:pt x="230" y="137"/>
                  </a:lnTo>
                  <a:lnTo>
                    <a:pt x="235" y="132"/>
                  </a:lnTo>
                  <a:lnTo>
                    <a:pt x="234" y="132"/>
                  </a:lnTo>
                  <a:lnTo>
                    <a:pt x="240" y="116"/>
                  </a:lnTo>
                  <a:lnTo>
                    <a:pt x="241" y="104"/>
                  </a:lnTo>
                  <a:lnTo>
                    <a:pt x="228" y="97"/>
                  </a:lnTo>
                  <a:lnTo>
                    <a:pt x="212" y="79"/>
                  </a:lnTo>
                  <a:lnTo>
                    <a:pt x="187" y="74"/>
                  </a:lnTo>
                  <a:lnTo>
                    <a:pt x="175" y="49"/>
                  </a:lnTo>
                  <a:lnTo>
                    <a:pt x="182" y="33"/>
                  </a:lnTo>
                  <a:lnTo>
                    <a:pt x="183" y="23"/>
                  </a:lnTo>
                  <a:lnTo>
                    <a:pt x="178" y="23"/>
                  </a:lnTo>
                  <a:lnTo>
                    <a:pt x="173" y="24"/>
                  </a:lnTo>
                  <a:lnTo>
                    <a:pt x="170" y="21"/>
                  </a:lnTo>
                  <a:lnTo>
                    <a:pt x="185" y="8"/>
                  </a:lnTo>
                  <a:lnTo>
                    <a:pt x="180" y="6"/>
                  </a:lnTo>
                  <a:lnTo>
                    <a:pt x="180" y="5"/>
                  </a:lnTo>
                  <a:lnTo>
                    <a:pt x="180" y="3"/>
                  </a:lnTo>
                  <a:lnTo>
                    <a:pt x="180" y="2"/>
                  </a:lnTo>
                  <a:lnTo>
                    <a:pt x="180"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41" name="Freeform 141"/>
            <p:cNvSpPr>
              <a:spLocks/>
            </p:cNvSpPr>
            <p:nvPr/>
          </p:nvSpPr>
          <p:spPr bwMode="auto">
            <a:xfrm>
              <a:off x="9301165" y="1759637"/>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0 h 19"/>
                <a:gd name="T36" fmla="*/ 2147483647 w 22"/>
                <a:gd name="T37" fmla="*/ 0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9"/>
                <a:gd name="T95" fmla="*/ 22 w 22"/>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9">
                  <a:moveTo>
                    <a:pt x="11" y="16"/>
                  </a:moveTo>
                  <a:lnTo>
                    <a:pt x="10" y="17"/>
                  </a:lnTo>
                  <a:lnTo>
                    <a:pt x="6" y="18"/>
                  </a:lnTo>
                  <a:lnTo>
                    <a:pt x="0" y="18"/>
                  </a:lnTo>
                  <a:lnTo>
                    <a:pt x="2" y="17"/>
                  </a:lnTo>
                  <a:lnTo>
                    <a:pt x="4" y="15"/>
                  </a:lnTo>
                  <a:lnTo>
                    <a:pt x="9" y="13"/>
                  </a:lnTo>
                  <a:lnTo>
                    <a:pt x="6" y="13"/>
                  </a:lnTo>
                  <a:lnTo>
                    <a:pt x="4" y="12"/>
                  </a:lnTo>
                  <a:lnTo>
                    <a:pt x="6" y="11"/>
                  </a:lnTo>
                  <a:lnTo>
                    <a:pt x="9" y="8"/>
                  </a:lnTo>
                  <a:lnTo>
                    <a:pt x="12" y="7"/>
                  </a:lnTo>
                  <a:lnTo>
                    <a:pt x="12" y="6"/>
                  </a:lnTo>
                  <a:lnTo>
                    <a:pt x="14" y="6"/>
                  </a:lnTo>
                  <a:lnTo>
                    <a:pt x="16" y="6"/>
                  </a:lnTo>
                  <a:lnTo>
                    <a:pt x="16" y="4"/>
                  </a:lnTo>
                  <a:lnTo>
                    <a:pt x="13" y="3"/>
                  </a:lnTo>
                  <a:lnTo>
                    <a:pt x="13" y="0"/>
                  </a:lnTo>
                  <a:lnTo>
                    <a:pt x="16" y="0"/>
                  </a:lnTo>
                  <a:lnTo>
                    <a:pt x="21" y="3"/>
                  </a:lnTo>
                  <a:lnTo>
                    <a:pt x="21" y="4"/>
                  </a:lnTo>
                  <a:lnTo>
                    <a:pt x="19" y="4"/>
                  </a:lnTo>
                  <a:lnTo>
                    <a:pt x="19" y="6"/>
                  </a:lnTo>
                  <a:lnTo>
                    <a:pt x="17" y="6"/>
                  </a:lnTo>
                  <a:lnTo>
                    <a:pt x="18" y="7"/>
                  </a:lnTo>
                  <a:lnTo>
                    <a:pt x="16" y="8"/>
                  </a:lnTo>
                  <a:lnTo>
                    <a:pt x="14" y="11"/>
                  </a:lnTo>
                  <a:lnTo>
                    <a:pt x="12" y="11"/>
                  </a:lnTo>
                  <a:lnTo>
                    <a:pt x="12" y="12"/>
                  </a:lnTo>
                  <a:lnTo>
                    <a:pt x="13" y="12"/>
                  </a:lnTo>
                  <a:lnTo>
                    <a:pt x="11"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2" name="Freeform 142"/>
            <p:cNvSpPr>
              <a:spLocks/>
            </p:cNvSpPr>
            <p:nvPr/>
          </p:nvSpPr>
          <p:spPr bwMode="auto">
            <a:xfrm>
              <a:off x="9283702" y="1788212"/>
              <a:ext cx="38100" cy="26987"/>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2147483647 w 24"/>
                <a:gd name="T11" fmla="*/ 2147483647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0 w 24"/>
                <a:gd name="T21" fmla="*/ 2147483647 h 17"/>
                <a:gd name="T22" fmla="*/ 2147483647 w 24"/>
                <a:gd name="T23" fmla="*/ 2147483647 h 17"/>
                <a:gd name="T24" fmla="*/ 2147483647 w 24"/>
                <a:gd name="T25" fmla="*/ 2147483647 h 17"/>
                <a:gd name="T26" fmla="*/ 2147483647 w 24"/>
                <a:gd name="T27" fmla="*/ 2147483647 h 17"/>
                <a:gd name="T28" fmla="*/ 2147483647 w 24"/>
                <a:gd name="T29" fmla="*/ 2147483647 h 17"/>
                <a:gd name="T30" fmla="*/ 2147483647 w 24"/>
                <a:gd name="T31" fmla="*/ 0 h 17"/>
                <a:gd name="T32" fmla="*/ 2147483647 w 24"/>
                <a:gd name="T33" fmla="*/ 0 h 17"/>
                <a:gd name="T34" fmla="*/ 2147483647 w 24"/>
                <a:gd name="T35" fmla="*/ 0 h 17"/>
                <a:gd name="T36" fmla="*/ 2147483647 w 24"/>
                <a:gd name="T37" fmla="*/ 0 h 17"/>
                <a:gd name="T38" fmla="*/ 2147483647 w 24"/>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7"/>
                <a:gd name="T62" fmla="*/ 24 w 2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7">
                  <a:moveTo>
                    <a:pt x="21" y="4"/>
                  </a:moveTo>
                  <a:lnTo>
                    <a:pt x="20" y="9"/>
                  </a:lnTo>
                  <a:lnTo>
                    <a:pt x="17" y="9"/>
                  </a:lnTo>
                  <a:lnTo>
                    <a:pt x="11" y="9"/>
                  </a:lnTo>
                  <a:lnTo>
                    <a:pt x="11" y="11"/>
                  </a:lnTo>
                  <a:lnTo>
                    <a:pt x="16" y="11"/>
                  </a:lnTo>
                  <a:lnTo>
                    <a:pt x="10" y="11"/>
                  </a:lnTo>
                  <a:lnTo>
                    <a:pt x="6" y="13"/>
                  </a:lnTo>
                  <a:lnTo>
                    <a:pt x="3" y="16"/>
                  </a:lnTo>
                  <a:lnTo>
                    <a:pt x="2" y="13"/>
                  </a:lnTo>
                  <a:lnTo>
                    <a:pt x="0" y="11"/>
                  </a:lnTo>
                  <a:lnTo>
                    <a:pt x="3" y="4"/>
                  </a:lnTo>
                  <a:lnTo>
                    <a:pt x="6" y="6"/>
                  </a:lnTo>
                  <a:lnTo>
                    <a:pt x="9" y="2"/>
                  </a:lnTo>
                  <a:lnTo>
                    <a:pt x="11" y="6"/>
                  </a:lnTo>
                  <a:lnTo>
                    <a:pt x="18" y="0"/>
                  </a:lnTo>
                  <a:lnTo>
                    <a:pt x="22" y="0"/>
                  </a:lnTo>
                  <a:lnTo>
                    <a:pt x="23" y="0"/>
                  </a:lnTo>
                  <a:lnTo>
                    <a:pt x="22" y="0"/>
                  </a:lnTo>
                  <a:lnTo>
                    <a:pt x="21"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3" name="Freeform 143"/>
            <p:cNvSpPr>
              <a:spLocks/>
            </p:cNvSpPr>
            <p:nvPr/>
          </p:nvSpPr>
          <p:spPr bwMode="auto">
            <a:xfrm>
              <a:off x="8866190" y="2581962"/>
              <a:ext cx="60325" cy="58737"/>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2147483647 w 38"/>
                <a:gd name="T11" fmla="*/ 2147483647 h 37"/>
                <a:gd name="T12" fmla="*/ 2147483647 w 38"/>
                <a:gd name="T13" fmla="*/ 2147483647 h 37"/>
                <a:gd name="T14" fmla="*/ 2147483647 w 38"/>
                <a:gd name="T15" fmla="*/ 2147483647 h 37"/>
                <a:gd name="T16" fmla="*/ 2147483647 w 38"/>
                <a:gd name="T17" fmla="*/ 2147483647 h 37"/>
                <a:gd name="T18" fmla="*/ 2147483647 w 38"/>
                <a:gd name="T19" fmla="*/ 2147483647 h 37"/>
                <a:gd name="T20" fmla="*/ 2147483647 w 38"/>
                <a:gd name="T21" fmla="*/ 2147483647 h 37"/>
                <a:gd name="T22" fmla="*/ 2147483647 w 38"/>
                <a:gd name="T23" fmla="*/ 2147483647 h 37"/>
                <a:gd name="T24" fmla="*/ 2147483647 w 38"/>
                <a:gd name="T25" fmla="*/ 2147483647 h 37"/>
                <a:gd name="T26" fmla="*/ 2147483647 w 38"/>
                <a:gd name="T27" fmla="*/ 2147483647 h 37"/>
                <a:gd name="T28" fmla="*/ 2147483647 w 38"/>
                <a:gd name="T29" fmla="*/ 2147483647 h 37"/>
                <a:gd name="T30" fmla="*/ 2147483647 w 38"/>
                <a:gd name="T31" fmla="*/ 2147483647 h 37"/>
                <a:gd name="T32" fmla="*/ 2147483647 w 38"/>
                <a:gd name="T33" fmla="*/ 2147483647 h 37"/>
                <a:gd name="T34" fmla="*/ 2147483647 w 38"/>
                <a:gd name="T35" fmla="*/ 2147483647 h 37"/>
                <a:gd name="T36" fmla="*/ 2147483647 w 38"/>
                <a:gd name="T37" fmla="*/ 2147483647 h 37"/>
                <a:gd name="T38" fmla="*/ 2147483647 w 38"/>
                <a:gd name="T39" fmla="*/ 2147483647 h 37"/>
                <a:gd name="T40" fmla="*/ 2147483647 w 38"/>
                <a:gd name="T41" fmla="*/ 2147483647 h 37"/>
                <a:gd name="T42" fmla="*/ 2147483647 w 38"/>
                <a:gd name="T43" fmla="*/ 2147483647 h 37"/>
                <a:gd name="T44" fmla="*/ 2147483647 w 38"/>
                <a:gd name="T45" fmla="*/ 2147483647 h 37"/>
                <a:gd name="T46" fmla="*/ 2147483647 w 38"/>
                <a:gd name="T47" fmla="*/ 2147483647 h 37"/>
                <a:gd name="T48" fmla="*/ 2147483647 w 38"/>
                <a:gd name="T49" fmla="*/ 2147483647 h 37"/>
                <a:gd name="T50" fmla="*/ 2147483647 w 38"/>
                <a:gd name="T51" fmla="*/ 2147483647 h 37"/>
                <a:gd name="T52" fmla="*/ 2147483647 w 38"/>
                <a:gd name="T53" fmla="*/ 2147483647 h 37"/>
                <a:gd name="T54" fmla="*/ 2147483647 w 38"/>
                <a:gd name="T55" fmla="*/ 2147483647 h 37"/>
                <a:gd name="T56" fmla="*/ 2147483647 w 38"/>
                <a:gd name="T57" fmla="*/ 2147483647 h 37"/>
                <a:gd name="T58" fmla="*/ 2147483647 w 38"/>
                <a:gd name="T59" fmla="*/ 2147483647 h 37"/>
                <a:gd name="T60" fmla="*/ 2147483647 w 38"/>
                <a:gd name="T61" fmla="*/ 2147483647 h 37"/>
                <a:gd name="T62" fmla="*/ 2147483647 w 38"/>
                <a:gd name="T63" fmla="*/ 2147483647 h 37"/>
                <a:gd name="T64" fmla="*/ 2147483647 w 38"/>
                <a:gd name="T65" fmla="*/ 2147483647 h 37"/>
                <a:gd name="T66" fmla="*/ 2147483647 w 38"/>
                <a:gd name="T67" fmla="*/ 2147483647 h 37"/>
                <a:gd name="T68" fmla="*/ 2147483647 w 38"/>
                <a:gd name="T69" fmla="*/ 2147483647 h 37"/>
                <a:gd name="T70" fmla="*/ 2147483647 w 38"/>
                <a:gd name="T71" fmla="*/ 2147483647 h 37"/>
                <a:gd name="T72" fmla="*/ 2147483647 w 38"/>
                <a:gd name="T73" fmla="*/ 2147483647 h 37"/>
                <a:gd name="T74" fmla="*/ 2147483647 w 38"/>
                <a:gd name="T75" fmla="*/ 2147483647 h 37"/>
                <a:gd name="T76" fmla="*/ 2147483647 w 38"/>
                <a:gd name="T77" fmla="*/ 2147483647 h 37"/>
                <a:gd name="T78" fmla="*/ 2147483647 w 38"/>
                <a:gd name="T79" fmla="*/ 2147483647 h 37"/>
                <a:gd name="T80" fmla="*/ 2147483647 w 38"/>
                <a:gd name="T81" fmla="*/ 2147483647 h 37"/>
                <a:gd name="T82" fmla="*/ 2147483647 w 38"/>
                <a:gd name="T83" fmla="*/ 2147483647 h 37"/>
                <a:gd name="T84" fmla="*/ 2147483647 w 38"/>
                <a:gd name="T85" fmla="*/ 2147483647 h 37"/>
                <a:gd name="T86" fmla="*/ 2147483647 w 38"/>
                <a:gd name="T87" fmla="*/ 2147483647 h 37"/>
                <a:gd name="T88" fmla="*/ 2147483647 w 38"/>
                <a:gd name="T89" fmla="*/ 2147483647 h 37"/>
                <a:gd name="T90" fmla="*/ 2147483647 w 38"/>
                <a:gd name="T91" fmla="*/ 2147483647 h 37"/>
                <a:gd name="T92" fmla="*/ 2147483647 w 38"/>
                <a:gd name="T93" fmla="*/ 2147483647 h 37"/>
                <a:gd name="T94" fmla="*/ 2147483647 w 38"/>
                <a:gd name="T95" fmla="*/ 2147483647 h 37"/>
                <a:gd name="T96" fmla="*/ 2147483647 w 38"/>
                <a:gd name="T97" fmla="*/ 2147483647 h 37"/>
                <a:gd name="T98" fmla="*/ 2147483647 w 38"/>
                <a:gd name="T99" fmla="*/ 2147483647 h 37"/>
                <a:gd name="T100" fmla="*/ 2147483647 w 38"/>
                <a:gd name="T101" fmla="*/ 2147483647 h 37"/>
                <a:gd name="T102" fmla="*/ 2147483647 w 38"/>
                <a:gd name="T103" fmla="*/ 2147483647 h 37"/>
                <a:gd name="T104" fmla="*/ 2147483647 w 38"/>
                <a:gd name="T105" fmla="*/ 2147483647 h 37"/>
                <a:gd name="T106" fmla="*/ 0 w 3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37"/>
                <a:gd name="T164" fmla="*/ 38 w 3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37">
                  <a:moveTo>
                    <a:pt x="0" y="17"/>
                  </a:moveTo>
                  <a:lnTo>
                    <a:pt x="3" y="15"/>
                  </a:lnTo>
                  <a:lnTo>
                    <a:pt x="5" y="15"/>
                  </a:lnTo>
                  <a:lnTo>
                    <a:pt x="8" y="12"/>
                  </a:lnTo>
                  <a:lnTo>
                    <a:pt x="10" y="11"/>
                  </a:lnTo>
                  <a:lnTo>
                    <a:pt x="12" y="9"/>
                  </a:lnTo>
                  <a:lnTo>
                    <a:pt x="14" y="10"/>
                  </a:lnTo>
                  <a:lnTo>
                    <a:pt x="14" y="11"/>
                  </a:lnTo>
                  <a:lnTo>
                    <a:pt x="13" y="12"/>
                  </a:lnTo>
                  <a:lnTo>
                    <a:pt x="13" y="15"/>
                  </a:lnTo>
                  <a:lnTo>
                    <a:pt x="15" y="16"/>
                  </a:lnTo>
                  <a:lnTo>
                    <a:pt x="16" y="15"/>
                  </a:lnTo>
                  <a:lnTo>
                    <a:pt x="18" y="14"/>
                  </a:lnTo>
                  <a:lnTo>
                    <a:pt x="20" y="12"/>
                  </a:lnTo>
                  <a:lnTo>
                    <a:pt x="19" y="11"/>
                  </a:lnTo>
                  <a:lnTo>
                    <a:pt x="17" y="10"/>
                  </a:lnTo>
                  <a:lnTo>
                    <a:pt x="16" y="10"/>
                  </a:lnTo>
                  <a:lnTo>
                    <a:pt x="15" y="9"/>
                  </a:lnTo>
                  <a:lnTo>
                    <a:pt x="14" y="9"/>
                  </a:lnTo>
                  <a:lnTo>
                    <a:pt x="12" y="8"/>
                  </a:lnTo>
                  <a:lnTo>
                    <a:pt x="10" y="7"/>
                  </a:lnTo>
                  <a:lnTo>
                    <a:pt x="11" y="5"/>
                  </a:lnTo>
                  <a:lnTo>
                    <a:pt x="12" y="4"/>
                  </a:lnTo>
                  <a:lnTo>
                    <a:pt x="14" y="2"/>
                  </a:lnTo>
                  <a:lnTo>
                    <a:pt x="18" y="0"/>
                  </a:lnTo>
                  <a:lnTo>
                    <a:pt x="20" y="3"/>
                  </a:lnTo>
                  <a:lnTo>
                    <a:pt x="20" y="5"/>
                  </a:lnTo>
                  <a:lnTo>
                    <a:pt x="24" y="4"/>
                  </a:lnTo>
                  <a:lnTo>
                    <a:pt x="27" y="5"/>
                  </a:lnTo>
                  <a:lnTo>
                    <a:pt x="27" y="6"/>
                  </a:lnTo>
                  <a:lnTo>
                    <a:pt x="29" y="6"/>
                  </a:lnTo>
                  <a:lnTo>
                    <a:pt x="30" y="7"/>
                  </a:lnTo>
                  <a:lnTo>
                    <a:pt x="31" y="9"/>
                  </a:lnTo>
                  <a:lnTo>
                    <a:pt x="34" y="10"/>
                  </a:lnTo>
                  <a:lnTo>
                    <a:pt x="34" y="12"/>
                  </a:lnTo>
                  <a:lnTo>
                    <a:pt x="33" y="14"/>
                  </a:lnTo>
                  <a:lnTo>
                    <a:pt x="32" y="15"/>
                  </a:lnTo>
                  <a:lnTo>
                    <a:pt x="33" y="17"/>
                  </a:lnTo>
                  <a:lnTo>
                    <a:pt x="32" y="17"/>
                  </a:lnTo>
                  <a:lnTo>
                    <a:pt x="30" y="18"/>
                  </a:lnTo>
                  <a:lnTo>
                    <a:pt x="28" y="19"/>
                  </a:lnTo>
                  <a:lnTo>
                    <a:pt x="27" y="19"/>
                  </a:lnTo>
                  <a:lnTo>
                    <a:pt x="26" y="17"/>
                  </a:lnTo>
                  <a:lnTo>
                    <a:pt x="26" y="16"/>
                  </a:lnTo>
                  <a:lnTo>
                    <a:pt x="25" y="14"/>
                  </a:lnTo>
                  <a:lnTo>
                    <a:pt x="24" y="11"/>
                  </a:lnTo>
                  <a:lnTo>
                    <a:pt x="22" y="11"/>
                  </a:lnTo>
                  <a:lnTo>
                    <a:pt x="22" y="12"/>
                  </a:lnTo>
                  <a:lnTo>
                    <a:pt x="22" y="14"/>
                  </a:lnTo>
                  <a:lnTo>
                    <a:pt x="23" y="15"/>
                  </a:lnTo>
                  <a:lnTo>
                    <a:pt x="24" y="17"/>
                  </a:lnTo>
                  <a:lnTo>
                    <a:pt x="25" y="17"/>
                  </a:lnTo>
                  <a:lnTo>
                    <a:pt x="26" y="18"/>
                  </a:lnTo>
                  <a:lnTo>
                    <a:pt x="26" y="20"/>
                  </a:lnTo>
                  <a:lnTo>
                    <a:pt x="26" y="22"/>
                  </a:lnTo>
                  <a:lnTo>
                    <a:pt x="25" y="23"/>
                  </a:lnTo>
                  <a:lnTo>
                    <a:pt x="26" y="25"/>
                  </a:lnTo>
                  <a:lnTo>
                    <a:pt x="26" y="27"/>
                  </a:lnTo>
                  <a:lnTo>
                    <a:pt x="25" y="29"/>
                  </a:lnTo>
                  <a:lnTo>
                    <a:pt x="27" y="28"/>
                  </a:lnTo>
                  <a:lnTo>
                    <a:pt x="28" y="26"/>
                  </a:lnTo>
                  <a:lnTo>
                    <a:pt x="29" y="28"/>
                  </a:lnTo>
                  <a:lnTo>
                    <a:pt x="32" y="27"/>
                  </a:lnTo>
                  <a:lnTo>
                    <a:pt x="32" y="25"/>
                  </a:lnTo>
                  <a:lnTo>
                    <a:pt x="32" y="23"/>
                  </a:lnTo>
                  <a:lnTo>
                    <a:pt x="34" y="20"/>
                  </a:lnTo>
                  <a:lnTo>
                    <a:pt x="35" y="20"/>
                  </a:lnTo>
                  <a:lnTo>
                    <a:pt x="36" y="22"/>
                  </a:lnTo>
                  <a:lnTo>
                    <a:pt x="37" y="23"/>
                  </a:lnTo>
                  <a:lnTo>
                    <a:pt x="35" y="25"/>
                  </a:lnTo>
                  <a:lnTo>
                    <a:pt x="35" y="27"/>
                  </a:lnTo>
                  <a:lnTo>
                    <a:pt x="34" y="28"/>
                  </a:lnTo>
                  <a:lnTo>
                    <a:pt x="34" y="29"/>
                  </a:lnTo>
                  <a:lnTo>
                    <a:pt x="34" y="31"/>
                  </a:lnTo>
                  <a:lnTo>
                    <a:pt x="34" y="34"/>
                  </a:lnTo>
                  <a:lnTo>
                    <a:pt x="34" y="35"/>
                  </a:lnTo>
                  <a:lnTo>
                    <a:pt x="32" y="36"/>
                  </a:lnTo>
                  <a:lnTo>
                    <a:pt x="32" y="35"/>
                  </a:lnTo>
                  <a:lnTo>
                    <a:pt x="32" y="33"/>
                  </a:lnTo>
                  <a:lnTo>
                    <a:pt x="31" y="35"/>
                  </a:lnTo>
                  <a:lnTo>
                    <a:pt x="29" y="35"/>
                  </a:lnTo>
                  <a:lnTo>
                    <a:pt x="29" y="34"/>
                  </a:lnTo>
                  <a:lnTo>
                    <a:pt x="28" y="32"/>
                  </a:lnTo>
                  <a:lnTo>
                    <a:pt x="28" y="31"/>
                  </a:lnTo>
                  <a:lnTo>
                    <a:pt x="26" y="32"/>
                  </a:lnTo>
                  <a:lnTo>
                    <a:pt x="24" y="30"/>
                  </a:lnTo>
                  <a:lnTo>
                    <a:pt x="22" y="30"/>
                  </a:lnTo>
                  <a:lnTo>
                    <a:pt x="21" y="29"/>
                  </a:lnTo>
                  <a:lnTo>
                    <a:pt x="20" y="28"/>
                  </a:lnTo>
                  <a:lnTo>
                    <a:pt x="19" y="27"/>
                  </a:lnTo>
                  <a:lnTo>
                    <a:pt x="18" y="29"/>
                  </a:lnTo>
                  <a:lnTo>
                    <a:pt x="17" y="29"/>
                  </a:lnTo>
                  <a:lnTo>
                    <a:pt x="16" y="28"/>
                  </a:lnTo>
                  <a:lnTo>
                    <a:pt x="16" y="27"/>
                  </a:lnTo>
                  <a:lnTo>
                    <a:pt x="14" y="29"/>
                  </a:lnTo>
                  <a:lnTo>
                    <a:pt x="12" y="27"/>
                  </a:lnTo>
                  <a:lnTo>
                    <a:pt x="13" y="24"/>
                  </a:lnTo>
                  <a:lnTo>
                    <a:pt x="11" y="22"/>
                  </a:lnTo>
                  <a:lnTo>
                    <a:pt x="10" y="19"/>
                  </a:lnTo>
                  <a:lnTo>
                    <a:pt x="10" y="20"/>
                  </a:lnTo>
                  <a:lnTo>
                    <a:pt x="10" y="22"/>
                  </a:lnTo>
                  <a:lnTo>
                    <a:pt x="8" y="23"/>
                  </a:lnTo>
                  <a:lnTo>
                    <a:pt x="7" y="23"/>
                  </a:lnTo>
                  <a:lnTo>
                    <a:pt x="5" y="25"/>
                  </a:lnTo>
                  <a:lnTo>
                    <a:pt x="4" y="25"/>
                  </a:lnTo>
                  <a:lnTo>
                    <a:pt x="2" y="21"/>
                  </a:lnTo>
                  <a:lnTo>
                    <a:pt x="0" y="17"/>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44" name="Freeform 144"/>
            <p:cNvSpPr>
              <a:spLocks/>
            </p:cNvSpPr>
            <p:nvPr/>
          </p:nvSpPr>
          <p:spPr bwMode="auto">
            <a:xfrm>
              <a:off x="8929690" y="22025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2147483647 w 17"/>
                <a:gd name="T89" fmla="*/ 2147483647 h 17"/>
                <a:gd name="T90" fmla="*/ 0 w 17"/>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7"/>
                <a:gd name="T140" fmla="*/ 17 w 17"/>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7">
                  <a:moveTo>
                    <a:pt x="0" y="2"/>
                  </a:moveTo>
                  <a:lnTo>
                    <a:pt x="0" y="1"/>
                  </a:lnTo>
                  <a:lnTo>
                    <a:pt x="2" y="1"/>
                  </a:lnTo>
                  <a:lnTo>
                    <a:pt x="3" y="2"/>
                  </a:lnTo>
                  <a:lnTo>
                    <a:pt x="4" y="1"/>
                  </a:lnTo>
                  <a:lnTo>
                    <a:pt x="4" y="0"/>
                  </a:lnTo>
                  <a:lnTo>
                    <a:pt x="5" y="0"/>
                  </a:lnTo>
                  <a:lnTo>
                    <a:pt x="6" y="0"/>
                  </a:lnTo>
                  <a:lnTo>
                    <a:pt x="6" y="1"/>
                  </a:lnTo>
                  <a:lnTo>
                    <a:pt x="6" y="4"/>
                  </a:lnTo>
                  <a:lnTo>
                    <a:pt x="5" y="6"/>
                  </a:lnTo>
                  <a:lnTo>
                    <a:pt x="6" y="8"/>
                  </a:lnTo>
                  <a:lnTo>
                    <a:pt x="8" y="8"/>
                  </a:lnTo>
                  <a:lnTo>
                    <a:pt x="9" y="6"/>
                  </a:lnTo>
                  <a:lnTo>
                    <a:pt x="10" y="8"/>
                  </a:lnTo>
                  <a:lnTo>
                    <a:pt x="10" y="5"/>
                  </a:lnTo>
                  <a:lnTo>
                    <a:pt x="10" y="4"/>
                  </a:lnTo>
                  <a:lnTo>
                    <a:pt x="12" y="4"/>
                  </a:lnTo>
                  <a:lnTo>
                    <a:pt x="13" y="1"/>
                  </a:lnTo>
                  <a:lnTo>
                    <a:pt x="14" y="2"/>
                  </a:lnTo>
                  <a:lnTo>
                    <a:pt x="16" y="5"/>
                  </a:lnTo>
                  <a:lnTo>
                    <a:pt x="16" y="8"/>
                  </a:lnTo>
                  <a:lnTo>
                    <a:pt x="14" y="9"/>
                  </a:lnTo>
                  <a:lnTo>
                    <a:pt x="13" y="12"/>
                  </a:lnTo>
                  <a:lnTo>
                    <a:pt x="13" y="10"/>
                  </a:lnTo>
                  <a:lnTo>
                    <a:pt x="13" y="8"/>
                  </a:lnTo>
                  <a:lnTo>
                    <a:pt x="12" y="10"/>
                  </a:lnTo>
                  <a:lnTo>
                    <a:pt x="11" y="13"/>
                  </a:lnTo>
                  <a:lnTo>
                    <a:pt x="9" y="13"/>
                  </a:lnTo>
                  <a:lnTo>
                    <a:pt x="11" y="13"/>
                  </a:lnTo>
                  <a:lnTo>
                    <a:pt x="11" y="14"/>
                  </a:lnTo>
                  <a:lnTo>
                    <a:pt x="9" y="14"/>
                  </a:lnTo>
                  <a:lnTo>
                    <a:pt x="8" y="16"/>
                  </a:lnTo>
                  <a:lnTo>
                    <a:pt x="6" y="14"/>
                  </a:lnTo>
                  <a:lnTo>
                    <a:pt x="6" y="12"/>
                  </a:lnTo>
                  <a:lnTo>
                    <a:pt x="6" y="10"/>
                  </a:lnTo>
                  <a:lnTo>
                    <a:pt x="5" y="13"/>
                  </a:lnTo>
                  <a:lnTo>
                    <a:pt x="4" y="13"/>
                  </a:lnTo>
                  <a:lnTo>
                    <a:pt x="3" y="12"/>
                  </a:lnTo>
                  <a:lnTo>
                    <a:pt x="3" y="9"/>
                  </a:lnTo>
                  <a:lnTo>
                    <a:pt x="2" y="8"/>
                  </a:lnTo>
                  <a:lnTo>
                    <a:pt x="1" y="4"/>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5" name="Freeform 145"/>
            <p:cNvSpPr>
              <a:spLocks/>
            </p:cNvSpPr>
            <p:nvPr/>
          </p:nvSpPr>
          <p:spPr bwMode="auto">
            <a:xfrm>
              <a:off x="9015415" y="2593074"/>
              <a:ext cx="26987" cy="26988"/>
            </a:xfrm>
            <a:custGeom>
              <a:avLst/>
              <a:gdLst>
                <a:gd name="T0" fmla="*/ 0 w 17"/>
                <a:gd name="T1" fmla="*/ 2147483647 h 17"/>
                <a:gd name="T2" fmla="*/ 0 w 17"/>
                <a:gd name="T3" fmla="*/ 2147483647 h 17"/>
                <a:gd name="T4" fmla="*/ 0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0 w 1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0" y="16"/>
                  </a:moveTo>
                  <a:lnTo>
                    <a:pt x="0" y="12"/>
                  </a:lnTo>
                  <a:lnTo>
                    <a:pt x="0" y="11"/>
                  </a:lnTo>
                  <a:lnTo>
                    <a:pt x="0" y="9"/>
                  </a:lnTo>
                  <a:lnTo>
                    <a:pt x="0" y="6"/>
                  </a:lnTo>
                  <a:lnTo>
                    <a:pt x="2" y="6"/>
                  </a:lnTo>
                  <a:lnTo>
                    <a:pt x="5" y="6"/>
                  </a:lnTo>
                  <a:lnTo>
                    <a:pt x="7" y="6"/>
                  </a:lnTo>
                  <a:lnTo>
                    <a:pt x="9" y="6"/>
                  </a:lnTo>
                  <a:lnTo>
                    <a:pt x="11" y="6"/>
                  </a:lnTo>
                  <a:lnTo>
                    <a:pt x="12" y="4"/>
                  </a:lnTo>
                  <a:lnTo>
                    <a:pt x="14" y="0"/>
                  </a:lnTo>
                  <a:lnTo>
                    <a:pt x="16" y="1"/>
                  </a:lnTo>
                  <a:lnTo>
                    <a:pt x="16" y="3"/>
                  </a:lnTo>
                  <a:lnTo>
                    <a:pt x="15" y="6"/>
                  </a:lnTo>
                  <a:lnTo>
                    <a:pt x="14" y="6"/>
                  </a:lnTo>
                  <a:lnTo>
                    <a:pt x="14" y="8"/>
                  </a:lnTo>
                  <a:lnTo>
                    <a:pt x="12" y="11"/>
                  </a:lnTo>
                  <a:lnTo>
                    <a:pt x="11" y="11"/>
                  </a:lnTo>
                  <a:lnTo>
                    <a:pt x="9" y="9"/>
                  </a:lnTo>
                  <a:lnTo>
                    <a:pt x="7" y="8"/>
                  </a:lnTo>
                  <a:lnTo>
                    <a:pt x="5" y="11"/>
                  </a:lnTo>
                  <a:lnTo>
                    <a:pt x="4" y="14"/>
                  </a:lnTo>
                  <a:lnTo>
                    <a:pt x="3" y="16"/>
                  </a:lnTo>
                  <a:lnTo>
                    <a:pt x="1"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6" name="Freeform 146"/>
            <p:cNvSpPr>
              <a:spLocks/>
            </p:cNvSpPr>
            <p:nvPr/>
          </p:nvSpPr>
          <p:spPr bwMode="auto">
            <a:xfrm>
              <a:off x="9001127" y="26041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0 h 17"/>
                <a:gd name="T30" fmla="*/ 2147483647 w 17"/>
                <a:gd name="T31" fmla="*/ 0 h 17"/>
                <a:gd name="T32" fmla="*/ 2147483647 w 17"/>
                <a:gd name="T33" fmla="*/ 0 h 17"/>
                <a:gd name="T34" fmla="*/ 2147483647 w 17"/>
                <a:gd name="T35" fmla="*/ 2147483647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8"/>
                  </a:moveTo>
                  <a:lnTo>
                    <a:pt x="2" y="8"/>
                  </a:lnTo>
                  <a:lnTo>
                    <a:pt x="6" y="8"/>
                  </a:lnTo>
                  <a:lnTo>
                    <a:pt x="4" y="10"/>
                  </a:lnTo>
                  <a:lnTo>
                    <a:pt x="2" y="10"/>
                  </a:lnTo>
                  <a:lnTo>
                    <a:pt x="2" y="16"/>
                  </a:lnTo>
                  <a:lnTo>
                    <a:pt x="6" y="13"/>
                  </a:lnTo>
                  <a:lnTo>
                    <a:pt x="10" y="13"/>
                  </a:lnTo>
                  <a:lnTo>
                    <a:pt x="14" y="10"/>
                  </a:lnTo>
                  <a:lnTo>
                    <a:pt x="14" y="8"/>
                  </a:lnTo>
                  <a:lnTo>
                    <a:pt x="12" y="8"/>
                  </a:lnTo>
                  <a:lnTo>
                    <a:pt x="16" y="5"/>
                  </a:lnTo>
                  <a:lnTo>
                    <a:pt x="16" y="0"/>
                  </a:lnTo>
                  <a:lnTo>
                    <a:pt x="10" y="0"/>
                  </a:lnTo>
                  <a:lnTo>
                    <a:pt x="6" y="0"/>
                  </a:lnTo>
                  <a:lnTo>
                    <a:pt x="6" y="2"/>
                  </a:lnTo>
                  <a:lnTo>
                    <a:pt x="2" y="5"/>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7" name="Freeform 147"/>
            <p:cNvSpPr>
              <a:spLocks/>
            </p:cNvSpPr>
            <p:nvPr/>
          </p:nvSpPr>
          <p:spPr bwMode="auto">
            <a:xfrm>
              <a:off x="8920165" y="25994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0" y="12"/>
                  </a:lnTo>
                  <a:lnTo>
                    <a:pt x="2" y="10"/>
                  </a:lnTo>
                  <a:lnTo>
                    <a:pt x="5" y="6"/>
                  </a:lnTo>
                  <a:lnTo>
                    <a:pt x="5" y="4"/>
                  </a:lnTo>
                  <a:lnTo>
                    <a:pt x="5" y="0"/>
                  </a:lnTo>
                  <a:lnTo>
                    <a:pt x="10" y="0"/>
                  </a:lnTo>
                  <a:lnTo>
                    <a:pt x="16" y="2"/>
                  </a:lnTo>
                  <a:lnTo>
                    <a:pt x="16" y="4"/>
                  </a:lnTo>
                  <a:lnTo>
                    <a:pt x="16" y="10"/>
                  </a:lnTo>
                  <a:lnTo>
                    <a:pt x="13" y="12"/>
                  </a:lnTo>
                  <a:lnTo>
                    <a:pt x="13" y="10"/>
                  </a:lnTo>
                  <a:lnTo>
                    <a:pt x="10" y="8"/>
                  </a:lnTo>
                  <a:lnTo>
                    <a:pt x="8" y="12"/>
                  </a:lnTo>
                  <a:lnTo>
                    <a:pt x="2" y="12"/>
                  </a:lnTo>
                  <a:lnTo>
                    <a:pt x="0" y="16"/>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8" name="Freeform 148"/>
            <p:cNvSpPr>
              <a:spLocks/>
            </p:cNvSpPr>
            <p:nvPr/>
          </p:nvSpPr>
          <p:spPr bwMode="auto">
            <a:xfrm>
              <a:off x="8924927" y="2632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2" y="6"/>
                  </a:lnTo>
                  <a:lnTo>
                    <a:pt x="2" y="3"/>
                  </a:lnTo>
                  <a:lnTo>
                    <a:pt x="4" y="3"/>
                  </a:lnTo>
                  <a:lnTo>
                    <a:pt x="6" y="3"/>
                  </a:lnTo>
                  <a:lnTo>
                    <a:pt x="9" y="0"/>
                  </a:lnTo>
                  <a:lnTo>
                    <a:pt x="11" y="0"/>
                  </a:lnTo>
                  <a:lnTo>
                    <a:pt x="16" y="3"/>
                  </a:lnTo>
                  <a:lnTo>
                    <a:pt x="13" y="9"/>
                  </a:lnTo>
                  <a:lnTo>
                    <a:pt x="9" y="9"/>
                  </a:lnTo>
                  <a:lnTo>
                    <a:pt x="4" y="9"/>
                  </a:lnTo>
                  <a:lnTo>
                    <a:pt x="4" y="1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49" name="Freeform 149"/>
            <p:cNvSpPr>
              <a:spLocks/>
            </p:cNvSpPr>
            <p:nvPr/>
          </p:nvSpPr>
          <p:spPr bwMode="auto">
            <a:xfrm>
              <a:off x="8939215" y="26264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0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2"/>
                  </a:moveTo>
                  <a:lnTo>
                    <a:pt x="0" y="16"/>
                  </a:lnTo>
                  <a:lnTo>
                    <a:pt x="8" y="16"/>
                  </a:lnTo>
                  <a:lnTo>
                    <a:pt x="16" y="12"/>
                  </a:lnTo>
                  <a:lnTo>
                    <a:pt x="16" y="4"/>
                  </a:lnTo>
                  <a:lnTo>
                    <a:pt x="8" y="4"/>
                  </a:lnTo>
                  <a:lnTo>
                    <a:pt x="12" y="0"/>
                  </a:lnTo>
                  <a:lnTo>
                    <a:pt x="4" y="0"/>
                  </a:lnTo>
                  <a:lnTo>
                    <a:pt x="0" y="4"/>
                  </a:lnTo>
                  <a:lnTo>
                    <a:pt x="0" y="8"/>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50" name="Freeform 150"/>
            <p:cNvSpPr>
              <a:spLocks/>
            </p:cNvSpPr>
            <p:nvPr/>
          </p:nvSpPr>
          <p:spPr bwMode="auto">
            <a:xfrm>
              <a:off x="8950327" y="2594662"/>
              <a:ext cx="26988" cy="26987"/>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3"/>
                  </a:moveTo>
                  <a:lnTo>
                    <a:pt x="4" y="0"/>
                  </a:lnTo>
                  <a:lnTo>
                    <a:pt x="12" y="0"/>
                  </a:lnTo>
                  <a:lnTo>
                    <a:pt x="12" y="3"/>
                  </a:lnTo>
                  <a:lnTo>
                    <a:pt x="16" y="9"/>
                  </a:lnTo>
                  <a:lnTo>
                    <a:pt x="12" y="12"/>
                  </a:lnTo>
                  <a:lnTo>
                    <a:pt x="12" y="16"/>
                  </a:lnTo>
                  <a:lnTo>
                    <a:pt x="8" y="16"/>
                  </a:lnTo>
                  <a:lnTo>
                    <a:pt x="4" y="12"/>
                  </a:lnTo>
                  <a:lnTo>
                    <a:pt x="4" y="9"/>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51" name="Freeform 151"/>
            <p:cNvSpPr>
              <a:spLocks/>
            </p:cNvSpPr>
            <p:nvPr/>
          </p:nvSpPr>
          <p:spPr bwMode="auto">
            <a:xfrm>
              <a:off x="8936040" y="2626412"/>
              <a:ext cx="26987" cy="26987"/>
            </a:xfrm>
            <a:custGeom>
              <a:avLst/>
              <a:gdLst>
                <a:gd name="T0" fmla="*/ 0 w 17"/>
                <a:gd name="T1" fmla="*/ 2147483647 h 17"/>
                <a:gd name="T2" fmla="*/ 0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4"/>
                  </a:lnTo>
                  <a:lnTo>
                    <a:pt x="16" y="0"/>
                  </a:lnTo>
                  <a:lnTo>
                    <a:pt x="16" y="4"/>
                  </a:lnTo>
                  <a:lnTo>
                    <a:pt x="8" y="8"/>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52" name="Freeform 152"/>
            <p:cNvSpPr>
              <a:spLocks/>
            </p:cNvSpPr>
            <p:nvPr/>
          </p:nvSpPr>
          <p:spPr bwMode="auto">
            <a:xfrm>
              <a:off x="8929690" y="2626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5" y="10"/>
                  </a:lnTo>
                  <a:lnTo>
                    <a:pt x="10" y="5"/>
                  </a:lnTo>
                  <a:lnTo>
                    <a:pt x="16" y="0"/>
                  </a:lnTo>
                  <a:lnTo>
                    <a:pt x="16" y="5"/>
                  </a:lnTo>
                  <a:lnTo>
                    <a:pt x="16" y="10"/>
                  </a:lnTo>
                  <a:lnTo>
                    <a:pt x="10" y="16"/>
                  </a:lnTo>
                  <a:lnTo>
                    <a:pt x="5"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53" name="Freeform 153"/>
            <p:cNvSpPr>
              <a:spLocks/>
            </p:cNvSpPr>
            <p:nvPr/>
          </p:nvSpPr>
          <p:spPr bwMode="auto">
            <a:xfrm>
              <a:off x="8947152" y="2602599"/>
              <a:ext cx="26988" cy="26988"/>
            </a:xfrm>
            <a:custGeom>
              <a:avLst/>
              <a:gdLst>
                <a:gd name="T0" fmla="*/ 0 w 17"/>
                <a:gd name="T1" fmla="*/ 2147483647 h 17"/>
                <a:gd name="T2" fmla="*/ 0 w 17"/>
                <a:gd name="T3" fmla="*/ 2147483647 h 17"/>
                <a:gd name="T4" fmla="*/ 0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0"/>
                  </a:lnTo>
                  <a:lnTo>
                    <a:pt x="16" y="5"/>
                  </a:lnTo>
                  <a:lnTo>
                    <a:pt x="16" y="10"/>
                  </a:lnTo>
                  <a:lnTo>
                    <a:pt x="16"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54" name="Freeform 154"/>
            <p:cNvSpPr>
              <a:spLocks/>
            </p:cNvSpPr>
            <p:nvPr/>
          </p:nvSpPr>
          <p:spPr bwMode="auto">
            <a:xfrm>
              <a:off x="7920040" y="1205599"/>
              <a:ext cx="1425575" cy="1714500"/>
            </a:xfrm>
            <a:custGeom>
              <a:avLst/>
              <a:gdLst>
                <a:gd name="T0" fmla="*/ 2147483647 w 898"/>
                <a:gd name="T1" fmla="*/ 2147483647 h 1080"/>
                <a:gd name="T2" fmla="*/ 2147483647 w 898"/>
                <a:gd name="T3" fmla="*/ 2147483647 h 1080"/>
                <a:gd name="T4" fmla="*/ 2147483647 w 898"/>
                <a:gd name="T5" fmla="*/ 2147483647 h 1080"/>
                <a:gd name="T6" fmla="*/ 2147483647 w 898"/>
                <a:gd name="T7" fmla="*/ 2147483647 h 1080"/>
                <a:gd name="T8" fmla="*/ 0 w 898"/>
                <a:gd name="T9" fmla="*/ 2147483647 h 1080"/>
                <a:gd name="T10" fmla="*/ 2147483647 w 898"/>
                <a:gd name="T11" fmla="*/ 2147483647 h 1080"/>
                <a:gd name="T12" fmla="*/ 2147483647 w 898"/>
                <a:gd name="T13" fmla="*/ 2147483647 h 1080"/>
                <a:gd name="T14" fmla="*/ 2147483647 w 898"/>
                <a:gd name="T15" fmla="*/ 2147483647 h 1080"/>
                <a:gd name="T16" fmla="*/ 2147483647 w 898"/>
                <a:gd name="T17" fmla="*/ 2147483647 h 1080"/>
                <a:gd name="T18" fmla="*/ 2147483647 w 898"/>
                <a:gd name="T19" fmla="*/ 2147483647 h 1080"/>
                <a:gd name="T20" fmla="*/ 2147483647 w 898"/>
                <a:gd name="T21" fmla="*/ 2147483647 h 1080"/>
                <a:gd name="T22" fmla="*/ 2147483647 w 898"/>
                <a:gd name="T23" fmla="*/ 2147483647 h 1080"/>
                <a:gd name="T24" fmla="*/ 2147483647 w 898"/>
                <a:gd name="T25" fmla="*/ 2147483647 h 1080"/>
                <a:gd name="T26" fmla="*/ 2147483647 w 898"/>
                <a:gd name="T27" fmla="*/ 2147483647 h 1080"/>
                <a:gd name="T28" fmla="*/ 2147483647 w 898"/>
                <a:gd name="T29" fmla="*/ 2147483647 h 1080"/>
                <a:gd name="T30" fmla="*/ 2147483647 w 898"/>
                <a:gd name="T31" fmla="*/ 2147483647 h 1080"/>
                <a:gd name="T32" fmla="*/ 2147483647 w 898"/>
                <a:gd name="T33" fmla="*/ 2147483647 h 1080"/>
                <a:gd name="T34" fmla="*/ 2147483647 w 898"/>
                <a:gd name="T35" fmla="*/ 2147483647 h 1080"/>
                <a:gd name="T36" fmla="*/ 2147483647 w 898"/>
                <a:gd name="T37" fmla="*/ 2147483647 h 1080"/>
                <a:gd name="T38" fmla="*/ 2147483647 w 898"/>
                <a:gd name="T39" fmla="*/ 2147483647 h 1080"/>
                <a:gd name="T40" fmla="*/ 2147483647 w 898"/>
                <a:gd name="T41" fmla="*/ 2147483647 h 1080"/>
                <a:gd name="T42" fmla="*/ 2147483647 w 898"/>
                <a:gd name="T43" fmla="*/ 2147483647 h 1080"/>
                <a:gd name="T44" fmla="*/ 2147483647 w 898"/>
                <a:gd name="T45" fmla="*/ 2147483647 h 1080"/>
                <a:gd name="T46" fmla="*/ 2147483647 w 898"/>
                <a:gd name="T47" fmla="*/ 2147483647 h 1080"/>
                <a:gd name="T48" fmla="*/ 2147483647 w 898"/>
                <a:gd name="T49" fmla="*/ 2147483647 h 1080"/>
                <a:gd name="T50" fmla="*/ 2147483647 w 898"/>
                <a:gd name="T51" fmla="*/ 2147483647 h 1080"/>
                <a:gd name="T52" fmla="*/ 2147483647 w 898"/>
                <a:gd name="T53" fmla="*/ 2147483647 h 1080"/>
                <a:gd name="T54" fmla="*/ 2147483647 w 898"/>
                <a:gd name="T55" fmla="*/ 2147483647 h 1080"/>
                <a:gd name="T56" fmla="*/ 2147483647 w 898"/>
                <a:gd name="T57" fmla="*/ 2147483647 h 1080"/>
                <a:gd name="T58" fmla="*/ 2147483647 w 898"/>
                <a:gd name="T59" fmla="*/ 2147483647 h 1080"/>
                <a:gd name="T60" fmla="*/ 2147483647 w 898"/>
                <a:gd name="T61" fmla="*/ 2147483647 h 1080"/>
                <a:gd name="T62" fmla="*/ 2147483647 w 898"/>
                <a:gd name="T63" fmla="*/ 2147483647 h 1080"/>
                <a:gd name="T64" fmla="*/ 2147483647 w 898"/>
                <a:gd name="T65" fmla="*/ 2147483647 h 1080"/>
                <a:gd name="T66" fmla="*/ 2147483647 w 898"/>
                <a:gd name="T67" fmla="*/ 2147483647 h 1080"/>
                <a:gd name="T68" fmla="*/ 2147483647 w 898"/>
                <a:gd name="T69" fmla="*/ 2147483647 h 1080"/>
                <a:gd name="T70" fmla="*/ 2147483647 w 898"/>
                <a:gd name="T71" fmla="*/ 2147483647 h 1080"/>
                <a:gd name="T72" fmla="*/ 2147483647 w 898"/>
                <a:gd name="T73" fmla="*/ 2147483647 h 1080"/>
                <a:gd name="T74" fmla="*/ 2147483647 w 898"/>
                <a:gd name="T75" fmla="*/ 2147483647 h 1080"/>
                <a:gd name="T76" fmla="*/ 2147483647 w 898"/>
                <a:gd name="T77" fmla="*/ 2147483647 h 1080"/>
                <a:gd name="T78" fmla="*/ 2147483647 w 898"/>
                <a:gd name="T79" fmla="*/ 2147483647 h 1080"/>
                <a:gd name="T80" fmla="*/ 2147483647 w 898"/>
                <a:gd name="T81" fmla="*/ 2147483647 h 1080"/>
                <a:gd name="T82" fmla="*/ 2147483647 w 898"/>
                <a:gd name="T83" fmla="*/ 2147483647 h 1080"/>
                <a:gd name="T84" fmla="*/ 2147483647 w 898"/>
                <a:gd name="T85" fmla="*/ 2147483647 h 1080"/>
                <a:gd name="T86" fmla="*/ 2147483647 w 898"/>
                <a:gd name="T87" fmla="*/ 2147483647 h 1080"/>
                <a:gd name="T88" fmla="*/ 2147483647 w 898"/>
                <a:gd name="T89" fmla="*/ 2147483647 h 1080"/>
                <a:gd name="T90" fmla="*/ 2147483647 w 898"/>
                <a:gd name="T91" fmla="*/ 2147483647 h 1080"/>
                <a:gd name="T92" fmla="*/ 2147483647 w 898"/>
                <a:gd name="T93" fmla="*/ 2147483647 h 1080"/>
                <a:gd name="T94" fmla="*/ 2147483647 w 898"/>
                <a:gd name="T95" fmla="*/ 2147483647 h 1080"/>
                <a:gd name="T96" fmla="*/ 2147483647 w 898"/>
                <a:gd name="T97" fmla="*/ 2147483647 h 1080"/>
                <a:gd name="T98" fmla="*/ 2147483647 w 898"/>
                <a:gd name="T99" fmla="*/ 2147483647 h 1080"/>
                <a:gd name="T100" fmla="*/ 2147483647 w 898"/>
                <a:gd name="T101" fmla="*/ 2147483647 h 1080"/>
                <a:gd name="T102" fmla="*/ 2147483647 w 898"/>
                <a:gd name="T103" fmla="*/ 2147483647 h 1080"/>
                <a:gd name="T104" fmla="*/ 2147483647 w 898"/>
                <a:gd name="T105" fmla="*/ 2147483647 h 1080"/>
                <a:gd name="T106" fmla="*/ 2147483647 w 898"/>
                <a:gd name="T107" fmla="*/ 2147483647 h 1080"/>
                <a:gd name="T108" fmla="*/ 2147483647 w 898"/>
                <a:gd name="T109" fmla="*/ 2147483647 h 1080"/>
                <a:gd name="T110" fmla="*/ 2147483647 w 898"/>
                <a:gd name="T111" fmla="*/ 2147483647 h 1080"/>
                <a:gd name="T112" fmla="*/ 2147483647 w 898"/>
                <a:gd name="T113" fmla="*/ 2147483647 h 1080"/>
                <a:gd name="T114" fmla="*/ 2147483647 w 898"/>
                <a:gd name="T115" fmla="*/ 2147483647 h 1080"/>
                <a:gd name="T116" fmla="*/ 2147483647 w 898"/>
                <a:gd name="T117" fmla="*/ 2147483647 h 1080"/>
                <a:gd name="T118" fmla="*/ 2147483647 w 898"/>
                <a:gd name="T119" fmla="*/ 2147483647 h 1080"/>
                <a:gd name="T120" fmla="*/ 2147483647 w 898"/>
                <a:gd name="T121" fmla="*/ 2147483647 h 1080"/>
                <a:gd name="T122" fmla="*/ 2147483647 w 898"/>
                <a:gd name="T123" fmla="*/ 2147483647 h 1080"/>
                <a:gd name="T124" fmla="*/ 2147483647 w 898"/>
                <a:gd name="T125" fmla="*/ 2147483647 h 10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080"/>
                <a:gd name="T191" fmla="*/ 898 w 898"/>
                <a:gd name="T192" fmla="*/ 1080 h 10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080">
                  <a:moveTo>
                    <a:pt x="48" y="1052"/>
                  </a:moveTo>
                  <a:lnTo>
                    <a:pt x="45" y="1050"/>
                  </a:lnTo>
                  <a:lnTo>
                    <a:pt x="45" y="1049"/>
                  </a:lnTo>
                  <a:lnTo>
                    <a:pt x="38" y="1046"/>
                  </a:lnTo>
                  <a:lnTo>
                    <a:pt x="34" y="1043"/>
                  </a:lnTo>
                  <a:lnTo>
                    <a:pt x="33" y="1044"/>
                  </a:lnTo>
                  <a:lnTo>
                    <a:pt x="31" y="1038"/>
                  </a:lnTo>
                  <a:lnTo>
                    <a:pt x="27" y="1035"/>
                  </a:lnTo>
                  <a:lnTo>
                    <a:pt x="24" y="1033"/>
                  </a:lnTo>
                  <a:lnTo>
                    <a:pt x="17" y="1026"/>
                  </a:lnTo>
                  <a:lnTo>
                    <a:pt x="14" y="1020"/>
                  </a:lnTo>
                  <a:lnTo>
                    <a:pt x="12" y="1018"/>
                  </a:lnTo>
                  <a:lnTo>
                    <a:pt x="12" y="1011"/>
                  </a:lnTo>
                  <a:lnTo>
                    <a:pt x="13" y="1007"/>
                  </a:lnTo>
                  <a:lnTo>
                    <a:pt x="17" y="997"/>
                  </a:lnTo>
                  <a:lnTo>
                    <a:pt x="16" y="993"/>
                  </a:lnTo>
                  <a:lnTo>
                    <a:pt x="17" y="990"/>
                  </a:lnTo>
                  <a:lnTo>
                    <a:pt x="24" y="995"/>
                  </a:lnTo>
                  <a:lnTo>
                    <a:pt x="24" y="997"/>
                  </a:lnTo>
                  <a:lnTo>
                    <a:pt x="27" y="998"/>
                  </a:lnTo>
                  <a:lnTo>
                    <a:pt x="29" y="996"/>
                  </a:lnTo>
                  <a:lnTo>
                    <a:pt x="33" y="998"/>
                  </a:lnTo>
                  <a:lnTo>
                    <a:pt x="33" y="1001"/>
                  </a:lnTo>
                  <a:lnTo>
                    <a:pt x="39" y="1006"/>
                  </a:lnTo>
                  <a:lnTo>
                    <a:pt x="37" y="1001"/>
                  </a:lnTo>
                  <a:lnTo>
                    <a:pt x="62" y="991"/>
                  </a:lnTo>
                  <a:lnTo>
                    <a:pt x="61" y="990"/>
                  </a:lnTo>
                  <a:lnTo>
                    <a:pt x="43" y="993"/>
                  </a:lnTo>
                  <a:lnTo>
                    <a:pt x="37" y="998"/>
                  </a:lnTo>
                  <a:lnTo>
                    <a:pt x="33" y="995"/>
                  </a:lnTo>
                  <a:lnTo>
                    <a:pt x="38" y="992"/>
                  </a:lnTo>
                  <a:lnTo>
                    <a:pt x="35" y="990"/>
                  </a:lnTo>
                  <a:lnTo>
                    <a:pt x="32" y="991"/>
                  </a:lnTo>
                  <a:lnTo>
                    <a:pt x="30" y="989"/>
                  </a:lnTo>
                  <a:lnTo>
                    <a:pt x="32" y="985"/>
                  </a:lnTo>
                  <a:lnTo>
                    <a:pt x="43" y="981"/>
                  </a:lnTo>
                  <a:lnTo>
                    <a:pt x="36" y="981"/>
                  </a:lnTo>
                  <a:lnTo>
                    <a:pt x="41" y="975"/>
                  </a:lnTo>
                  <a:lnTo>
                    <a:pt x="55" y="967"/>
                  </a:lnTo>
                  <a:lnTo>
                    <a:pt x="42" y="972"/>
                  </a:lnTo>
                  <a:lnTo>
                    <a:pt x="41" y="968"/>
                  </a:lnTo>
                  <a:lnTo>
                    <a:pt x="46" y="967"/>
                  </a:lnTo>
                  <a:lnTo>
                    <a:pt x="37" y="966"/>
                  </a:lnTo>
                  <a:lnTo>
                    <a:pt x="38" y="961"/>
                  </a:lnTo>
                  <a:lnTo>
                    <a:pt x="42" y="958"/>
                  </a:lnTo>
                  <a:lnTo>
                    <a:pt x="48" y="953"/>
                  </a:lnTo>
                  <a:lnTo>
                    <a:pt x="60" y="949"/>
                  </a:lnTo>
                  <a:lnTo>
                    <a:pt x="56" y="948"/>
                  </a:lnTo>
                  <a:lnTo>
                    <a:pt x="49" y="950"/>
                  </a:lnTo>
                  <a:lnTo>
                    <a:pt x="54" y="939"/>
                  </a:lnTo>
                  <a:lnTo>
                    <a:pt x="45" y="952"/>
                  </a:lnTo>
                  <a:lnTo>
                    <a:pt x="44" y="954"/>
                  </a:lnTo>
                  <a:lnTo>
                    <a:pt x="39" y="960"/>
                  </a:lnTo>
                  <a:lnTo>
                    <a:pt x="33" y="963"/>
                  </a:lnTo>
                  <a:lnTo>
                    <a:pt x="33" y="955"/>
                  </a:lnTo>
                  <a:lnTo>
                    <a:pt x="44" y="954"/>
                  </a:lnTo>
                  <a:lnTo>
                    <a:pt x="42" y="953"/>
                  </a:lnTo>
                  <a:lnTo>
                    <a:pt x="32" y="952"/>
                  </a:lnTo>
                  <a:lnTo>
                    <a:pt x="31" y="948"/>
                  </a:lnTo>
                  <a:lnTo>
                    <a:pt x="29" y="949"/>
                  </a:lnTo>
                  <a:lnTo>
                    <a:pt x="30" y="954"/>
                  </a:lnTo>
                  <a:lnTo>
                    <a:pt x="23" y="959"/>
                  </a:lnTo>
                  <a:lnTo>
                    <a:pt x="30" y="956"/>
                  </a:lnTo>
                  <a:lnTo>
                    <a:pt x="31" y="962"/>
                  </a:lnTo>
                  <a:lnTo>
                    <a:pt x="30" y="964"/>
                  </a:lnTo>
                  <a:lnTo>
                    <a:pt x="24" y="964"/>
                  </a:lnTo>
                  <a:lnTo>
                    <a:pt x="20" y="970"/>
                  </a:lnTo>
                  <a:lnTo>
                    <a:pt x="21" y="965"/>
                  </a:lnTo>
                  <a:lnTo>
                    <a:pt x="21" y="951"/>
                  </a:lnTo>
                  <a:lnTo>
                    <a:pt x="14" y="955"/>
                  </a:lnTo>
                  <a:lnTo>
                    <a:pt x="18" y="955"/>
                  </a:lnTo>
                  <a:lnTo>
                    <a:pt x="18" y="968"/>
                  </a:lnTo>
                  <a:lnTo>
                    <a:pt x="8" y="968"/>
                  </a:lnTo>
                  <a:lnTo>
                    <a:pt x="5" y="978"/>
                  </a:lnTo>
                  <a:lnTo>
                    <a:pt x="1" y="978"/>
                  </a:lnTo>
                  <a:lnTo>
                    <a:pt x="4" y="958"/>
                  </a:lnTo>
                  <a:lnTo>
                    <a:pt x="5" y="949"/>
                  </a:lnTo>
                  <a:lnTo>
                    <a:pt x="5" y="948"/>
                  </a:lnTo>
                  <a:lnTo>
                    <a:pt x="9" y="943"/>
                  </a:lnTo>
                  <a:lnTo>
                    <a:pt x="9" y="940"/>
                  </a:lnTo>
                  <a:lnTo>
                    <a:pt x="13" y="938"/>
                  </a:lnTo>
                  <a:lnTo>
                    <a:pt x="15" y="943"/>
                  </a:lnTo>
                  <a:lnTo>
                    <a:pt x="16" y="938"/>
                  </a:lnTo>
                  <a:lnTo>
                    <a:pt x="15" y="937"/>
                  </a:lnTo>
                  <a:lnTo>
                    <a:pt x="17" y="933"/>
                  </a:lnTo>
                  <a:lnTo>
                    <a:pt x="18" y="933"/>
                  </a:lnTo>
                  <a:lnTo>
                    <a:pt x="18" y="946"/>
                  </a:lnTo>
                  <a:lnTo>
                    <a:pt x="16" y="948"/>
                  </a:lnTo>
                  <a:lnTo>
                    <a:pt x="14" y="949"/>
                  </a:lnTo>
                  <a:lnTo>
                    <a:pt x="14" y="952"/>
                  </a:lnTo>
                  <a:lnTo>
                    <a:pt x="18" y="948"/>
                  </a:lnTo>
                  <a:lnTo>
                    <a:pt x="19" y="947"/>
                  </a:lnTo>
                  <a:lnTo>
                    <a:pt x="21" y="937"/>
                  </a:lnTo>
                  <a:lnTo>
                    <a:pt x="29" y="940"/>
                  </a:lnTo>
                  <a:lnTo>
                    <a:pt x="30" y="943"/>
                  </a:lnTo>
                  <a:lnTo>
                    <a:pt x="30" y="940"/>
                  </a:lnTo>
                  <a:lnTo>
                    <a:pt x="36" y="939"/>
                  </a:lnTo>
                  <a:lnTo>
                    <a:pt x="35" y="937"/>
                  </a:lnTo>
                  <a:lnTo>
                    <a:pt x="30" y="939"/>
                  </a:lnTo>
                  <a:lnTo>
                    <a:pt x="29" y="935"/>
                  </a:lnTo>
                  <a:lnTo>
                    <a:pt x="36" y="931"/>
                  </a:lnTo>
                  <a:lnTo>
                    <a:pt x="42" y="933"/>
                  </a:lnTo>
                  <a:lnTo>
                    <a:pt x="51" y="925"/>
                  </a:lnTo>
                  <a:lnTo>
                    <a:pt x="37" y="930"/>
                  </a:lnTo>
                  <a:lnTo>
                    <a:pt x="39" y="923"/>
                  </a:lnTo>
                  <a:lnTo>
                    <a:pt x="34" y="929"/>
                  </a:lnTo>
                  <a:lnTo>
                    <a:pt x="31" y="925"/>
                  </a:lnTo>
                  <a:lnTo>
                    <a:pt x="30" y="924"/>
                  </a:lnTo>
                  <a:lnTo>
                    <a:pt x="27" y="925"/>
                  </a:lnTo>
                  <a:lnTo>
                    <a:pt x="26" y="921"/>
                  </a:lnTo>
                  <a:lnTo>
                    <a:pt x="29" y="920"/>
                  </a:lnTo>
                  <a:lnTo>
                    <a:pt x="31" y="917"/>
                  </a:lnTo>
                  <a:lnTo>
                    <a:pt x="35" y="915"/>
                  </a:lnTo>
                  <a:lnTo>
                    <a:pt x="36" y="914"/>
                  </a:lnTo>
                  <a:lnTo>
                    <a:pt x="39" y="915"/>
                  </a:lnTo>
                  <a:lnTo>
                    <a:pt x="42" y="913"/>
                  </a:lnTo>
                  <a:lnTo>
                    <a:pt x="40" y="910"/>
                  </a:lnTo>
                  <a:lnTo>
                    <a:pt x="41" y="908"/>
                  </a:lnTo>
                  <a:lnTo>
                    <a:pt x="45" y="903"/>
                  </a:lnTo>
                  <a:lnTo>
                    <a:pt x="54" y="902"/>
                  </a:lnTo>
                  <a:lnTo>
                    <a:pt x="53" y="901"/>
                  </a:lnTo>
                  <a:lnTo>
                    <a:pt x="54" y="898"/>
                  </a:lnTo>
                  <a:lnTo>
                    <a:pt x="53" y="898"/>
                  </a:lnTo>
                  <a:lnTo>
                    <a:pt x="52" y="900"/>
                  </a:lnTo>
                  <a:lnTo>
                    <a:pt x="47" y="902"/>
                  </a:lnTo>
                  <a:lnTo>
                    <a:pt x="48" y="901"/>
                  </a:lnTo>
                  <a:lnTo>
                    <a:pt x="45" y="896"/>
                  </a:lnTo>
                  <a:lnTo>
                    <a:pt x="46" y="893"/>
                  </a:lnTo>
                  <a:lnTo>
                    <a:pt x="48" y="894"/>
                  </a:lnTo>
                  <a:lnTo>
                    <a:pt x="53" y="889"/>
                  </a:lnTo>
                  <a:lnTo>
                    <a:pt x="58" y="884"/>
                  </a:lnTo>
                  <a:lnTo>
                    <a:pt x="57" y="882"/>
                  </a:lnTo>
                  <a:lnTo>
                    <a:pt x="60" y="881"/>
                  </a:lnTo>
                  <a:lnTo>
                    <a:pt x="64" y="879"/>
                  </a:lnTo>
                  <a:lnTo>
                    <a:pt x="66" y="877"/>
                  </a:lnTo>
                  <a:lnTo>
                    <a:pt x="69" y="878"/>
                  </a:lnTo>
                  <a:lnTo>
                    <a:pt x="67" y="884"/>
                  </a:lnTo>
                  <a:lnTo>
                    <a:pt x="67" y="887"/>
                  </a:lnTo>
                  <a:lnTo>
                    <a:pt x="65" y="891"/>
                  </a:lnTo>
                  <a:lnTo>
                    <a:pt x="65" y="893"/>
                  </a:lnTo>
                  <a:lnTo>
                    <a:pt x="63" y="903"/>
                  </a:lnTo>
                  <a:lnTo>
                    <a:pt x="64" y="904"/>
                  </a:lnTo>
                  <a:lnTo>
                    <a:pt x="66" y="895"/>
                  </a:lnTo>
                  <a:lnTo>
                    <a:pt x="68" y="889"/>
                  </a:lnTo>
                  <a:lnTo>
                    <a:pt x="71" y="882"/>
                  </a:lnTo>
                  <a:lnTo>
                    <a:pt x="74" y="878"/>
                  </a:lnTo>
                  <a:lnTo>
                    <a:pt x="77" y="874"/>
                  </a:lnTo>
                  <a:lnTo>
                    <a:pt x="83" y="874"/>
                  </a:lnTo>
                  <a:lnTo>
                    <a:pt x="86" y="874"/>
                  </a:lnTo>
                  <a:lnTo>
                    <a:pt x="88" y="877"/>
                  </a:lnTo>
                  <a:lnTo>
                    <a:pt x="88" y="873"/>
                  </a:lnTo>
                  <a:lnTo>
                    <a:pt x="86" y="872"/>
                  </a:lnTo>
                  <a:lnTo>
                    <a:pt x="83" y="872"/>
                  </a:lnTo>
                  <a:lnTo>
                    <a:pt x="78" y="873"/>
                  </a:lnTo>
                  <a:lnTo>
                    <a:pt x="74" y="875"/>
                  </a:lnTo>
                  <a:lnTo>
                    <a:pt x="71" y="878"/>
                  </a:lnTo>
                  <a:lnTo>
                    <a:pt x="69" y="874"/>
                  </a:lnTo>
                  <a:lnTo>
                    <a:pt x="73" y="868"/>
                  </a:lnTo>
                  <a:lnTo>
                    <a:pt x="67" y="874"/>
                  </a:lnTo>
                  <a:lnTo>
                    <a:pt x="65" y="874"/>
                  </a:lnTo>
                  <a:lnTo>
                    <a:pt x="58" y="877"/>
                  </a:lnTo>
                  <a:lnTo>
                    <a:pt x="55" y="878"/>
                  </a:lnTo>
                  <a:lnTo>
                    <a:pt x="54" y="878"/>
                  </a:lnTo>
                  <a:lnTo>
                    <a:pt x="54" y="880"/>
                  </a:lnTo>
                  <a:lnTo>
                    <a:pt x="51" y="879"/>
                  </a:lnTo>
                  <a:lnTo>
                    <a:pt x="50" y="881"/>
                  </a:lnTo>
                  <a:lnTo>
                    <a:pt x="49" y="882"/>
                  </a:lnTo>
                  <a:lnTo>
                    <a:pt x="50" y="883"/>
                  </a:lnTo>
                  <a:lnTo>
                    <a:pt x="52" y="883"/>
                  </a:lnTo>
                  <a:lnTo>
                    <a:pt x="51" y="884"/>
                  </a:lnTo>
                  <a:lnTo>
                    <a:pt x="49" y="885"/>
                  </a:lnTo>
                  <a:lnTo>
                    <a:pt x="49" y="887"/>
                  </a:lnTo>
                  <a:lnTo>
                    <a:pt x="48" y="890"/>
                  </a:lnTo>
                  <a:lnTo>
                    <a:pt x="42" y="889"/>
                  </a:lnTo>
                  <a:lnTo>
                    <a:pt x="41" y="893"/>
                  </a:lnTo>
                  <a:lnTo>
                    <a:pt x="38" y="897"/>
                  </a:lnTo>
                  <a:lnTo>
                    <a:pt x="37" y="903"/>
                  </a:lnTo>
                  <a:lnTo>
                    <a:pt x="37" y="906"/>
                  </a:lnTo>
                  <a:lnTo>
                    <a:pt x="34" y="911"/>
                  </a:lnTo>
                  <a:lnTo>
                    <a:pt x="30" y="912"/>
                  </a:lnTo>
                  <a:lnTo>
                    <a:pt x="29" y="909"/>
                  </a:lnTo>
                  <a:lnTo>
                    <a:pt x="25" y="913"/>
                  </a:lnTo>
                  <a:lnTo>
                    <a:pt x="26" y="916"/>
                  </a:lnTo>
                  <a:lnTo>
                    <a:pt x="24" y="918"/>
                  </a:lnTo>
                  <a:lnTo>
                    <a:pt x="21" y="919"/>
                  </a:lnTo>
                  <a:lnTo>
                    <a:pt x="19" y="914"/>
                  </a:lnTo>
                  <a:lnTo>
                    <a:pt x="16" y="910"/>
                  </a:lnTo>
                  <a:lnTo>
                    <a:pt x="16" y="908"/>
                  </a:lnTo>
                  <a:lnTo>
                    <a:pt x="18" y="910"/>
                  </a:lnTo>
                  <a:lnTo>
                    <a:pt x="19" y="905"/>
                  </a:lnTo>
                  <a:lnTo>
                    <a:pt x="23" y="905"/>
                  </a:lnTo>
                  <a:lnTo>
                    <a:pt x="28" y="904"/>
                  </a:lnTo>
                  <a:lnTo>
                    <a:pt x="31" y="904"/>
                  </a:lnTo>
                  <a:lnTo>
                    <a:pt x="33" y="903"/>
                  </a:lnTo>
                  <a:lnTo>
                    <a:pt x="30" y="903"/>
                  </a:lnTo>
                  <a:lnTo>
                    <a:pt x="30" y="900"/>
                  </a:lnTo>
                  <a:lnTo>
                    <a:pt x="31" y="899"/>
                  </a:lnTo>
                  <a:lnTo>
                    <a:pt x="30" y="896"/>
                  </a:lnTo>
                  <a:lnTo>
                    <a:pt x="29" y="895"/>
                  </a:lnTo>
                  <a:lnTo>
                    <a:pt x="25" y="897"/>
                  </a:lnTo>
                  <a:lnTo>
                    <a:pt x="24" y="896"/>
                  </a:lnTo>
                  <a:lnTo>
                    <a:pt x="24" y="894"/>
                  </a:lnTo>
                  <a:lnTo>
                    <a:pt x="24" y="892"/>
                  </a:lnTo>
                  <a:lnTo>
                    <a:pt x="27" y="891"/>
                  </a:lnTo>
                  <a:lnTo>
                    <a:pt x="30" y="890"/>
                  </a:lnTo>
                  <a:lnTo>
                    <a:pt x="31" y="890"/>
                  </a:lnTo>
                  <a:lnTo>
                    <a:pt x="29" y="889"/>
                  </a:lnTo>
                  <a:lnTo>
                    <a:pt x="26" y="889"/>
                  </a:lnTo>
                  <a:lnTo>
                    <a:pt x="28" y="883"/>
                  </a:lnTo>
                  <a:lnTo>
                    <a:pt x="29" y="881"/>
                  </a:lnTo>
                  <a:lnTo>
                    <a:pt x="34" y="879"/>
                  </a:lnTo>
                  <a:lnTo>
                    <a:pt x="35" y="877"/>
                  </a:lnTo>
                  <a:lnTo>
                    <a:pt x="31" y="877"/>
                  </a:lnTo>
                  <a:lnTo>
                    <a:pt x="30" y="878"/>
                  </a:lnTo>
                  <a:lnTo>
                    <a:pt x="26" y="883"/>
                  </a:lnTo>
                  <a:lnTo>
                    <a:pt x="24" y="885"/>
                  </a:lnTo>
                  <a:lnTo>
                    <a:pt x="24" y="889"/>
                  </a:lnTo>
                  <a:lnTo>
                    <a:pt x="23" y="891"/>
                  </a:lnTo>
                  <a:lnTo>
                    <a:pt x="20" y="894"/>
                  </a:lnTo>
                  <a:lnTo>
                    <a:pt x="18" y="896"/>
                  </a:lnTo>
                  <a:lnTo>
                    <a:pt x="15" y="896"/>
                  </a:lnTo>
                  <a:lnTo>
                    <a:pt x="11" y="895"/>
                  </a:lnTo>
                  <a:lnTo>
                    <a:pt x="10" y="893"/>
                  </a:lnTo>
                  <a:lnTo>
                    <a:pt x="11" y="890"/>
                  </a:lnTo>
                  <a:lnTo>
                    <a:pt x="14" y="888"/>
                  </a:lnTo>
                  <a:lnTo>
                    <a:pt x="15" y="885"/>
                  </a:lnTo>
                  <a:lnTo>
                    <a:pt x="12" y="887"/>
                  </a:lnTo>
                  <a:lnTo>
                    <a:pt x="10" y="886"/>
                  </a:lnTo>
                  <a:lnTo>
                    <a:pt x="8" y="886"/>
                  </a:lnTo>
                  <a:lnTo>
                    <a:pt x="6" y="887"/>
                  </a:lnTo>
                  <a:lnTo>
                    <a:pt x="6" y="890"/>
                  </a:lnTo>
                  <a:lnTo>
                    <a:pt x="6" y="891"/>
                  </a:lnTo>
                  <a:lnTo>
                    <a:pt x="5" y="890"/>
                  </a:lnTo>
                  <a:lnTo>
                    <a:pt x="1" y="889"/>
                  </a:lnTo>
                  <a:lnTo>
                    <a:pt x="0" y="887"/>
                  </a:lnTo>
                  <a:lnTo>
                    <a:pt x="0" y="883"/>
                  </a:lnTo>
                  <a:lnTo>
                    <a:pt x="3" y="882"/>
                  </a:lnTo>
                  <a:lnTo>
                    <a:pt x="4" y="881"/>
                  </a:lnTo>
                  <a:lnTo>
                    <a:pt x="2" y="880"/>
                  </a:lnTo>
                  <a:lnTo>
                    <a:pt x="0" y="878"/>
                  </a:lnTo>
                  <a:lnTo>
                    <a:pt x="1" y="876"/>
                  </a:lnTo>
                  <a:lnTo>
                    <a:pt x="1" y="873"/>
                  </a:lnTo>
                  <a:lnTo>
                    <a:pt x="3" y="875"/>
                  </a:lnTo>
                  <a:lnTo>
                    <a:pt x="5" y="875"/>
                  </a:lnTo>
                  <a:lnTo>
                    <a:pt x="7" y="875"/>
                  </a:lnTo>
                  <a:lnTo>
                    <a:pt x="10" y="874"/>
                  </a:lnTo>
                  <a:lnTo>
                    <a:pt x="12" y="874"/>
                  </a:lnTo>
                  <a:lnTo>
                    <a:pt x="14" y="875"/>
                  </a:lnTo>
                  <a:lnTo>
                    <a:pt x="15" y="873"/>
                  </a:lnTo>
                  <a:lnTo>
                    <a:pt x="15" y="872"/>
                  </a:lnTo>
                  <a:lnTo>
                    <a:pt x="15" y="870"/>
                  </a:lnTo>
                  <a:lnTo>
                    <a:pt x="14" y="868"/>
                  </a:lnTo>
                  <a:lnTo>
                    <a:pt x="15" y="866"/>
                  </a:lnTo>
                  <a:lnTo>
                    <a:pt x="17" y="866"/>
                  </a:lnTo>
                  <a:lnTo>
                    <a:pt x="18" y="866"/>
                  </a:lnTo>
                  <a:lnTo>
                    <a:pt x="18" y="865"/>
                  </a:lnTo>
                  <a:lnTo>
                    <a:pt x="18" y="863"/>
                  </a:lnTo>
                  <a:lnTo>
                    <a:pt x="21" y="861"/>
                  </a:lnTo>
                  <a:lnTo>
                    <a:pt x="23" y="860"/>
                  </a:lnTo>
                  <a:lnTo>
                    <a:pt x="24" y="859"/>
                  </a:lnTo>
                  <a:lnTo>
                    <a:pt x="26" y="857"/>
                  </a:lnTo>
                  <a:lnTo>
                    <a:pt x="26" y="856"/>
                  </a:lnTo>
                  <a:lnTo>
                    <a:pt x="24" y="858"/>
                  </a:lnTo>
                  <a:lnTo>
                    <a:pt x="22" y="858"/>
                  </a:lnTo>
                  <a:lnTo>
                    <a:pt x="19" y="860"/>
                  </a:lnTo>
                  <a:lnTo>
                    <a:pt x="18" y="860"/>
                  </a:lnTo>
                  <a:lnTo>
                    <a:pt x="16" y="862"/>
                  </a:lnTo>
                  <a:lnTo>
                    <a:pt x="15" y="863"/>
                  </a:lnTo>
                  <a:lnTo>
                    <a:pt x="12" y="860"/>
                  </a:lnTo>
                  <a:lnTo>
                    <a:pt x="10" y="857"/>
                  </a:lnTo>
                  <a:lnTo>
                    <a:pt x="7" y="857"/>
                  </a:lnTo>
                  <a:lnTo>
                    <a:pt x="3" y="852"/>
                  </a:lnTo>
                  <a:lnTo>
                    <a:pt x="0" y="849"/>
                  </a:lnTo>
                  <a:lnTo>
                    <a:pt x="0" y="847"/>
                  </a:lnTo>
                  <a:lnTo>
                    <a:pt x="3" y="847"/>
                  </a:lnTo>
                  <a:lnTo>
                    <a:pt x="6" y="849"/>
                  </a:lnTo>
                  <a:lnTo>
                    <a:pt x="6" y="851"/>
                  </a:lnTo>
                  <a:lnTo>
                    <a:pt x="8" y="853"/>
                  </a:lnTo>
                  <a:lnTo>
                    <a:pt x="8" y="854"/>
                  </a:lnTo>
                  <a:lnTo>
                    <a:pt x="10" y="852"/>
                  </a:lnTo>
                  <a:lnTo>
                    <a:pt x="12" y="853"/>
                  </a:lnTo>
                  <a:lnTo>
                    <a:pt x="12" y="854"/>
                  </a:lnTo>
                  <a:lnTo>
                    <a:pt x="12" y="855"/>
                  </a:lnTo>
                  <a:lnTo>
                    <a:pt x="14" y="856"/>
                  </a:lnTo>
                  <a:lnTo>
                    <a:pt x="13" y="855"/>
                  </a:lnTo>
                  <a:lnTo>
                    <a:pt x="13" y="854"/>
                  </a:lnTo>
                  <a:lnTo>
                    <a:pt x="12" y="852"/>
                  </a:lnTo>
                  <a:lnTo>
                    <a:pt x="11" y="850"/>
                  </a:lnTo>
                  <a:lnTo>
                    <a:pt x="9" y="849"/>
                  </a:lnTo>
                  <a:lnTo>
                    <a:pt x="10" y="848"/>
                  </a:lnTo>
                  <a:lnTo>
                    <a:pt x="11" y="849"/>
                  </a:lnTo>
                  <a:lnTo>
                    <a:pt x="12" y="849"/>
                  </a:lnTo>
                  <a:lnTo>
                    <a:pt x="12" y="848"/>
                  </a:lnTo>
                  <a:lnTo>
                    <a:pt x="11" y="847"/>
                  </a:lnTo>
                  <a:lnTo>
                    <a:pt x="10" y="847"/>
                  </a:lnTo>
                  <a:lnTo>
                    <a:pt x="8" y="846"/>
                  </a:lnTo>
                  <a:lnTo>
                    <a:pt x="6" y="844"/>
                  </a:lnTo>
                  <a:lnTo>
                    <a:pt x="5" y="844"/>
                  </a:lnTo>
                  <a:lnTo>
                    <a:pt x="5" y="846"/>
                  </a:lnTo>
                  <a:lnTo>
                    <a:pt x="1" y="844"/>
                  </a:lnTo>
                  <a:lnTo>
                    <a:pt x="0" y="842"/>
                  </a:lnTo>
                  <a:lnTo>
                    <a:pt x="5" y="841"/>
                  </a:lnTo>
                  <a:lnTo>
                    <a:pt x="7" y="842"/>
                  </a:lnTo>
                  <a:lnTo>
                    <a:pt x="11" y="842"/>
                  </a:lnTo>
                  <a:lnTo>
                    <a:pt x="13" y="844"/>
                  </a:lnTo>
                  <a:lnTo>
                    <a:pt x="15" y="845"/>
                  </a:lnTo>
                  <a:lnTo>
                    <a:pt x="15" y="842"/>
                  </a:lnTo>
                  <a:lnTo>
                    <a:pt x="13" y="841"/>
                  </a:lnTo>
                  <a:lnTo>
                    <a:pt x="10" y="839"/>
                  </a:lnTo>
                  <a:lnTo>
                    <a:pt x="8" y="836"/>
                  </a:lnTo>
                  <a:lnTo>
                    <a:pt x="11" y="835"/>
                  </a:lnTo>
                  <a:lnTo>
                    <a:pt x="12" y="830"/>
                  </a:lnTo>
                  <a:lnTo>
                    <a:pt x="12" y="828"/>
                  </a:lnTo>
                  <a:lnTo>
                    <a:pt x="11" y="828"/>
                  </a:lnTo>
                  <a:lnTo>
                    <a:pt x="8" y="827"/>
                  </a:lnTo>
                  <a:lnTo>
                    <a:pt x="6" y="824"/>
                  </a:lnTo>
                  <a:lnTo>
                    <a:pt x="8" y="820"/>
                  </a:lnTo>
                  <a:lnTo>
                    <a:pt x="12" y="818"/>
                  </a:lnTo>
                  <a:lnTo>
                    <a:pt x="17" y="820"/>
                  </a:lnTo>
                  <a:lnTo>
                    <a:pt x="19" y="823"/>
                  </a:lnTo>
                  <a:lnTo>
                    <a:pt x="24" y="825"/>
                  </a:lnTo>
                  <a:lnTo>
                    <a:pt x="27" y="822"/>
                  </a:lnTo>
                  <a:lnTo>
                    <a:pt x="32" y="819"/>
                  </a:lnTo>
                  <a:lnTo>
                    <a:pt x="39" y="818"/>
                  </a:lnTo>
                  <a:lnTo>
                    <a:pt x="40" y="820"/>
                  </a:lnTo>
                  <a:lnTo>
                    <a:pt x="42" y="817"/>
                  </a:lnTo>
                  <a:lnTo>
                    <a:pt x="46" y="818"/>
                  </a:lnTo>
                  <a:lnTo>
                    <a:pt x="49" y="819"/>
                  </a:lnTo>
                  <a:lnTo>
                    <a:pt x="54" y="819"/>
                  </a:lnTo>
                  <a:lnTo>
                    <a:pt x="56" y="820"/>
                  </a:lnTo>
                  <a:lnTo>
                    <a:pt x="59" y="821"/>
                  </a:lnTo>
                  <a:lnTo>
                    <a:pt x="60" y="823"/>
                  </a:lnTo>
                  <a:lnTo>
                    <a:pt x="65" y="823"/>
                  </a:lnTo>
                  <a:lnTo>
                    <a:pt x="69" y="823"/>
                  </a:lnTo>
                  <a:lnTo>
                    <a:pt x="73" y="818"/>
                  </a:lnTo>
                  <a:lnTo>
                    <a:pt x="82" y="818"/>
                  </a:lnTo>
                  <a:lnTo>
                    <a:pt x="82" y="824"/>
                  </a:lnTo>
                  <a:lnTo>
                    <a:pt x="87" y="824"/>
                  </a:lnTo>
                  <a:lnTo>
                    <a:pt x="89" y="821"/>
                  </a:lnTo>
                  <a:lnTo>
                    <a:pt x="91" y="821"/>
                  </a:lnTo>
                  <a:lnTo>
                    <a:pt x="97" y="820"/>
                  </a:lnTo>
                  <a:lnTo>
                    <a:pt x="95" y="818"/>
                  </a:lnTo>
                  <a:lnTo>
                    <a:pt x="89" y="819"/>
                  </a:lnTo>
                  <a:lnTo>
                    <a:pt x="86" y="821"/>
                  </a:lnTo>
                  <a:lnTo>
                    <a:pt x="85" y="818"/>
                  </a:lnTo>
                  <a:lnTo>
                    <a:pt x="89" y="818"/>
                  </a:lnTo>
                  <a:lnTo>
                    <a:pt x="89" y="815"/>
                  </a:lnTo>
                  <a:lnTo>
                    <a:pt x="83" y="816"/>
                  </a:lnTo>
                  <a:lnTo>
                    <a:pt x="75" y="813"/>
                  </a:lnTo>
                  <a:lnTo>
                    <a:pt x="69" y="812"/>
                  </a:lnTo>
                  <a:lnTo>
                    <a:pt x="68" y="818"/>
                  </a:lnTo>
                  <a:lnTo>
                    <a:pt x="66" y="818"/>
                  </a:lnTo>
                  <a:lnTo>
                    <a:pt x="60" y="818"/>
                  </a:lnTo>
                  <a:lnTo>
                    <a:pt x="57" y="816"/>
                  </a:lnTo>
                  <a:lnTo>
                    <a:pt x="56" y="814"/>
                  </a:lnTo>
                  <a:lnTo>
                    <a:pt x="54" y="815"/>
                  </a:lnTo>
                  <a:lnTo>
                    <a:pt x="51" y="816"/>
                  </a:lnTo>
                  <a:lnTo>
                    <a:pt x="48" y="814"/>
                  </a:lnTo>
                  <a:lnTo>
                    <a:pt x="44" y="814"/>
                  </a:lnTo>
                  <a:lnTo>
                    <a:pt x="39" y="813"/>
                  </a:lnTo>
                  <a:lnTo>
                    <a:pt x="33" y="813"/>
                  </a:lnTo>
                  <a:lnTo>
                    <a:pt x="29" y="817"/>
                  </a:lnTo>
                  <a:lnTo>
                    <a:pt x="24" y="820"/>
                  </a:lnTo>
                  <a:lnTo>
                    <a:pt x="21" y="818"/>
                  </a:lnTo>
                  <a:lnTo>
                    <a:pt x="21" y="816"/>
                  </a:lnTo>
                  <a:lnTo>
                    <a:pt x="16" y="817"/>
                  </a:lnTo>
                  <a:lnTo>
                    <a:pt x="18" y="814"/>
                  </a:lnTo>
                  <a:lnTo>
                    <a:pt x="14" y="812"/>
                  </a:lnTo>
                  <a:lnTo>
                    <a:pt x="12" y="811"/>
                  </a:lnTo>
                  <a:lnTo>
                    <a:pt x="12" y="809"/>
                  </a:lnTo>
                  <a:lnTo>
                    <a:pt x="14" y="809"/>
                  </a:lnTo>
                  <a:lnTo>
                    <a:pt x="18" y="811"/>
                  </a:lnTo>
                  <a:lnTo>
                    <a:pt x="19" y="811"/>
                  </a:lnTo>
                  <a:lnTo>
                    <a:pt x="15" y="807"/>
                  </a:lnTo>
                  <a:lnTo>
                    <a:pt x="9" y="806"/>
                  </a:lnTo>
                  <a:lnTo>
                    <a:pt x="12" y="806"/>
                  </a:lnTo>
                  <a:lnTo>
                    <a:pt x="12" y="805"/>
                  </a:lnTo>
                  <a:lnTo>
                    <a:pt x="9" y="804"/>
                  </a:lnTo>
                  <a:lnTo>
                    <a:pt x="8" y="803"/>
                  </a:lnTo>
                  <a:lnTo>
                    <a:pt x="7" y="801"/>
                  </a:lnTo>
                  <a:lnTo>
                    <a:pt x="13" y="800"/>
                  </a:lnTo>
                  <a:lnTo>
                    <a:pt x="17" y="800"/>
                  </a:lnTo>
                  <a:lnTo>
                    <a:pt x="21" y="799"/>
                  </a:lnTo>
                  <a:lnTo>
                    <a:pt x="18" y="796"/>
                  </a:lnTo>
                  <a:lnTo>
                    <a:pt x="11" y="796"/>
                  </a:lnTo>
                  <a:lnTo>
                    <a:pt x="10" y="794"/>
                  </a:lnTo>
                  <a:lnTo>
                    <a:pt x="12" y="793"/>
                  </a:lnTo>
                  <a:lnTo>
                    <a:pt x="14" y="790"/>
                  </a:lnTo>
                  <a:lnTo>
                    <a:pt x="12" y="790"/>
                  </a:lnTo>
                  <a:lnTo>
                    <a:pt x="8" y="791"/>
                  </a:lnTo>
                  <a:lnTo>
                    <a:pt x="9" y="789"/>
                  </a:lnTo>
                  <a:lnTo>
                    <a:pt x="12" y="789"/>
                  </a:lnTo>
                  <a:lnTo>
                    <a:pt x="15" y="788"/>
                  </a:lnTo>
                  <a:lnTo>
                    <a:pt x="18" y="788"/>
                  </a:lnTo>
                  <a:lnTo>
                    <a:pt x="21" y="787"/>
                  </a:lnTo>
                  <a:lnTo>
                    <a:pt x="25" y="789"/>
                  </a:lnTo>
                  <a:lnTo>
                    <a:pt x="29" y="790"/>
                  </a:lnTo>
                  <a:lnTo>
                    <a:pt x="32" y="790"/>
                  </a:lnTo>
                  <a:lnTo>
                    <a:pt x="35" y="789"/>
                  </a:lnTo>
                  <a:lnTo>
                    <a:pt x="37" y="787"/>
                  </a:lnTo>
                  <a:lnTo>
                    <a:pt x="40" y="788"/>
                  </a:lnTo>
                  <a:lnTo>
                    <a:pt x="42" y="789"/>
                  </a:lnTo>
                  <a:lnTo>
                    <a:pt x="42" y="787"/>
                  </a:lnTo>
                  <a:lnTo>
                    <a:pt x="39" y="785"/>
                  </a:lnTo>
                  <a:lnTo>
                    <a:pt x="37" y="786"/>
                  </a:lnTo>
                  <a:lnTo>
                    <a:pt x="33" y="788"/>
                  </a:lnTo>
                  <a:lnTo>
                    <a:pt x="30" y="789"/>
                  </a:lnTo>
                  <a:lnTo>
                    <a:pt x="28" y="788"/>
                  </a:lnTo>
                  <a:lnTo>
                    <a:pt x="27" y="786"/>
                  </a:lnTo>
                  <a:lnTo>
                    <a:pt x="24" y="786"/>
                  </a:lnTo>
                  <a:lnTo>
                    <a:pt x="21" y="784"/>
                  </a:lnTo>
                  <a:lnTo>
                    <a:pt x="17" y="783"/>
                  </a:lnTo>
                  <a:lnTo>
                    <a:pt x="17" y="781"/>
                  </a:lnTo>
                  <a:lnTo>
                    <a:pt x="18" y="780"/>
                  </a:lnTo>
                  <a:lnTo>
                    <a:pt x="21" y="782"/>
                  </a:lnTo>
                  <a:lnTo>
                    <a:pt x="22" y="781"/>
                  </a:lnTo>
                  <a:lnTo>
                    <a:pt x="24" y="780"/>
                  </a:lnTo>
                  <a:lnTo>
                    <a:pt x="23" y="779"/>
                  </a:lnTo>
                  <a:lnTo>
                    <a:pt x="20" y="777"/>
                  </a:lnTo>
                  <a:lnTo>
                    <a:pt x="18" y="775"/>
                  </a:lnTo>
                  <a:lnTo>
                    <a:pt x="18" y="774"/>
                  </a:lnTo>
                  <a:lnTo>
                    <a:pt x="18" y="771"/>
                  </a:lnTo>
                  <a:lnTo>
                    <a:pt x="16" y="771"/>
                  </a:lnTo>
                  <a:lnTo>
                    <a:pt x="11" y="771"/>
                  </a:lnTo>
                  <a:lnTo>
                    <a:pt x="11" y="768"/>
                  </a:lnTo>
                  <a:lnTo>
                    <a:pt x="11" y="765"/>
                  </a:lnTo>
                  <a:lnTo>
                    <a:pt x="12" y="762"/>
                  </a:lnTo>
                  <a:lnTo>
                    <a:pt x="14" y="761"/>
                  </a:lnTo>
                  <a:lnTo>
                    <a:pt x="15" y="762"/>
                  </a:lnTo>
                  <a:lnTo>
                    <a:pt x="15" y="765"/>
                  </a:lnTo>
                  <a:lnTo>
                    <a:pt x="17" y="765"/>
                  </a:lnTo>
                  <a:lnTo>
                    <a:pt x="19" y="764"/>
                  </a:lnTo>
                  <a:lnTo>
                    <a:pt x="18" y="762"/>
                  </a:lnTo>
                  <a:lnTo>
                    <a:pt x="24" y="759"/>
                  </a:lnTo>
                  <a:lnTo>
                    <a:pt x="15" y="760"/>
                  </a:lnTo>
                  <a:lnTo>
                    <a:pt x="18" y="758"/>
                  </a:lnTo>
                  <a:lnTo>
                    <a:pt x="24" y="756"/>
                  </a:lnTo>
                  <a:lnTo>
                    <a:pt x="24" y="755"/>
                  </a:lnTo>
                  <a:lnTo>
                    <a:pt x="26" y="754"/>
                  </a:lnTo>
                  <a:lnTo>
                    <a:pt x="24" y="753"/>
                  </a:lnTo>
                  <a:lnTo>
                    <a:pt x="28" y="749"/>
                  </a:lnTo>
                  <a:lnTo>
                    <a:pt x="39" y="753"/>
                  </a:lnTo>
                  <a:lnTo>
                    <a:pt x="39" y="758"/>
                  </a:lnTo>
                  <a:lnTo>
                    <a:pt x="46" y="755"/>
                  </a:lnTo>
                  <a:lnTo>
                    <a:pt x="50" y="757"/>
                  </a:lnTo>
                  <a:lnTo>
                    <a:pt x="50" y="759"/>
                  </a:lnTo>
                  <a:lnTo>
                    <a:pt x="48" y="761"/>
                  </a:lnTo>
                  <a:lnTo>
                    <a:pt x="47" y="764"/>
                  </a:lnTo>
                  <a:lnTo>
                    <a:pt x="47" y="766"/>
                  </a:lnTo>
                  <a:lnTo>
                    <a:pt x="49" y="765"/>
                  </a:lnTo>
                  <a:lnTo>
                    <a:pt x="51" y="761"/>
                  </a:lnTo>
                  <a:lnTo>
                    <a:pt x="52" y="758"/>
                  </a:lnTo>
                  <a:lnTo>
                    <a:pt x="54" y="756"/>
                  </a:lnTo>
                  <a:lnTo>
                    <a:pt x="54" y="754"/>
                  </a:lnTo>
                  <a:lnTo>
                    <a:pt x="50" y="754"/>
                  </a:lnTo>
                  <a:lnTo>
                    <a:pt x="46" y="754"/>
                  </a:lnTo>
                  <a:lnTo>
                    <a:pt x="42" y="754"/>
                  </a:lnTo>
                  <a:lnTo>
                    <a:pt x="42" y="753"/>
                  </a:lnTo>
                  <a:lnTo>
                    <a:pt x="46" y="753"/>
                  </a:lnTo>
                  <a:lnTo>
                    <a:pt x="52" y="753"/>
                  </a:lnTo>
                  <a:lnTo>
                    <a:pt x="48" y="751"/>
                  </a:lnTo>
                  <a:lnTo>
                    <a:pt x="43" y="750"/>
                  </a:lnTo>
                  <a:lnTo>
                    <a:pt x="39" y="750"/>
                  </a:lnTo>
                  <a:lnTo>
                    <a:pt x="34" y="748"/>
                  </a:lnTo>
                  <a:lnTo>
                    <a:pt x="29" y="747"/>
                  </a:lnTo>
                  <a:lnTo>
                    <a:pt x="24" y="749"/>
                  </a:lnTo>
                  <a:lnTo>
                    <a:pt x="16" y="747"/>
                  </a:lnTo>
                  <a:lnTo>
                    <a:pt x="14" y="746"/>
                  </a:lnTo>
                  <a:lnTo>
                    <a:pt x="13" y="745"/>
                  </a:lnTo>
                  <a:lnTo>
                    <a:pt x="16" y="744"/>
                  </a:lnTo>
                  <a:lnTo>
                    <a:pt x="14" y="741"/>
                  </a:lnTo>
                  <a:lnTo>
                    <a:pt x="12" y="741"/>
                  </a:lnTo>
                  <a:lnTo>
                    <a:pt x="12" y="739"/>
                  </a:lnTo>
                  <a:lnTo>
                    <a:pt x="14" y="739"/>
                  </a:lnTo>
                  <a:lnTo>
                    <a:pt x="15" y="741"/>
                  </a:lnTo>
                  <a:lnTo>
                    <a:pt x="18" y="739"/>
                  </a:lnTo>
                  <a:lnTo>
                    <a:pt x="20" y="745"/>
                  </a:lnTo>
                  <a:lnTo>
                    <a:pt x="25" y="744"/>
                  </a:lnTo>
                  <a:lnTo>
                    <a:pt x="26" y="741"/>
                  </a:lnTo>
                  <a:lnTo>
                    <a:pt x="30" y="740"/>
                  </a:lnTo>
                  <a:lnTo>
                    <a:pt x="27" y="739"/>
                  </a:lnTo>
                  <a:lnTo>
                    <a:pt x="26" y="736"/>
                  </a:lnTo>
                  <a:lnTo>
                    <a:pt x="23" y="734"/>
                  </a:lnTo>
                  <a:lnTo>
                    <a:pt x="18" y="733"/>
                  </a:lnTo>
                  <a:lnTo>
                    <a:pt x="18" y="731"/>
                  </a:lnTo>
                  <a:lnTo>
                    <a:pt x="20" y="731"/>
                  </a:lnTo>
                  <a:lnTo>
                    <a:pt x="20" y="729"/>
                  </a:lnTo>
                  <a:lnTo>
                    <a:pt x="18" y="729"/>
                  </a:lnTo>
                  <a:lnTo>
                    <a:pt x="18" y="727"/>
                  </a:lnTo>
                  <a:lnTo>
                    <a:pt x="21" y="724"/>
                  </a:lnTo>
                  <a:lnTo>
                    <a:pt x="26" y="729"/>
                  </a:lnTo>
                  <a:lnTo>
                    <a:pt x="26" y="732"/>
                  </a:lnTo>
                  <a:lnTo>
                    <a:pt x="33" y="740"/>
                  </a:lnTo>
                  <a:lnTo>
                    <a:pt x="35" y="737"/>
                  </a:lnTo>
                  <a:lnTo>
                    <a:pt x="37" y="738"/>
                  </a:lnTo>
                  <a:lnTo>
                    <a:pt x="36" y="735"/>
                  </a:lnTo>
                  <a:lnTo>
                    <a:pt x="33" y="734"/>
                  </a:lnTo>
                  <a:lnTo>
                    <a:pt x="30" y="735"/>
                  </a:lnTo>
                  <a:lnTo>
                    <a:pt x="29" y="732"/>
                  </a:lnTo>
                  <a:lnTo>
                    <a:pt x="32" y="729"/>
                  </a:lnTo>
                  <a:lnTo>
                    <a:pt x="34" y="727"/>
                  </a:lnTo>
                  <a:lnTo>
                    <a:pt x="36" y="729"/>
                  </a:lnTo>
                  <a:lnTo>
                    <a:pt x="39" y="729"/>
                  </a:lnTo>
                  <a:lnTo>
                    <a:pt x="40" y="733"/>
                  </a:lnTo>
                  <a:lnTo>
                    <a:pt x="41" y="735"/>
                  </a:lnTo>
                  <a:lnTo>
                    <a:pt x="42" y="735"/>
                  </a:lnTo>
                  <a:lnTo>
                    <a:pt x="41" y="730"/>
                  </a:lnTo>
                  <a:lnTo>
                    <a:pt x="46" y="729"/>
                  </a:lnTo>
                  <a:lnTo>
                    <a:pt x="48" y="728"/>
                  </a:lnTo>
                  <a:lnTo>
                    <a:pt x="51" y="732"/>
                  </a:lnTo>
                  <a:lnTo>
                    <a:pt x="49" y="735"/>
                  </a:lnTo>
                  <a:lnTo>
                    <a:pt x="46" y="741"/>
                  </a:lnTo>
                  <a:lnTo>
                    <a:pt x="45" y="743"/>
                  </a:lnTo>
                  <a:lnTo>
                    <a:pt x="49" y="740"/>
                  </a:lnTo>
                  <a:lnTo>
                    <a:pt x="52" y="736"/>
                  </a:lnTo>
                  <a:lnTo>
                    <a:pt x="53" y="734"/>
                  </a:lnTo>
                  <a:lnTo>
                    <a:pt x="54" y="736"/>
                  </a:lnTo>
                  <a:lnTo>
                    <a:pt x="54" y="740"/>
                  </a:lnTo>
                  <a:lnTo>
                    <a:pt x="58" y="738"/>
                  </a:lnTo>
                  <a:lnTo>
                    <a:pt x="64" y="739"/>
                  </a:lnTo>
                  <a:lnTo>
                    <a:pt x="65" y="738"/>
                  </a:lnTo>
                  <a:lnTo>
                    <a:pt x="59" y="736"/>
                  </a:lnTo>
                  <a:lnTo>
                    <a:pt x="55" y="734"/>
                  </a:lnTo>
                  <a:lnTo>
                    <a:pt x="50" y="727"/>
                  </a:lnTo>
                  <a:lnTo>
                    <a:pt x="53" y="726"/>
                  </a:lnTo>
                  <a:lnTo>
                    <a:pt x="52" y="723"/>
                  </a:lnTo>
                  <a:lnTo>
                    <a:pt x="60" y="718"/>
                  </a:lnTo>
                  <a:lnTo>
                    <a:pt x="66" y="714"/>
                  </a:lnTo>
                  <a:lnTo>
                    <a:pt x="68" y="717"/>
                  </a:lnTo>
                  <a:lnTo>
                    <a:pt x="70" y="721"/>
                  </a:lnTo>
                  <a:lnTo>
                    <a:pt x="72" y="725"/>
                  </a:lnTo>
                  <a:lnTo>
                    <a:pt x="73" y="729"/>
                  </a:lnTo>
                  <a:lnTo>
                    <a:pt x="76" y="734"/>
                  </a:lnTo>
                  <a:lnTo>
                    <a:pt x="78" y="734"/>
                  </a:lnTo>
                  <a:lnTo>
                    <a:pt x="74" y="725"/>
                  </a:lnTo>
                  <a:lnTo>
                    <a:pt x="72" y="720"/>
                  </a:lnTo>
                  <a:lnTo>
                    <a:pt x="70" y="716"/>
                  </a:lnTo>
                  <a:lnTo>
                    <a:pt x="71" y="713"/>
                  </a:lnTo>
                  <a:lnTo>
                    <a:pt x="75" y="713"/>
                  </a:lnTo>
                  <a:lnTo>
                    <a:pt x="78" y="719"/>
                  </a:lnTo>
                  <a:lnTo>
                    <a:pt x="77" y="712"/>
                  </a:lnTo>
                  <a:lnTo>
                    <a:pt x="75" y="710"/>
                  </a:lnTo>
                  <a:lnTo>
                    <a:pt x="69" y="710"/>
                  </a:lnTo>
                  <a:lnTo>
                    <a:pt x="63" y="711"/>
                  </a:lnTo>
                  <a:lnTo>
                    <a:pt x="60" y="712"/>
                  </a:lnTo>
                  <a:lnTo>
                    <a:pt x="56" y="710"/>
                  </a:lnTo>
                  <a:lnTo>
                    <a:pt x="60" y="708"/>
                  </a:lnTo>
                  <a:lnTo>
                    <a:pt x="64" y="709"/>
                  </a:lnTo>
                  <a:lnTo>
                    <a:pt x="67" y="709"/>
                  </a:lnTo>
                  <a:lnTo>
                    <a:pt x="68" y="707"/>
                  </a:lnTo>
                  <a:lnTo>
                    <a:pt x="63" y="706"/>
                  </a:lnTo>
                  <a:lnTo>
                    <a:pt x="60" y="705"/>
                  </a:lnTo>
                  <a:lnTo>
                    <a:pt x="66" y="703"/>
                  </a:lnTo>
                  <a:lnTo>
                    <a:pt x="72" y="703"/>
                  </a:lnTo>
                  <a:lnTo>
                    <a:pt x="78" y="703"/>
                  </a:lnTo>
                  <a:lnTo>
                    <a:pt x="78" y="701"/>
                  </a:lnTo>
                  <a:lnTo>
                    <a:pt x="67" y="701"/>
                  </a:lnTo>
                  <a:lnTo>
                    <a:pt x="66" y="698"/>
                  </a:lnTo>
                  <a:lnTo>
                    <a:pt x="72" y="695"/>
                  </a:lnTo>
                  <a:lnTo>
                    <a:pt x="73" y="697"/>
                  </a:lnTo>
                  <a:lnTo>
                    <a:pt x="74" y="695"/>
                  </a:lnTo>
                  <a:lnTo>
                    <a:pt x="78" y="695"/>
                  </a:lnTo>
                  <a:lnTo>
                    <a:pt x="79" y="698"/>
                  </a:lnTo>
                  <a:lnTo>
                    <a:pt x="80" y="695"/>
                  </a:lnTo>
                  <a:lnTo>
                    <a:pt x="87" y="693"/>
                  </a:lnTo>
                  <a:lnTo>
                    <a:pt x="89" y="696"/>
                  </a:lnTo>
                  <a:lnTo>
                    <a:pt x="91" y="699"/>
                  </a:lnTo>
                  <a:lnTo>
                    <a:pt x="94" y="695"/>
                  </a:lnTo>
                  <a:lnTo>
                    <a:pt x="98" y="694"/>
                  </a:lnTo>
                  <a:lnTo>
                    <a:pt x="98" y="703"/>
                  </a:lnTo>
                  <a:lnTo>
                    <a:pt x="100" y="703"/>
                  </a:lnTo>
                  <a:lnTo>
                    <a:pt x="100" y="697"/>
                  </a:lnTo>
                  <a:lnTo>
                    <a:pt x="107" y="699"/>
                  </a:lnTo>
                  <a:lnTo>
                    <a:pt x="108" y="699"/>
                  </a:lnTo>
                  <a:lnTo>
                    <a:pt x="110" y="701"/>
                  </a:lnTo>
                  <a:lnTo>
                    <a:pt x="111" y="704"/>
                  </a:lnTo>
                  <a:lnTo>
                    <a:pt x="113" y="704"/>
                  </a:lnTo>
                  <a:lnTo>
                    <a:pt x="114" y="707"/>
                  </a:lnTo>
                  <a:lnTo>
                    <a:pt x="117" y="707"/>
                  </a:lnTo>
                  <a:lnTo>
                    <a:pt x="119" y="704"/>
                  </a:lnTo>
                  <a:lnTo>
                    <a:pt x="124" y="701"/>
                  </a:lnTo>
                  <a:lnTo>
                    <a:pt x="124" y="699"/>
                  </a:lnTo>
                  <a:lnTo>
                    <a:pt x="121" y="699"/>
                  </a:lnTo>
                  <a:lnTo>
                    <a:pt x="119" y="700"/>
                  </a:lnTo>
                  <a:lnTo>
                    <a:pt x="116" y="699"/>
                  </a:lnTo>
                  <a:lnTo>
                    <a:pt x="116" y="697"/>
                  </a:lnTo>
                  <a:lnTo>
                    <a:pt x="114" y="694"/>
                  </a:lnTo>
                  <a:lnTo>
                    <a:pt x="113" y="690"/>
                  </a:lnTo>
                  <a:lnTo>
                    <a:pt x="113" y="688"/>
                  </a:lnTo>
                  <a:lnTo>
                    <a:pt x="109" y="688"/>
                  </a:lnTo>
                  <a:lnTo>
                    <a:pt x="101" y="688"/>
                  </a:lnTo>
                  <a:lnTo>
                    <a:pt x="95" y="688"/>
                  </a:lnTo>
                  <a:lnTo>
                    <a:pt x="94" y="682"/>
                  </a:lnTo>
                  <a:lnTo>
                    <a:pt x="98" y="680"/>
                  </a:lnTo>
                  <a:lnTo>
                    <a:pt x="104" y="682"/>
                  </a:lnTo>
                  <a:lnTo>
                    <a:pt x="101" y="677"/>
                  </a:lnTo>
                  <a:lnTo>
                    <a:pt x="95" y="678"/>
                  </a:lnTo>
                  <a:lnTo>
                    <a:pt x="95" y="676"/>
                  </a:lnTo>
                  <a:lnTo>
                    <a:pt x="93" y="673"/>
                  </a:lnTo>
                  <a:lnTo>
                    <a:pt x="99" y="668"/>
                  </a:lnTo>
                  <a:lnTo>
                    <a:pt x="108" y="665"/>
                  </a:lnTo>
                  <a:lnTo>
                    <a:pt x="113" y="670"/>
                  </a:lnTo>
                  <a:lnTo>
                    <a:pt x="114" y="673"/>
                  </a:lnTo>
                  <a:lnTo>
                    <a:pt x="121" y="671"/>
                  </a:lnTo>
                  <a:lnTo>
                    <a:pt x="125" y="670"/>
                  </a:lnTo>
                  <a:lnTo>
                    <a:pt x="126" y="667"/>
                  </a:lnTo>
                  <a:lnTo>
                    <a:pt x="123" y="668"/>
                  </a:lnTo>
                  <a:lnTo>
                    <a:pt x="117" y="670"/>
                  </a:lnTo>
                  <a:lnTo>
                    <a:pt x="113" y="669"/>
                  </a:lnTo>
                  <a:lnTo>
                    <a:pt x="112" y="666"/>
                  </a:lnTo>
                  <a:lnTo>
                    <a:pt x="114" y="664"/>
                  </a:lnTo>
                  <a:lnTo>
                    <a:pt x="110" y="664"/>
                  </a:lnTo>
                  <a:lnTo>
                    <a:pt x="118" y="663"/>
                  </a:lnTo>
                  <a:lnTo>
                    <a:pt x="119" y="665"/>
                  </a:lnTo>
                  <a:lnTo>
                    <a:pt x="119" y="661"/>
                  </a:lnTo>
                  <a:lnTo>
                    <a:pt x="122" y="658"/>
                  </a:lnTo>
                  <a:lnTo>
                    <a:pt x="124" y="664"/>
                  </a:lnTo>
                  <a:lnTo>
                    <a:pt x="124" y="660"/>
                  </a:lnTo>
                  <a:lnTo>
                    <a:pt x="131" y="658"/>
                  </a:lnTo>
                  <a:lnTo>
                    <a:pt x="130" y="664"/>
                  </a:lnTo>
                  <a:lnTo>
                    <a:pt x="127" y="664"/>
                  </a:lnTo>
                  <a:lnTo>
                    <a:pt x="128" y="668"/>
                  </a:lnTo>
                  <a:lnTo>
                    <a:pt x="134" y="664"/>
                  </a:lnTo>
                  <a:lnTo>
                    <a:pt x="134" y="661"/>
                  </a:lnTo>
                  <a:lnTo>
                    <a:pt x="137" y="658"/>
                  </a:lnTo>
                  <a:lnTo>
                    <a:pt x="138" y="658"/>
                  </a:lnTo>
                  <a:lnTo>
                    <a:pt x="139" y="663"/>
                  </a:lnTo>
                  <a:lnTo>
                    <a:pt x="143" y="667"/>
                  </a:lnTo>
                  <a:lnTo>
                    <a:pt x="146" y="670"/>
                  </a:lnTo>
                  <a:lnTo>
                    <a:pt x="145" y="673"/>
                  </a:lnTo>
                  <a:lnTo>
                    <a:pt x="147" y="676"/>
                  </a:lnTo>
                  <a:lnTo>
                    <a:pt x="154" y="681"/>
                  </a:lnTo>
                  <a:lnTo>
                    <a:pt x="157" y="677"/>
                  </a:lnTo>
                  <a:lnTo>
                    <a:pt x="152" y="674"/>
                  </a:lnTo>
                  <a:lnTo>
                    <a:pt x="150" y="672"/>
                  </a:lnTo>
                  <a:lnTo>
                    <a:pt x="147" y="668"/>
                  </a:lnTo>
                  <a:lnTo>
                    <a:pt x="143" y="664"/>
                  </a:lnTo>
                  <a:lnTo>
                    <a:pt x="141" y="663"/>
                  </a:lnTo>
                  <a:lnTo>
                    <a:pt x="141" y="657"/>
                  </a:lnTo>
                  <a:lnTo>
                    <a:pt x="144" y="657"/>
                  </a:lnTo>
                  <a:lnTo>
                    <a:pt x="151" y="657"/>
                  </a:lnTo>
                  <a:lnTo>
                    <a:pt x="156" y="658"/>
                  </a:lnTo>
                  <a:lnTo>
                    <a:pt x="158" y="660"/>
                  </a:lnTo>
                  <a:lnTo>
                    <a:pt x="160" y="659"/>
                  </a:lnTo>
                  <a:lnTo>
                    <a:pt x="159" y="653"/>
                  </a:lnTo>
                  <a:lnTo>
                    <a:pt x="153" y="656"/>
                  </a:lnTo>
                  <a:lnTo>
                    <a:pt x="149" y="655"/>
                  </a:lnTo>
                  <a:lnTo>
                    <a:pt x="146" y="651"/>
                  </a:lnTo>
                  <a:lnTo>
                    <a:pt x="145" y="646"/>
                  </a:lnTo>
                  <a:lnTo>
                    <a:pt x="148" y="647"/>
                  </a:lnTo>
                  <a:lnTo>
                    <a:pt x="153" y="646"/>
                  </a:lnTo>
                  <a:lnTo>
                    <a:pt x="155" y="649"/>
                  </a:lnTo>
                  <a:lnTo>
                    <a:pt x="157" y="653"/>
                  </a:lnTo>
                  <a:lnTo>
                    <a:pt x="159" y="652"/>
                  </a:lnTo>
                  <a:lnTo>
                    <a:pt x="155" y="647"/>
                  </a:lnTo>
                  <a:lnTo>
                    <a:pt x="155" y="644"/>
                  </a:lnTo>
                  <a:lnTo>
                    <a:pt x="166" y="641"/>
                  </a:lnTo>
                  <a:lnTo>
                    <a:pt x="162" y="636"/>
                  </a:lnTo>
                  <a:lnTo>
                    <a:pt x="165" y="635"/>
                  </a:lnTo>
                  <a:lnTo>
                    <a:pt x="169" y="634"/>
                  </a:lnTo>
                  <a:lnTo>
                    <a:pt x="170" y="636"/>
                  </a:lnTo>
                  <a:lnTo>
                    <a:pt x="172" y="635"/>
                  </a:lnTo>
                  <a:lnTo>
                    <a:pt x="174" y="636"/>
                  </a:lnTo>
                  <a:lnTo>
                    <a:pt x="173" y="633"/>
                  </a:lnTo>
                  <a:lnTo>
                    <a:pt x="175" y="632"/>
                  </a:lnTo>
                  <a:lnTo>
                    <a:pt x="176" y="633"/>
                  </a:lnTo>
                  <a:lnTo>
                    <a:pt x="180" y="639"/>
                  </a:lnTo>
                  <a:lnTo>
                    <a:pt x="177" y="645"/>
                  </a:lnTo>
                  <a:lnTo>
                    <a:pt x="174" y="646"/>
                  </a:lnTo>
                  <a:lnTo>
                    <a:pt x="176" y="650"/>
                  </a:lnTo>
                  <a:lnTo>
                    <a:pt x="177" y="646"/>
                  </a:lnTo>
                  <a:lnTo>
                    <a:pt x="181" y="644"/>
                  </a:lnTo>
                  <a:lnTo>
                    <a:pt x="185" y="643"/>
                  </a:lnTo>
                  <a:lnTo>
                    <a:pt x="187" y="640"/>
                  </a:lnTo>
                  <a:lnTo>
                    <a:pt x="193" y="639"/>
                  </a:lnTo>
                  <a:lnTo>
                    <a:pt x="193" y="638"/>
                  </a:lnTo>
                  <a:lnTo>
                    <a:pt x="190" y="639"/>
                  </a:lnTo>
                  <a:lnTo>
                    <a:pt x="185" y="640"/>
                  </a:lnTo>
                  <a:lnTo>
                    <a:pt x="184" y="640"/>
                  </a:lnTo>
                  <a:lnTo>
                    <a:pt x="181" y="638"/>
                  </a:lnTo>
                  <a:lnTo>
                    <a:pt x="181" y="635"/>
                  </a:lnTo>
                  <a:lnTo>
                    <a:pt x="185" y="634"/>
                  </a:lnTo>
                  <a:lnTo>
                    <a:pt x="190" y="633"/>
                  </a:lnTo>
                  <a:lnTo>
                    <a:pt x="192" y="633"/>
                  </a:lnTo>
                  <a:lnTo>
                    <a:pt x="193" y="630"/>
                  </a:lnTo>
                  <a:lnTo>
                    <a:pt x="189" y="632"/>
                  </a:lnTo>
                  <a:lnTo>
                    <a:pt x="185" y="629"/>
                  </a:lnTo>
                  <a:lnTo>
                    <a:pt x="186" y="633"/>
                  </a:lnTo>
                  <a:lnTo>
                    <a:pt x="183" y="633"/>
                  </a:lnTo>
                  <a:lnTo>
                    <a:pt x="180" y="630"/>
                  </a:lnTo>
                  <a:lnTo>
                    <a:pt x="183" y="628"/>
                  </a:lnTo>
                  <a:lnTo>
                    <a:pt x="189" y="625"/>
                  </a:lnTo>
                  <a:lnTo>
                    <a:pt x="190" y="625"/>
                  </a:lnTo>
                  <a:lnTo>
                    <a:pt x="190" y="628"/>
                  </a:lnTo>
                  <a:lnTo>
                    <a:pt x="190" y="627"/>
                  </a:lnTo>
                  <a:lnTo>
                    <a:pt x="193" y="624"/>
                  </a:lnTo>
                  <a:lnTo>
                    <a:pt x="195" y="624"/>
                  </a:lnTo>
                  <a:lnTo>
                    <a:pt x="196" y="627"/>
                  </a:lnTo>
                  <a:lnTo>
                    <a:pt x="196" y="622"/>
                  </a:lnTo>
                  <a:lnTo>
                    <a:pt x="195" y="622"/>
                  </a:lnTo>
                  <a:lnTo>
                    <a:pt x="202" y="618"/>
                  </a:lnTo>
                  <a:lnTo>
                    <a:pt x="203" y="622"/>
                  </a:lnTo>
                  <a:lnTo>
                    <a:pt x="204" y="625"/>
                  </a:lnTo>
                  <a:lnTo>
                    <a:pt x="206" y="626"/>
                  </a:lnTo>
                  <a:lnTo>
                    <a:pt x="206" y="628"/>
                  </a:lnTo>
                  <a:lnTo>
                    <a:pt x="208" y="630"/>
                  </a:lnTo>
                  <a:lnTo>
                    <a:pt x="209" y="633"/>
                  </a:lnTo>
                  <a:lnTo>
                    <a:pt x="211" y="634"/>
                  </a:lnTo>
                  <a:lnTo>
                    <a:pt x="210" y="640"/>
                  </a:lnTo>
                  <a:lnTo>
                    <a:pt x="208" y="642"/>
                  </a:lnTo>
                  <a:lnTo>
                    <a:pt x="206" y="644"/>
                  </a:lnTo>
                  <a:lnTo>
                    <a:pt x="205" y="644"/>
                  </a:lnTo>
                  <a:lnTo>
                    <a:pt x="205" y="646"/>
                  </a:lnTo>
                  <a:lnTo>
                    <a:pt x="207" y="646"/>
                  </a:lnTo>
                  <a:lnTo>
                    <a:pt x="210" y="643"/>
                  </a:lnTo>
                  <a:lnTo>
                    <a:pt x="214" y="642"/>
                  </a:lnTo>
                  <a:lnTo>
                    <a:pt x="217" y="644"/>
                  </a:lnTo>
                  <a:lnTo>
                    <a:pt x="220" y="645"/>
                  </a:lnTo>
                  <a:lnTo>
                    <a:pt x="221" y="644"/>
                  </a:lnTo>
                  <a:lnTo>
                    <a:pt x="221" y="642"/>
                  </a:lnTo>
                  <a:lnTo>
                    <a:pt x="217" y="642"/>
                  </a:lnTo>
                  <a:lnTo>
                    <a:pt x="214" y="640"/>
                  </a:lnTo>
                  <a:lnTo>
                    <a:pt x="215" y="637"/>
                  </a:lnTo>
                  <a:lnTo>
                    <a:pt x="218" y="636"/>
                  </a:lnTo>
                  <a:lnTo>
                    <a:pt x="221" y="634"/>
                  </a:lnTo>
                  <a:lnTo>
                    <a:pt x="225" y="635"/>
                  </a:lnTo>
                  <a:lnTo>
                    <a:pt x="227" y="635"/>
                  </a:lnTo>
                  <a:lnTo>
                    <a:pt x="229" y="634"/>
                  </a:lnTo>
                  <a:lnTo>
                    <a:pt x="231" y="634"/>
                  </a:lnTo>
                  <a:lnTo>
                    <a:pt x="232" y="635"/>
                  </a:lnTo>
                  <a:lnTo>
                    <a:pt x="236" y="635"/>
                  </a:lnTo>
                  <a:lnTo>
                    <a:pt x="241" y="636"/>
                  </a:lnTo>
                  <a:lnTo>
                    <a:pt x="244" y="636"/>
                  </a:lnTo>
                  <a:lnTo>
                    <a:pt x="245" y="635"/>
                  </a:lnTo>
                  <a:lnTo>
                    <a:pt x="247" y="633"/>
                  </a:lnTo>
                  <a:lnTo>
                    <a:pt x="244" y="632"/>
                  </a:lnTo>
                  <a:lnTo>
                    <a:pt x="241" y="629"/>
                  </a:lnTo>
                  <a:lnTo>
                    <a:pt x="242" y="628"/>
                  </a:lnTo>
                  <a:lnTo>
                    <a:pt x="244" y="627"/>
                  </a:lnTo>
                  <a:lnTo>
                    <a:pt x="246" y="625"/>
                  </a:lnTo>
                  <a:lnTo>
                    <a:pt x="248" y="622"/>
                  </a:lnTo>
                  <a:lnTo>
                    <a:pt x="247" y="621"/>
                  </a:lnTo>
                  <a:lnTo>
                    <a:pt x="238" y="627"/>
                  </a:lnTo>
                  <a:lnTo>
                    <a:pt x="239" y="622"/>
                  </a:lnTo>
                  <a:lnTo>
                    <a:pt x="242" y="620"/>
                  </a:lnTo>
                  <a:lnTo>
                    <a:pt x="246" y="618"/>
                  </a:lnTo>
                  <a:lnTo>
                    <a:pt x="247" y="616"/>
                  </a:lnTo>
                  <a:lnTo>
                    <a:pt x="251" y="614"/>
                  </a:lnTo>
                  <a:lnTo>
                    <a:pt x="252" y="615"/>
                  </a:lnTo>
                  <a:lnTo>
                    <a:pt x="257" y="612"/>
                  </a:lnTo>
                  <a:lnTo>
                    <a:pt x="259" y="610"/>
                  </a:lnTo>
                  <a:lnTo>
                    <a:pt x="262" y="610"/>
                  </a:lnTo>
                  <a:lnTo>
                    <a:pt x="265" y="609"/>
                  </a:lnTo>
                  <a:lnTo>
                    <a:pt x="267" y="608"/>
                  </a:lnTo>
                  <a:lnTo>
                    <a:pt x="266" y="604"/>
                  </a:lnTo>
                  <a:lnTo>
                    <a:pt x="264" y="604"/>
                  </a:lnTo>
                  <a:lnTo>
                    <a:pt x="262" y="604"/>
                  </a:lnTo>
                  <a:lnTo>
                    <a:pt x="261" y="601"/>
                  </a:lnTo>
                  <a:lnTo>
                    <a:pt x="257" y="603"/>
                  </a:lnTo>
                  <a:lnTo>
                    <a:pt x="254" y="602"/>
                  </a:lnTo>
                  <a:lnTo>
                    <a:pt x="254" y="598"/>
                  </a:lnTo>
                  <a:lnTo>
                    <a:pt x="258" y="597"/>
                  </a:lnTo>
                  <a:lnTo>
                    <a:pt x="258" y="596"/>
                  </a:lnTo>
                  <a:lnTo>
                    <a:pt x="261" y="592"/>
                  </a:lnTo>
                  <a:lnTo>
                    <a:pt x="265" y="593"/>
                  </a:lnTo>
                  <a:lnTo>
                    <a:pt x="268" y="592"/>
                  </a:lnTo>
                  <a:lnTo>
                    <a:pt x="268" y="589"/>
                  </a:lnTo>
                  <a:lnTo>
                    <a:pt x="266" y="589"/>
                  </a:lnTo>
                  <a:lnTo>
                    <a:pt x="261" y="587"/>
                  </a:lnTo>
                  <a:lnTo>
                    <a:pt x="261" y="586"/>
                  </a:lnTo>
                  <a:lnTo>
                    <a:pt x="264" y="583"/>
                  </a:lnTo>
                  <a:lnTo>
                    <a:pt x="263" y="582"/>
                  </a:lnTo>
                  <a:lnTo>
                    <a:pt x="258" y="585"/>
                  </a:lnTo>
                  <a:lnTo>
                    <a:pt x="258" y="589"/>
                  </a:lnTo>
                  <a:lnTo>
                    <a:pt x="257" y="590"/>
                  </a:lnTo>
                  <a:lnTo>
                    <a:pt x="250" y="593"/>
                  </a:lnTo>
                  <a:lnTo>
                    <a:pt x="245" y="599"/>
                  </a:lnTo>
                  <a:lnTo>
                    <a:pt x="237" y="603"/>
                  </a:lnTo>
                  <a:lnTo>
                    <a:pt x="235" y="606"/>
                  </a:lnTo>
                  <a:lnTo>
                    <a:pt x="237" y="605"/>
                  </a:lnTo>
                  <a:lnTo>
                    <a:pt x="239" y="603"/>
                  </a:lnTo>
                  <a:lnTo>
                    <a:pt x="244" y="602"/>
                  </a:lnTo>
                  <a:lnTo>
                    <a:pt x="248" y="599"/>
                  </a:lnTo>
                  <a:lnTo>
                    <a:pt x="252" y="600"/>
                  </a:lnTo>
                  <a:lnTo>
                    <a:pt x="253" y="604"/>
                  </a:lnTo>
                  <a:lnTo>
                    <a:pt x="250" y="606"/>
                  </a:lnTo>
                  <a:lnTo>
                    <a:pt x="248" y="611"/>
                  </a:lnTo>
                  <a:lnTo>
                    <a:pt x="241" y="614"/>
                  </a:lnTo>
                  <a:lnTo>
                    <a:pt x="238" y="616"/>
                  </a:lnTo>
                  <a:lnTo>
                    <a:pt x="228" y="625"/>
                  </a:lnTo>
                  <a:lnTo>
                    <a:pt x="220" y="627"/>
                  </a:lnTo>
                  <a:lnTo>
                    <a:pt x="216" y="630"/>
                  </a:lnTo>
                  <a:lnTo>
                    <a:pt x="211" y="630"/>
                  </a:lnTo>
                  <a:lnTo>
                    <a:pt x="209" y="627"/>
                  </a:lnTo>
                  <a:lnTo>
                    <a:pt x="208" y="624"/>
                  </a:lnTo>
                  <a:lnTo>
                    <a:pt x="209" y="622"/>
                  </a:lnTo>
                  <a:lnTo>
                    <a:pt x="207" y="622"/>
                  </a:lnTo>
                  <a:lnTo>
                    <a:pt x="206" y="617"/>
                  </a:lnTo>
                  <a:lnTo>
                    <a:pt x="207" y="616"/>
                  </a:lnTo>
                  <a:lnTo>
                    <a:pt x="211" y="614"/>
                  </a:lnTo>
                  <a:lnTo>
                    <a:pt x="214" y="612"/>
                  </a:lnTo>
                  <a:lnTo>
                    <a:pt x="220" y="608"/>
                  </a:lnTo>
                  <a:lnTo>
                    <a:pt x="212" y="610"/>
                  </a:lnTo>
                  <a:lnTo>
                    <a:pt x="207" y="612"/>
                  </a:lnTo>
                  <a:lnTo>
                    <a:pt x="201" y="613"/>
                  </a:lnTo>
                  <a:lnTo>
                    <a:pt x="196" y="616"/>
                  </a:lnTo>
                  <a:lnTo>
                    <a:pt x="196" y="611"/>
                  </a:lnTo>
                  <a:lnTo>
                    <a:pt x="204" y="609"/>
                  </a:lnTo>
                  <a:lnTo>
                    <a:pt x="196" y="609"/>
                  </a:lnTo>
                  <a:lnTo>
                    <a:pt x="197" y="606"/>
                  </a:lnTo>
                  <a:lnTo>
                    <a:pt x="202" y="604"/>
                  </a:lnTo>
                  <a:lnTo>
                    <a:pt x="207" y="602"/>
                  </a:lnTo>
                  <a:lnTo>
                    <a:pt x="208" y="600"/>
                  </a:lnTo>
                  <a:lnTo>
                    <a:pt x="207" y="600"/>
                  </a:lnTo>
                  <a:lnTo>
                    <a:pt x="210" y="598"/>
                  </a:lnTo>
                  <a:lnTo>
                    <a:pt x="211" y="599"/>
                  </a:lnTo>
                  <a:lnTo>
                    <a:pt x="218" y="596"/>
                  </a:lnTo>
                  <a:lnTo>
                    <a:pt x="219" y="596"/>
                  </a:lnTo>
                  <a:lnTo>
                    <a:pt x="222" y="598"/>
                  </a:lnTo>
                  <a:lnTo>
                    <a:pt x="220" y="594"/>
                  </a:lnTo>
                  <a:lnTo>
                    <a:pt x="220" y="593"/>
                  </a:lnTo>
                  <a:lnTo>
                    <a:pt x="217" y="595"/>
                  </a:lnTo>
                  <a:lnTo>
                    <a:pt x="217" y="594"/>
                  </a:lnTo>
                  <a:lnTo>
                    <a:pt x="220" y="591"/>
                  </a:lnTo>
                  <a:lnTo>
                    <a:pt x="215" y="592"/>
                  </a:lnTo>
                  <a:lnTo>
                    <a:pt x="214" y="592"/>
                  </a:lnTo>
                  <a:lnTo>
                    <a:pt x="214" y="588"/>
                  </a:lnTo>
                  <a:lnTo>
                    <a:pt x="216" y="586"/>
                  </a:lnTo>
                  <a:lnTo>
                    <a:pt x="215" y="586"/>
                  </a:lnTo>
                  <a:lnTo>
                    <a:pt x="213" y="586"/>
                  </a:lnTo>
                  <a:lnTo>
                    <a:pt x="211" y="584"/>
                  </a:lnTo>
                  <a:lnTo>
                    <a:pt x="213" y="583"/>
                  </a:lnTo>
                  <a:lnTo>
                    <a:pt x="214" y="584"/>
                  </a:lnTo>
                  <a:lnTo>
                    <a:pt x="214" y="582"/>
                  </a:lnTo>
                  <a:lnTo>
                    <a:pt x="216" y="581"/>
                  </a:lnTo>
                  <a:lnTo>
                    <a:pt x="219" y="584"/>
                  </a:lnTo>
                  <a:lnTo>
                    <a:pt x="223" y="581"/>
                  </a:lnTo>
                  <a:lnTo>
                    <a:pt x="221" y="581"/>
                  </a:lnTo>
                  <a:lnTo>
                    <a:pt x="219" y="581"/>
                  </a:lnTo>
                  <a:lnTo>
                    <a:pt x="219" y="579"/>
                  </a:lnTo>
                  <a:lnTo>
                    <a:pt x="222" y="577"/>
                  </a:lnTo>
                  <a:lnTo>
                    <a:pt x="220" y="575"/>
                  </a:lnTo>
                  <a:lnTo>
                    <a:pt x="221" y="574"/>
                  </a:lnTo>
                  <a:lnTo>
                    <a:pt x="226" y="574"/>
                  </a:lnTo>
                  <a:lnTo>
                    <a:pt x="226" y="575"/>
                  </a:lnTo>
                  <a:lnTo>
                    <a:pt x="228" y="575"/>
                  </a:lnTo>
                  <a:lnTo>
                    <a:pt x="227" y="574"/>
                  </a:lnTo>
                  <a:lnTo>
                    <a:pt x="225" y="571"/>
                  </a:lnTo>
                  <a:lnTo>
                    <a:pt x="226" y="570"/>
                  </a:lnTo>
                  <a:lnTo>
                    <a:pt x="227" y="569"/>
                  </a:lnTo>
                  <a:lnTo>
                    <a:pt x="226" y="567"/>
                  </a:lnTo>
                  <a:lnTo>
                    <a:pt x="230" y="566"/>
                  </a:lnTo>
                  <a:lnTo>
                    <a:pt x="233" y="566"/>
                  </a:lnTo>
                  <a:lnTo>
                    <a:pt x="233" y="565"/>
                  </a:lnTo>
                  <a:lnTo>
                    <a:pt x="232" y="565"/>
                  </a:lnTo>
                  <a:lnTo>
                    <a:pt x="231" y="562"/>
                  </a:lnTo>
                  <a:lnTo>
                    <a:pt x="233" y="560"/>
                  </a:lnTo>
                  <a:lnTo>
                    <a:pt x="234" y="560"/>
                  </a:lnTo>
                  <a:lnTo>
                    <a:pt x="235" y="557"/>
                  </a:lnTo>
                  <a:lnTo>
                    <a:pt x="236" y="553"/>
                  </a:lnTo>
                  <a:lnTo>
                    <a:pt x="242" y="551"/>
                  </a:lnTo>
                  <a:lnTo>
                    <a:pt x="244" y="549"/>
                  </a:lnTo>
                  <a:lnTo>
                    <a:pt x="249" y="548"/>
                  </a:lnTo>
                  <a:lnTo>
                    <a:pt x="250" y="546"/>
                  </a:lnTo>
                  <a:lnTo>
                    <a:pt x="248" y="543"/>
                  </a:lnTo>
                  <a:lnTo>
                    <a:pt x="250" y="540"/>
                  </a:lnTo>
                  <a:lnTo>
                    <a:pt x="253" y="544"/>
                  </a:lnTo>
                  <a:lnTo>
                    <a:pt x="254" y="548"/>
                  </a:lnTo>
                  <a:lnTo>
                    <a:pt x="258" y="554"/>
                  </a:lnTo>
                  <a:lnTo>
                    <a:pt x="263" y="555"/>
                  </a:lnTo>
                  <a:lnTo>
                    <a:pt x="262" y="559"/>
                  </a:lnTo>
                  <a:lnTo>
                    <a:pt x="260" y="562"/>
                  </a:lnTo>
                  <a:lnTo>
                    <a:pt x="261" y="563"/>
                  </a:lnTo>
                  <a:lnTo>
                    <a:pt x="266" y="555"/>
                  </a:lnTo>
                  <a:lnTo>
                    <a:pt x="269" y="555"/>
                  </a:lnTo>
                  <a:lnTo>
                    <a:pt x="272" y="552"/>
                  </a:lnTo>
                  <a:lnTo>
                    <a:pt x="278" y="554"/>
                  </a:lnTo>
                  <a:lnTo>
                    <a:pt x="286" y="554"/>
                  </a:lnTo>
                  <a:lnTo>
                    <a:pt x="286" y="552"/>
                  </a:lnTo>
                  <a:lnTo>
                    <a:pt x="288" y="549"/>
                  </a:lnTo>
                  <a:lnTo>
                    <a:pt x="285" y="551"/>
                  </a:lnTo>
                  <a:lnTo>
                    <a:pt x="284" y="553"/>
                  </a:lnTo>
                  <a:lnTo>
                    <a:pt x="274" y="551"/>
                  </a:lnTo>
                  <a:lnTo>
                    <a:pt x="268" y="553"/>
                  </a:lnTo>
                  <a:lnTo>
                    <a:pt x="262" y="550"/>
                  </a:lnTo>
                  <a:lnTo>
                    <a:pt x="256" y="545"/>
                  </a:lnTo>
                  <a:lnTo>
                    <a:pt x="253" y="538"/>
                  </a:lnTo>
                  <a:lnTo>
                    <a:pt x="255" y="537"/>
                  </a:lnTo>
                  <a:lnTo>
                    <a:pt x="259" y="535"/>
                  </a:lnTo>
                  <a:lnTo>
                    <a:pt x="264" y="534"/>
                  </a:lnTo>
                  <a:lnTo>
                    <a:pt x="266" y="535"/>
                  </a:lnTo>
                  <a:lnTo>
                    <a:pt x="268" y="533"/>
                  </a:lnTo>
                  <a:lnTo>
                    <a:pt x="272" y="529"/>
                  </a:lnTo>
                  <a:lnTo>
                    <a:pt x="279" y="527"/>
                  </a:lnTo>
                  <a:lnTo>
                    <a:pt x="282" y="526"/>
                  </a:lnTo>
                  <a:lnTo>
                    <a:pt x="281" y="524"/>
                  </a:lnTo>
                  <a:lnTo>
                    <a:pt x="278" y="525"/>
                  </a:lnTo>
                  <a:lnTo>
                    <a:pt x="272" y="524"/>
                  </a:lnTo>
                  <a:lnTo>
                    <a:pt x="268" y="525"/>
                  </a:lnTo>
                  <a:lnTo>
                    <a:pt x="266" y="528"/>
                  </a:lnTo>
                  <a:lnTo>
                    <a:pt x="260" y="531"/>
                  </a:lnTo>
                  <a:lnTo>
                    <a:pt x="259" y="530"/>
                  </a:lnTo>
                  <a:lnTo>
                    <a:pt x="267" y="524"/>
                  </a:lnTo>
                  <a:lnTo>
                    <a:pt x="261" y="523"/>
                  </a:lnTo>
                  <a:lnTo>
                    <a:pt x="261" y="521"/>
                  </a:lnTo>
                  <a:lnTo>
                    <a:pt x="264" y="517"/>
                  </a:lnTo>
                  <a:lnTo>
                    <a:pt x="269" y="514"/>
                  </a:lnTo>
                  <a:lnTo>
                    <a:pt x="274" y="511"/>
                  </a:lnTo>
                  <a:lnTo>
                    <a:pt x="278" y="512"/>
                  </a:lnTo>
                  <a:lnTo>
                    <a:pt x="279" y="511"/>
                  </a:lnTo>
                  <a:lnTo>
                    <a:pt x="274" y="510"/>
                  </a:lnTo>
                  <a:lnTo>
                    <a:pt x="277" y="508"/>
                  </a:lnTo>
                  <a:lnTo>
                    <a:pt x="279" y="509"/>
                  </a:lnTo>
                  <a:lnTo>
                    <a:pt x="280" y="508"/>
                  </a:lnTo>
                  <a:lnTo>
                    <a:pt x="279" y="506"/>
                  </a:lnTo>
                  <a:lnTo>
                    <a:pt x="283" y="500"/>
                  </a:lnTo>
                  <a:lnTo>
                    <a:pt x="286" y="497"/>
                  </a:lnTo>
                  <a:lnTo>
                    <a:pt x="289" y="498"/>
                  </a:lnTo>
                  <a:lnTo>
                    <a:pt x="290" y="499"/>
                  </a:lnTo>
                  <a:lnTo>
                    <a:pt x="288" y="503"/>
                  </a:lnTo>
                  <a:lnTo>
                    <a:pt x="290" y="504"/>
                  </a:lnTo>
                  <a:lnTo>
                    <a:pt x="291" y="502"/>
                  </a:lnTo>
                  <a:lnTo>
                    <a:pt x="294" y="501"/>
                  </a:lnTo>
                  <a:lnTo>
                    <a:pt x="293" y="499"/>
                  </a:lnTo>
                  <a:lnTo>
                    <a:pt x="293" y="497"/>
                  </a:lnTo>
                  <a:lnTo>
                    <a:pt x="297" y="494"/>
                  </a:lnTo>
                  <a:lnTo>
                    <a:pt x="299" y="498"/>
                  </a:lnTo>
                  <a:lnTo>
                    <a:pt x="298" y="502"/>
                  </a:lnTo>
                  <a:lnTo>
                    <a:pt x="301" y="502"/>
                  </a:lnTo>
                  <a:lnTo>
                    <a:pt x="301" y="503"/>
                  </a:lnTo>
                  <a:lnTo>
                    <a:pt x="297" y="506"/>
                  </a:lnTo>
                  <a:lnTo>
                    <a:pt x="298" y="507"/>
                  </a:lnTo>
                  <a:lnTo>
                    <a:pt x="303" y="503"/>
                  </a:lnTo>
                  <a:lnTo>
                    <a:pt x="313" y="499"/>
                  </a:lnTo>
                  <a:lnTo>
                    <a:pt x="318" y="492"/>
                  </a:lnTo>
                  <a:lnTo>
                    <a:pt x="320" y="490"/>
                  </a:lnTo>
                  <a:lnTo>
                    <a:pt x="324" y="486"/>
                  </a:lnTo>
                  <a:lnTo>
                    <a:pt x="323" y="485"/>
                  </a:lnTo>
                  <a:lnTo>
                    <a:pt x="317" y="491"/>
                  </a:lnTo>
                  <a:lnTo>
                    <a:pt x="312" y="497"/>
                  </a:lnTo>
                  <a:lnTo>
                    <a:pt x="307" y="500"/>
                  </a:lnTo>
                  <a:lnTo>
                    <a:pt x="303" y="498"/>
                  </a:lnTo>
                  <a:lnTo>
                    <a:pt x="303" y="497"/>
                  </a:lnTo>
                  <a:lnTo>
                    <a:pt x="308" y="496"/>
                  </a:lnTo>
                  <a:lnTo>
                    <a:pt x="305" y="495"/>
                  </a:lnTo>
                  <a:lnTo>
                    <a:pt x="304" y="493"/>
                  </a:lnTo>
                  <a:lnTo>
                    <a:pt x="302" y="493"/>
                  </a:lnTo>
                  <a:lnTo>
                    <a:pt x="303" y="492"/>
                  </a:lnTo>
                  <a:lnTo>
                    <a:pt x="308" y="492"/>
                  </a:lnTo>
                  <a:lnTo>
                    <a:pt x="308" y="491"/>
                  </a:lnTo>
                  <a:lnTo>
                    <a:pt x="303" y="490"/>
                  </a:lnTo>
                  <a:lnTo>
                    <a:pt x="299" y="492"/>
                  </a:lnTo>
                  <a:lnTo>
                    <a:pt x="301" y="487"/>
                  </a:lnTo>
                  <a:lnTo>
                    <a:pt x="305" y="486"/>
                  </a:lnTo>
                  <a:lnTo>
                    <a:pt x="305" y="485"/>
                  </a:lnTo>
                  <a:lnTo>
                    <a:pt x="304" y="485"/>
                  </a:lnTo>
                  <a:lnTo>
                    <a:pt x="305" y="484"/>
                  </a:lnTo>
                  <a:lnTo>
                    <a:pt x="309" y="482"/>
                  </a:lnTo>
                  <a:lnTo>
                    <a:pt x="308" y="482"/>
                  </a:lnTo>
                  <a:lnTo>
                    <a:pt x="304" y="482"/>
                  </a:lnTo>
                  <a:lnTo>
                    <a:pt x="301" y="485"/>
                  </a:lnTo>
                  <a:lnTo>
                    <a:pt x="297" y="486"/>
                  </a:lnTo>
                  <a:lnTo>
                    <a:pt x="297" y="488"/>
                  </a:lnTo>
                  <a:lnTo>
                    <a:pt x="299" y="488"/>
                  </a:lnTo>
                  <a:lnTo>
                    <a:pt x="297" y="491"/>
                  </a:lnTo>
                  <a:lnTo>
                    <a:pt x="291" y="495"/>
                  </a:lnTo>
                  <a:lnTo>
                    <a:pt x="293" y="489"/>
                  </a:lnTo>
                  <a:lnTo>
                    <a:pt x="294" y="487"/>
                  </a:lnTo>
                  <a:lnTo>
                    <a:pt x="292" y="487"/>
                  </a:lnTo>
                  <a:lnTo>
                    <a:pt x="294" y="482"/>
                  </a:lnTo>
                  <a:lnTo>
                    <a:pt x="297" y="483"/>
                  </a:lnTo>
                  <a:lnTo>
                    <a:pt x="297" y="481"/>
                  </a:lnTo>
                  <a:lnTo>
                    <a:pt x="295" y="480"/>
                  </a:lnTo>
                  <a:lnTo>
                    <a:pt x="297" y="478"/>
                  </a:lnTo>
                  <a:lnTo>
                    <a:pt x="301" y="475"/>
                  </a:lnTo>
                  <a:lnTo>
                    <a:pt x="302" y="473"/>
                  </a:lnTo>
                  <a:lnTo>
                    <a:pt x="300" y="473"/>
                  </a:lnTo>
                  <a:lnTo>
                    <a:pt x="297" y="475"/>
                  </a:lnTo>
                  <a:lnTo>
                    <a:pt x="297" y="474"/>
                  </a:lnTo>
                  <a:lnTo>
                    <a:pt x="298" y="466"/>
                  </a:lnTo>
                  <a:lnTo>
                    <a:pt x="300" y="466"/>
                  </a:lnTo>
                  <a:lnTo>
                    <a:pt x="301" y="469"/>
                  </a:lnTo>
                  <a:lnTo>
                    <a:pt x="304" y="473"/>
                  </a:lnTo>
                  <a:lnTo>
                    <a:pt x="305" y="477"/>
                  </a:lnTo>
                  <a:lnTo>
                    <a:pt x="309" y="476"/>
                  </a:lnTo>
                  <a:lnTo>
                    <a:pt x="312" y="477"/>
                  </a:lnTo>
                  <a:lnTo>
                    <a:pt x="313" y="475"/>
                  </a:lnTo>
                  <a:lnTo>
                    <a:pt x="309" y="471"/>
                  </a:lnTo>
                  <a:lnTo>
                    <a:pt x="309" y="465"/>
                  </a:lnTo>
                  <a:lnTo>
                    <a:pt x="309" y="470"/>
                  </a:lnTo>
                  <a:lnTo>
                    <a:pt x="307" y="472"/>
                  </a:lnTo>
                  <a:lnTo>
                    <a:pt x="306" y="471"/>
                  </a:lnTo>
                  <a:lnTo>
                    <a:pt x="307" y="468"/>
                  </a:lnTo>
                  <a:lnTo>
                    <a:pt x="308" y="466"/>
                  </a:lnTo>
                  <a:lnTo>
                    <a:pt x="305" y="470"/>
                  </a:lnTo>
                  <a:lnTo>
                    <a:pt x="303" y="467"/>
                  </a:lnTo>
                  <a:lnTo>
                    <a:pt x="304" y="465"/>
                  </a:lnTo>
                  <a:lnTo>
                    <a:pt x="303" y="466"/>
                  </a:lnTo>
                  <a:lnTo>
                    <a:pt x="302" y="462"/>
                  </a:lnTo>
                  <a:lnTo>
                    <a:pt x="306" y="454"/>
                  </a:lnTo>
                  <a:lnTo>
                    <a:pt x="309" y="455"/>
                  </a:lnTo>
                  <a:lnTo>
                    <a:pt x="311" y="458"/>
                  </a:lnTo>
                  <a:lnTo>
                    <a:pt x="310" y="461"/>
                  </a:lnTo>
                  <a:lnTo>
                    <a:pt x="316" y="462"/>
                  </a:lnTo>
                  <a:lnTo>
                    <a:pt x="316" y="464"/>
                  </a:lnTo>
                  <a:lnTo>
                    <a:pt x="319" y="463"/>
                  </a:lnTo>
                  <a:lnTo>
                    <a:pt x="317" y="461"/>
                  </a:lnTo>
                  <a:lnTo>
                    <a:pt x="313" y="460"/>
                  </a:lnTo>
                  <a:lnTo>
                    <a:pt x="313" y="457"/>
                  </a:lnTo>
                  <a:lnTo>
                    <a:pt x="310" y="456"/>
                  </a:lnTo>
                  <a:lnTo>
                    <a:pt x="310" y="454"/>
                  </a:lnTo>
                  <a:lnTo>
                    <a:pt x="309" y="453"/>
                  </a:lnTo>
                  <a:lnTo>
                    <a:pt x="310" y="449"/>
                  </a:lnTo>
                  <a:lnTo>
                    <a:pt x="312" y="449"/>
                  </a:lnTo>
                  <a:lnTo>
                    <a:pt x="313" y="450"/>
                  </a:lnTo>
                  <a:lnTo>
                    <a:pt x="315" y="449"/>
                  </a:lnTo>
                  <a:lnTo>
                    <a:pt x="313" y="444"/>
                  </a:lnTo>
                  <a:lnTo>
                    <a:pt x="310" y="447"/>
                  </a:lnTo>
                  <a:lnTo>
                    <a:pt x="311" y="444"/>
                  </a:lnTo>
                  <a:lnTo>
                    <a:pt x="311" y="440"/>
                  </a:lnTo>
                  <a:lnTo>
                    <a:pt x="319" y="435"/>
                  </a:lnTo>
                  <a:lnTo>
                    <a:pt x="321" y="437"/>
                  </a:lnTo>
                  <a:lnTo>
                    <a:pt x="323" y="438"/>
                  </a:lnTo>
                  <a:lnTo>
                    <a:pt x="326" y="439"/>
                  </a:lnTo>
                  <a:lnTo>
                    <a:pt x="326" y="441"/>
                  </a:lnTo>
                  <a:lnTo>
                    <a:pt x="328" y="442"/>
                  </a:lnTo>
                  <a:lnTo>
                    <a:pt x="330" y="444"/>
                  </a:lnTo>
                  <a:lnTo>
                    <a:pt x="331" y="448"/>
                  </a:lnTo>
                  <a:lnTo>
                    <a:pt x="333" y="450"/>
                  </a:lnTo>
                  <a:lnTo>
                    <a:pt x="333" y="446"/>
                  </a:lnTo>
                  <a:lnTo>
                    <a:pt x="330" y="441"/>
                  </a:lnTo>
                  <a:lnTo>
                    <a:pt x="329" y="438"/>
                  </a:lnTo>
                  <a:lnTo>
                    <a:pt x="326" y="438"/>
                  </a:lnTo>
                  <a:lnTo>
                    <a:pt x="321" y="435"/>
                  </a:lnTo>
                  <a:lnTo>
                    <a:pt x="322" y="430"/>
                  </a:lnTo>
                  <a:lnTo>
                    <a:pt x="325" y="428"/>
                  </a:lnTo>
                  <a:lnTo>
                    <a:pt x="319" y="428"/>
                  </a:lnTo>
                  <a:lnTo>
                    <a:pt x="314" y="429"/>
                  </a:lnTo>
                  <a:lnTo>
                    <a:pt x="311" y="434"/>
                  </a:lnTo>
                  <a:lnTo>
                    <a:pt x="321" y="430"/>
                  </a:lnTo>
                  <a:lnTo>
                    <a:pt x="321" y="433"/>
                  </a:lnTo>
                  <a:lnTo>
                    <a:pt x="315" y="435"/>
                  </a:lnTo>
                  <a:lnTo>
                    <a:pt x="308" y="441"/>
                  </a:lnTo>
                  <a:lnTo>
                    <a:pt x="307" y="444"/>
                  </a:lnTo>
                  <a:lnTo>
                    <a:pt x="304" y="444"/>
                  </a:lnTo>
                  <a:lnTo>
                    <a:pt x="306" y="441"/>
                  </a:lnTo>
                  <a:lnTo>
                    <a:pt x="303" y="442"/>
                  </a:lnTo>
                  <a:lnTo>
                    <a:pt x="303" y="439"/>
                  </a:lnTo>
                  <a:lnTo>
                    <a:pt x="305" y="438"/>
                  </a:lnTo>
                  <a:lnTo>
                    <a:pt x="306" y="435"/>
                  </a:lnTo>
                  <a:lnTo>
                    <a:pt x="309" y="432"/>
                  </a:lnTo>
                  <a:lnTo>
                    <a:pt x="313" y="426"/>
                  </a:lnTo>
                  <a:lnTo>
                    <a:pt x="318" y="422"/>
                  </a:lnTo>
                  <a:lnTo>
                    <a:pt x="327" y="420"/>
                  </a:lnTo>
                  <a:lnTo>
                    <a:pt x="332" y="419"/>
                  </a:lnTo>
                  <a:lnTo>
                    <a:pt x="333" y="417"/>
                  </a:lnTo>
                  <a:lnTo>
                    <a:pt x="336" y="415"/>
                  </a:lnTo>
                  <a:lnTo>
                    <a:pt x="337" y="415"/>
                  </a:lnTo>
                  <a:lnTo>
                    <a:pt x="344" y="414"/>
                  </a:lnTo>
                  <a:lnTo>
                    <a:pt x="344" y="415"/>
                  </a:lnTo>
                  <a:lnTo>
                    <a:pt x="342" y="417"/>
                  </a:lnTo>
                  <a:lnTo>
                    <a:pt x="345" y="417"/>
                  </a:lnTo>
                  <a:lnTo>
                    <a:pt x="344" y="423"/>
                  </a:lnTo>
                  <a:lnTo>
                    <a:pt x="346" y="420"/>
                  </a:lnTo>
                  <a:lnTo>
                    <a:pt x="351" y="419"/>
                  </a:lnTo>
                  <a:lnTo>
                    <a:pt x="353" y="421"/>
                  </a:lnTo>
                  <a:lnTo>
                    <a:pt x="354" y="421"/>
                  </a:lnTo>
                  <a:lnTo>
                    <a:pt x="352" y="418"/>
                  </a:lnTo>
                  <a:lnTo>
                    <a:pt x="349" y="418"/>
                  </a:lnTo>
                  <a:lnTo>
                    <a:pt x="345" y="414"/>
                  </a:lnTo>
                  <a:lnTo>
                    <a:pt x="352" y="413"/>
                  </a:lnTo>
                  <a:lnTo>
                    <a:pt x="352" y="415"/>
                  </a:lnTo>
                  <a:lnTo>
                    <a:pt x="358" y="413"/>
                  </a:lnTo>
                  <a:lnTo>
                    <a:pt x="364" y="408"/>
                  </a:lnTo>
                  <a:lnTo>
                    <a:pt x="363" y="407"/>
                  </a:lnTo>
                  <a:lnTo>
                    <a:pt x="357" y="410"/>
                  </a:lnTo>
                  <a:lnTo>
                    <a:pt x="352" y="410"/>
                  </a:lnTo>
                  <a:lnTo>
                    <a:pt x="346" y="413"/>
                  </a:lnTo>
                  <a:lnTo>
                    <a:pt x="345" y="413"/>
                  </a:lnTo>
                  <a:lnTo>
                    <a:pt x="345" y="410"/>
                  </a:lnTo>
                  <a:lnTo>
                    <a:pt x="341" y="413"/>
                  </a:lnTo>
                  <a:lnTo>
                    <a:pt x="338" y="414"/>
                  </a:lnTo>
                  <a:lnTo>
                    <a:pt x="336" y="413"/>
                  </a:lnTo>
                  <a:lnTo>
                    <a:pt x="329" y="417"/>
                  </a:lnTo>
                  <a:lnTo>
                    <a:pt x="324" y="419"/>
                  </a:lnTo>
                  <a:lnTo>
                    <a:pt x="324" y="417"/>
                  </a:lnTo>
                  <a:lnTo>
                    <a:pt x="332" y="411"/>
                  </a:lnTo>
                  <a:lnTo>
                    <a:pt x="338" y="408"/>
                  </a:lnTo>
                  <a:lnTo>
                    <a:pt x="344" y="409"/>
                  </a:lnTo>
                  <a:lnTo>
                    <a:pt x="340" y="407"/>
                  </a:lnTo>
                  <a:lnTo>
                    <a:pt x="342" y="405"/>
                  </a:lnTo>
                  <a:lnTo>
                    <a:pt x="336" y="408"/>
                  </a:lnTo>
                  <a:lnTo>
                    <a:pt x="331" y="408"/>
                  </a:lnTo>
                  <a:lnTo>
                    <a:pt x="328" y="409"/>
                  </a:lnTo>
                  <a:lnTo>
                    <a:pt x="329" y="407"/>
                  </a:lnTo>
                  <a:lnTo>
                    <a:pt x="327" y="408"/>
                  </a:lnTo>
                  <a:lnTo>
                    <a:pt x="324" y="406"/>
                  </a:lnTo>
                  <a:lnTo>
                    <a:pt x="329" y="402"/>
                  </a:lnTo>
                  <a:lnTo>
                    <a:pt x="332" y="401"/>
                  </a:lnTo>
                  <a:lnTo>
                    <a:pt x="330" y="398"/>
                  </a:lnTo>
                  <a:lnTo>
                    <a:pt x="328" y="397"/>
                  </a:lnTo>
                  <a:lnTo>
                    <a:pt x="330" y="396"/>
                  </a:lnTo>
                  <a:lnTo>
                    <a:pt x="326" y="395"/>
                  </a:lnTo>
                  <a:lnTo>
                    <a:pt x="323" y="391"/>
                  </a:lnTo>
                  <a:lnTo>
                    <a:pt x="329" y="390"/>
                  </a:lnTo>
                  <a:lnTo>
                    <a:pt x="332" y="391"/>
                  </a:lnTo>
                  <a:lnTo>
                    <a:pt x="333" y="394"/>
                  </a:lnTo>
                  <a:lnTo>
                    <a:pt x="334" y="397"/>
                  </a:lnTo>
                  <a:lnTo>
                    <a:pt x="339" y="396"/>
                  </a:lnTo>
                  <a:lnTo>
                    <a:pt x="335" y="396"/>
                  </a:lnTo>
                  <a:lnTo>
                    <a:pt x="336" y="392"/>
                  </a:lnTo>
                  <a:lnTo>
                    <a:pt x="333" y="391"/>
                  </a:lnTo>
                  <a:lnTo>
                    <a:pt x="339" y="390"/>
                  </a:lnTo>
                  <a:lnTo>
                    <a:pt x="343" y="390"/>
                  </a:lnTo>
                  <a:lnTo>
                    <a:pt x="344" y="390"/>
                  </a:lnTo>
                  <a:lnTo>
                    <a:pt x="348" y="392"/>
                  </a:lnTo>
                  <a:lnTo>
                    <a:pt x="347" y="390"/>
                  </a:lnTo>
                  <a:lnTo>
                    <a:pt x="345" y="389"/>
                  </a:lnTo>
                  <a:lnTo>
                    <a:pt x="342" y="389"/>
                  </a:lnTo>
                  <a:lnTo>
                    <a:pt x="344" y="387"/>
                  </a:lnTo>
                  <a:lnTo>
                    <a:pt x="347" y="386"/>
                  </a:lnTo>
                  <a:lnTo>
                    <a:pt x="351" y="385"/>
                  </a:lnTo>
                  <a:lnTo>
                    <a:pt x="348" y="384"/>
                  </a:lnTo>
                  <a:lnTo>
                    <a:pt x="344" y="386"/>
                  </a:lnTo>
                  <a:lnTo>
                    <a:pt x="342" y="387"/>
                  </a:lnTo>
                  <a:lnTo>
                    <a:pt x="340" y="389"/>
                  </a:lnTo>
                  <a:lnTo>
                    <a:pt x="335" y="390"/>
                  </a:lnTo>
                  <a:lnTo>
                    <a:pt x="332" y="389"/>
                  </a:lnTo>
                  <a:lnTo>
                    <a:pt x="333" y="384"/>
                  </a:lnTo>
                  <a:lnTo>
                    <a:pt x="337" y="384"/>
                  </a:lnTo>
                  <a:lnTo>
                    <a:pt x="333" y="383"/>
                  </a:lnTo>
                  <a:lnTo>
                    <a:pt x="331" y="382"/>
                  </a:lnTo>
                  <a:lnTo>
                    <a:pt x="332" y="380"/>
                  </a:lnTo>
                  <a:lnTo>
                    <a:pt x="333" y="381"/>
                  </a:lnTo>
                  <a:lnTo>
                    <a:pt x="336" y="380"/>
                  </a:lnTo>
                  <a:lnTo>
                    <a:pt x="339" y="381"/>
                  </a:lnTo>
                  <a:lnTo>
                    <a:pt x="343" y="382"/>
                  </a:lnTo>
                  <a:lnTo>
                    <a:pt x="343" y="380"/>
                  </a:lnTo>
                  <a:lnTo>
                    <a:pt x="339" y="378"/>
                  </a:lnTo>
                  <a:lnTo>
                    <a:pt x="334" y="378"/>
                  </a:lnTo>
                  <a:lnTo>
                    <a:pt x="333" y="376"/>
                  </a:lnTo>
                  <a:lnTo>
                    <a:pt x="337" y="376"/>
                  </a:lnTo>
                  <a:lnTo>
                    <a:pt x="340" y="377"/>
                  </a:lnTo>
                  <a:lnTo>
                    <a:pt x="344" y="378"/>
                  </a:lnTo>
                  <a:lnTo>
                    <a:pt x="347" y="378"/>
                  </a:lnTo>
                  <a:lnTo>
                    <a:pt x="350" y="378"/>
                  </a:lnTo>
                  <a:lnTo>
                    <a:pt x="349" y="377"/>
                  </a:lnTo>
                  <a:lnTo>
                    <a:pt x="356" y="376"/>
                  </a:lnTo>
                  <a:lnTo>
                    <a:pt x="350" y="376"/>
                  </a:lnTo>
                  <a:lnTo>
                    <a:pt x="346" y="377"/>
                  </a:lnTo>
                  <a:lnTo>
                    <a:pt x="343" y="375"/>
                  </a:lnTo>
                  <a:lnTo>
                    <a:pt x="343" y="372"/>
                  </a:lnTo>
                  <a:lnTo>
                    <a:pt x="342" y="371"/>
                  </a:lnTo>
                  <a:lnTo>
                    <a:pt x="349" y="369"/>
                  </a:lnTo>
                  <a:lnTo>
                    <a:pt x="352" y="371"/>
                  </a:lnTo>
                  <a:lnTo>
                    <a:pt x="359" y="370"/>
                  </a:lnTo>
                  <a:lnTo>
                    <a:pt x="353" y="369"/>
                  </a:lnTo>
                  <a:lnTo>
                    <a:pt x="350" y="367"/>
                  </a:lnTo>
                  <a:lnTo>
                    <a:pt x="348" y="366"/>
                  </a:lnTo>
                  <a:lnTo>
                    <a:pt x="345" y="363"/>
                  </a:lnTo>
                  <a:lnTo>
                    <a:pt x="343" y="362"/>
                  </a:lnTo>
                  <a:lnTo>
                    <a:pt x="343" y="361"/>
                  </a:lnTo>
                  <a:lnTo>
                    <a:pt x="341" y="359"/>
                  </a:lnTo>
                  <a:lnTo>
                    <a:pt x="343" y="359"/>
                  </a:lnTo>
                  <a:lnTo>
                    <a:pt x="345" y="359"/>
                  </a:lnTo>
                  <a:lnTo>
                    <a:pt x="349" y="359"/>
                  </a:lnTo>
                  <a:lnTo>
                    <a:pt x="351" y="358"/>
                  </a:lnTo>
                  <a:lnTo>
                    <a:pt x="350" y="357"/>
                  </a:lnTo>
                  <a:lnTo>
                    <a:pt x="352" y="356"/>
                  </a:lnTo>
                  <a:lnTo>
                    <a:pt x="354" y="356"/>
                  </a:lnTo>
                  <a:lnTo>
                    <a:pt x="355" y="355"/>
                  </a:lnTo>
                  <a:lnTo>
                    <a:pt x="357" y="354"/>
                  </a:lnTo>
                  <a:lnTo>
                    <a:pt x="357" y="356"/>
                  </a:lnTo>
                  <a:lnTo>
                    <a:pt x="356" y="357"/>
                  </a:lnTo>
                  <a:lnTo>
                    <a:pt x="357" y="358"/>
                  </a:lnTo>
                  <a:lnTo>
                    <a:pt x="359" y="356"/>
                  </a:lnTo>
                  <a:lnTo>
                    <a:pt x="360" y="355"/>
                  </a:lnTo>
                  <a:lnTo>
                    <a:pt x="360" y="351"/>
                  </a:lnTo>
                  <a:lnTo>
                    <a:pt x="361" y="349"/>
                  </a:lnTo>
                  <a:lnTo>
                    <a:pt x="363" y="351"/>
                  </a:lnTo>
                  <a:lnTo>
                    <a:pt x="363" y="354"/>
                  </a:lnTo>
                  <a:lnTo>
                    <a:pt x="365" y="355"/>
                  </a:lnTo>
                  <a:lnTo>
                    <a:pt x="367" y="355"/>
                  </a:lnTo>
                  <a:lnTo>
                    <a:pt x="369" y="352"/>
                  </a:lnTo>
                  <a:lnTo>
                    <a:pt x="369" y="349"/>
                  </a:lnTo>
                  <a:lnTo>
                    <a:pt x="369" y="345"/>
                  </a:lnTo>
                  <a:lnTo>
                    <a:pt x="370" y="341"/>
                  </a:lnTo>
                  <a:lnTo>
                    <a:pt x="374" y="339"/>
                  </a:lnTo>
                  <a:lnTo>
                    <a:pt x="380" y="338"/>
                  </a:lnTo>
                  <a:lnTo>
                    <a:pt x="380" y="335"/>
                  </a:lnTo>
                  <a:lnTo>
                    <a:pt x="382" y="333"/>
                  </a:lnTo>
                  <a:lnTo>
                    <a:pt x="383" y="331"/>
                  </a:lnTo>
                  <a:lnTo>
                    <a:pt x="377" y="332"/>
                  </a:lnTo>
                  <a:lnTo>
                    <a:pt x="374" y="333"/>
                  </a:lnTo>
                  <a:lnTo>
                    <a:pt x="371" y="336"/>
                  </a:lnTo>
                  <a:lnTo>
                    <a:pt x="369" y="333"/>
                  </a:lnTo>
                  <a:lnTo>
                    <a:pt x="371" y="331"/>
                  </a:lnTo>
                  <a:lnTo>
                    <a:pt x="372" y="330"/>
                  </a:lnTo>
                  <a:lnTo>
                    <a:pt x="375" y="329"/>
                  </a:lnTo>
                  <a:lnTo>
                    <a:pt x="377" y="325"/>
                  </a:lnTo>
                  <a:lnTo>
                    <a:pt x="380" y="323"/>
                  </a:lnTo>
                  <a:lnTo>
                    <a:pt x="380" y="320"/>
                  </a:lnTo>
                  <a:lnTo>
                    <a:pt x="380" y="319"/>
                  </a:lnTo>
                  <a:lnTo>
                    <a:pt x="383" y="319"/>
                  </a:lnTo>
                  <a:lnTo>
                    <a:pt x="386" y="319"/>
                  </a:lnTo>
                  <a:lnTo>
                    <a:pt x="387" y="321"/>
                  </a:lnTo>
                  <a:lnTo>
                    <a:pt x="387" y="322"/>
                  </a:lnTo>
                  <a:lnTo>
                    <a:pt x="387" y="323"/>
                  </a:lnTo>
                  <a:lnTo>
                    <a:pt x="388" y="322"/>
                  </a:lnTo>
                  <a:lnTo>
                    <a:pt x="389" y="320"/>
                  </a:lnTo>
                  <a:lnTo>
                    <a:pt x="390" y="320"/>
                  </a:lnTo>
                  <a:lnTo>
                    <a:pt x="393" y="319"/>
                  </a:lnTo>
                  <a:lnTo>
                    <a:pt x="393" y="318"/>
                  </a:lnTo>
                  <a:lnTo>
                    <a:pt x="389" y="318"/>
                  </a:lnTo>
                  <a:lnTo>
                    <a:pt x="387" y="318"/>
                  </a:lnTo>
                  <a:lnTo>
                    <a:pt x="383" y="319"/>
                  </a:lnTo>
                  <a:lnTo>
                    <a:pt x="381" y="317"/>
                  </a:lnTo>
                  <a:lnTo>
                    <a:pt x="383" y="314"/>
                  </a:lnTo>
                  <a:lnTo>
                    <a:pt x="387" y="309"/>
                  </a:lnTo>
                  <a:lnTo>
                    <a:pt x="392" y="306"/>
                  </a:lnTo>
                  <a:lnTo>
                    <a:pt x="395" y="307"/>
                  </a:lnTo>
                  <a:lnTo>
                    <a:pt x="396" y="308"/>
                  </a:lnTo>
                  <a:lnTo>
                    <a:pt x="396" y="310"/>
                  </a:lnTo>
                  <a:lnTo>
                    <a:pt x="393" y="312"/>
                  </a:lnTo>
                  <a:lnTo>
                    <a:pt x="391" y="314"/>
                  </a:lnTo>
                  <a:lnTo>
                    <a:pt x="393" y="313"/>
                  </a:lnTo>
                  <a:lnTo>
                    <a:pt x="397" y="311"/>
                  </a:lnTo>
                  <a:lnTo>
                    <a:pt x="398" y="312"/>
                  </a:lnTo>
                  <a:lnTo>
                    <a:pt x="399" y="312"/>
                  </a:lnTo>
                  <a:lnTo>
                    <a:pt x="397" y="315"/>
                  </a:lnTo>
                  <a:lnTo>
                    <a:pt x="396" y="317"/>
                  </a:lnTo>
                  <a:lnTo>
                    <a:pt x="396" y="318"/>
                  </a:lnTo>
                  <a:lnTo>
                    <a:pt x="400" y="313"/>
                  </a:lnTo>
                  <a:lnTo>
                    <a:pt x="403" y="313"/>
                  </a:lnTo>
                  <a:lnTo>
                    <a:pt x="405" y="313"/>
                  </a:lnTo>
                  <a:lnTo>
                    <a:pt x="407" y="314"/>
                  </a:lnTo>
                  <a:lnTo>
                    <a:pt x="408" y="317"/>
                  </a:lnTo>
                  <a:lnTo>
                    <a:pt x="410" y="319"/>
                  </a:lnTo>
                  <a:lnTo>
                    <a:pt x="410" y="322"/>
                  </a:lnTo>
                  <a:lnTo>
                    <a:pt x="410" y="324"/>
                  </a:lnTo>
                  <a:lnTo>
                    <a:pt x="412" y="326"/>
                  </a:lnTo>
                  <a:lnTo>
                    <a:pt x="413" y="328"/>
                  </a:lnTo>
                  <a:lnTo>
                    <a:pt x="415" y="328"/>
                  </a:lnTo>
                  <a:lnTo>
                    <a:pt x="416" y="326"/>
                  </a:lnTo>
                  <a:lnTo>
                    <a:pt x="415" y="323"/>
                  </a:lnTo>
                  <a:lnTo>
                    <a:pt x="414" y="320"/>
                  </a:lnTo>
                  <a:lnTo>
                    <a:pt x="413" y="317"/>
                  </a:lnTo>
                  <a:lnTo>
                    <a:pt x="412" y="314"/>
                  </a:lnTo>
                  <a:lnTo>
                    <a:pt x="412" y="312"/>
                  </a:lnTo>
                  <a:lnTo>
                    <a:pt x="414" y="309"/>
                  </a:lnTo>
                  <a:lnTo>
                    <a:pt x="417" y="307"/>
                  </a:lnTo>
                  <a:lnTo>
                    <a:pt x="420" y="307"/>
                  </a:lnTo>
                  <a:lnTo>
                    <a:pt x="423" y="305"/>
                  </a:lnTo>
                  <a:lnTo>
                    <a:pt x="422" y="305"/>
                  </a:lnTo>
                  <a:lnTo>
                    <a:pt x="420" y="306"/>
                  </a:lnTo>
                  <a:lnTo>
                    <a:pt x="417" y="307"/>
                  </a:lnTo>
                  <a:lnTo>
                    <a:pt x="413" y="308"/>
                  </a:lnTo>
                  <a:lnTo>
                    <a:pt x="410" y="311"/>
                  </a:lnTo>
                  <a:lnTo>
                    <a:pt x="408" y="312"/>
                  </a:lnTo>
                  <a:lnTo>
                    <a:pt x="407" y="310"/>
                  </a:lnTo>
                  <a:lnTo>
                    <a:pt x="404" y="310"/>
                  </a:lnTo>
                  <a:lnTo>
                    <a:pt x="402" y="311"/>
                  </a:lnTo>
                  <a:lnTo>
                    <a:pt x="400" y="310"/>
                  </a:lnTo>
                  <a:lnTo>
                    <a:pt x="399" y="309"/>
                  </a:lnTo>
                  <a:lnTo>
                    <a:pt x="399" y="306"/>
                  </a:lnTo>
                  <a:lnTo>
                    <a:pt x="400" y="304"/>
                  </a:lnTo>
                  <a:lnTo>
                    <a:pt x="404" y="306"/>
                  </a:lnTo>
                  <a:lnTo>
                    <a:pt x="408" y="306"/>
                  </a:lnTo>
                  <a:lnTo>
                    <a:pt x="408" y="305"/>
                  </a:lnTo>
                  <a:lnTo>
                    <a:pt x="405" y="304"/>
                  </a:lnTo>
                  <a:lnTo>
                    <a:pt x="403" y="303"/>
                  </a:lnTo>
                  <a:lnTo>
                    <a:pt x="401" y="301"/>
                  </a:lnTo>
                  <a:lnTo>
                    <a:pt x="398" y="304"/>
                  </a:lnTo>
                  <a:lnTo>
                    <a:pt x="397" y="302"/>
                  </a:lnTo>
                  <a:lnTo>
                    <a:pt x="402" y="295"/>
                  </a:lnTo>
                  <a:lnTo>
                    <a:pt x="404" y="297"/>
                  </a:lnTo>
                  <a:lnTo>
                    <a:pt x="408" y="298"/>
                  </a:lnTo>
                  <a:lnTo>
                    <a:pt x="410" y="297"/>
                  </a:lnTo>
                  <a:lnTo>
                    <a:pt x="409" y="295"/>
                  </a:lnTo>
                  <a:lnTo>
                    <a:pt x="405" y="295"/>
                  </a:lnTo>
                  <a:lnTo>
                    <a:pt x="408" y="293"/>
                  </a:lnTo>
                  <a:lnTo>
                    <a:pt x="410" y="293"/>
                  </a:lnTo>
                  <a:lnTo>
                    <a:pt x="413" y="294"/>
                  </a:lnTo>
                  <a:lnTo>
                    <a:pt x="416" y="295"/>
                  </a:lnTo>
                  <a:lnTo>
                    <a:pt x="417" y="296"/>
                  </a:lnTo>
                  <a:lnTo>
                    <a:pt x="419" y="297"/>
                  </a:lnTo>
                  <a:lnTo>
                    <a:pt x="419" y="295"/>
                  </a:lnTo>
                  <a:lnTo>
                    <a:pt x="418" y="295"/>
                  </a:lnTo>
                  <a:lnTo>
                    <a:pt x="416" y="293"/>
                  </a:lnTo>
                  <a:lnTo>
                    <a:pt x="414" y="291"/>
                  </a:lnTo>
                  <a:lnTo>
                    <a:pt x="412" y="289"/>
                  </a:lnTo>
                  <a:lnTo>
                    <a:pt x="410" y="290"/>
                  </a:lnTo>
                  <a:lnTo>
                    <a:pt x="407" y="289"/>
                  </a:lnTo>
                  <a:lnTo>
                    <a:pt x="405" y="289"/>
                  </a:lnTo>
                  <a:lnTo>
                    <a:pt x="405" y="288"/>
                  </a:lnTo>
                  <a:lnTo>
                    <a:pt x="406" y="287"/>
                  </a:lnTo>
                  <a:lnTo>
                    <a:pt x="406" y="285"/>
                  </a:lnTo>
                  <a:lnTo>
                    <a:pt x="404" y="285"/>
                  </a:lnTo>
                  <a:lnTo>
                    <a:pt x="403" y="285"/>
                  </a:lnTo>
                  <a:lnTo>
                    <a:pt x="402" y="288"/>
                  </a:lnTo>
                  <a:lnTo>
                    <a:pt x="401" y="290"/>
                  </a:lnTo>
                  <a:lnTo>
                    <a:pt x="400" y="292"/>
                  </a:lnTo>
                  <a:lnTo>
                    <a:pt x="398" y="294"/>
                  </a:lnTo>
                  <a:lnTo>
                    <a:pt x="398" y="295"/>
                  </a:lnTo>
                  <a:lnTo>
                    <a:pt x="395" y="297"/>
                  </a:lnTo>
                  <a:lnTo>
                    <a:pt x="392" y="298"/>
                  </a:lnTo>
                  <a:lnTo>
                    <a:pt x="389" y="301"/>
                  </a:lnTo>
                  <a:lnTo>
                    <a:pt x="387" y="301"/>
                  </a:lnTo>
                  <a:lnTo>
                    <a:pt x="385" y="301"/>
                  </a:lnTo>
                  <a:lnTo>
                    <a:pt x="382" y="301"/>
                  </a:lnTo>
                  <a:lnTo>
                    <a:pt x="384" y="299"/>
                  </a:lnTo>
                  <a:lnTo>
                    <a:pt x="387" y="297"/>
                  </a:lnTo>
                  <a:lnTo>
                    <a:pt x="386" y="297"/>
                  </a:lnTo>
                  <a:lnTo>
                    <a:pt x="384" y="297"/>
                  </a:lnTo>
                  <a:lnTo>
                    <a:pt x="384" y="296"/>
                  </a:lnTo>
                  <a:lnTo>
                    <a:pt x="384" y="295"/>
                  </a:lnTo>
                  <a:lnTo>
                    <a:pt x="386" y="295"/>
                  </a:lnTo>
                  <a:lnTo>
                    <a:pt x="388" y="295"/>
                  </a:lnTo>
                  <a:lnTo>
                    <a:pt x="390" y="295"/>
                  </a:lnTo>
                  <a:lnTo>
                    <a:pt x="392" y="295"/>
                  </a:lnTo>
                  <a:lnTo>
                    <a:pt x="395" y="293"/>
                  </a:lnTo>
                  <a:lnTo>
                    <a:pt x="392" y="293"/>
                  </a:lnTo>
                  <a:lnTo>
                    <a:pt x="391" y="293"/>
                  </a:lnTo>
                  <a:lnTo>
                    <a:pt x="392" y="291"/>
                  </a:lnTo>
                  <a:lnTo>
                    <a:pt x="389" y="291"/>
                  </a:lnTo>
                  <a:lnTo>
                    <a:pt x="387" y="292"/>
                  </a:lnTo>
                  <a:lnTo>
                    <a:pt x="386" y="292"/>
                  </a:lnTo>
                  <a:lnTo>
                    <a:pt x="386" y="290"/>
                  </a:lnTo>
                  <a:lnTo>
                    <a:pt x="383" y="291"/>
                  </a:lnTo>
                  <a:lnTo>
                    <a:pt x="384" y="288"/>
                  </a:lnTo>
                  <a:lnTo>
                    <a:pt x="386" y="289"/>
                  </a:lnTo>
                  <a:lnTo>
                    <a:pt x="388" y="287"/>
                  </a:lnTo>
                  <a:lnTo>
                    <a:pt x="392" y="286"/>
                  </a:lnTo>
                  <a:lnTo>
                    <a:pt x="393" y="286"/>
                  </a:lnTo>
                  <a:lnTo>
                    <a:pt x="394" y="284"/>
                  </a:lnTo>
                  <a:lnTo>
                    <a:pt x="392" y="285"/>
                  </a:lnTo>
                  <a:lnTo>
                    <a:pt x="388" y="286"/>
                  </a:lnTo>
                  <a:lnTo>
                    <a:pt x="386" y="287"/>
                  </a:lnTo>
                  <a:lnTo>
                    <a:pt x="387" y="284"/>
                  </a:lnTo>
                  <a:lnTo>
                    <a:pt x="388" y="283"/>
                  </a:lnTo>
                  <a:lnTo>
                    <a:pt x="391" y="283"/>
                  </a:lnTo>
                  <a:lnTo>
                    <a:pt x="393" y="283"/>
                  </a:lnTo>
                  <a:lnTo>
                    <a:pt x="394" y="283"/>
                  </a:lnTo>
                  <a:lnTo>
                    <a:pt x="399" y="283"/>
                  </a:lnTo>
                  <a:lnTo>
                    <a:pt x="401" y="282"/>
                  </a:lnTo>
                  <a:lnTo>
                    <a:pt x="403" y="281"/>
                  </a:lnTo>
                  <a:lnTo>
                    <a:pt x="406" y="280"/>
                  </a:lnTo>
                  <a:lnTo>
                    <a:pt x="408" y="278"/>
                  </a:lnTo>
                  <a:lnTo>
                    <a:pt x="409" y="280"/>
                  </a:lnTo>
                  <a:lnTo>
                    <a:pt x="410" y="279"/>
                  </a:lnTo>
                  <a:lnTo>
                    <a:pt x="412" y="278"/>
                  </a:lnTo>
                  <a:lnTo>
                    <a:pt x="414" y="277"/>
                  </a:lnTo>
                  <a:lnTo>
                    <a:pt x="416" y="277"/>
                  </a:lnTo>
                  <a:lnTo>
                    <a:pt x="417" y="278"/>
                  </a:lnTo>
                  <a:lnTo>
                    <a:pt x="418" y="280"/>
                  </a:lnTo>
                  <a:lnTo>
                    <a:pt x="418" y="282"/>
                  </a:lnTo>
                  <a:lnTo>
                    <a:pt x="419" y="283"/>
                  </a:lnTo>
                  <a:lnTo>
                    <a:pt x="419" y="285"/>
                  </a:lnTo>
                  <a:lnTo>
                    <a:pt x="422" y="285"/>
                  </a:lnTo>
                  <a:lnTo>
                    <a:pt x="423" y="286"/>
                  </a:lnTo>
                  <a:lnTo>
                    <a:pt x="424" y="286"/>
                  </a:lnTo>
                  <a:lnTo>
                    <a:pt x="424" y="283"/>
                  </a:lnTo>
                  <a:lnTo>
                    <a:pt x="422" y="283"/>
                  </a:lnTo>
                  <a:lnTo>
                    <a:pt x="420" y="282"/>
                  </a:lnTo>
                  <a:lnTo>
                    <a:pt x="420" y="278"/>
                  </a:lnTo>
                  <a:lnTo>
                    <a:pt x="421" y="277"/>
                  </a:lnTo>
                  <a:lnTo>
                    <a:pt x="422" y="275"/>
                  </a:lnTo>
                  <a:lnTo>
                    <a:pt x="423" y="272"/>
                  </a:lnTo>
                  <a:lnTo>
                    <a:pt x="422" y="271"/>
                  </a:lnTo>
                  <a:lnTo>
                    <a:pt x="419" y="271"/>
                  </a:lnTo>
                  <a:lnTo>
                    <a:pt x="417" y="270"/>
                  </a:lnTo>
                  <a:lnTo>
                    <a:pt x="416" y="270"/>
                  </a:lnTo>
                  <a:lnTo>
                    <a:pt x="413" y="271"/>
                  </a:lnTo>
                  <a:lnTo>
                    <a:pt x="411" y="271"/>
                  </a:lnTo>
                  <a:lnTo>
                    <a:pt x="410" y="271"/>
                  </a:lnTo>
                  <a:lnTo>
                    <a:pt x="410" y="269"/>
                  </a:lnTo>
                  <a:lnTo>
                    <a:pt x="408" y="269"/>
                  </a:lnTo>
                  <a:lnTo>
                    <a:pt x="407" y="271"/>
                  </a:lnTo>
                  <a:lnTo>
                    <a:pt x="404" y="272"/>
                  </a:lnTo>
                  <a:lnTo>
                    <a:pt x="402" y="273"/>
                  </a:lnTo>
                  <a:lnTo>
                    <a:pt x="401" y="272"/>
                  </a:lnTo>
                  <a:lnTo>
                    <a:pt x="400" y="271"/>
                  </a:lnTo>
                  <a:lnTo>
                    <a:pt x="402" y="267"/>
                  </a:lnTo>
                  <a:lnTo>
                    <a:pt x="403" y="265"/>
                  </a:lnTo>
                  <a:lnTo>
                    <a:pt x="404" y="264"/>
                  </a:lnTo>
                  <a:lnTo>
                    <a:pt x="406" y="263"/>
                  </a:lnTo>
                  <a:lnTo>
                    <a:pt x="407" y="263"/>
                  </a:lnTo>
                  <a:lnTo>
                    <a:pt x="406" y="265"/>
                  </a:lnTo>
                  <a:lnTo>
                    <a:pt x="407" y="265"/>
                  </a:lnTo>
                  <a:lnTo>
                    <a:pt x="409" y="264"/>
                  </a:lnTo>
                  <a:lnTo>
                    <a:pt x="410" y="263"/>
                  </a:lnTo>
                  <a:lnTo>
                    <a:pt x="411" y="262"/>
                  </a:lnTo>
                  <a:lnTo>
                    <a:pt x="410" y="261"/>
                  </a:lnTo>
                  <a:lnTo>
                    <a:pt x="411" y="260"/>
                  </a:lnTo>
                  <a:lnTo>
                    <a:pt x="413" y="261"/>
                  </a:lnTo>
                  <a:lnTo>
                    <a:pt x="414" y="261"/>
                  </a:lnTo>
                  <a:lnTo>
                    <a:pt x="413" y="265"/>
                  </a:lnTo>
                  <a:lnTo>
                    <a:pt x="415" y="265"/>
                  </a:lnTo>
                  <a:lnTo>
                    <a:pt x="416" y="265"/>
                  </a:lnTo>
                  <a:lnTo>
                    <a:pt x="419" y="264"/>
                  </a:lnTo>
                  <a:lnTo>
                    <a:pt x="420" y="261"/>
                  </a:lnTo>
                  <a:lnTo>
                    <a:pt x="419" y="259"/>
                  </a:lnTo>
                  <a:lnTo>
                    <a:pt x="420" y="259"/>
                  </a:lnTo>
                  <a:lnTo>
                    <a:pt x="421" y="259"/>
                  </a:lnTo>
                  <a:lnTo>
                    <a:pt x="422" y="258"/>
                  </a:lnTo>
                  <a:lnTo>
                    <a:pt x="422" y="257"/>
                  </a:lnTo>
                  <a:lnTo>
                    <a:pt x="421" y="255"/>
                  </a:lnTo>
                  <a:lnTo>
                    <a:pt x="422" y="254"/>
                  </a:lnTo>
                  <a:lnTo>
                    <a:pt x="424" y="254"/>
                  </a:lnTo>
                  <a:lnTo>
                    <a:pt x="425" y="256"/>
                  </a:lnTo>
                  <a:lnTo>
                    <a:pt x="426" y="259"/>
                  </a:lnTo>
                  <a:lnTo>
                    <a:pt x="427" y="259"/>
                  </a:lnTo>
                  <a:lnTo>
                    <a:pt x="427" y="261"/>
                  </a:lnTo>
                  <a:lnTo>
                    <a:pt x="427" y="263"/>
                  </a:lnTo>
                  <a:lnTo>
                    <a:pt x="427" y="264"/>
                  </a:lnTo>
                  <a:lnTo>
                    <a:pt x="427" y="266"/>
                  </a:lnTo>
                  <a:lnTo>
                    <a:pt x="426" y="268"/>
                  </a:lnTo>
                  <a:lnTo>
                    <a:pt x="425" y="270"/>
                  </a:lnTo>
                  <a:lnTo>
                    <a:pt x="425" y="271"/>
                  </a:lnTo>
                  <a:lnTo>
                    <a:pt x="429" y="272"/>
                  </a:lnTo>
                  <a:lnTo>
                    <a:pt x="430" y="276"/>
                  </a:lnTo>
                  <a:lnTo>
                    <a:pt x="431" y="277"/>
                  </a:lnTo>
                  <a:lnTo>
                    <a:pt x="431" y="279"/>
                  </a:lnTo>
                  <a:lnTo>
                    <a:pt x="431" y="282"/>
                  </a:lnTo>
                  <a:lnTo>
                    <a:pt x="433" y="283"/>
                  </a:lnTo>
                  <a:lnTo>
                    <a:pt x="436" y="285"/>
                  </a:lnTo>
                  <a:lnTo>
                    <a:pt x="439" y="287"/>
                  </a:lnTo>
                  <a:lnTo>
                    <a:pt x="442" y="288"/>
                  </a:lnTo>
                  <a:lnTo>
                    <a:pt x="443" y="287"/>
                  </a:lnTo>
                  <a:lnTo>
                    <a:pt x="442" y="285"/>
                  </a:lnTo>
                  <a:lnTo>
                    <a:pt x="440" y="284"/>
                  </a:lnTo>
                  <a:lnTo>
                    <a:pt x="438" y="283"/>
                  </a:lnTo>
                  <a:lnTo>
                    <a:pt x="436" y="282"/>
                  </a:lnTo>
                  <a:lnTo>
                    <a:pt x="434" y="281"/>
                  </a:lnTo>
                  <a:lnTo>
                    <a:pt x="432" y="281"/>
                  </a:lnTo>
                  <a:lnTo>
                    <a:pt x="434" y="277"/>
                  </a:lnTo>
                  <a:lnTo>
                    <a:pt x="434" y="274"/>
                  </a:lnTo>
                  <a:lnTo>
                    <a:pt x="433" y="274"/>
                  </a:lnTo>
                  <a:lnTo>
                    <a:pt x="432" y="273"/>
                  </a:lnTo>
                  <a:lnTo>
                    <a:pt x="433" y="271"/>
                  </a:lnTo>
                  <a:lnTo>
                    <a:pt x="434" y="271"/>
                  </a:lnTo>
                  <a:lnTo>
                    <a:pt x="435" y="273"/>
                  </a:lnTo>
                  <a:lnTo>
                    <a:pt x="437" y="276"/>
                  </a:lnTo>
                  <a:lnTo>
                    <a:pt x="438" y="278"/>
                  </a:lnTo>
                  <a:lnTo>
                    <a:pt x="440" y="279"/>
                  </a:lnTo>
                  <a:lnTo>
                    <a:pt x="440" y="277"/>
                  </a:lnTo>
                  <a:lnTo>
                    <a:pt x="438" y="275"/>
                  </a:lnTo>
                  <a:lnTo>
                    <a:pt x="437" y="274"/>
                  </a:lnTo>
                  <a:lnTo>
                    <a:pt x="436" y="272"/>
                  </a:lnTo>
                  <a:lnTo>
                    <a:pt x="437" y="271"/>
                  </a:lnTo>
                  <a:lnTo>
                    <a:pt x="439" y="273"/>
                  </a:lnTo>
                  <a:lnTo>
                    <a:pt x="440" y="275"/>
                  </a:lnTo>
                  <a:lnTo>
                    <a:pt x="441" y="277"/>
                  </a:lnTo>
                  <a:lnTo>
                    <a:pt x="442" y="274"/>
                  </a:lnTo>
                  <a:lnTo>
                    <a:pt x="440" y="273"/>
                  </a:lnTo>
                  <a:lnTo>
                    <a:pt x="441" y="271"/>
                  </a:lnTo>
                  <a:lnTo>
                    <a:pt x="442" y="270"/>
                  </a:lnTo>
                  <a:lnTo>
                    <a:pt x="440" y="271"/>
                  </a:lnTo>
                  <a:lnTo>
                    <a:pt x="439" y="271"/>
                  </a:lnTo>
                  <a:lnTo>
                    <a:pt x="437" y="271"/>
                  </a:lnTo>
                  <a:lnTo>
                    <a:pt x="438" y="268"/>
                  </a:lnTo>
                  <a:lnTo>
                    <a:pt x="439" y="266"/>
                  </a:lnTo>
                  <a:lnTo>
                    <a:pt x="440" y="265"/>
                  </a:lnTo>
                  <a:lnTo>
                    <a:pt x="442" y="268"/>
                  </a:lnTo>
                  <a:lnTo>
                    <a:pt x="446" y="267"/>
                  </a:lnTo>
                  <a:lnTo>
                    <a:pt x="447" y="266"/>
                  </a:lnTo>
                  <a:lnTo>
                    <a:pt x="444" y="265"/>
                  </a:lnTo>
                  <a:lnTo>
                    <a:pt x="443" y="264"/>
                  </a:lnTo>
                  <a:lnTo>
                    <a:pt x="440" y="263"/>
                  </a:lnTo>
                  <a:lnTo>
                    <a:pt x="437" y="265"/>
                  </a:lnTo>
                  <a:lnTo>
                    <a:pt x="435" y="265"/>
                  </a:lnTo>
                  <a:lnTo>
                    <a:pt x="434" y="264"/>
                  </a:lnTo>
                  <a:lnTo>
                    <a:pt x="434" y="262"/>
                  </a:lnTo>
                  <a:lnTo>
                    <a:pt x="434" y="261"/>
                  </a:lnTo>
                  <a:lnTo>
                    <a:pt x="437" y="260"/>
                  </a:lnTo>
                  <a:lnTo>
                    <a:pt x="440" y="260"/>
                  </a:lnTo>
                  <a:lnTo>
                    <a:pt x="441" y="259"/>
                  </a:lnTo>
                  <a:lnTo>
                    <a:pt x="442" y="259"/>
                  </a:lnTo>
                  <a:lnTo>
                    <a:pt x="440" y="259"/>
                  </a:lnTo>
                  <a:lnTo>
                    <a:pt x="439" y="257"/>
                  </a:lnTo>
                  <a:lnTo>
                    <a:pt x="440" y="255"/>
                  </a:lnTo>
                  <a:lnTo>
                    <a:pt x="437" y="257"/>
                  </a:lnTo>
                  <a:lnTo>
                    <a:pt x="434" y="258"/>
                  </a:lnTo>
                  <a:lnTo>
                    <a:pt x="431" y="258"/>
                  </a:lnTo>
                  <a:lnTo>
                    <a:pt x="429" y="257"/>
                  </a:lnTo>
                  <a:lnTo>
                    <a:pt x="430" y="255"/>
                  </a:lnTo>
                  <a:lnTo>
                    <a:pt x="432" y="255"/>
                  </a:lnTo>
                  <a:lnTo>
                    <a:pt x="433" y="254"/>
                  </a:lnTo>
                  <a:lnTo>
                    <a:pt x="431" y="254"/>
                  </a:lnTo>
                  <a:lnTo>
                    <a:pt x="429" y="254"/>
                  </a:lnTo>
                  <a:lnTo>
                    <a:pt x="428" y="253"/>
                  </a:lnTo>
                  <a:lnTo>
                    <a:pt x="428" y="251"/>
                  </a:lnTo>
                  <a:lnTo>
                    <a:pt x="430" y="250"/>
                  </a:lnTo>
                  <a:lnTo>
                    <a:pt x="432" y="250"/>
                  </a:lnTo>
                  <a:lnTo>
                    <a:pt x="434" y="251"/>
                  </a:lnTo>
                  <a:lnTo>
                    <a:pt x="436" y="251"/>
                  </a:lnTo>
                  <a:lnTo>
                    <a:pt x="439" y="252"/>
                  </a:lnTo>
                  <a:lnTo>
                    <a:pt x="440" y="253"/>
                  </a:lnTo>
                  <a:lnTo>
                    <a:pt x="442" y="254"/>
                  </a:lnTo>
                  <a:lnTo>
                    <a:pt x="444" y="256"/>
                  </a:lnTo>
                  <a:lnTo>
                    <a:pt x="444" y="257"/>
                  </a:lnTo>
                  <a:lnTo>
                    <a:pt x="446" y="259"/>
                  </a:lnTo>
                  <a:lnTo>
                    <a:pt x="448" y="260"/>
                  </a:lnTo>
                  <a:lnTo>
                    <a:pt x="450" y="260"/>
                  </a:lnTo>
                  <a:lnTo>
                    <a:pt x="452" y="260"/>
                  </a:lnTo>
                  <a:lnTo>
                    <a:pt x="450" y="259"/>
                  </a:lnTo>
                  <a:lnTo>
                    <a:pt x="447" y="258"/>
                  </a:lnTo>
                  <a:lnTo>
                    <a:pt x="446" y="257"/>
                  </a:lnTo>
                  <a:lnTo>
                    <a:pt x="445" y="255"/>
                  </a:lnTo>
                  <a:lnTo>
                    <a:pt x="444" y="254"/>
                  </a:lnTo>
                  <a:lnTo>
                    <a:pt x="444" y="252"/>
                  </a:lnTo>
                  <a:lnTo>
                    <a:pt x="442" y="251"/>
                  </a:lnTo>
                  <a:lnTo>
                    <a:pt x="440" y="250"/>
                  </a:lnTo>
                  <a:lnTo>
                    <a:pt x="439" y="249"/>
                  </a:lnTo>
                  <a:lnTo>
                    <a:pt x="436" y="249"/>
                  </a:lnTo>
                  <a:lnTo>
                    <a:pt x="435" y="248"/>
                  </a:lnTo>
                  <a:lnTo>
                    <a:pt x="434" y="248"/>
                  </a:lnTo>
                  <a:lnTo>
                    <a:pt x="432" y="248"/>
                  </a:lnTo>
                  <a:lnTo>
                    <a:pt x="433" y="246"/>
                  </a:lnTo>
                  <a:lnTo>
                    <a:pt x="435" y="245"/>
                  </a:lnTo>
                  <a:lnTo>
                    <a:pt x="437" y="245"/>
                  </a:lnTo>
                  <a:lnTo>
                    <a:pt x="439" y="243"/>
                  </a:lnTo>
                  <a:lnTo>
                    <a:pt x="440" y="243"/>
                  </a:lnTo>
                  <a:lnTo>
                    <a:pt x="442" y="242"/>
                  </a:lnTo>
                  <a:lnTo>
                    <a:pt x="445" y="242"/>
                  </a:lnTo>
                  <a:lnTo>
                    <a:pt x="447" y="242"/>
                  </a:lnTo>
                  <a:lnTo>
                    <a:pt x="449" y="242"/>
                  </a:lnTo>
                  <a:lnTo>
                    <a:pt x="452" y="244"/>
                  </a:lnTo>
                  <a:lnTo>
                    <a:pt x="453" y="246"/>
                  </a:lnTo>
                  <a:lnTo>
                    <a:pt x="451" y="248"/>
                  </a:lnTo>
                  <a:lnTo>
                    <a:pt x="453" y="247"/>
                  </a:lnTo>
                  <a:lnTo>
                    <a:pt x="456" y="246"/>
                  </a:lnTo>
                  <a:lnTo>
                    <a:pt x="458" y="244"/>
                  </a:lnTo>
                  <a:lnTo>
                    <a:pt x="458" y="243"/>
                  </a:lnTo>
                  <a:lnTo>
                    <a:pt x="459" y="242"/>
                  </a:lnTo>
                  <a:lnTo>
                    <a:pt x="461" y="242"/>
                  </a:lnTo>
                  <a:lnTo>
                    <a:pt x="463" y="243"/>
                  </a:lnTo>
                  <a:lnTo>
                    <a:pt x="464" y="244"/>
                  </a:lnTo>
                  <a:lnTo>
                    <a:pt x="465" y="242"/>
                  </a:lnTo>
                  <a:lnTo>
                    <a:pt x="466" y="241"/>
                  </a:lnTo>
                  <a:lnTo>
                    <a:pt x="467" y="240"/>
                  </a:lnTo>
                  <a:lnTo>
                    <a:pt x="469" y="240"/>
                  </a:lnTo>
                  <a:lnTo>
                    <a:pt x="470" y="240"/>
                  </a:lnTo>
                  <a:lnTo>
                    <a:pt x="470" y="238"/>
                  </a:lnTo>
                  <a:lnTo>
                    <a:pt x="471" y="237"/>
                  </a:lnTo>
                  <a:lnTo>
                    <a:pt x="477" y="238"/>
                  </a:lnTo>
                  <a:lnTo>
                    <a:pt x="478" y="239"/>
                  </a:lnTo>
                  <a:lnTo>
                    <a:pt x="479" y="237"/>
                  </a:lnTo>
                  <a:lnTo>
                    <a:pt x="477" y="236"/>
                  </a:lnTo>
                  <a:lnTo>
                    <a:pt x="475" y="236"/>
                  </a:lnTo>
                  <a:lnTo>
                    <a:pt x="472" y="236"/>
                  </a:lnTo>
                  <a:lnTo>
                    <a:pt x="474" y="234"/>
                  </a:lnTo>
                  <a:lnTo>
                    <a:pt x="474" y="232"/>
                  </a:lnTo>
                  <a:lnTo>
                    <a:pt x="474" y="231"/>
                  </a:lnTo>
                  <a:lnTo>
                    <a:pt x="471" y="232"/>
                  </a:lnTo>
                  <a:lnTo>
                    <a:pt x="470" y="233"/>
                  </a:lnTo>
                  <a:lnTo>
                    <a:pt x="467" y="235"/>
                  </a:lnTo>
                  <a:lnTo>
                    <a:pt x="464" y="236"/>
                  </a:lnTo>
                  <a:lnTo>
                    <a:pt x="458" y="238"/>
                  </a:lnTo>
                  <a:lnTo>
                    <a:pt x="456" y="238"/>
                  </a:lnTo>
                  <a:lnTo>
                    <a:pt x="457" y="237"/>
                  </a:lnTo>
                  <a:lnTo>
                    <a:pt x="458" y="236"/>
                  </a:lnTo>
                  <a:lnTo>
                    <a:pt x="458" y="235"/>
                  </a:lnTo>
                  <a:lnTo>
                    <a:pt x="457" y="233"/>
                  </a:lnTo>
                  <a:lnTo>
                    <a:pt x="455" y="233"/>
                  </a:lnTo>
                  <a:lnTo>
                    <a:pt x="453" y="235"/>
                  </a:lnTo>
                  <a:lnTo>
                    <a:pt x="453" y="236"/>
                  </a:lnTo>
                  <a:lnTo>
                    <a:pt x="452" y="237"/>
                  </a:lnTo>
                  <a:lnTo>
                    <a:pt x="449" y="238"/>
                  </a:lnTo>
                  <a:lnTo>
                    <a:pt x="447" y="239"/>
                  </a:lnTo>
                  <a:lnTo>
                    <a:pt x="444" y="239"/>
                  </a:lnTo>
                  <a:lnTo>
                    <a:pt x="440" y="241"/>
                  </a:lnTo>
                  <a:lnTo>
                    <a:pt x="440" y="239"/>
                  </a:lnTo>
                  <a:lnTo>
                    <a:pt x="440" y="238"/>
                  </a:lnTo>
                  <a:lnTo>
                    <a:pt x="440" y="237"/>
                  </a:lnTo>
                  <a:lnTo>
                    <a:pt x="439" y="236"/>
                  </a:lnTo>
                  <a:lnTo>
                    <a:pt x="438" y="235"/>
                  </a:lnTo>
                  <a:lnTo>
                    <a:pt x="439" y="234"/>
                  </a:lnTo>
                  <a:lnTo>
                    <a:pt x="440" y="232"/>
                  </a:lnTo>
                  <a:lnTo>
                    <a:pt x="433" y="230"/>
                  </a:lnTo>
                  <a:lnTo>
                    <a:pt x="430" y="230"/>
                  </a:lnTo>
                  <a:lnTo>
                    <a:pt x="429" y="231"/>
                  </a:lnTo>
                  <a:lnTo>
                    <a:pt x="428" y="232"/>
                  </a:lnTo>
                  <a:lnTo>
                    <a:pt x="428" y="233"/>
                  </a:lnTo>
                  <a:lnTo>
                    <a:pt x="427" y="232"/>
                  </a:lnTo>
                  <a:lnTo>
                    <a:pt x="426" y="232"/>
                  </a:lnTo>
                  <a:lnTo>
                    <a:pt x="424" y="233"/>
                  </a:lnTo>
                  <a:lnTo>
                    <a:pt x="424" y="234"/>
                  </a:lnTo>
                  <a:lnTo>
                    <a:pt x="424" y="236"/>
                  </a:lnTo>
                  <a:lnTo>
                    <a:pt x="424" y="237"/>
                  </a:lnTo>
                  <a:lnTo>
                    <a:pt x="423" y="239"/>
                  </a:lnTo>
                  <a:lnTo>
                    <a:pt x="422" y="241"/>
                  </a:lnTo>
                  <a:lnTo>
                    <a:pt x="422" y="242"/>
                  </a:lnTo>
                  <a:lnTo>
                    <a:pt x="422" y="244"/>
                  </a:lnTo>
                  <a:lnTo>
                    <a:pt x="420" y="245"/>
                  </a:lnTo>
                  <a:lnTo>
                    <a:pt x="419" y="245"/>
                  </a:lnTo>
                  <a:lnTo>
                    <a:pt x="418" y="243"/>
                  </a:lnTo>
                  <a:lnTo>
                    <a:pt x="419" y="242"/>
                  </a:lnTo>
                  <a:lnTo>
                    <a:pt x="419" y="240"/>
                  </a:lnTo>
                  <a:lnTo>
                    <a:pt x="419" y="238"/>
                  </a:lnTo>
                  <a:lnTo>
                    <a:pt x="418" y="238"/>
                  </a:lnTo>
                  <a:lnTo>
                    <a:pt x="417" y="239"/>
                  </a:lnTo>
                  <a:lnTo>
                    <a:pt x="417" y="241"/>
                  </a:lnTo>
                  <a:lnTo>
                    <a:pt x="417" y="242"/>
                  </a:lnTo>
                  <a:lnTo>
                    <a:pt x="416" y="241"/>
                  </a:lnTo>
                  <a:lnTo>
                    <a:pt x="415" y="242"/>
                  </a:lnTo>
                  <a:lnTo>
                    <a:pt x="416" y="242"/>
                  </a:lnTo>
                  <a:lnTo>
                    <a:pt x="416" y="243"/>
                  </a:lnTo>
                  <a:lnTo>
                    <a:pt x="416" y="245"/>
                  </a:lnTo>
                  <a:lnTo>
                    <a:pt x="415" y="245"/>
                  </a:lnTo>
                  <a:lnTo>
                    <a:pt x="414" y="245"/>
                  </a:lnTo>
                  <a:lnTo>
                    <a:pt x="413" y="246"/>
                  </a:lnTo>
                  <a:lnTo>
                    <a:pt x="412" y="247"/>
                  </a:lnTo>
                  <a:lnTo>
                    <a:pt x="413" y="248"/>
                  </a:lnTo>
                  <a:lnTo>
                    <a:pt x="412" y="249"/>
                  </a:lnTo>
                  <a:lnTo>
                    <a:pt x="411" y="250"/>
                  </a:lnTo>
                  <a:lnTo>
                    <a:pt x="411" y="251"/>
                  </a:lnTo>
                  <a:lnTo>
                    <a:pt x="409" y="251"/>
                  </a:lnTo>
                  <a:lnTo>
                    <a:pt x="409" y="249"/>
                  </a:lnTo>
                  <a:lnTo>
                    <a:pt x="407" y="250"/>
                  </a:lnTo>
                  <a:lnTo>
                    <a:pt x="406" y="248"/>
                  </a:lnTo>
                  <a:lnTo>
                    <a:pt x="405" y="249"/>
                  </a:lnTo>
                  <a:lnTo>
                    <a:pt x="403" y="248"/>
                  </a:lnTo>
                  <a:lnTo>
                    <a:pt x="401" y="249"/>
                  </a:lnTo>
                  <a:lnTo>
                    <a:pt x="400" y="248"/>
                  </a:lnTo>
                  <a:lnTo>
                    <a:pt x="402" y="247"/>
                  </a:lnTo>
                  <a:lnTo>
                    <a:pt x="404" y="244"/>
                  </a:lnTo>
                  <a:lnTo>
                    <a:pt x="405" y="242"/>
                  </a:lnTo>
                  <a:lnTo>
                    <a:pt x="408" y="240"/>
                  </a:lnTo>
                  <a:lnTo>
                    <a:pt x="410" y="237"/>
                  </a:lnTo>
                  <a:lnTo>
                    <a:pt x="408" y="236"/>
                  </a:lnTo>
                  <a:lnTo>
                    <a:pt x="408" y="237"/>
                  </a:lnTo>
                  <a:lnTo>
                    <a:pt x="408" y="238"/>
                  </a:lnTo>
                  <a:lnTo>
                    <a:pt x="406" y="239"/>
                  </a:lnTo>
                  <a:lnTo>
                    <a:pt x="404" y="242"/>
                  </a:lnTo>
                  <a:lnTo>
                    <a:pt x="403" y="243"/>
                  </a:lnTo>
                  <a:lnTo>
                    <a:pt x="401" y="245"/>
                  </a:lnTo>
                  <a:lnTo>
                    <a:pt x="400" y="246"/>
                  </a:lnTo>
                  <a:lnTo>
                    <a:pt x="398" y="247"/>
                  </a:lnTo>
                  <a:lnTo>
                    <a:pt x="398" y="248"/>
                  </a:lnTo>
                  <a:lnTo>
                    <a:pt x="397" y="249"/>
                  </a:lnTo>
                  <a:lnTo>
                    <a:pt x="396" y="250"/>
                  </a:lnTo>
                  <a:lnTo>
                    <a:pt x="395" y="251"/>
                  </a:lnTo>
                  <a:lnTo>
                    <a:pt x="393" y="252"/>
                  </a:lnTo>
                  <a:lnTo>
                    <a:pt x="392" y="253"/>
                  </a:lnTo>
                  <a:lnTo>
                    <a:pt x="390" y="252"/>
                  </a:lnTo>
                  <a:lnTo>
                    <a:pt x="392" y="249"/>
                  </a:lnTo>
                  <a:lnTo>
                    <a:pt x="393" y="246"/>
                  </a:lnTo>
                  <a:lnTo>
                    <a:pt x="394" y="245"/>
                  </a:lnTo>
                  <a:lnTo>
                    <a:pt x="396" y="242"/>
                  </a:lnTo>
                  <a:lnTo>
                    <a:pt x="397" y="241"/>
                  </a:lnTo>
                  <a:lnTo>
                    <a:pt x="398" y="240"/>
                  </a:lnTo>
                  <a:lnTo>
                    <a:pt x="401" y="240"/>
                  </a:lnTo>
                  <a:lnTo>
                    <a:pt x="402" y="240"/>
                  </a:lnTo>
                  <a:lnTo>
                    <a:pt x="402" y="239"/>
                  </a:lnTo>
                  <a:lnTo>
                    <a:pt x="400" y="239"/>
                  </a:lnTo>
                  <a:lnTo>
                    <a:pt x="398" y="239"/>
                  </a:lnTo>
                  <a:lnTo>
                    <a:pt x="398" y="238"/>
                  </a:lnTo>
                  <a:lnTo>
                    <a:pt x="397" y="237"/>
                  </a:lnTo>
                  <a:lnTo>
                    <a:pt x="398" y="236"/>
                  </a:lnTo>
                  <a:lnTo>
                    <a:pt x="398" y="237"/>
                  </a:lnTo>
                  <a:lnTo>
                    <a:pt x="400" y="237"/>
                  </a:lnTo>
                  <a:lnTo>
                    <a:pt x="401" y="237"/>
                  </a:lnTo>
                  <a:lnTo>
                    <a:pt x="401" y="236"/>
                  </a:lnTo>
                  <a:lnTo>
                    <a:pt x="399" y="236"/>
                  </a:lnTo>
                  <a:lnTo>
                    <a:pt x="398" y="236"/>
                  </a:lnTo>
                  <a:lnTo>
                    <a:pt x="396" y="235"/>
                  </a:lnTo>
                  <a:lnTo>
                    <a:pt x="395" y="235"/>
                  </a:lnTo>
                  <a:lnTo>
                    <a:pt x="396" y="234"/>
                  </a:lnTo>
                  <a:lnTo>
                    <a:pt x="396" y="232"/>
                  </a:lnTo>
                  <a:lnTo>
                    <a:pt x="398" y="232"/>
                  </a:lnTo>
                  <a:lnTo>
                    <a:pt x="399" y="232"/>
                  </a:lnTo>
                  <a:lnTo>
                    <a:pt x="399" y="231"/>
                  </a:lnTo>
                  <a:lnTo>
                    <a:pt x="401" y="230"/>
                  </a:lnTo>
                  <a:lnTo>
                    <a:pt x="403" y="229"/>
                  </a:lnTo>
                  <a:lnTo>
                    <a:pt x="404" y="228"/>
                  </a:lnTo>
                  <a:lnTo>
                    <a:pt x="406" y="227"/>
                  </a:lnTo>
                  <a:lnTo>
                    <a:pt x="405" y="226"/>
                  </a:lnTo>
                  <a:lnTo>
                    <a:pt x="404" y="225"/>
                  </a:lnTo>
                  <a:lnTo>
                    <a:pt x="404" y="224"/>
                  </a:lnTo>
                  <a:lnTo>
                    <a:pt x="404" y="223"/>
                  </a:lnTo>
                  <a:lnTo>
                    <a:pt x="402" y="224"/>
                  </a:lnTo>
                  <a:lnTo>
                    <a:pt x="400" y="225"/>
                  </a:lnTo>
                  <a:lnTo>
                    <a:pt x="398" y="227"/>
                  </a:lnTo>
                  <a:lnTo>
                    <a:pt x="397" y="229"/>
                  </a:lnTo>
                  <a:lnTo>
                    <a:pt x="395" y="230"/>
                  </a:lnTo>
                  <a:lnTo>
                    <a:pt x="392" y="231"/>
                  </a:lnTo>
                  <a:lnTo>
                    <a:pt x="391" y="231"/>
                  </a:lnTo>
                  <a:lnTo>
                    <a:pt x="388" y="231"/>
                  </a:lnTo>
                  <a:lnTo>
                    <a:pt x="387" y="233"/>
                  </a:lnTo>
                  <a:lnTo>
                    <a:pt x="388" y="233"/>
                  </a:lnTo>
                  <a:lnTo>
                    <a:pt x="389" y="235"/>
                  </a:lnTo>
                  <a:lnTo>
                    <a:pt x="387" y="236"/>
                  </a:lnTo>
                  <a:lnTo>
                    <a:pt x="385" y="237"/>
                  </a:lnTo>
                  <a:lnTo>
                    <a:pt x="382" y="237"/>
                  </a:lnTo>
                  <a:lnTo>
                    <a:pt x="381" y="237"/>
                  </a:lnTo>
                  <a:lnTo>
                    <a:pt x="378" y="236"/>
                  </a:lnTo>
                  <a:lnTo>
                    <a:pt x="377" y="234"/>
                  </a:lnTo>
                  <a:lnTo>
                    <a:pt x="377" y="232"/>
                  </a:lnTo>
                  <a:lnTo>
                    <a:pt x="379" y="231"/>
                  </a:lnTo>
                  <a:lnTo>
                    <a:pt x="381" y="232"/>
                  </a:lnTo>
                  <a:lnTo>
                    <a:pt x="382" y="232"/>
                  </a:lnTo>
                  <a:lnTo>
                    <a:pt x="384" y="232"/>
                  </a:lnTo>
                  <a:lnTo>
                    <a:pt x="385" y="230"/>
                  </a:lnTo>
                  <a:lnTo>
                    <a:pt x="384" y="229"/>
                  </a:lnTo>
                  <a:lnTo>
                    <a:pt x="383" y="229"/>
                  </a:lnTo>
                  <a:lnTo>
                    <a:pt x="382" y="228"/>
                  </a:lnTo>
                  <a:lnTo>
                    <a:pt x="383" y="226"/>
                  </a:lnTo>
                  <a:lnTo>
                    <a:pt x="386" y="226"/>
                  </a:lnTo>
                  <a:lnTo>
                    <a:pt x="388" y="224"/>
                  </a:lnTo>
                  <a:lnTo>
                    <a:pt x="391" y="224"/>
                  </a:lnTo>
                  <a:lnTo>
                    <a:pt x="392" y="222"/>
                  </a:lnTo>
                  <a:lnTo>
                    <a:pt x="394" y="221"/>
                  </a:lnTo>
                  <a:lnTo>
                    <a:pt x="394" y="219"/>
                  </a:lnTo>
                  <a:lnTo>
                    <a:pt x="394" y="218"/>
                  </a:lnTo>
                  <a:lnTo>
                    <a:pt x="392" y="218"/>
                  </a:lnTo>
                  <a:lnTo>
                    <a:pt x="390" y="218"/>
                  </a:lnTo>
                  <a:lnTo>
                    <a:pt x="391" y="219"/>
                  </a:lnTo>
                  <a:lnTo>
                    <a:pt x="392" y="221"/>
                  </a:lnTo>
                  <a:lnTo>
                    <a:pt x="389" y="223"/>
                  </a:lnTo>
                  <a:lnTo>
                    <a:pt x="388" y="220"/>
                  </a:lnTo>
                  <a:lnTo>
                    <a:pt x="387" y="224"/>
                  </a:lnTo>
                  <a:lnTo>
                    <a:pt x="384" y="225"/>
                  </a:lnTo>
                  <a:lnTo>
                    <a:pt x="383" y="222"/>
                  </a:lnTo>
                  <a:lnTo>
                    <a:pt x="381" y="225"/>
                  </a:lnTo>
                  <a:lnTo>
                    <a:pt x="381" y="226"/>
                  </a:lnTo>
                  <a:lnTo>
                    <a:pt x="379" y="224"/>
                  </a:lnTo>
                  <a:lnTo>
                    <a:pt x="378" y="226"/>
                  </a:lnTo>
                  <a:lnTo>
                    <a:pt x="377" y="227"/>
                  </a:lnTo>
                  <a:lnTo>
                    <a:pt x="377" y="228"/>
                  </a:lnTo>
                  <a:lnTo>
                    <a:pt x="376" y="229"/>
                  </a:lnTo>
                  <a:lnTo>
                    <a:pt x="373" y="230"/>
                  </a:lnTo>
                  <a:lnTo>
                    <a:pt x="371" y="230"/>
                  </a:lnTo>
                  <a:lnTo>
                    <a:pt x="369" y="228"/>
                  </a:lnTo>
                  <a:lnTo>
                    <a:pt x="369" y="225"/>
                  </a:lnTo>
                  <a:lnTo>
                    <a:pt x="369" y="224"/>
                  </a:lnTo>
                  <a:lnTo>
                    <a:pt x="371" y="224"/>
                  </a:lnTo>
                  <a:lnTo>
                    <a:pt x="370" y="223"/>
                  </a:lnTo>
                  <a:lnTo>
                    <a:pt x="371" y="221"/>
                  </a:lnTo>
                  <a:lnTo>
                    <a:pt x="373" y="221"/>
                  </a:lnTo>
                  <a:lnTo>
                    <a:pt x="374" y="220"/>
                  </a:lnTo>
                  <a:lnTo>
                    <a:pt x="375" y="219"/>
                  </a:lnTo>
                  <a:lnTo>
                    <a:pt x="372" y="220"/>
                  </a:lnTo>
                  <a:lnTo>
                    <a:pt x="371" y="218"/>
                  </a:lnTo>
                  <a:lnTo>
                    <a:pt x="370" y="218"/>
                  </a:lnTo>
                  <a:lnTo>
                    <a:pt x="372" y="217"/>
                  </a:lnTo>
                  <a:lnTo>
                    <a:pt x="374" y="217"/>
                  </a:lnTo>
                  <a:lnTo>
                    <a:pt x="374" y="215"/>
                  </a:lnTo>
                  <a:lnTo>
                    <a:pt x="375" y="215"/>
                  </a:lnTo>
                  <a:lnTo>
                    <a:pt x="375" y="217"/>
                  </a:lnTo>
                  <a:lnTo>
                    <a:pt x="375" y="218"/>
                  </a:lnTo>
                  <a:lnTo>
                    <a:pt x="376" y="219"/>
                  </a:lnTo>
                  <a:lnTo>
                    <a:pt x="376" y="218"/>
                  </a:lnTo>
                  <a:lnTo>
                    <a:pt x="377" y="217"/>
                  </a:lnTo>
                  <a:lnTo>
                    <a:pt x="376" y="216"/>
                  </a:lnTo>
                  <a:lnTo>
                    <a:pt x="377" y="214"/>
                  </a:lnTo>
                  <a:lnTo>
                    <a:pt x="377" y="213"/>
                  </a:lnTo>
                  <a:lnTo>
                    <a:pt x="379" y="213"/>
                  </a:lnTo>
                  <a:lnTo>
                    <a:pt x="379" y="215"/>
                  </a:lnTo>
                  <a:lnTo>
                    <a:pt x="379" y="217"/>
                  </a:lnTo>
                  <a:lnTo>
                    <a:pt x="379" y="218"/>
                  </a:lnTo>
                  <a:lnTo>
                    <a:pt x="380" y="218"/>
                  </a:lnTo>
                  <a:lnTo>
                    <a:pt x="381" y="218"/>
                  </a:lnTo>
                  <a:lnTo>
                    <a:pt x="382" y="217"/>
                  </a:lnTo>
                  <a:lnTo>
                    <a:pt x="383" y="216"/>
                  </a:lnTo>
                  <a:lnTo>
                    <a:pt x="385" y="216"/>
                  </a:lnTo>
                  <a:lnTo>
                    <a:pt x="385" y="218"/>
                  </a:lnTo>
                  <a:lnTo>
                    <a:pt x="387" y="216"/>
                  </a:lnTo>
                  <a:lnTo>
                    <a:pt x="386" y="215"/>
                  </a:lnTo>
                  <a:lnTo>
                    <a:pt x="387" y="214"/>
                  </a:lnTo>
                  <a:lnTo>
                    <a:pt x="385" y="212"/>
                  </a:lnTo>
                  <a:lnTo>
                    <a:pt x="386" y="212"/>
                  </a:lnTo>
                  <a:lnTo>
                    <a:pt x="387" y="212"/>
                  </a:lnTo>
                  <a:lnTo>
                    <a:pt x="389" y="213"/>
                  </a:lnTo>
                  <a:lnTo>
                    <a:pt x="389" y="215"/>
                  </a:lnTo>
                  <a:lnTo>
                    <a:pt x="390" y="213"/>
                  </a:lnTo>
                  <a:lnTo>
                    <a:pt x="390" y="212"/>
                  </a:lnTo>
                  <a:lnTo>
                    <a:pt x="392" y="212"/>
                  </a:lnTo>
                  <a:lnTo>
                    <a:pt x="392" y="213"/>
                  </a:lnTo>
                  <a:lnTo>
                    <a:pt x="393" y="215"/>
                  </a:lnTo>
                  <a:lnTo>
                    <a:pt x="393" y="213"/>
                  </a:lnTo>
                  <a:lnTo>
                    <a:pt x="392" y="211"/>
                  </a:lnTo>
                  <a:lnTo>
                    <a:pt x="392" y="210"/>
                  </a:lnTo>
                  <a:lnTo>
                    <a:pt x="391" y="208"/>
                  </a:lnTo>
                  <a:lnTo>
                    <a:pt x="390" y="206"/>
                  </a:lnTo>
                  <a:lnTo>
                    <a:pt x="389" y="204"/>
                  </a:lnTo>
                  <a:lnTo>
                    <a:pt x="390" y="200"/>
                  </a:lnTo>
                  <a:lnTo>
                    <a:pt x="392" y="200"/>
                  </a:lnTo>
                  <a:lnTo>
                    <a:pt x="393" y="200"/>
                  </a:lnTo>
                  <a:lnTo>
                    <a:pt x="394" y="202"/>
                  </a:lnTo>
                  <a:lnTo>
                    <a:pt x="393" y="203"/>
                  </a:lnTo>
                  <a:lnTo>
                    <a:pt x="394" y="205"/>
                  </a:lnTo>
                  <a:lnTo>
                    <a:pt x="396" y="206"/>
                  </a:lnTo>
                  <a:lnTo>
                    <a:pt x="398" y="206"/>
                  </a:lnTo>
                  <a:lnTo>
                    <a:pt x="398" y="208"/>
                  </a:lnTo>
                  <a:lnTo>
                    <a:pt x="398" y="211"/>
                  </a:lnTo>
                  <a:lnTo>
                    <a:pt x="397" y="212"/>
                  </a:lnTo>
                  <a:lnTo>
                    <a:pt x="398" y="212"/>
                  </a:lnTo>
                  <a:lnTo>
                    <a:pt x="399" y="210"/>
                  </a:lnTo>
                  <a:lnTo>
                    <a:pt x="401" y="211"/>
                  </a:lnTo>
                  <a:lnTo>
                    <a:pt x="401" y="213"/>
                  </a:lnTo>
                  <a:lnTo>
                    <a:pt x="400" y="215"/>
                  </a:lnTo>
                  <a:lnTo>
                    <a:pt x="398" y="215"/>
                  </a:lnTo>
                  <a:lnTo>
                    <a:pt x="399" y="217"/>
                  </a:lnTo>
                  <a:lnTo>
                    <a:pt x="398" y="218"/>
                  </a:lnTo>
                  <a:lnTo>
                    <a:pt x="400" y="218"/>
                  </a:lnTo>
                  <a:lnTo>
                    <a:pt x="402" y="219"/>
                  </a:lnTo>
                  <a:lnTo>
                    <a:pt x="403" y="221"/>
                  </a:lnTo>
                  <a:lnTo>
                    <a:pt x="404" y="220"/>
                  </a:lnTo>
                  <a:lnTo>
                    <a:pt x="405" y="220"/>
                  </a:lnTo>
                  <a:lnTo>
                    <a:pt x="405" y="219"/>
                  </a:lnTo>
                  <a:lnTo>
                    <a:pt x="404" y="218"/>
                  </a:lnTo>
                  <a:lnTo>
                    <a:pt x="404" y="217"/>
                  </a:lnTo>
                  <a:lnTo>
                    <a:pt x="404" y="214"/>
                  </a:lnTo>
                  <a:lnTo>
                    <a:pt x="405" y="213"/>
                  </a:lnTo>
                  <a:lnTo>
                    <a:pt x="406" y="212"/>
                  </a:lnTo>
                  <a:lnTo>
                    <a:pt x="408" y="212"/>
                  </a:lnTo>
                  <a:lnTo>
                    <a:pt x="410" y="213"/>
                  </a:lnTo>
                  <a:lnTo>
                    <a:pt x="410" y="212"/>
                  </a:lnTo>
                  <a:lnTo>
                    <a:pt x="410" y="211"/>
                  </a:lnTo>
                  <a:lnTo>
                    <a:pt x="409" y="210"/>
                  </a:lnTo>
                  <a:lnTo>
                    <a:pt x="407" y="210"/>
                  </a:lnTo>
                  <a:lnTo>
                    <a:pt x="407" y="208"/>
                  </a:lnTo>
                  <a:lnTo>
                    <a:pt x="408" y="207"/>
                  </a:lnTo>
                  <a:lnTo>
                    <a:pt x="409" y="206"/>
                  </a:lnTo>
                  <a:lnTo>
                    <a:pt x="409" y="205"/>
                  </a:lnTo>
                  <a:lnTo>
                    <a:pt x="410" y="203"/>
                  </a:lnTo>
                  <a:lnTo>
                    <a:pt x="410" y="201"/>
                  </a:lnTo>
                  <a:lnTo>
                    <a:pt x="409" y="200"/>
                  </a:lnTo>
                  <a:lnTo>
                    <a:pt x="406" y="199"/>
                  </a:lnTo>
                  <a:lnTo>
                    <a:pt x="405" y="198"/>
                  </a:lnTo>
                  <a:lnTo>
                    <a:pt x="405" y="197"/>
                  </a:lnTo>
                  <a:lnTo>
                    <a:pt x="406" y="194"/>
                  </a:lnTo>
                  <a:lnTo>
                    <a:pt x="407" y="193"/>
                  </a:lnTo>
                  <a:lnTo>
                    <a:pt x="409" y="190"/>
                  </a:lnTo>
                  <a:lnTo>
                    <a:pt x="410" y="189"/>
                  </a:lnTo>
                  <a:lnTo>
                    <a:pt x="413" y="188"/>
                  </a:lnTo>
                  <a:lnTo>
                    <a:pt x="414" y="187"/>
                  </a:lnTo>
                  <a:lnTo>
                    <a:pt x="415" y="184"/>
                  </a:lnTo>
                  <a:lnTo>
                    <a:pt x="416" y="182"/>
                  </a:lnTo>
                  <a:lnTo>
                    <a:pt x="415" y="182"/>
                  </a:lnTo>
                  <a:lnTo>
                    <a:pt x="422" y="176"/>
                  </a:lnTo>
                  <a:lnTo>
                    <a:pt x="424" y="176"/>
                  </a:lnTo>
                  <a:lnTo>
                    <a:pt x="426" y="176"/>
                  </a:lnTo>
                  <a:lnTo>
                    <a:pt x="427" y="178"/>
                  </a:lnTo>
                  <a:lnTo>
                    <a:pt x="425" y="181"/>
                  </a:lnTo>
                  <a:lnTo>
                    <a:pt x="423" y="184"/>
                  </a:lnTo>
                  <a:lnTo>
                    <a:pt x="422" y="187"/>
                  </a:lnTo>
                  <a:lnTo>
                    <a:pt x="422" y="188"/>
                  </a:lnTo>
                  <a:lnTo>
                    <a:pt x="419" y="193"/>
                  </a:lnTo>
                  <a:lnTo>
                    <a:pt x="417" y="195"/>
                  </a:lnTo>
                  <a:lnTo>
                    <a:pt x="415" y="198"/>
                  </a:lnTo>
                  <a:lnTo>
                    <a:pt x="413" y="200"/>
                  </a:lnTo>
                  <a:lnTo>
                    <a:pt x="410" y="201"/>
                  </a:lnTo>
                  <a:lnTo>
                    <a:pt x="412" y="202"/>
                  </a:lnTo>
                  <a:lnTo>
                    <a:pt x="415" y="201"/>
                  </a:lnTo>
                  <a:lnTo>
                    <a:pt x="416" y="202"/>
                  </a:lnTo>
                  <a:lnTo>
                    <a:pt x="417" y="203"/>
                  </a:lnTo>
                  <a:lnTo>
                    <a:pt x="419" y="206"/>
                  </a:lnTo>
                  <a:lnTo>
                    <a:pt x="420" y="208"/>
                  </a:lnTo>
                  <a:lnTo>
                    <a:pt x="420" y="210"/>
                  </a:lnTo>
                  <a:lnTo>
                    <a:pt x="419" y="212"/>
                  </a:lnTo>
                  <a:lnTo>
                    <a:pt x="418" y="214"/>
                  </a:lnTo>
                  <a:lnTo>
                    <a:pt x="417" y="217"/>
                  </a:lnTo>
                  <a:lnTo>
                    <a:pt x="419" y="215"/>
                  </a:lnTo>
                  <a:lnTo>
                    <a:pt x="421" y="214"/>
                  </a:lnTo>
                  <a:lnTo>
                    <a:pt x="422" y="215"/>
                  </a:lnTo>
                  <a:lnTo>
                    <a:pt x="422" y="218"/>
                  </a:lnTo>
                  <a:lnTo>
                    <a:pt x="422" y="219"/>
                  </a:lnTo>
                  <a:lnTo>
                    <a:pt x="421" y="222"/>
                  </a:lnTo>
                  <a:lnTo>
                    <a:pt x="420" y="223"/>
                  </a:lnTo>
                  <a:lnTo>
                    <a:pt x="419" y="224"/>
                  </a:lnTo>
                  <a:lnTo>
                    <a:pt x="420" y="225"/>
                  </a:lnTo>
                  <a:lnTo>
                    <a:pt x="422" y="223"/>
                  </a:lnTo>
                  <a:lnTo>
                    <a:pt x="423" y="219"/>
                  </a:lnTo>
                  <a:lnTo>
                    <a:pt x="423" y="218"/>
                  </a:lnTo>
                  <a:lnTo>
                    <a:pt x="426" y="218"/>
                  </a:lnTo>
                  <a:lnTo>
                    <a:pt x="428" y="218"/>
                  </a:lnTo>
                  <a:lnTo>
                    <a:pt x="430" y="217"/>
                  </a:lnTo>
                  <a:lnTo>
                    <a:pt x="428" y="216"/>
                  </a:lnTo>
                  <a:lnTo>
                    <a:pt x="426" y="214"/>
                  </a:lnTo>
                  <a:lnTo>
                    <a:pt x="425" y="214"/>
                  </a:lnTo>
                  <a:lnTo>
                    <a:pt x="424" y="212"/>
                  </a:lnTo>
                  <a:lnTo>
                    <a:pt x="425" y="210"/>
                  </a:lnTo>
                  <a:lnTo>
                    <a:pt x="427" y="208"/>
                  </a:lnTo>
                  <a:lnTo>
                    <a:pt x="428" y="210"/>
                  </a:lnTo>
                  <a:lnTo>
                    <a:pt x="430" y="210"/>
                  </a:lnTo>
                  <a:lnTo>
                    <a:pt x="432" y="211"/>
                  </a:lnTo>
                  <a:lnTo>
                    <a:pt x="433" y="208"/>
                  </a:lnTo>
                  <a:lnTo>
                    <a:pt x="430" y="207"/>
                  </a:lnTo>
                  <a:lnTo>
                    <a:pt x="429" y="205"/>
                  </a:lnTo>
                  <a:lnTo>
                    <a:pt x="432" y="206"/>
                  </a:lnTo>
                  <a:lnTo>
                    <a:pt x="434" y="207"/>
                  </a:lnTo>
                  <a:lnTo>
                    <a:pt x="436" y="208"/>
                  </a:lnTo>
                  <a:lnTo>
                    <a:pt x="438" y="208"/>
                  </a:lnTo>
                  <a:lnTo>
                    <a:pt x="439" y="210"/>
                  </a:lnTo>
                  <a:lnTo>
                    <a:pt x="440" y="211"/>
                  </a:lnTo>
                  <a:lnTo>
                    <a:pt x="441" y="212"/>
                  </a:lnTo>
                  <a:lnTo>
                    <a:pt x="441" y="215"/>
                  </a:lnTo>
                  <a:lnTo>
                    <a:pt x="441" y="217"/>
                  </a:lnTo>
                  <a:lnTo>
                    <a:pt x="442" y="218"/>
                  </a:lnTo>
                  <a:lnTo>
                    <a:pt x="441" y="221"/>
                  </a:lnTo>
                  <a:lnTo>
                    <a:pt x="441" y="223"/>
                  </a:lnTo>
                  <a:lnTo>
                    <a:pt x="442" y="224"/>
                  </a:lnTo>
                  <a:lnTo>
                    <a:pt x="446" y="224"/>
                  </a:lnTo>
                  <a:lnTo>
                    <a:pt x="447" y="222"/>
                  </a:lnTo>
                  <a:lnTo>
                    <a:pt x="451" y="221"/>
                  </a:lnTo>
                  <a:lnTo>
                    <a:pt x="452" y="219"/>
                  </a:lnTo>
                  <a:lnTo>
                    <a:pt x="455" y="219"/>
                  </a:lnTo>
                  <a:lnTo>
                    <a:pt x="458" y="219"/>
                  </a:lnTo>
                  <a:lnTo>
                    <a:pt x="459" y="218"/>
                  </a:lnTo>
                  <a:lnTo>
                    <a:pt x="462" y="217"/>
                  </a:lnTo>
                  <a:lnTo>
                    <a:pt x="464" y="216"/>
                  </a:lnTo>
                  <a:lnTo>
                    <a:pt x="465" y="217"/>
                  </a:lnTo>
                  <a:lnTo>
                    <a:pt x="468" y="217"/>
                  </a:lnTo>
                  <a:lnTo>
                    <a:pt x="468" y="218"/>
                  </a:lnTo>
                  <a:lnTo>
                    <a:pt x="469" y="219"/>
                  </a:lnTo>
                  <a:lnTo>
                    <a:pt x="470" y="220"/>
                  </a:lnTo>
                  <a:lnTo>
                    <a:pt x="471" y="221"/>
                  </a:lnTo>
                  <a:lnTo>
                    <a:pt x="472" y="219"/>
                  </a:lnTo>
                  <a:lnTo>
                    <a:pt x="471" y="218"/>
                  </a:lnTo>
                  <a:lnTo>
                    <a:pt x="470" y="217"/>
                  </a:lnTo>
                  <a:lnTo>
                    <a:pt x="470" y="215"/>
                  </a:lnTo>
                  <a:lnTo>
                    <a:pt x="468" y="214"/>
                  </a:lnTo>
                  <a:lnTo>
                    <a:pt x="466" y="215"/>
                  </a:lnTo>
                  <a:lnTo>
                    <a:pt x="464" y="216"/>
                  </a:lnTo>
                  <a:lnTo>
                    <a:pt x="464" y="212"/>
                  </a:lnTo>
                  <a:lnTo>
                    <a:pt x="466" y="212"/>
                  </a:lnTo>
                  <a:lnTo>
                    <a:pt x="468" y="210"/>
                  </a:lnTo>
                  <a:lnTo>
                    <a:pt x="470" y="210"/>
                  </a:lnTo>
                  <a:lnTo>
                    <a:pt x="472" y="212"/>
                  </a:lnTo>
                  <a:lnTo>
                    <a:pt x="475" y="212"/>
                  </a:lnTo>
                  <a:lnTo>
                    <a:pt x="476" y="212"/>
                  </a:lnTo>
                  <a:lnTo>
                    <a:pt x="479" y="214"/>
                  </a:lnTo>
                  <a:lnTo>
                    <a:pt x="480" y="214"/>
                  </a:lnTo>
                  <a:lnTo>
                    <a:pt x="481" y="213"/>
                  </a:lnTo>
                  <a:lnTo>
                    <a:pt x="480" y="212"/>
                  </a:lnTo>
                  <a:lnTo>
                    <a:pt x="478" y="212"/>
                  </a:lnTo>
                  <a:lnTo>
                    <a:pt x="476" y="211"/>
                  </a:lnTo>
                  <a:lnTo>
                    <a:pt x="474" y="211"/>
                  </a:lnTo>
                  <a:lnTo>
                    <a:pt x="473" y="210"/>
                  </a:lnTo>
                  <a:lnTo>
                    <a:pt x="470" y="209"/>
                  </a:lnTo>
                  <a:lnTo>
                    <a:pt x="473" y="206"/>
                  </a:lnTo>
                  <a:lnTo>
                    <a:pt x="475" y="205"/>
                  </a:lnTo>
                  <a:lnTo>
                    <a:pt x="476" y="204"/>
                  </a:lnTo>
                  <a:lnTo>
                    <a:pt x="477" y="204"/>
                  </a:lnTo>
                  <a:lnTo>
                    <a:pt x="477" y="206"/>
                  </a:lnTo>
                  <a:lnTo>
                    <a:pt x="479" y="206"/>
                  </a:lnTo>
                  <a:lnTo>
                    <a:pt x="481" y="206"/>
                  </a:lnTo>
                  <a:lnTo>
                    <a:pt x="481" y="204"/>
                  </a:lnTo>
                  <a:lnTo>
                    <a:pt x="479" y="203"/>
                  </a:lnTo>
                  <a:lnTo>
                    <a:pt x="478" y="203"/>
                  </a:lnTo>
                  <a:lnTo>
                    <a:pt x="477" y="202"/>
                  </a:lnTo>
                  <a:lnTo>
                    <a:pt x="477" y="200"/>
                  </a:lnTo>
                  <a:lnTo>
                    <a:pt x="475" y="202"/>
                  </a:lnTo>
                  <a:lnTo>
                    <a:pt x="472" y="203"/>
                  </a:lnTo>
                  <a:lnTo>
                    <a:pt x="470" y="204"/>
                  </a:lnTo>
                  <a:lnTo>
                    <a:pt x="469" y="203"/>
                  </a:lnTo>
                  <a:lnTo>
                    <a:pt x="470" y="202"/>
                  </a:lnTo>
                  <a:lnTo>
                    <a:pt x="470" y="199"/>
                  </a:lnTo>
                  <a:lnTo>
                    <a:pt x="471" y="200"/>
                  </a:lnTo>
                  <a:lnTo>
                    <a:pt x="471" y="198"/>
                  </a:lnTo>
                  <a:lnTo>
                    <a:pt x="470" y="198"/>
                  </a:lnTo>
                  <a:lnTo>
                    <a:pt x="470" y="197"/>
                  </a:lnTo>
                  <a:lnTo>
                    <a:pt x="471" y="195"/>
                  </a:lnTo>
                  <a:lnTo>
                    <a:pt x="473" y="193"/>
                  </a:lnTo>
                  <a:lnTo>
                    <a:pt x="474" y="191"/>
                  </a:lnTo>
                  <a:lnTo>
                    <a:pt x="475" y="189"/>
                  </a:lnTo>
                  <a:lnTo>
                    <a:pt x="474" y="188"/>
                  </a:lnTo>
                  <a:lnTo>
                    <a:pt x="476" y="188"/>
                  </a:lnTo>
                  <a:lnTo>
                    <a:pt x="477" y="188"/>
                  </a:lnTo>
                  <a:lnTo>
                    <a:pt x="480" y="186"/>
                  </a:lnTo>
                  <a:lnTo>
                    <a:pt x="484" y="184"/>
                  </a:lnTo>
                  <a:lnTo>
                    <a:pt x="487" y="183"/>
                  </a:lnTo>
                  <a:lnTo>
                    <a:pt x="487" y="185"/>
                  </a:lnTo>
                  <a:lnTo>
                    <a:pt x="490" y="183"/>
                  </a:lnTo>
                  <a:lnTo>
                    <a:pt x="488" y="182"/>
                  </a:lnTo>
                  <a:lnTo>
                    <a:pt x="487" y="182"/>
                  </a:lnTo>
                  <a:lnTo>
                    <a:pt x="486" y="181"/>
                  </a:lnTo>
                  <a:lnTo>
                    <a:pt x="487" y="178"/>
                  </a:lnTo>
                  <a:lnTo>
                    <a:pt x="486" y="178"/>
                  </a:lnTo>
                  <a:lnTo>
                    <a:pt x="484" y="178"/>
                  </a:lnTo>
                  <a:lnTo>
                    <a:pt x="483" y="177"/>
                  </a:lnTo>
                  <a:lnTo>
                    <a:pt x="483" y="174"/>
                  </a:lnTo>
                  <a:lnTo>
                    <a:pt x="484" y="173"/>
                  </a:lnTo>
                  <a:lnTo>
                    <a:pt x="486" y="171"/>
                  </a:lnTo>
                  <a:lnTo>
                    <a:pt x="488" y="170"/>
                  </a:lnTo>
                  <a:lnTo>
                    <a:pt x="488" y="169"/>
                  </a:lnTo>
                  <a:lnTo>
                    <a:pt x="487" y="167"/>
                  </a:lnTo>
                  <a:lnTo>
                    <a:pt x="489" y="166"/>
                  </a:lnTo>
                  <a:lnTo>
                    <a:pt x="490" y="165"/>
                  </a:lnTo>
                  <a:lnTo>
                    <a:pt x="489" y="164"/>
                  </a:lnTo>
                  <a:lnTo>
                    <a:pt x="489" y="163"/>
                  </a:lnTo>
                  <a:lnTo>
                    <a:pt x="489" y="161"/>
                  </a:lnTo>
                  <a:lnTo>
                    <a:pt x="491" y="160"/>
                  </a:lnTo>
                  <a:lnTo>
                    <a:pt x="493" y="159"/>
                  </a:lnTo>
                  <a:lnTo>
                    <a:pt x="493" y="161"/>
                  </a:lnTo>
                  <a:lnTo>
                    <a:pt x="496" y="162"/>
                  </a:lnTo>
                  <a:lnTo>
                    <a:pt x="495" y="164"/>
                  </a:lnTo>
                  <a:lnTo>
                    <a:pt x="493" y="167"/>
                  </a:lnTo>
                  <a:lnTo>
                    <a:pt x="493" y="169"/>
                  </a:lnTo>
                  <a:lnTo>
                    <a:pt x="491" y="172"/>
                  </a:lnTo>
                  <a:lnTo>
                    <a:pt x="491" y="175"/>
                  </a:lnTo>
                  <a:lnTo>
                    <a:pt x="493" y="173"/>
                  </a:lnTo>
                  <a:lnTo>
                    <a:pt x="493" y="172"/>
                  </a:lnTo>
                  <a:lnTo>
                    <a:pt x="494" y="170"/>
                  </a:lnTo>
                  <a:lnTo>
                    <a:pt x="495" y="168"/>
                  </a:lnTo>
                  <a:lnTo>
                    <a:pt x="496" y="167"/>
                  </a:lnTo>
                  <a:lnTo>
                    <a:pt x="498" y="166"/>
                  </a:lnTo>
                  <a:lnTo>
                    <a:pt x="499" y="166"/>
                  </a:lnTo>
                  <a:lnTo>
                    <a:pt x="499" y="168"/>
                  </a:lnTo>
                  <a:lnTo>
                    <a:pt x="499" y="170"/>
                  </a:lnTo>
                  <a:lnTo>
                    <a:pt x="500" y="174"/>
                  </a:lnTo>
                  <a:lnTo>
                    <a:pt x="499" y="176"/>
                  </a:lnTo>
                  <a:lnTo>
                    <a:pt x="501" y="179"/>
                  </a:lnTo>
                  <a:lnTo>
                    <a:pt x="503" y="181"/>
                  </a:lnTo>
                  <a:lnTo>
                    <a:pt x="505" y="179"/>
                  </a:lnTo>
                  <a:lnTo>
                    <a:pt x="503" y="177"/>
                  </a:lnTo>
                  <a:lnTo>
                    <a:pt x="503" y="176"/>
                  </a:lnTo>
                  <a:lnTo>
                    <a:pt x="503" y="173"/>
                  </a:lnTo>
                  <a:lnTo>
                    <a:pt x="504" y="172"/>
                  </a:lnTo>
                  <a:lnTo>
                    <a:pt x="504" y="171"/>
                  </a:lnTo>
                  <a:lnTo>
                    <a:pt x="506" y="170"/>
                  </a:lnTo>
                  <a:lnTo>
                    <a:pt x="508" y="170"/>
                  </a:lnTo>
                  <a:lnTo>
                    <a:pt x="510" y="170"/>
                  </a:lnTo>
                  <a:lnTo>
                    <a:pt x="511" y="170"/>
                  </a:lnTo>
                  <a:lnTo>
                    <a:pt x="513" y="170"/>
                  </a:lnTo>
                  <a:lnTo>
                    <a:pt x="515" y="171"/>
                  </a:lnTo>
                  <a:lnTo>
                    <a:pt x="517" y="170"/>
                  </a:lnTo>
                  <a:lnTo>
                    <a:pt x="516" y="170"/>
                  </a:lnTo>
                  <a:lnTo>
                    <a:pt x="515" y="168"/>
                  </a:lnTo>
                  <a:lnTo>
                    <a:pt x="513" y="168"/>
                  </a:lnTo>
                  <a:lnTo>
                    <a:pt x="511" y="167"/>
                  </a:lnTo>
                  <a:lnTo>
                    <a:pt x="507" y="166"/>
                  </a:lnTo>
                  <a:lnTo>
                    <a:pt x="505" y="165"/>
                  </a:lnTo>
                  <a:lnTo>
                    <a:pt x="503" y="163"/>
                  </a:lnTo>
                  <a:lnTo>
                    <a:pt x="500" y="162"/>
                  </a:lnTo>
                  <a:lnTo>
                    <a:pt x="499" y="160"/>
                  </a:lnTo>
                  <a:lnTo>
                    <a:pt x="499" y="158"/>
                  </a:lnTo>
                  <a:lnTo>
                    <a:pt x="499" y="156"/>
                  </a:lnTo>
                  <a:lnTo>
                    <a:pt x="504" y="154"/>
                  </a:lnTo>
                  <a:lnTo>
                    <a:pt x="506" y="153"/>
                  </a:lnTo>
                  <a:lnTo>
                    <a:pt x="510" y="152"/>
                  </a:lnTo>
                  <a:lnTo>
                    <a:pt x="511" y="156"/>
                  </a:lnTo>
                  <a:lnTo>
                    <a:pt x="513" y="159"/>
                  </a:lnTo>
                  <a:lnTo>
                    <a:pt x="514" y="162"/>
                  </a:lnTo>
                  <a:lnTo>
                    <a:pt x="517" y="164"/>
                  </a:lnTo>
                  <a:lnTo>
                    <a:pt x="519" y="167"/>
                  </a:lnTo>
                  <a:lnTo>
                    <a:pt x="523" y="167"/>
                  </a:lnTo>
                  <a:lnTo>
                    <a:pt x="526" y="166"/>
                  </a:lnTo>
                  <a:lnTo>
                    <a:pt x="528" y="168"/>
                  </a:lnTo>
                  <a:lnTo>
                    <a:pt x="527" y="170"/>
                  </a:lnTo>
                  <a:lnTo>
                    <a:pt x="526" y="172"/>
                  </a:lnTo>
                  <a:lnTo>
                    <a:pt x="525" y="174"/>
                  </a:lnTo>
                  <a:lnTo>
                    <a:pt x="526" y="176"/>
                  </a:lnTo>
                  <a:lnTo>
                    <a:pt x="528" y="176"/>
                  </a:lnTo>
                  <a:lnTo>
                    <a:pt x="529" y="174"/>
                  </a:lnTo>
                  <a:lnTo>
                    <a:pt x="534" y="176"/>
                  </a:lnTo>
                  <a:lnTo>
                    <a:pt x="536" y="175"/>
                  </a:lnTo>
                  <a:lnTo>
                    <a:pt x="535" y="174"/>
                  </a:lnTo>
                  <a:lnTo>
                    <a:pt x="534" y="173"/>
                  </a:lnTo>
                  <a:lnTo>
                    <a:pt x="531" y="172"/>
                  </a:lnTo>
                  <a:lnTo>
                    <a:pt x="531" y="170"/>
                  </a:lnTo>
                  <a:lnTo>
                    <a:pt x="531" y="169"/>
                  </a:lnTo>
                  <a:lnTo>
                    <a:pt x="529" y="164"/>
                  </a:lnTo>
                  <a:lnTo>
                    <a:pt x="525" y="164"/>
                  </a:lnTo>
                  <a:lnTo>
                    <a:pt x="523" y="164"/>
                  </a:lnTo>
                  <a:lnTo>
                    <a:pt x="519" y="164"/>
                  </a:lnTo>
                  <a:lnTo>
                    <a:pt x="518" y="163"/>
                  </a:lnTo>
                  <a:lnTo>
                    <a:pt x="517" y="161"/>
                  </a:lnTo>
                  <a:lnTo>
                    <a:pt x="516" y="159"/>
                  </a:lnTo>
                  <a:lnTo>
                    <a:pt x="516" y="157"/>
                  </a:lnTo>
                  <a:lnTo>
                    <a:pt x="516" y="155"/>
                  </a:lnTo>
                  <a:lnTo>
                    <a:pt x="516" y="153"/>
                  </a:lnTo>
                  <a:lnTo>
                    <a:pt x="513" y="152"/>
                  </a:lnTo>
                  <a:lnTo>
                    <a:pt x="513" y="150"/>
                  </a:lnTo>
                  <a:lnTo>
                    <a:pt x="512" y="148"/>
                  </a:lnTo>
                  <a:lnTo>
                    <a:pt x="515" y="146"/>
                  </a:lnTo>
                  <a:lnTo>
                    <a:pt x="515" y="144"/>
                  </a:lnTo>
                  <a:lnTo>
                    <a:pt x="517" y="142"/>
                  </a:lnTo>
                  <a:lnTo>
                    <a:pt x="517" y="141"/>
                  </a:lnTo>
                  <a:lnTo>
                    <a:pt x="518" y="140"/>
                  </a:lnTo>
                  <a:lnTo>
                    <a:pt x="519" y="138"/>
                  </a:lnTo>
                  <a:lnTo>
                    <a:pt x="521" y="135"/>
                  </a:lnTo>
                  <a:lnTo>
                    <a:pt x="524" y="134"/>
                  </a:lnTo>
                  <a:lnTo>
                    <a:pt x="527" y="134"/>
                  </a:lnTo>
                  <a:lnTo>
                    <a:pt x="530" y="132"/>
                  </a:lnTo>
                  <a:lnTo>
                    <a:pt x="534" y="132"/>
                  </a:lnTo>
                  <a:lnTo>
                    <a:pt x="536" y="130"/>
                  </a:lnTo>
                  <a:lnTo>
                    <a:pt x="538" y="132"/>
                  </a:lnTo>
                  <a:lnTo>
                    <a:pt x="536" y="134"/>
                  </a:lnTo>
                  <a:lnTo>
                    <a:pt x="536" y="135"/>
                  </a:lnTo>
                  <a:lnTo>
                    <a:pt x="535" y="139"/>
                  </a:lnTo>
                  <a:lnTo>
                    <a:pt x="535" y="141"/>
                  </a:lnTo>
                  <a:lnTo>
                    <a:pt x="536" y="142"/>
                  </a:lnTo>
                  <a:lnTo>
                    <a:pt x="538" y="143"/>
                  </a:lnTo>
                  <a:lnTo>
                    <a:pt x="538" y="145"/>
                  </a:lnTo>
                  <a:lnTo>
                    <a:pt x="537" y="147"/>
                  </a:lnTo>
                  <a:lnTo>
                    <a:pt x="537" y="149"/>
                  </a:lnTo>
                  <a:lnTo>
                    <a:pt x="536" y="151"/>
                  </a:lnTo>
                  <a:lnTo>
                    <a:pt x="536" y="153"/>
                  </a:lnTo>
                  <a:lnTo>
                    <a:pt x="537" y="155"/>
                  </a:lnTo>
                  <a:lnTo>
                    <a:pt x="540" y="155"/>
                  </a:lnTo>
                  <a:lnTo>
                    <a:pt x="541" y="152"/>
                  </a:lnTo>
                  <a:lnTo>
                    <a:pt x="540" y="150"/>
                  </a:lnTo>
                  <a:lnTo>
                    <a:pt x="540" y="148"/>
                  </a:lnTo>
                  <a:lnTo>
                    <a:pt x="540" y="147"/>
                  </a:lnTo>
                  <a:lnTo>
                    <a:pt x="540" y="146"/>
                  </a:lnTo>
                  <a:lnTo>
                    <a:pt x="543" y="147"/>
                  </a:lnTo>
                  <a:lnTo>
                    <a:pt x="546" y="147"/>
                  </a:lnTo>
                  <a:lnTo>
                    <a:pt x="548" y="147"/>
                  </a:lnTo>
                  <a:lnTo>
                    <a:pt x="550" y="147"/>
                  </a:lnTo>
                  <a:lnTo>
                    <a:pt x="552" y="147"/>
                  </a:lnTo>
                  <a:lnTo>
                    <a:pt x="551" y="146"/>
                  </a:lnTo>
                  <a:lnTo>
                    <a:pt x="548" y="146"/>
                  </a:lnTo>
                  <a:lnTo>
                    <a:pt x="546" y="145"/>
                  </a:lnTo>
                  <a:lnTo>
                    <a:pt x="543" y="144"/>
                  </a:lnTo>
                  <a:lnTo>
                    <a:pt x="541" y="143"/>
                  </a:lnTo>
                  <a:lnTo>
                    <a:pt x="540" y="141"/>
                  </a:lnTo>
                  <a:lnTo>
                    <a:pt x="540" y="138"/>
                  </a:lnTo>
                  <a:lnTo>
                    <a:pt x="542" y="136"/>
                  </a:lnTo>
                  <a:lnTo>
                    <a:pt x="542" y="135"/>
                  </a:lnTo>
                  <a:lnTo>
                    <a:pt x="542" y="133"/>
                  </a:lnTo>
                  <a:lnTo>
                    <a:pt x="543" y="129"/>
                  </a:lnTo>
                  <a:lnTo>
                    <a:pt x="546" y="128"/>
                  </a:lnTo>
                  <a:lnTo>
                    <a:pt x="547" y="130"/>
                  </a:lnTo>
                  <a:lnTo>
                    <a:pt x="546" y="134"/>
                  </a:lnTo>
                  <a:lnTo>
                    <a:pt x="547" y="130"/>
                  </a:lnTo>
                  <a:lnTo>
                    <a:pt x="548" y="127"/>
                  </a:lnTo>
                  <a:lnTo>
                    <a:pt x="550" y="124"/>
                  </a:lnTo>
                  <a:lnTo>
                    <a:pt x="550" y="122"/>
                  </a:lnTo>
                  <a:lnTo>
                    <a:pt x="551" y="120"/>
                  </a:lnTo>
                  <a:lnTo>
                    <a:pt x="552" y="118"/>
                  </a:lnTo>
                  <a:lnTo>
                    <a:pt x="553" y="117"/>
                  </a:lnTo>
                  <a:lnTo>
                    <a:pt x="554" y="119"/>
                  </a:lnTo>
                  <a:lnTo>
                    <a:pt x="557" y="122"/>
                  </a:lnTo>
                  <a:lnTo>
                    <a:pt x="558" y="123"/>
                  </a:lnTo>
                  <a:lnTo>
                    <a:pt x="556" y="129"/>
                  </a:lnTo>
                  <a:lnTo>
                    <a:pt x="555" y="132"/>
                  </a:lnTo>
                  <a:lnTo>
                    <a:pt x="555" y="137"/>
                  </a:lnTo>
                  <a:lnTo>
                    <a:pt x="555" y="140"/>
                  </a:lnTo>
                  <a:lnTo>
                    <a:pt x="559" y="141"/>
                  </a:lnTo>
                  <a:lnTo>
                    <a:pt x="559" y="143"/>
                  </a:lnTo>
                  <a:lnTo>
                    <a:pt x="557" y="146"/>
                  </a:lnTo>
                  <a:lnTo>
                    <a:pt x="556" y="147"/>
                  </a:lnTo>
                  <a:lnTo>
                    <a:pt x="556" y="150"/>
                  </a:lnTo>
                  <a:lnTo>
                    <a:pt x="556" y="152"/>
                  </a:lnTo>
                  <a:lnTo>
                    <a:pt x="555" y="154"/>
                  </a:lnTo>
                  <a:lnTo>
                    <a:pt x="554" y="157"/>
                  </a:lnTo>
                  <a:lnTo>
                    <a:pt x="554" y="159"/>
                  </a:lnTo>
                  <a:lnTo>
                    <a:pt x="550" y="163"/>
                  </a:lnTo>
                  <a:lnTo>
                    <a:pt x="548" y="165"/>
                  </a:lnTo>
                  <a:lnTo>
                    <a:pt x="547" y="170"/>
                  </a:lnTo>
                  <a:lnTo>
                    <a:pt x="548" y="170"/>
                  </a:lnTo>
                  <a:lnTo>
                    <a:pt x="550" y="166"/>
                  </a:lnTo>
                  <a:lnTo>
                    <a:pt x="553" y="163"/>
                  </a:lnTo>
                  <a:lnTo>
                    <a:pt x="556" y="160"/>
                  </a:lnTo>
                  <a:lnTo>
                    <a:pt x="559" y="161"/>
                  </a:lnTo>
                  <a:lnTo>
                    <a:pt x="559" y="153"/>
                  </a:lnTo>
                  <a:lnTo>
                    <a:pt x="559" y="151"/>
                  </a:lnTo>
                  <a:lnTo>
                    <a:pt x="559" y="149"/>
                  </a:lnTo>
                  <a:lnTo>
                    <a:pt x="560" y="145"/>
                  </a:lnTo>
                  <a:lnTo>
                    <a:pt x="562" y="147"/>
                  </a:lnTo>
                  <a:lnTo>
                    <a:pt x="565" y="147"/>
                  </a:lnTo>
                  <a:lnTo>
                    <a:pt x="566" y="149"/>
                  </a:lnTo>
                  <a:lnTo>
                    <a:pt x="568" y="151"/>
                  </a:lnTo>
                  <a:lnTo>
                    <a:pt x="571" y="151"/>
                  </a:lnTo>
                  <a:lnTo>
                    <a:pt x="571" y="152"/>
                  </a:lnTo>
                  <a:lnTo>
                    <a:pt x="575" y="151"/>
                  </a:lnTo>
                  <a:lnTo>
                    <a:pt x="575" y="150"/>
                  </a:lnTo>
                  <a:lnTo>
                    <a:pt x="573" y="148"/>
                  </a:lnTo>
                  <a:lnTo>
                    <a:pt x="572" y="147"/>
                  </a:lnTo>
                  <a:lnTo>
                    <a:pt x="569" y="148"/>
                  </a:lnTo>
                  <a:lnTo>
                    <a:pt x="568" y="146"/>
                  </a:lnTo>
                  <a:lnTo>
                    <a:pt x="567" y="144"/>
                  </a:lnTo>
                  <a:lnTo>
                    <a:pt x="566" y="142"/>
                  </a:lnTo>
                  <a:lnTo>
                    <a:pt x="563" y="141"/>
                  </a:lnTo>
                  <a:lnTo>
                    <a:pt x="564" y="139"/>
                  </a:lnTo>
                  <a:lnTo>
                    <a:pt x="564" y="137"/>
                  </a:lnTo>
                  <a:lnTo>
                    <a:pt x="564" y="135"/>
                  </a:lnTo>
                  <a:lnTo>
                    <a:pt x="563" y="132"/>
                  </a:lnTo>
                  <a:lnTo>
                    <a:pt x="565" y="131"/>
                  </a:lnTo>
                  <a:lnTo>
                    <a:pt x="567" y="130"/>
                  </a:lnTo>
                  <a:lnTo>
                    <a:pt x="569" y="130"/>
                  </a:lnTo>
                  <a:lnTo>
                    <a:pt x="571" y="128"/>
                  </a:lnTo>
                  <a:lnTo>
                    <a:pt x="571" y="127"/>
                  </a:lnTo>
                  <a:lnTo>
                    <a:pt x="571" y="124"/>
                  </a:lnTo>
                  <a:lnTo>
                    <a:pt x="570" y="123"/>
                  </a:lnTo>
                  <a:lnTo>
                    <a:pt x="571" y="122"/>
                  </a:lnTo>
                  <a:lnTo>
                    <a:pt x="573" y="120"/>
                  </a:lnTo>
                  <a:lnTo>
                    <a:pt x="575" y="118"/>
                  </a:lnTo>
                  <a:lnTo>
                    <a:pt x="577" y="117"/>
                  </a:lnTo>
                  <a:lnTo>
                    <a:pt x="578" y="116"/>
                  </a:lnTo>
                  <a:lnTo>
                    <a:pt x="579" y="117"/>
                  </a:lnTo>
                  <a:lnTo>
                    <a:pt x="578" y="117"/>
                  </a:lnTo>
                  <a:lnTo>
                    <a:pt x="577" y="120"/>
                  </a:lnTo>
                  <a:lnTo>
                    <a:pt x="576" y="122"/>
                  </a:lnTo>
                  <a:lnTo>
                    <a:pt x="573" y="124"/>
                  </a:lnTo>
                  <a:lnTo>
                    <a:pt x="576" y="124"/>
                  </a:lnTo>
                  <a:lnTo>
                    <a:pt x="576" y="126"/>
                  </a:lnTo>
                  <a:lnTo>
                    <a:pt x="577" y="128"/>
                  </a:lnTo>
                  <a:lnTo>
                    <a:pt x="579" y="125"/>
                  </a:lnTo>
                  <a:lnTo>
                    <a:pt x="580" y="123"/>
                  </a:lnTo>
                  <a:lnTo>
                    <a:pt x="579" y="122"/>
                  </a:lnTo>
                  <a:lnTo>
                    <a:pt x="582" y="121"/>
                  </a:lnTo>
                  <a:lnTo>
                    <a:pt x="583" y="121"/>
                  </a:lnTo>
                  <a:lnTo>
                    <a:pt x="583" y="123"/>
                  </a:lnTo>
                  <a:lnTo>
                    <a:pt x="582" y="125"/>
                  </a:lnTo>
                  <a:lnTo>
                    <a:pt x="581" y="127"/>
                  </a:lnTo>
                  <a:lnTo>
                    <a:pt x="584" y="126"/>
                  </a:lnTo>
                  <a:lnTo>
                    <a:pt x="585" y="123"/>
                  </a:lnTo>
                  <a:lnTo>
                    <a:pt x="586" y="123"/>
                  </a:lnTo>
                  <a:lnTo>
                    <a:pt x="585" y="120"/>
                  </a:lnTo>
                  <a:lnTo>
                    <a:pt x="587" y="119"/>
                  </a:lnTo>
                  <a:lnTo>
                    <a:pt x="587" y="118"/>
                  </a:lnTo>
                  <a:lnTo>
                    <a:pt x="584" y="117"/>
                  </a:lnTo>
                  <a:lnTo>
                    <a:pt x="584" y="115"/>
                  </a:lnTo>
                  <a:lnTo>
                    <a:pt x="584" y="112"/>
                  </a:lnTo>
                  <a:lnTo>
                    <a:pt x="586" y="110"/>
                  </a:lnTo>
                  <a:lnTo>
                    <a:pt x="588" y="110"/>
                  </a:lnTo>
                  <a:lnTo>
                    <a:pt x="591" y="111"/>
                  </a:lnTo>
                  <a:lnTo>
                    <a:pt x="592" y="111"/>
                  </a:lnTo>
                  <a:lnTo>
                    <a:pt x="596" y="114"/>
                  </a:lnTo>
                  <a:lnTo>
                    <a:pt x="598" y="116"/>
                  </a:lnTo>
                  <a:lnTo>
                    <a:pt x="600" y="119"/>
                  </a:lnTo>
                  <a:lnTo>
                    <a:pt x="603" y="120"/>
                  </a:lnTo>
                  <a:lnTo>
                    <a:pt x="606" y="121"/>
                  </a:lnTo>
                  <a:lnTo>
                    <a:pt x="608" y="121"/>
                  </a:lnTo>
                  <a:lnTo>
                    <a:pt x="611" y="120"/>
                  </a:lnTo>
                  <a:lnTo>
                    <a:pt x="610" y="118"/>
                  </a:lnTo>
                  <a:lnTo>
                    <a:pt x="608" y="117"/>
                  </a:lnTo>
                  <a:lnTo>
                    <a:pt x="607" y="115"/>
                  </a:lnTo>
                  <a:lnTo>
                    <a:pt x="606" y="113"/>
                  </a:lnTo>
                  <a:lnTo>
                    <a:pt x="607" y="111"/>
                  </a:lnTo>
                  <a:lnTo>
                    <a:pt x="610" y="110"/>
                  </a:lnTo>
                  <a:lnTo>
                    <a:pt x="611" y="109"/>
                  </a:lnTo>
                  <a:lnTo>
                    <a:pt x="610" y="107"/>
                  </a:lnTo>
                  <a:lnTo>
                    <a:pt x="606" y="108"/>
                  </a:lnTo>
                  <a:lnTo>
                    <a:pt x="604" y="107"/>
                  </a:lnTo>
                  <a:lnTo>
                    <a:pt x="602" y="107"/>
                  </a:lnTo>
                  <a:lnTo>
                    <a:pt x="605" y="105"/>
                  </a:lnTo>
                  <a:lnTo>
                    <a:pt x="607" y="104"/>
                  </a:lnTo>
                  <a:lnTo>
                    <a:pt x="609" y="103"/>
                  </a:lnTo>
                  <a:lnTo>
                    <a:pt x="611" y="102"/>
                  </a:lnTo>
                  <a:lnTo>
                    <a:pt x="612" y="100"/>
                  </a:lnTo>
                  <a:lnTo>
                    <a:pt x="607" y="103"/>
                  </a:lnTo>
                  <a:lnTo>
                    <a:pt x="605" y="105"/>
                  </a:lnTo>
                  <a:lnTo>
                    <a:pt x="602" y="104"/>
                  </a:lnTo>
                  <a:lnTo>
                    <a:pt x="600" y="106"/>
                  </a:lnTo>
                  <a:lnTo>
                    <a:pt x="599" y="105"/>
                  </a:lnTo>
                  <a:lnTo>
                    <a:pt x="595" y="104"/>
                  </a:lnTo>
                  <a:lnTo>
                    <a:pt x="596" y="103"/>
                  </a:lnTo>
                  <a:lnTo>
                    <a:pt x="593" y="105"/>
                  </a:lnTo>
                  <a:lnTo>
                    <a:pt x="592" y="103"/>
                  </a:lnTo>
                  <a:lnTo>
                    <a:pt x="589" y="102"/>
                  </a:lnTo>
                  <a:lnTo>
                    <a:pt x="590" y="100"/>
                  </a:lnTo>
                  <a:lnTo>
                    <a:pt x="591" y="99"/>
                  </a:lnTo>
                  <a:lnTo>
                    <a:pt x="592" y="99"/>
                  </a:lnTo>
                  <a:lnTo>
                    <a:pt x="589" y="99"/>
                  </a:lnTo>
                  <a:lnTo>
                    <a:pt x="586" y="99"/>
                  </a:lnTo>
                  <a:lnTo>
                    <a:pt x="584" y="99"/>
                  </a:lnTo>
                  <a:lnTo>
                    <a:pt x="583" y="98"/>
                  </a:lnTo>
                  <a:lnTo>
                    <a:pt x="582" y="97"/>
                  </a:lnTo>
                  <a:lnTo>
                    <a:pt x="583" y="95"/>
                  </a:lnTo>
                  <a:lnTo>
                    <a:pt x="584" y="93"/>
                  </a:lnTo>
                  <a:lnTo>
                    <a:pt x="586" y="93"/>
                  </a:lnTo>
                  <a:lnTo>
                    <a:pt x="589" y="91"/>
                  </a:lnTo>
                  <a:lnTo>
                    <a:pt x="589" y="94"/>
                  </a:lnTo>
                  <a:lnTo>
                    <a:pt x="590" y="96"/>
                  </a:lnTo>
                  <a:lnTo>
                    <a:pt x="590" y="89"/>
                  </a:lnTo>
                  <a:lnTo>
                    <a:pt x="592" y="87"/>
                  </a:lnTo>
                  <a:lnTo>
                    <a:pt x="593" y="89"/>
                  </a:lnTo>
                  <a:lnTo>
                    <a:pt x="594" y="92"/>
                  </a:lnTo>
                  <a:lnTo>
                    <a:pt x="595" y="91"/>
                  </a:lnTo>
                  <a:lnTo>
                    <a:pt x="598" y="93"/>
                  </a:lnTo>
                  <a:lnTo>
                    <a:pt x="600" y="95"/>
                  </a:lnTo>
                  <a:lnTo>
                    <a:pt x="601" y="98"/>
                  </a:lnTo>
                  <a:lnTo>
                    <a:pt x="601" y="94"/>
                  </a:lnTo>
                  <a:lnTo>
                    <a:pt x="600" y="92"/>
                  </a:lnTo>
                  <a:lnTo>
                    <a:pt x="600" y="91"/>
                  </a:lnTo>
                  <a:lnTo>
                    <a:pt x="604" y="87"/>
                  </a:lnTo>
                  <a:lnTo>
                    <a:pt x="606" y="85"/>
                  </a:lnTo>
                  <a:lnTo>
                    <a:pt x="606" y="87"/>
                  </a:lnTo>
                  <a:lnTo>
                    <a:pt x="605" y="88"/>
                  </a:lnTo>
                  <a:lnTo>
                    <a:pt x="606" y="89"/>
                  </a:lnTo>
                  <a:lnTo>
                    <a:pt x="608" y="86"/>
                  </a:lnTo>
                  <a:lnTo>
                    <a:pt x="609" y="87"/>
                  </a:lnTo>
                  <a:lnTo>
                    <a:pt x="609" y="91"/>
                  </a:lnTo>
                  <a:lnTo>
                    <a:pt x="610" y="91"/>
                  </a:lnTo>
                  <a:lnTo>
                    <a:pt x="611" y="88"/>
                  </a:lnTo>
                  <a:lnTo>
                    <a:pt x="614" y="87"/>
                  </a:lnTo>
                  <a:lnTo>
                    <a:pt x="615" y="88"/>
                  </a:lnTo>
                  <a:lnTo>
                    <a:pt x="615" y="92"/>
                  </a:lnTo>
                  <a:lnTo>
                    <a:pt x="615" y="96"/>
                  </a:lnTo>
                  <a:lnTo>
                    <a:pt x="615" y="98"/>
                  </a:lnTo>
                  <a:lnTo>
                    <a:pt x="615" y="99"/>
                  </a:lnTo>
                  <a:lnTo>
                    <a:pt x="617" y="99"/>
                  </a:lnTo>
                  <a:lnTo>
                    <a:pt x="619" y="98"/>
                  </a:lnTo>
                  <a:lnTo>
                    <a:pt x="622" y="98"/>
                  </a:lnTo>
                  <a:lnTo>
                    <a:pt x="624" y="99"/>
                  </a:lnTo>
                  <a:lnTo>
                    <a:pt x="622" y="96"/>
                  </a:lnTo>
                  <a:lnTo>
                    <a:pt x="620" y="95"/>
                  </a:lnTo>
                  <a:lnTo>
                    <a:pt x="618" y="97"/>
                  </a:lnTo>
                  <a:lnTo>
                    <a:pt x="618" y="94"/>
                  </a:lnTo>
                  <a:lnTo>
                    <a:pt x="618" y="92"/>
                  </a:lnTo>
                  <a:lnTo>
                    <a:pt x="618" y="91"/>
                  </a:lnTo>
                  <a:lnTo>
                    <a:pt x="618" y="89"/>
                  </a:lnTo>
                  <a:lnTo>
                    <a:pt x="622" y="88"/>
                  </a:lnTo>
                  <a:lnTo>
                    <a:pt x="623" y="89"/>
                  </a:lnTo>
                  <a:lnTo>
                    <a:pt x="624" y="91"/>
                  </a:lnTo>
                  <a:lnTo>
                    <a:pt x="624" y="89"/>
                  </a:lnTo>
                  <a:lnTo>
                    <a:pt x="626" y="90"/>
                  </a:lnTo>
                  <a:lnTo>
                    <a:pt x="626" y="91"/>
                  </a:lnTo>
                  <a:lnTo>
                    <a:pt x="628" y="91"/>
                  </a:lnTo>
                  <a:lnTo>
                    <a:pt x="631" y="90"/>
                  </a:lnTo>
                  <a:lnTo>
                    <a:pt x="633" y="91"/>
                  </a:lnTo>
                  <a:lnTo>
                    <a:pt x="635" y="90"/>
                  </a:lnTo>
                  <a:lnTo>
                    <a:pt x="637" y="90"/>
                  </a:lnTo>
                  <a:lnTo>
                    <a:pt x="638" y="92"/>
                  </a:lnTo>
                  <a:lnTo>
                    <a:pt x="637" y="94"/>
                  </a:lnTo>
                  <a:lnTo>
                    <a:pt x="636" y="96"/>
                  </a:lnTo>
                  <a:lnTo>
                    <a:pt x="634" y="98"/>
                  </a:lnTo>
                  <a:lnTo>
                    <a:pt x="631" y="99"/>
                  </a:lnTo>
                  <a:lnTo>
                    <a:pt x="629" y="100"/>
                  </a:lnTo>
                  <a:lnTo>
                    <a:pt x="625" y="101"/>
                  </a:lnTo>
                  <a:lnTo>
                    <a:pt x="624" y="102"/>
                  </a:lnTo>
                  <a:lnTo>
                    <a:pt x="622" y="102"/>
                  </a:lnTo>
                  <a:lnTo>
                    <a:pt x="620" y="103"/>
                  </a:lnTo>
                  <a:lnTo>
                    <a:pt x="618" y="105"/>
                  </a:lnTo>
                  <a:lnTo>
                    <a:pt x="622" y="104"/>
                  </a:lnTo>
                  <a:lnTo>
                    <a:pt x="624" y="103"/>
                  </a:lnTo>
                  <a:lnTo>
                    <a:pt x="630" y="101"/>
                  </a:lnTo>
                  <a:lnTo>
                    <a:pt x="633" y="99"/>
                  </a:lnTo>
                  <a:lnTo>
                    <a:pt x="636" y="98"/>
                  </a:lnTo>
                  <a:lnTo>
                    <a:pt x="637" y="97"/>
                  </a:lnTo>
                  <a:lnTo>
                    <a:pt x="639" y="95"/>
                  </a:lnTo>
                  <a:lnTo>
                    <a:pt x="640" y="96"/>
                  </a:lnTo>
                  <a:lnTo>
                    <a:pt x="640" y="100"/>
                  </a:lnTo>
                  <a:lnTo>
                    <a:pt x="640" y="103"/>
                  </a:lnTo>
                  <a:lnTo>
                    <a:pt x="642" y="103"/>
                  </a:lnTo>
                  <a:lnTo>
                    <a:pt x="643" y="102"/>
                  </a:lnTo>
                  <a:lnTo>
                    <a:pt x="644" y="105"/>
                  </a:lnTo>
                  <a:lnTo>
                    <a:pt x="645" y="106"/>
                  </a:lnTo>
                  <a:lnTo>
                    <a:pt x="646" y="106"/>
                  </a:lnTo>
                  <a:lnTo>
                    <a:pt x="646" y="107"/>
                  </a:lnTo>
                  <a:lnTo>
                    <a:pt x="644" y="108"/>
                  </a:lnTo>
                  <a:lnTo>
                    <a:pt x="645" y="110"/>
                  </a:lnTo>
                  <a:lnTo>
                    <a:pt x="647" y="108"/>
                  </a:lnTo>
                  <a:lnTo>
                    <a:pt x="648" y="108"/>
                  </a:lnTo>
                  <a:lnTo>
                    <a:pt x="649" y="106"/>
                  </a:lnTo>
                  <a:lnTo>
                    <a:pt x="649" y="105"/>
                  </a:lnTo>
                  <a:lnTo>
                    <a:pt x="650" y="105"/>
                  </a:lnTo>
                  <a:lnTo>
                    <a:pt x="651" y="105"/>
                  </a:lnTo>
                  <a:lnTo>
                    <a:pt x="653" y="105"/>
                  </a:lnTo>
                  <a:lnTo>
                    <a:pt x="654" y="105"/>
                  </a:lnTo>
                  <a:lnTo>
                    <a:pt x="655" y="105"/>
                  </a:lnTo>
                  <a:lnTo>
                    <a:pt x="657" y="104"/>
                  </a:lnTo>
                  <a:lnTo>
                    <a:pt x="657" y="102"/>
                  </a:lnTo>
                  <a:lnTo>
                    <a:pt x="656" y="101"/>
                  </a:lnTo>
                  <a:lnTo>
                    <a:pt x="653" y="102"/>
                  </a:lnTo>
                  <a:lnTo>
                    <a:pt x="652" y="102"/>
                  </a:lnTo>
                  <a:lnTo>
                    <a:pt x="648" y="101"/>
                  </a:lnTo>
                  <a:lnTo>
                    <a:pt x="648" y="100"/>
                  </a:lnTo>
                  <a:lnTo>
                    <a:pt x="647" y="100"/>
                  </a:lnTo>
                  <a:lnTo>
                    <a:pt x="645" y="99"/>
                  </a:lnTo>
                  <a:lnTo>
                    <a:pt x="646" y="98"/>
                  </a:lnTo>
                  <a:lnTo>
                    <a:pt x="648" y="97"/>
                  </a:lnTo>
                  <a:lnTo>
                    <a:pt x="650" y="96"/>
                  </a:lnTo>
                  <a:lnTo>
                    <a:pt x="651" y="96"/>
                  </a:lnTo>
                  <a:lnTo>
                    <a:pt x="651" y="94"/>
                  </a:lnTo>
                  <a:lnTo>
                    <a:pt x="648" y="93"/>
                  </a:lnTo>
                  <a:lnTo>
                    <a:pt x="648" y="91"/>
                  </a:lnTo>
                  <a:lnTo>
                    <a:pt x="650" y="91"/>
                  </a:lnTo>
                  <a:lnTo>
                    <a:pt x="649" y="89"/>
                  </a:lnTo>
                  <a:lnTo>
                    <a:pt x="648" y="90"/>
                  </a:lnTo>
                  <a:lnTo>
                    <a:pt x="645" y="90"/>
                  </a:lnTo>
                  <a:lnTo>
                    <a:pt x="645" y="88"/>
                  </a:lnTo>
                  <a:lnTo>
                    <a:pt x="646" y="87"/>
                  </a:lnTo>
                  <a:lnTo>
                    <a:pt x="647" y="88"/>
                  </a:lnTo>
                  <a:lnTo>
                    <a:pt x="649" y="87"/>
                  </a:lnTo>
                  <a:lnTo>
                    <a:pt x="651" y="87"/>
                  </a:lnTo>
                  <a:lnTo>
                    <a:pt x="652" y="87"/>
                  </a:lnTo>
                  <a:lnTo>
                    <a:pt x="652" y="85"/>
                  </a:lnTo>
                  <a:lnTo>
                    <a:pt x="650" y="86"/>
                  </a:lnTo>
                  <a:lnTo>
                    <a:pt x="648" y="87"/>
                  </a:lnTo>
                  <a:lnTo>
                    <a:pt x="647" y="87"/>
                  </a:lnTo>
                  <a:lnTo>
                    <a:pt x="647" y="86"/>
                  </a:lnTo>
                  <a:lnTo>
                    <a:pt x="648" y="85"/>
                  </a:lnTo>
                  <a:lnTo>
                    <a:pt x="649" y="84"/>
                  </a:lnTo>
                  <a:lnTo>
                    <a:pt x="651" y="84"/>
                  </a:lnTo>
                  <a:lnTo>
                    <a:pt x="650" y="83"/>
                  </a:lnTo>
                  <a:lnTo>
                    <a:pt x="651" y="82"/>
                  </a:lnTo>
                  <a:lnTo>
                    <a:pt x="653" y="82"/>
                  </a:lnTo>
                  <a:lnTo>
                    <a:pt x="654" y="82"/>
                  </a:lnTo>
                  <a:lnTo>
                    <a:pt x="655" y="82"/>
                  </a:lnTo>
                  <a:lnTo>
                    <a:pt x="654" y="81"/>
                  </a:lnTo>
                  <a:lnTo>
                    <a:pt x="654" y="80"/>
                  </a:lnTo>
                  <a:lnTo>
                    <a:pt x="654" y="79"/>
                  </a:lnTo>
                  <a:lnTo>
                    <a:pt x="652" y="81"/>
                  </a:lnTo>
                  <a:lnTo>
                    <a:pt x="651" y="80"/>
                  </a:lnTo>
                  <a:lnTo>
                    <a:pt x="653" y="77"/>
                  </a:lnTo>
                  <a:lnTo>
                    <a:pt x="654" y="76"/>
                  </a:lnTo>
                  <a:lnTo>
                    <a:pt x="655" y="75"/>
                  </a:lnTo>
                  <a:lnTo>
                    <a:pt x="657" y="72"/>
                  </a:lnTo>
                  <a:lnTo>
                    <a:pt x="659" y="71"/>
                  </a:lnTo>
                  <a:lnTo>
                    <a:pt x="661" y="69"/>
                  </a:lnTo>
                  <a:lnTo>
                    <a:pt x="661" y="68"/>
                  </a:lnTo>
                  <a:lnTo>
                    <a:pt x="664" y="65"/>
                  </a:lnTo>
                  <a:lnTo>
                    <a:pt x="666" y="64"/>
                  </a:lnTo>
                  <a:lnTo>
                    <a:pt x="667" y="64"/>
                  </a:lnTo>
                  <a:lnTo>
                    <a:pt x="668" y="63"/>
                  </a:lnTo>
                  <a:lnTo>
                    <a:pt x="673" y="65"/>
                  </a:lnTo>
                  <a:lnTo>
                    <a:pt x="674" y="64"/>
                  </a:lnTo>
                  <a:lnTo>
                    <a:pt x="675" y="65"/>
                  </a:lnTo>
                  <a:lnTo>
                    <a:pt x="676" y="65"/>
                  </a:lnTo>
                  <a:lnTo>
                    <a:pt x="677" y="66"/>
                  </a:lnTo>
                  <a:lnTo>
                    <a:pt x="678" y="67"/>
                  </a:lnTo>
                  <a:lnTo>
                    <a:pt x="678" y="64"/>
                  </a:lnTo>
                  <a:lnTo>
                    <a:pt x="676" y="63"/>
                  </a:lnTo>
                  <a:lnTo>
                    <a:pt x="674" y="63"/>
                  </a:lnTo>
                  <a:lnTo>
                    <a:pt x="672" y="62"/>
                  </a:lnTo>
                  <a:lnTo>
                    <a:pt x="671" y="62"/>
                  </a:lnTo>
                  <a:lnTo>
                    <a:pt x="671" y="60"/>
                  </a:lnTo>
                  <a:lnTo>
                    <a:pt x="672" y="58"/>
                  </a:lnTo>
                  <a:lnTo>
                    <a:pt x="672" y="57"/>
                  </a:lnTo>
                  <a:lnTo>
                    <a:pt x="673" y="56"/>
                  </a:lnTo>
                  <a:lnTo>
                    <a:pt x="673" y="55"/>
                  </a:lnTo>
                  <a:lnTo>
                    <a:pt x="673" y="54"/>
                  </a:lnTo>
                  <a:lnTo>
                    <a:pt x="673" y="52"/>
                  </a:lnTo>
                  <a:lnTo>
                    <a:pt x="674" y="51"/>
                  </a:lnTo>
                  <a:lnTo>
                    <a:pt x="675" y="50"/>
                  </a:lnTo>
                  <a:lnTo>
                    <a:pt x="676" y="50"/>
                  </a:lnTo>
                  <a:lnTo>
                    <a:pt x="677" y="49"/>
                  </a:lnTo>
                  <a:lnTo>
                    <a:pt x="678" y="50"/>
                  </a:lnTo>
                  <a:lnTo>
                    <a:pt x="679" y="50"/>
                  </a:lnTo>
                  <a:lnTo>
                    <a:pt x="680" y="50"/>
                  </a:lnTo>
                  <a:lnTo>
                    <a:pt x="681" y="51"/>
                  </a:lnTo>
                  <a:lnTo>
                    <a:pt x="684" y="51"/>
                  </a:lnTo>
                  <a:lnTo>
                    <a:pt x="684" y="53"/>
                  </a:lnTo>
                  <a:lnTo>
                    <a:pt x="685" y="54"/>
                  </a:lnTo>
                  <a:lnTo>
                    <a:pt x="687" y="53"/>
                  </a:lnTo>
                  <a:lnTo>
                    <a:pt x="688" y="51"/>
                  </a:lnTo>
                  <a:lnTo>
                    <a:pt x="687" y="51"/>
                  </a:lnTo>
                  <a:lnTo>
                    <a:pt x="684" y="49"/>
                  </a:lnTo>
                  <a:lnTo>
                    <a:pt x="684" y="48"/>
                  </a:lnTo>
                  <a:lnTo>
                    <a:pt x="684" y="46"/>
                  </a:lnTo>
                  <a:lnTo>
                    <a:pt x="682" y="47"/>
                  </a:lnTo>
                  <a:lnTo>
                    <a:pt x="681" y="45"/>
                  </a:lnTo>
                  <a:lnTo>
                    <a:pt x="679" y="45"/>
                  </a:lnTo>
                  <a:lnTo>
                    <a:pt x="677" y="45"/>
                  </a:lnTo>
                  <a:lnTo>
                    <a:pt x="676" y="45"/>
                  </a:lnTo>
                  <a:lnTo>
                    <a:pt x="675" y="44"/>
                  </a:lnTo>
                  <a:lnTo>
                    <a:pt x="674" y="45"/>
                  </a:lnTo>
                  <a:lnTo>
                    <a:pt x="672" y="44"/>
                  </a:lnTo>
                  <a:lnTo>
                    <a:pt x="672" y="43"/>
                  </a:lnTo>
                  <a:lnTo>
                    <a:pt x="672" y="42"/>
                  </a:lnTo>
                  <a:lnTo>
                    <a:pt x="672" y="40"/>
                  </a:lnTo>
                  <a:lnTo>
                    <a:pt x="673" y="38"/>
                  </a:lnTo>
                  <a:lnTo>
                    <a:pt x="674" y="39"/>
                  </a:lnTo>
                  <a:lnTo>
                    <a:pt x="674" y="38"/>
                  </a:lnTo>
                  <a:lnTo>
                    <a:pt x="673" y="37"/>
                  </a:lnTo>
                  <a:lnTo>
                    <a:pt x="675" y="36"/>
                  </a:lnTo>
                  <a:lnTo>
                    <a:pt x="676" y="37"/>
                  </a:lnTo>
                  <a:lnTo>
                    <a:pt x="676" y="38"/>
                  </a:lnTo>
                  <a:lnTo>
                    <a:pt x="678" y="38"/>
                  </a:lnTo>
                  <a:lnTo>
                    <a:pt x="678" y="40"/>
                  </a:lnTo>
                  <a:lnTo>
                    <a:pt x="680" y="40"/>
                  </a:lnTo>
                  <a:lnTo>
                    <a:pt x="683" y="41"/>
                  </a:lnTo>
                  <a:lnTo>
                    <a:pt x="684" y="41"/>
                  </a:lnTo>
                  <a:lnTo>
                    <a:pt x="684" y="40"/>
                  </a:lnTo>
                  <a:lnTo>
                    <a:pt x="682" y="39"/>
                  </a:lnTo>
                  <a:lnTo>
                    <a:pt x="682" y="38"/>
                  </a:lnTo>
                  <a:lnTo>
                    <a:pt x="681" y="36"/>
                  </a:lnTo>
                  <a:lnTo>
                    <a:pt x="683" y="35"/>
                  </a:lnTo>
                  <a:lnTo>
                    <a:pt x="684" y="35"/>
                  </a:lnTo>
                  <a:lnTo>
                    <a:pt x="684" y="34"/>
                  </a:lnTo>
                  <a:lnTo>
                    <a:pt x="681" y="34"/>
                  </a:lnTo>
                  <a:lnTo>
                    <a:pt x="680" y="34"/>
                  </a:lnTo>
                  <a:lnTo>
                    <a:pt x="681" y="33"/>
                  </a:lnTo>
                  <a:lnTo>
                    <a:pt x="682" y="32"/>
                  </a:lnTo>
                  <a:lnTo>
                    <a:pt x="680" y="32"/>
                  </a:lnTo>
                  <a:lnTo>
                    <a:pt x="680" y="31"/>
                  </a:lnTo>
                  <a:lnTo>
                    <a:pt x="679" y="30"/>
                  </a:lnTo>
                  <a:lnTo>
                    <a:pt x="680" y="29"/>
                  </a:lnTo>
                  <a:lnTo>
                    <a:pt x="681" y="29"/>
                  </a:lnTo>
                  <a:lnTo>
                    <a:pt x="681" y="28"/>
                  </a:lnTo>
                  <a:lnTo>
                    <a:pt x="680" y="28"/>
                  </a:lnTo>
                  <a:lnTo>
                    <a:pt x="679" y="28"/>
                  </a:lnTo>
                  <a:lnTo>
                    <a:pt x="681" y="28"/>
                  </a:lnTo>
                  <a:lnTo>
                    <a:pt x="682" y="27"/>
                  </a:lnTo>
                  <a:lnTo>
                    <a:pt x="684" y="27"/>
                  </a:lnTo>
                  <a:lnTo>
                    <a:pt x="684" y="28"/>
                  </a:lnTo>
                  <a:lnTo>
                    <a:pt x="686" y="26"/>
                  </a:lnTo>
                  <a:lnTo>
                    <a:pt x="686" y="27"/>
                  </a:lnTo>
                  <a:lnTo>
                    <a:pt x="687" y="28"/>
                  </a:lnTo>
                  <a:lnTo>
                    <a:pt x="688" y="29"/>
                  </a:lnTo>
                  <a:lnTo>
                    <a:pt x="689" y="29"/>
                  </a:lnTo>
                  <a:lnTo>
                    <a:pt x="689" y="30"/>
                  </a:lnTo>
                  <a:lnTo>
                    <a:pt x="688" y="31"/>
                  </a:lnTo>
                  <a:lnTo>
                    <a:pt x="689" y="31"/>
                  </a:lnTo>
                  <a:lnTo>
                    <a:pt x="690" y="31"/>
                  </a:lnTo>
                  <a:lnTo>
                    <a:pt x="690" y="30"/>
                  </a:lnTo>
                  <a:lnTo>
                    <a:pt x="691" y="30"/>
                  </a:lnTo>
                  <a:lnTo>
                    <a:pt x="691" y="31"/>
                  </a:lnTo>
                  <a:lnTo>
                    <a:pt x="692" y="30"/>
                  </a:lnTo>
                  <a:lnTo>
                    <a:pt x="691" y="29"/>
                  </a:lnTo>
                  <a:lnTo>
                    <a:pt x="692" y="28"/>
                  </a:lnTo>
                  <a:lnTo>
                    <a:pt x="692" y="26"/>
                  </a:lnTo>
                  <a:lnTo>
                    <a:pt x="693" y="26"/>
                  </a:lnTo>
                  <a:lnTo>
                    <a:pt x="695" y="26"/>
                  </a:lnTo>
                  <a:lnTo>
                    <a:pt x="695" y="29"/>
                  </a:lnTo>
                  <a:lnTo>
                    <a:pt x="692" y="33"/>
                  </a:lnTo>
                  <a:lnTo>
                    <a:pt x="695" y="34"/>
                  </a:lnTo>
                  <a:lnTo>
                    <a:pt x="695" y="31"/>
                  </a:lnTo>
                  <a:lnTo>
                    <a:pt x="698" y="28"/>
                  </a:lnTo>
                  <a:lnTo>
                    <a:pt x="700" y="31"/>
                  </a:lnTo>
                  <a:lnTo>
                    <a:pt x="700" y="30"/>
                  </a:lnTo>
                  <a:lnTo>
                    <a:pt x="701" y="33"/>
                  </a:lnTo>
                  <a:lnTo>
                    <a:pt x="702" y="36"/>
                  </a:lnTo>
                  <a:lnTo>
                    <a:pt x="705" y="35"/>
                  </a:lnTo>
                  <a:lnTo>
                    <a:pt x="706" y="35"/>
                  </a:lnTo>
                  <a:lnTo>
                    <a:pt x="706" y="32"/>
                  </a:lnTo>
                  <a:lnTo>
                    <a:pt x="705" y="28"/>
                  </a:lnTo>
                  <a:lnTo>
                    <a:pt x="704" y="27"/>
                  </a:lnTo>
                  <a:lnTo>
                    <a:pt x="703" y="27"/>
                  </a:lnTo>
                  <a:lnTo>
                    <a:pt x="702" y="24"/>
                  </a:lnTo>
                  <a:lnTo>
                    <a:pt x="704" y="24"/>
                  </a:lnTo>
                  <a:lnTo>
                    <a:pt x="707" y="26"/>
                  </a:lnTo>
                  <a:lnTo>
                    <a:pt x="709" y="27"/>
                  </a:lnTo>
                  <a:lnTo>
                    <a:pt x="711" y="28"/>
                  </a:lnTo>
                  <a:lnTo>
                    <a:pt x="708" y="31"/>
                  </a:lnTo>
                  <a:lnTo>
                    <a:pt x="710" y="32"/>
                  </a:lnTo>
                  <a:lnTo>
                    <a:pt x="712" y="28"/>
                  </a:lnTo>
                  <a:lnTo>
                    <a:pt x="713" y="28"/>
                  </a:lnTo>
                  <a:lnTo>
                    <a:pt x="716" y="28"/>
                  </a:lnTo>
                  <a:lnTo>
                    <a:pt x="716" y="29"/>
                  </a:lnTo>
                  <a:lnTo>
                    <a:pt x="718" y="30"/>
                  </a:lnTo>
                  <a:lnTo>
                    <a:pt x="719" y="28"/>
                  </a:lnTo>
                  <a:lnTo>
                    <a:pt x="720" y="27"/>
                  </a:lnTo>
                  <a:lnTo>
                    <a:pt x="721" y="28"/>
                  </a:lnTo>
                  <a:lnTo>
                    <a:pt x="722" y="28"/>
                  </a:lnTo>
                  <a:lnTo>
                    <a:pt x="723" y="29"/>
                  </a:lnTo>
                  <a:lnTo>
                    <a:pt x="722" y="31"/>
                  </a:lnTo>
                  <a:lnTo>
                    <a:pt x="719" y="34"/>
                  </a:lnTo>
                  <a:lnTo>
                    <a:pt x="719" y="36"/>
                  </a:lnTo>
                  <a:lnTo>
                    <a:pt x="715" y="37"/>
                  </a:lnTo>
                  <a:lnTo>
                    <a:pt x="716" y="39"/>
                  </a:lnTo>
                  <a:lnTo>
                    <a:pt x="717" y="38"/>
                  </a:lnTo>
                  <a:lnTo>
                    <a:pt x="717" y="40"/>
                  </a:lnTo>
                  <a:lnTo>
                    <a:pt x="716" y="40"/>
                  </a:lnTo>
                  <a:lnTo>
                    <a:pt x="713" y="42"/>
                  </a:lnTo>
                  <a:lnTo>
                    <a:pt x="711" y="45"/>
                  </a:lnTo>
                  <a:lnTo>
                    <a:pt x="709" y="45"/>
                  </a:lnTo>
                  <a:lnTo>
                    <a:pt x="709" y="47"/>
                  </a:lnTo>
                  <a:lnTo>
                    <a:pt x="707" y="51"/>
                  </a:lnTo>
                  <a:lnTo>
                    <a:pt x="705" y="53"/>
                  </a:lnTo>
                  <a:lnTo>
                    <a:pt x="701" y="57"/>
                  </a:lnTo>
                  <a:lnTo>
                    <a:pt x="701" y="59"/>
                  </a:lnTo>
                  <a:lnTo>
                    <a:pt x="701" y="61"/>
                  </a:lnTo>
                  <a:lnTo>
                    <a:pt x="703" y="62"/>
                  </a:lnTo>
                  <a:lnTo>
                    <a:pt x="705" y="61"/>
                  </a:lnTo>
                  <a:lnTo>
                    <a:pt x="706" y="60"/>
                  </a:lnTo>
                  <a:lnTo>
                    <a:pt x="706" y="63"/>
                  </a:lnTo>
                  <a:lnTo>
                    <a:pt x="707" y="65"/>
                  </a:lnTo>
                  <a:lnTo>
                    <a:pt x="707" y="66"/>
                  </a:lnTo>
                  <a:lnTo>
                    <a:pt x="707" y="67"/>
                  </a:lnTo>
                  <a:lnTo>
                    <a:pt x="705" y="66"/>
                  </a:lnTo>
                  <a:lnTo>
                    <a:pt x="702" y="68"/>
                  </a:lnTo>
                  <a:lnTo>
                    <a:pt x="703" y="70"/>
                  </a:lnTo>
                  <a:lnTo>
                    <a:pt x="703" y="72"/>
                  </a:lnTo>
                  <a:lnTo>
                    <a:pt x="706" y="71"/>
                  </a:lnTo>
                  <a:lnTo>
                    <a:pt x="707" y="71"/>
                  </a:lnTo>
                  <a:lnTo>
                    <a:pt x="706" y="73"/>
                  </a:lnTo>
                  <a:lnTo>
                    <a:pt x="704" y="75"/>
                  </a:lnTo>
                  <a:lnTo>
                    <a:pt x="702" y="77"/>
                  </a:lnTo>
                  <a:lnTo>
                    <a:pt x="701" y="78"/>
                  </a:lnTo>
                  <a:lnTo>
                    <a:pt x="700" y="79"/>
                  </a:lnTo>
                  <a:lnTo>
                    <a:pt x="701" y="81"/>
                  </a:lnTo>
                  <a:lnTo>
                    <a:pt x="700" y="81"/>
                  </a:lnTo>
                  <a:lnTo>
                    <a:pt x="700" y="86"/>
                  </a:lnTo>
                  <a:lnTo>
                    <a:pt x="701" y="87"/>
                  </a:lnTo>
                  <a:lnTo>
                    <a:pt x="702" y="90"/>
                  </a:lnTo>
                  <a:lnTo>
                    <a:pt x="703" y="85"/>
                  </a:lnTo>
                  <a:lnTo>
                    <a:pt x="705" y="85"/>
                  </a:lnTo>
                  <a:lnTo>
                    <a:pt x="706" y="87"/>
                  </a:lnTo>
                  <a:lnTo>
                    <a:pt x="706" y="89"/>
                  </a:lnTo>
                  <a:lnTo>
                    <a:pt x="709" y="90"/>
                  </a:lnTo>
                  <a:lnTo>
                    <a:pt x="711" y="86"/>
                  </a:lnTo>
                  <a:lnTo>
                    <a:pt x="712" y="81"/>
                  </a:lnTo>
                  <a:lnTo>
                    <a:pt x="714" y="79"/>
                  </a:lnTo>
                  <a:lnTo>
                    <a:pt x="714" y="75"/>
                  </a:lnTo>
                  <a:lnTo>
                    <a:pt x="717" y="73"/>
                  </a:lnTo>
                  <a:lnTo>
                    <a:pt x="716" y="71"/>
                  </a:lnTo>
                  <a:lnTo>
                    <a:pt x="713" y="71"/>
                  </a:lnTo>
                  <a:lnTo>
                    <a:pt x="714" y="68"/>
                  </a:lnTo>
                  <a:lnTo>
                    <a:pt x="715" y="66"/>
                  </a:lnTo>
                  <a:lnTo>
                    <a:pt x="717" y="65"/>
                  </a:lnTo>
                  <a:lnTo>
                    <a:pt x="717" y="63"/>
                  </a:lnTo>
                  <a:lnTo>
                    <a:pt x="719" y="62"/>
                  </a:lnTo>
                  <a:lnTo>
                    <a:pt x="719" y="61"/>
                  </a:lnTo>
                  <a:lnTo>
                    <a:pt x="720" y="57"/>
                  </a:lnTo>
                  <a:lnTo>
                    <a:pt x="726" y="50"/>
                  </a:lnTo>
                  <a:lnTo>
                    <a:pt x="728" y="45"/>
                  </a:lnTo>
                  <a:lnTo>
                    <a:pt x="728" y="42"/>
                  </a:lnTo>
                  <a:lnTo>
                    <a:pt x="729" y="39"/>
                  </a:lnTo>
                  <a:lnTo>
                    <a:pt x="729" y="38"/>
                  </a:lnTo>
                  <a:lnTo>
                    <a:pt x="731" y="38"/>
                  </a:lnTo>
                  <a:lnTo>
                    <a:pt x="731" y="35"/>
                  </a:lnTo>
                  <a:lnTo>
                    <a:pt x="734" y="34"/>
                  </a:lnTo>
                  <a:lnTo>
                    <a:pt x="737" y="28"/>
                  </a:lnTo>
                  <a:lnTo>
                    <a:pt x="739" y="25"/>
                  </a:lnTo>
                  <a:lnTo>
                    <a:pt x="741" y="22"/>
                  </a:lnTo>
                  <a:lnTo>
                    <a:pt x="744" y="18"/>
                  </a:lnTo>
                  <a:lnTo>
                    <a:pt x="746" y="18"/>
                  </a:lnTo>
                  <a:lnTo>
                    <a:pt x="748" y="21"/>
                  </a:lnTo>
                  <a:lnTo>
                    <a:pt x="747" y="26"/>
                  </a:lnTo>
                  <a:lnTo>
                    <a:pt x="748" y="28"/>
                  </a:lnTo>
                  <a:lnTo>
                    <a:pt x="749" y="27"/>
                  </a:lnTo>
                  <a:lnTo>
                    <a:pt x="749" y="28"/>
                  </a:lnTo>
                  <a:lnTo>
                    <a:pt x="749" y="32"/>
                  </a:lnTo>
                  <a:lnTo>
                    <a:pt x="747" y="35"/>
                  </a:lnTo>
                  <a:lnTo>
                    <a:pt x="743" y="37"/>
                  </a:lnTo>
                  <a:lnTo>
                    <a:pt x="740" y="40"/>
                  </a:lnTo>
                  <a:lnTo>
                    <a:pt x="740" y="42"/>
                  </a:lnTo>
                  <a:lnTo>
                    <a:pt x="743" y="40"/>
                  </a:lnTo>
                  <a:lnTo>
                    <a:pt x="747" y="40"/>
                  </a:lnTo>
                  <a:lnTo>
                    <a:pt x="749" y="41"/>
                  </a:lnTo>
                  <a:lnTo>
                    <a:pt x="748" y="46"/>
                  </a:lnTo>
                  <a:lnTo>
                    <a:pt x="748" y="49"/>
                  </a:lnTo>
                  <a:lnTo>
                    <a:pt x="748" y="53"/>
                  </a:lnTo>
                  <a:lnTo>
                    <a:pt x="748" y="56"/>
                  </a:lnTo>
                  <a:lnTo>
                    <a:pt x="747" y="57"/>
                  </a:lnTo>
                  <a:lnTo>
                    <a:pt x="748" y="60"/>
                  </a:lnTo>
                  <a:lnTo>
                    <a:pt x="747" y="63"/>
                  </a:lnTo>
                  <a:lnTo>
                    <a:pt x="748" y="63"/>
                  </a:lnTo>
                  <a:lnTo>
                    <a:pt x="749" y="59"/>
                  </a:lnTo>
                  <a:lnTo>
                    <a:pt x="750" y="59"/>
                  </a:lnTo>
                  <a:lnTo>
                    <a:pt x="750" y="56"/>
                  </a:lnTo>
                  <a:lnTo>
                    <a:pt x="753" y="57"/>
                  </a:lnTo>
                  <a:lnTo>
                    <a:pt x="754" y="55"/>
                  </a:lnTo>
                  <a:lnTo>
                    <a:pt x="754" y="51"/>
                  </a:lnTo>
                  <a:lnTo>
                    <a:pt x="755" y="49"/>
                  </a:lnTo>
                  <a:lnTo>
                    <a:pt x="755" y="51"/>
                  </a:lnTo>
                  <a:lnTo>
                    <a:pt x="757" y="51"/>
                  </a:lnTo>
                  <a:lnTo>
                    <a:pt x="759" y="50"/>
                  </a:lnTo>
                  <a:lnTo>
                    <a:pt x="760" y="53"/>
                  </a:lnTo>
                  <a:lnTo>
                    <a:pt x="762" y="51"/>
                  </a:lnTo>
                  <a:lnTo>
                    <a:pt x="764" y="51"/>
                  </a:lnTo>
                  <a:lnTo>
                    <a:pt x="763" y="49"/>
                  </a:lnTo>
                  <a:lnTo>
                    <a:pt x="761" y="47"/>
                  </a:lnTo>
                  <a:lnTo>
                    <a:pt x="759" y="45"/>
                  </a:lnTo>
                  <a:lnTo>
                    <a:pt x="760" y="45"/>
                  </a:lnTo>
                  <a:lnTo>
                    <a:pt x="760" y="43"/>
                  </a:lnTo>
                  <a:lnTo>
                    <a:pt x="761" y="41"/>
                  </a:lnTo>
                  <a:lnTo>
                    <a:pt x="765" y="42"/>
                  </a:lnTo>
                  <a:lnTo>
                    <a:pt x="767" y="43"/>
                  </a:lnTo>
                  <a:lnTo>
                    <a:pt x="767" y="41"/>
                  </a:lnTo>
                  <a:lnTo>
                    <a:pt x="767" y="40"/>
                  </a:lnTo>
                  <a:lnTo>
                    <a:pt x="766" y="40"/>
                  </a:lnTo>
                  <a:lnTo>
                    <a:pt x="764" y="40"/>
                  </a:lnTo>
                  <a:lnTo>
                    <a:pt x="762" y="39"/>
                  </a:lnTo>
                  <a:lnTo>
                    <a:pt x="762" y="36"/>
                  </a:lnTo>
                  <a:lnTo>
                    <a:pt x="763" y="36"/>
                  </a:lnTo>
                  <a:lnTo>
                    <a:pt x="762" y="34"/>
                  </a:lnTo>
                  <a:lnTo>
                    <a:pt x="761" y="34"/>
                  </a:lnTo>
                  <a:lnTo>
                    <a:pt x="761" y="31"/>
                  </a:lnTo>
                  <a:lnTo>
                    <a:pt x="764" y="31"/>
                  </a:lnTo>
                  <a:lnTo>
                    <a:pt x="765" y="30"/>
                  </a:lnTo>
                  <a:lnTo>
                    <a:pt x="767" y="31"/>
                  </a:lnTo>
                  <a:lnTo>
                    <a:pt x="769" y="31"/>
                  </a:lnTo>
                  <a:lnTo>
                    <a:pt x="769" y="28"/>
                  </a:lnTo>
                  <a:lnTo>
                    <a:pt x="767" y="29"/>
                  </a:lnTo>
                  <a:lnTo>
                    <a:pt x="767" y="23"/>
                  </a:lnTo>
                  <a:lnTo>
                    <a:pt x="772" y="22"/>
                  </a:lnTo>
                  <a:lnTo>
                    <a:pt x="778" y="23"/>
                  </a:lnTo>
                  <a:lnTo>
                    <a:pt x="773" y="22"/>
                  </a:lnTo>
                  <a:lnTo>
                    <a:pt x="773" y="19"/>
                  </a:lnTo>
                  <a:lnTo>
                    <a:pt x="771" y="19"/>
                  </a:lnTo>
                  <a:lnTo>
                    <a:pt x="771" y="18"/>
                  </a:lnTo>
                  <a:lnTo>
                    <a:pt x="768" y="19"/>
                  </a:lnTo>
                  <a:lnTo>
                    <a:pt x="768" y="18"/>
                  </a:lnTo>
                  <a:lnTo>
                    <a:pt x="766" y="19"/>
                  </a:lnTo>
                  <a:lnTo>
                    <a:pt x="761" y="19"/>
                  </a:lnTo>
                  <a:lnTo>
                    <a:pt x="760" y="17"/>
                  </a:lnTo>
                  <a:lnTo>
                    <a:pt x="761" y="14"/>
                  </a:lnTo>
                  <a:lnTo>
                    <a:pt x="764" y="15"/>
                  </a:lnTo>
                  <a:lnTo>
                    <a:pt x="767" y="15"/>
                  </a:lnTo>
                  <a:lnTo>
                    <a:pt x="765" y="12"/>
                  </a:lnTo>
                  <a:lnTo>
                    <a:pt x="761" y="11"/>
                  </a:lnTo>
                  <a:lnTo>
                    <a:pt x="763" y="9"/>
                  </a:lnTo>
                  <a:lnTo>
                    <a:pt x="767" y="9"/>
                  </a:lnTo>
                  <a:lnTo>
                    <a:pt x="767" y="10"/>
                  </a:lnTo>
                  <a:lnTo>
                    <a:pt x="768" y="10"/>
                  </a:lnTo>
                  <a:lnTo>
                    <a:pt x="770" y="10"/>
                  </a:lnTo>
                  <a:lnTo>
                    <a:pt x="771" y="14"/>
                  </a:lnTo>
                  <a:lnTo>
                    <a:pt x="773" y="13"/>
                  </a:lnTo>
                  <a:lnTo>
                    <a:pt x="772" y="11"/>
                  </a:lnTo>
                  <a:lnTo>
                    <a:pt x="772" y="10"/>
                  </a:lnTo>
                  <a:lnTo>
                    <a:pt x="769" y="8"/>
                  </a:lnTo>
                  <a:lnTo>
                    <a:pt x="769" y="5"/>
                  </a:lnTo>
                  <a:lnTo>
                    <a:pt x="771" y="3"/>
                  </a:lnTo>
                  <a:lnTo>
                    <a:pt x="773" y="3"/>
                  </a:lnTo>
                  <a:lnTo>
                    <a:pt x="773" y="1"/>
                  </a:lnTo>
                  <a:lnTo>
                    <a:pt x="775" y="2"/>
                  </a:lnTo>
                  <a:lnTo>
                    <a:pt x="776" y="1"/>
                  </a:lnTo>
                  <a:lnTo>
                    <a:pt x="777" y="2"/>
                  </a:lnTo>
                  <a:lnTo>
                    <a:pt x="775" y="4"/>
                  </a:lnTo>
                  <a:lnTo>
                    <a:pt x="776" y="6"/>
                  </a:lnTo>
                  <a:lnTo>
                    <a:pt x="778" y="4"/>
                  </a:lnTo>
                  <a:lnTo>
                    <a:pt x="779" y="6"/>
                  </a:lnTo>
                  <a:lnTo>
                    <a:pt x="781" y="6"/>
                  </a:lnTo>
                  <a:lnTo>
                    <a:pt x="783" y="3"/>
                  </a:lnTo>
                  <a:lnTo>
                    <a:pt x="784" y="4"/>
                  </a:lnTo>
                  <a:lnTo>
                    <a:pt x="786" y="2"/>
                  </a:lnTo>
                  <a:lnTo>
                    <a:pt x="787" y="4"/>
                  </a:lnTo>
                  <a:lnTo>
                    <a:pt x="788" y="1"/>
                  </a:lnTo>
                  <a:lnTo>
                    <a:pt x="791" y="0"/>
                  </a:lnTo>
                  <a:lnTo>
                    <a:pt x="792" y="2"/>
                  </a:lnTo>
                  <a:lnTo>
                    <a:pt x="791" y="4"/>
                  </a:lnTo>
                  <a:lnTo>
                    <a:pt x="791" y="6"/>
                  </a:lnTo>
                  <a:lnTo>
                    <a:pt x="792" y="9"/>
                  </a:lnTo>
                  <a:lnTo>
                    <a:pt x="795" y="6"/>
                  </a:lnTo>
                  <a:lnTo>
                    <a:pt x="799" y="5"/>
                  </a:lnTo>
                  <a:lnTo>
                    <a:pt x="802" y="7"/>
                  </a:lnTo>
                  <a:lnTo>
                    <a:pt x="802" y="8"/>
                  </a:lnTo>
                  <a:lnTo>
                    <a:pt x="802" y="10"/>
                  </a:lnTo>
                  <a:lnTo>
                    <a:pt x="802" y="12"/>
                  </a:lnTo>
                  <a:lnTo>
                    <a:pt x="798" y="12"/>
                  </a:lnTo>
                  <a:lnTo>
                    <a:pt x="798" y="13"/>
                  </a:lnTo>
                  <a:lnTo>
                    <a:pt x="801" y="13"/>
                  </a:lnTo>
                  <a:lnTo>
                    <a:pt x="801" y="15"/>
                  </a:lnTo>
                  <a:lnTo>
                    <a:pt x="798" y="16"/>
                  </a:lnTo>
                  <a:lnTo>
                    <a:pt x="799" y="16"/>
                  </a:lnTo>
                  <a:lnTo>
                    <a:pt x="799" y="17"/>
                  </a:lnTo>
                  <a:lnTo>
                    <a:pt x="795" y="16"/>
                  </a:lnTo>
                  <a:lnTo>
                    <a:pt x="794" y="17"/>
                  </a:lnTo>
                  <a:lnTo>
                    <a:pt x="797" y="19"/>
                  </a:lnTo>
                  <a:lnTo>
                    <a:pt x="796" y="21"/>
                  </a:lnTo>
                  <a:lnTo>
                    <a:pt x="792" y="21"/>
                  </a:lnTo>
                  <a:lnTo>
                    <a:pt x="791" y="19"/>
                  </a:lnTo>
                  <a:lnTo>
                    <a:pt x="791" y="21"/>
                  </a:lnTo>
                  <a:lnTo>
                    <a:pt x="789" y="21"/>
                  </a:lnTo>
                  <a:lnTo>
                    <a:pt x="789" y="20"/>
                  </a:lnTo>
                  <a:lnTo>
                    <a:pt x="787" y="21"/>
                  </a:lnTo>
                  <a:lnTo>
                    <a:pt x="787" y="22"/>
                  </a:lnTo>
                  <a:lnTo>
                    <a:pt x="782" y="22"/>
                  </a:lnTo>
                  <a:lnTo>
                    <a:pt x="783" y="23"/>
                  </a:lnTo>
                  <a:lnTo>
                    <a:pt x="785" y="25"/>
                  </a:lnTo>
                  <a:lnTo>
                    <a:pt x="786" y="23"/>
                  </a:lnTo>
                  <a:lnTo>
                    <a:pt x="790" y="23"/>
                  </a:lnTo>
                  <a:lnTo>
                    <a:pt x="790" y="25"/>
                  </a:lnTo>
                  <a:lnTo>
                    <a:pt x="791" y="23"/>
                  </a:lnTo>
                  <a:lnTo>
                    <a:pt x="793" y="24"/>
                  </a:lnTo>
                  <a:lnTo>
                    <a:pt x="794" y="25"/>
                  </a:lnTo>
                  <a:lnTo>
                    <a:pt x="791" y="28"/>
                  </a:lnTo>
                  <a:lnTo>
                    <a:pt x="787" y="31"/>
                  </a:lnTo>
                  <a:lnTo>
                    <a:pt x="786" y="32"/>
                  </a:lnTo>
                  <a:lnTo>
                    <a:pt x="787" y="32"/>
                  </a:lnTo>
                  <a:lnTo>
                    <a:pt x="780" y="35"/>
                  </a:lnTo>
                  <a:lnTo>
                    <a:pt x="782" y="36"/>
                  </a:lnTo>
                  <a:lnTo>
                    <a:pt x="789" y="34"/>
                  </a:lnTo>
                  <a:lnTo>
                    <a:pt x="791" y="31"/>
                  </a:lnTo>
                  <a:lnTo>
                    <a:pt x="794" y="29"/>
                  </a:lnTo>
                  <a:lnTo>
                    <a:pt x="796" y="26"/>
                  </a:lnTo>
                  <a:lnTo>
                    <a:pt x="798" y="26"/>
                  </a:lnTo>
                  <a:lnTo>
                    <a:pt x="799" y="27"/>
                  </a:lnTo>
                  <a:lnTo>
                    <a:pt x="800" y="30"/>
                  </a:lnTo>
                  <a:lnTo>
                    <a:pt x="798" y="34"/>
                  </a:lnTo>
                  <a:lnTo>
                    <a:pt x="795" y="37"/>
                  </a:lnTo>
                  <a:lnTo>
                    <a:pt x="791" y="41"/>
                  </a:lnTo>
                  <a:lnTo>
                    <a:pt x="789" y="43"/>
                  </a:lnTo>
                  <a:lnTo>
                    <a:pt x="787" y="45"/>
                  </a:lnTo>
                  <a:lnTo>
                    <a:pt x="789" y="45"/>
                  </a:lnTo>
                  <a:lnTo>
                    <a:pt x="789" y="48"/>
                  </a:lnTo>
                  <a:lnTo>
                    <a:pt x="790" y="48"/>
                  </a:lnTo>
                  <a:lnTo>
                    <a:pt x="791" y="43"/>
                  </a:lnTo>
                  <a:lnTo>
                    <a:pt x="793" y="42"/>
                  </a:lnTo>
                  <a:lnTo>
                    <a:pt x="792" y="44"/>
                  </a:lnTo>
                  <a:lnTo>
                    <a:pt x="795" y="43"/>
                  </a:lnTo>
                  <a:lnTo>
                    <a:pt x="796" y="41"/>
                  </a:lnTo>
                  <a:lnTo>
                    <a:pt x="798" y="40"/>
                  </a:lnTo>
                  <a:lnTo>
                    <a:pt x="799" y="42"/>
                  </a:lnTo>
                  <a:lnTo>
                    <a:pt x="796" y="44"/>
                  </a:lnTo>
                  <a:lnTo>
                    <a:pt x="795" y="46"/>
                  </a:lnTo>
                  <a:lnTo>
                    <a:pt x="796" y="47"/>
                  </a:lnTo>
                  <a:lnTo>
                    <a:pt x="798" y="43"/>
                  </a:lnTo>
                  <a:lnTo>
                    <a:pt x="799" y="43"/>
                  </a:lnTo>
                  <a:lnTo>
                    <a:pt x="800" y="40"/>
                  </a:lnTo>
                  <a:lnTo>
                    <a:pt x="802" y="40"/>
                  </a:lnTo>
                  <a:lnTo>
                    <a:pt x="803" y="40"/>
                  </a:lnTo>
                  <a:lnTo>
                    <a:pt x="801" y="48"/>
                  </a:lnTo>
                  <a:lnTo>
                    <a:pt x="800" y="54"/>
                  </a:lnTo>
                  <a:lnTo>
                    <a:pt x="800" y="57"/>
                  </a:lnTo>
                  <a:lnTo>
                    <a:pt x="802" y="63"/>
                  </a:lnTo>
                  <a:lnTo>
                    <a:pt x="802" y="67"/>
                  </a:lnTo>
                  <a:lnTo>
                    <a:pt x="802" y="71"/>
                  </a:lnTo>
                  <a:lnTo>
                    <a:pt x="799" y="73"/>
                  </a:lnTo>
                  <a:lnTo>
                    <a:pt x="801" y="75"/>
                  </a:lnTo>
                  <a:lnTo>
                    <a:pt x="804" y="69"/>
                  </a:lnTo>
                  <a:lnTo>
                    <a:pt x="804" y="65"/>
                  </a:lnTo>
                  <a:lnTo>
                    <a:pt x="802" y="60"/>
                  </a:lnTo>
                  <a:lnTo>
                    <a:pt x="802" y="56"/>
                  </a:lnTo>
                  <a:lnTo>
                    <a:pt x="802" y="51"/>
                  </a:lnTo>
                  <a:lnTo>
                    <a:pt x="801" y="49"/>
                  </a:lnTo>
                  <a:lnTo>
                    <a:pt x="803" y="46"/>
                  </a:lnTo>
                  <a:lnTo>
                    <a:pt x="803" y="44"/>
                  </a:lnTo>
                  <a:lnTo>
                    <a:pt x="803" y="42"/>
                  </a:lnTo>
                  <a:lnTo>
                    <a:pt x="807" y="41"/>
                  </a:lnTo>
                  <a:lnTo>
                    <a:pt x="808" y="43"/>
                  </a:lnTo>
                  <a:lnTo>
                    <a:pt x="808" y="40"/>
                  </a:lnTo>
                  <a:lnTo>
                    <a:pt x="809" y="40"/>
                  </a:lnTo>
                  <a:lnTo>
                    <a:pt x="809" y="39"/>
                  </a:lnTo>
                  <a:lnTo>
                    <a:pt x="807" y="40"/>
                  </a:lnTo>
                  <a:lnTo>
                    <a:pt x="805" y="37"/>
                  </a:lnTo>
                  <a:lnTo>
                    <a:pt x="804" y="35"/>
                  </a:lnTo>
                  <a:lnTo>
                    <a:pt x="806" y="31"/>
                  </a:lnTo>
                  <a:lnTo>
                    <a:pt x="806" y="27"/>
                  </a:lnTo>
                  <a:lnTo>
                    <a:pt x="809" y="26"/>
                  </a:lnTo>
                  <a:lnTo>
                    <a:pt x="809" y="25"/>
                  </a:lnTo>
                  <a:lnTo>
                    <a:pt x="807" y="25"/>
                  </a:lnTo>
                  <a:lnTo>
                    <a:pt x="806" y="23"/>
                  </a:lnTo>
                  <a:lnTo>
                    <a:pt x="807" y="21"/>
                  </a:lnTo>
                  <a:lnTo>
                    <a:pt x="809" y="19"/>
                  </a:lnTo>
                  <a:lnTo>
                    <a:pt x="809" y="17"/>
                  </a:lnTo>
                  <a:lnTo>
                    <a:pt x="811" y="14"/>
                  </a:lnTo>
                  <a:lnTo>
                    <a:pt x="814" y="11"/>
                  </a:lnTo>
                  <a:lnTo>
                    <a:pt x="817" y="10"/>
                  </a:lnTo>
                  <a:lnTo>
                    <a:pt x="820" y="9"/>
                  </a:lnTo>
                  <a:lnTo>
                    <a:pt x="821" y="10"/>
                  </a:lnTo>
                  <a:lnTo>
                    <a:pt x="824" y="10"/>
                  </a:lnTo>
                  <a:lnTo>
                    <a:pt x="826" y="10"/>
                  </a:lnTo>
                  <a:lnTo>
                    <a:pt x="827" y="12"/>
                  </a:lnTo>
                  <a:lnTo>
                    <a:pt x="828" y="13"/>
                  </a:lnTo>
                  <a:lnTo>
                    <a:pt x="832" y="13"/>
                  </a:lnTo>
                  <a:lnTo>
                    <a:pt x="831" y="15"/>
                  </a:lnTo>
                  <a:lnTo>
                    <a:pt x="830" y="16"/>
                  </a:lnTo>
                  <a:lnTo>
                    <a:pt x="828" y="17"/>
                  </a:lnTo>
                  <a:lnTo>
                    <a:pt x="828" y="18"/>
                  </a:lnTo>
                  <a:lnTo>
                    <a:pt x="832" y="16"/>
                  </a:lnTo>
                  <a:lnTo>
                    <a:pt x="832" y="17"/>
                  </a:lnTo>
                  <a:lnTo>
                    <a:pt x="831" y="19"/>
                  </a:lnTo>
                  <a:lnTo>
                    <a:pt x="832" y="19"/>
                  </a:lnTo>
                  <a:lnTo>
                    <a:pt x="829" y="22"/>
                  </a:lnTo>
                  <a:lnTo>
                    <a:pt x="830" y="23"/>
                  </a:lnTo>
                  <a:lnTo>
                    <a:pt x="831" y="22"/>
                  </a:lnTo>
                  <a:lnTo>
                    <a:pt x="832" y="21"/>
                  </a:lnTo>
                  <a:lnTo>
                    <a:pt x="838" y="17"/>
                  </a:lnTo>
                  <a:lnTo>
                    <a:pt x="840" y="16"/>
                  </a:lnTo>
                  <a:lnTo>
                    <a:pt x="844" y="15"/>
                  </a:lnTo>
                  <a:lnTo>
                    <a:pt x="845" y="17"/>
                  </a:lnTo>
                  <a:lnTo>
                    <a:pt x="844" y="21"/>
                  </a:lnTo>
                  <a:lnTo>
                    <a:pt x="844" y="22"/>
                  </a:lnTo>
                  <a:lnTo>
                    <a:pt x="844" y="23"/>
                  </a:lnTo>
                  <a:lnTo>
                    <a:pt x="848" y="21"/>
                  </a:lnTo>
                  <a:lnTo>
                    <a:pt x="849" y="17"/>
                  </a:lnTo>
                  <a:lnTo>
                    <a:pt x="850" y="16"/>
                  </a:lnTo>
                  <a:lnTo>
                    <a:pt x="852" y="15"/>
                  </a:lnTo>
                  <a:lnTo>
                    <a:pt x="857" y="16"/>
                  </a:lnTo>
                  <a:lnTo>
                    <a:pt x="856" y="17"/>
                  </a:lnTo>
                  <a:lnTo>
                    <a:pt x="855" y="19"/>
                  </a:lnTo>
                  <a:lnTo>
                    <a:pt x="858" y="18"/>
                  </a:lnTo>
                  <a:lnTo>
                    <a:pt x="860" y="19"/>
                  </a:lnTo>
                  <a:lnTo>
                    <a:pt x="862" y="20"/>
                  </a:lnTo>
                  <a:lnTo>
                    <a:pt x="862" y="22"/>
                  </a:lnTo>
                  <a:lnTo>
                    <a:pt x="859" y="23"/>
                  </a:lnTo>
                  <a:lnTo>
                    <a:pt x="860" y="25"/>
                  </a:lnTo>
                  <a:lnTo>
                    <a:pt x="856" y="26"/>
                  </a:lnTo>
                  <a:lnTo>
                    <a:pt x="857" y="27"/>
                  </a:lnTo>
                  <a:lnTo>
                    <a:pt x="856" y="27"/>
                  </a:lnTo>
                  <a:lnTo>
                    <a:pt x="857" y="28"/>
                  </a:lnTo>
                  <a:lnTo>
                    <a:pt x="865" y="23"/>
                  </a:lnTo>
                  <a:lnTo>
                    <a:pt x="870" y="23"/>
                  </a:lnTo>
                  <a:lnTo>
                    <a:pt x="872" y="22"/>
                  </a:lnTo>
                  <a:lnTo>
                    <a:pt x="873" y="23"/>
                  </a:lnTo>
                  <a:lnTo>
                    <a:pt x="873" y="25"/>
                  </a:lnTo>
                  <a:lnTo>
                    <a:pt x="877" y="27"/>
                  </a:lnTo>
                  <a:lnTo>
                    <a:pt x="877" y="29"/>
                  </a:lnTo>
                  <a:lnTo>
                    <a:pt x="879" y="30"/>
                  </a:lnTo>
                  <a:lnTo>
                    <a:pt x="881" y="28"/>
                  </a:lnTo>
                  <a:lnTo>
                    <a:pt x="884" y="27"/>
                  </a:lnTo>
                  <a:lnTo>
                    <a:pt x="885" y="28"/>
                  </a:lnTo>
                  <a:lnTo>
                    <a:pt x="887" y="30"/>
                  </a:lnTo>
                  <a:lnTo>
                    <a:pt x="889" y="31"/>
                  </a:lnTo>
                  <a:lnTo>
                    <a:pt x="889" y="34"/>
                  </a:lnTo>
                  <a:lnTo>
                    <a:pt x="889" y="38"/>
                  </a:lnTo>
                  <a:lnTo>
                    <a:pt x="885" y="40"/>
                  </a:lnTo>
                  <a:lnTo>
                    <a:pt x="882" y="41"/>
                  </a:lnTo>
                  <a:lnTo>
                    <a:pt x="880" y="43"/>
                  </a:lnTo>
                  <a:lnTo>
                    <a:pt x="877" y="44"/>
                  </a:lnTo>
                  <a:lnTo>
                    <a:pt x="874" y="45"/>
                  </a:lnTo>
                  <a:lnTo>
                    <a:pt x="874" y="46"/>
                  </a:lnTo>
                  <a:lnTo>
                    <a:pt x="873" y="47"/>
                  </a:lnTo>
                  <a:lnTo>
                    <a:pt x="870" y="49"/>
                  </a:lnTo>
                  <a:lnTo>
                    <a:pt x="868" y="51"/>
                  </a:lnTo>
                  <a:lnTo>
                    <a:pt x="870" y="51"/>
                  </a:lnTo>
                  <a:lnTo>
                    <a:pt x="871" y="53"/>
                  </a:lnTo>
                  <a:lnTo>
                    <a:pt x="868" y="56"/>
                  </a:lnTo>
                  <a:lnTo>
                    <a:pt x="866" y="57"/>
                  </a:lnTo>
                  <a:lnTo>
                    <a:pt x="864" y="58"/>
                  </a:lnTo>
                  <a:lnTo>
                    <a:pt x="865" y="60"/>
                  </a:lnTo>
                  <a:lnTo>
                    <a:pt x="865" y="61"/>
                  </a:lnTo>
                  <a:lnTo>
                    <a:pt x="863" y="60"/>
                  </a:lnTo>
                  <a:lnTo>
                    <a:pt x="857" y="63"/>
                  </a:lnTo>
                  <a:lnTo>
                    <a:pt x="852" y="62"/>
                  </a:lnTo>
                  <a:lnTo>
                    <a:pt x="844" y="63"/>
                  </a:lnTo>
                  <a:lnTo>
                    <a:pt x="842" y="63"/>
                  </a:lnTo>
                  <a:lnTo>
                    <a:pt x="838" y="63"/>
                  </a:lnTo>
                  <a:lnTo>
                    <a:pt x="834" y="63"/>
                  </a:lnTo>
                  <a:lnTo>
                    <a:pt x="831" y="63"/>
                  </a:lnTo>
                  <a:lnTo>
                    <a:pt x="826" y="63"/>
                  </a:lnTo>
                  <a:lnTo>
                    <a:pt x="823" y="62"/>
                  </a:lnTo>
                  <a:lnTo>
                    <a:pt x="820" y="62"/>
                  </a:lnTo>
                  <a:lnTo>
                    <a:pt x="816" y="62"/>
                  </a:lnTo>
                  <a:lnTo>
                    <a:pt x="815" y="63"/>
                  </a:lnTo>
                  <a:lnTo>
                    <a:pt x="820" y="62"/>
                  </a:lnTo>
                  <a:lnTo>
                    <a:pt x="820" y="63"/>
                  </a:lnTo>
                  <a:lnTo>
                    <a:pt x="820" y="64"/>
                  </a:lnTo>
                  <a:lnTo>
                    <a:pt x="819" y="65"/>
                  </a:lnTo>
                  <a:lnTo>
                    <a:pt x="816" y="67"/>
                  </a:lnTo>
                  <a:lnTo>
                    <a:pt x="818" y="68"/>
                  </a:lnTo>
                  <a:lnTo>
                    <a:pt x="820" y="67"/>
                  </a:lnTo>
                  <a:lnTo>
                    <a:pt x="822" y="66"/>
                  </a:lnTo>
                  <a:lnTo>
                    <a:pt x="824" y="67"/>
                  </a:lnTo>
                  <a:lnTo>
                    <a:pt x="824" y="68"/>
                  </a:lnTo>
                  <a:lnTo>
                    <a:pt x="821" y="68"/>
                  </a:lnTo>
                  <a:lnTo>
                    <a:pt x="822" y="69"/>
                  </a:lnTo>
                  <a:lnTo>
                    <a:pt x="830" y="68"/>
                  </a:lnTo>
                  <a:lnTo>
                    <a:pt x="832" y="68"/>
                  </a:lnTo>
                  <a:lnTo>
                    <a:pt x="832" y="67"/>
                  </a:lnTo>
                  <a:lnTo>
                    <a:pt x="834" y="68"/>
                  </a:lnTo>
                  <a:lnTo>
                    <a:pt x="833" y="69"/>
                  </a:lnTo>
                  <a:lnTo>
                    <a:pt x="835" y="69"/>
                  </a:lnTo>
                  <a:lnTo>
                    <a:pt x="836" y="69"/>
                  </a:lnTo>
                  <a:lnTo>
                    <a:pt x="834" y="70"/>
                  </a:lnTo>
                  <a:lnTo>
                    <a:pt x="838" y="69"/>
                  </a:lnTo>
                  <a:lnTo>
                    <a:pt x="844" y="69"/>
                  </a:lnTo>
                  <a:lnTo>
                    <a:pt x="846" y="69"/>
                  </a:lnTo>
                  <a:lnTo>
                    <a:pt x="847" y="69"/>
                  </a:lnTo>
                  <a:lnTo>
                    <a:pt x="852" y="70"/>
                  </a:lnTo>
                  <a:lnTo>
                    <a:pt x="851" y="72"/>
                  </a:lnTo>
                  <a:lnTo>
                    <a:pt x="849" y="73"/>
                  </a:lnTo>
                  <a:lnTo>
                    <a:pt x="847" y="75"/>
                  </a:lnTo>
                  <a:lnTo>
                    <a:pt x="847" y="76"/>
                  </a:lnTo>
                  <a:lnTo>
                    <a:pt x="845" y="78"/>
                  </a:lnTo>
                  <a:lnTo>
                    <a:pt x="844" y="80"/>
                  </a:lnTo>
                  <a:lnTo>
                    <a:pt x="846" y="80"/>
                  </a:lnTo>
                  <a:lnTo>
                    <a:pt x="847" y="78"/>
                  </a:lnTo>
                  <a:lnTo>
                    <a:pt x="849" y="76"/>
                  </a:lnTo>
                  <a:lnTo>
                    <a:pt x="850" y="75"/>
                  </a:lnTo>
                  <a:lnTo>
                    <a:pt x="853" y="75"/>
                  </a:lnTo>
                  <a:lnTo>
                    <a:pt x="855" y="75"/>
                  </a:lnTo>
                  <a:lnTo>
                    <a:pt x="856" y="77"/>
                  </a:lnTo>
                  <a:lnTo>
                    <a:pt x="857" y="79"/>
                  </a:lnTo>
                  <a:lnTo>
                    <a:pt x="856" y="81"/>
                  </a:lnTo>
                  <a:lnTo>
                    <a:pt x="855" y="85"/>
                  </a:lnTo>
                  <a:lnTo>
                    <a:pt x="853" y="87"/>
                  </a:lnTo>
                  <a:lnTo>
                    <a:pt x="851" y="91"/>
                  </a:lnTo>
                  <a:lnTo>
                    <a:pt x="851" y="93"/>
                  </a:lnTo>
                  <a:lnTo>
                    <a:pt x="852" y="93"/>
                  </a:lnTo>
                  <a:lnTo>
                    <a:pt x="853" y="92"/>
                  </a:lnTo>
                  <a:lnTo>
                    <a:pt x="856" y="89"/>
                  </a:lnTo>
                  <a:lnTo>
                    <a:pt x="856" y="87"/>
                  </a:lnTo>
                  <a:lnTo>
                    <a:pt x="860" y="86"/>
                  </a:lnTo>
                  <a:lnTo>
                    <a:pt x="864" y="84"/>
                  </a:lnTo>
                  <a:lnTo>
                    <a:pt x="867" y="81"/>
                  </a:lnTo>
                  <a:lnTo>
                    <a:pt x="868" y="85"/>
                  </a:lnTo>
                  <a:lnTo>
                    <a:pt x="865" y="87"/>
                  </a:lnTo>
                  <a:lnTo>
                    <a:pt x="868" y="86"/>
                  </a:lnTo>
                  <a:lnTo>
                    <a:pt x="870" y="88"/>
                  </a:lnTo>
                  <a:lnTo>
                    <a:pt x="871" y="85"/>
                  </a:lnTo>
                  <a:lnTo>
                    <a:pt x="869" y="83"/>
                  </a:lnTo>
                  <a:lnTo>
                    <a:pt x="872" y="81"/>
                  </a:lnTo>
                  <a:lnTo>
                    <a:pt x="870" y="79"/>
                  </a:lnTo>
                  <a:lnTo>
                    <a:pt x="870" y="77"/>
                  </a:lnTo>
                  <a:lnTo>
                    <a:pt x="868" y="75"/>
                  </a:lnTo>
                  <a:lnTo>
                    <a:pt x="868" y="74"/>
                  </a:lnTo>
                  <a:lnTo>
                    <a:pt x="874" y="72"/>
                  </a:lnTo>
                  <a:lnTo>
                    <a:pt x="874" y="74"/>
                  </a:lnTo>
                  <a:lnTo>
                    <a:pt x="872" y="76"/>
                  </a:lnTo>
                  <a:lnTo>
                    <a:pt x="876" y="75"/>
                  </a:lnTo>
                  <a:lnTo>
                    <a:pt x="877" y="77"/>
                  </a:lnTo>
                  <a:lnTo>
                    <a:pt x="878" y="80"/>
                  </a:lnTo>
                  <a:lnTo>
                    <a:pt x="880" y="81"/>
                  </a:lnTo>
                  <a:lnTo>
                    <a:pt x="880" y="84"/>
                  </a:lnTo>
                  <a:lnTo>
                    <a:pt x="880" y="87"/>
                  </a:lnTo>
                  <a:lnTo>
                    <a:pt x="880" y="86"/>
                  </a:lnTo>
                  <a:lnTo>
                    <a:pt x="880" y="83"/>
                  </a:lnTo>
                  <a:lnTo>
                    <a:pt x="881" y="81"/>
                  </a:lnTo>
                  <a:lnTo>
                    <a:pt x="880" y="80"/>
                  </a:lnTo>
                  <a:lnTo>
                    <a:pt x="880" y="77"/>
                  </a:lnTo>
                  <a:lnTo>
                    <a:pt x="880" y="75"/>
                  </a:lnTo>
                  <a:lnTo>
                    <a:pt x="881" y="75"/>
                  </a:lnTo>
                  <a:lnTo>
                    <a:pt x="884" y="75"/>
                  </a:lnTo>
                  <a:lnTo>
                    <a:pt x="886" y="75"/>
                  </a:lnTo>
                  <a:lnTo>
                    <a:pt x="887" y="75"/>
                  </a:lnTo>
                  <a:lnTo>
                    <a:pt x="888" y="75"/>
                  </a:lnTo>
                  <a:lnTo>
                    <a:pt x="888" y="78"/>
                  </a:lnTo>
                  <a:lnTo>
                    <a:pt x="889" y="77"/>
                  </a:lnTo>
                  <a:lnTo>
                    <a:pt x="891" y="75"/>
                  </a:lnTo>
                  <a:lnTo>
                    <a:pt x="894" y="80"/>
                  </a:lnTo>
                  <a:lnTo>
                    <a:pt x="894" y="81"/>
                  </a:lnTo>
                  <a:lnTo>
                    <a:pt x="896" y="82"/>
                  </a:lnTo>
                  <a:lnTo>
                    <a:pt x="896" y="84"/>
                  </a:lnTo>
                  <a:lnTo>
                    <a:pt x="897" y="87"/>
                  </a:lnTo>
                  <a:lnTo>
                    <a:pt x="897" y="88"/>
                  </a:lnTo>
                  <a:lnTo>
                    <a:pt x="897" y="90"/>
                  </a:lnTo>
                  <a:lnTo>
                    <a:pt x="897" y="91"/>
                  </a:lnTo>
                  <a:lnTo>
                    <a:pt x="897" y="93"/>
                  </a:lnTo>
                  <a:lnTo>
                    <a:pt x="894" y="93"/>
                  </a:lnTo>
                  <a:lnTo>
                    <a:pt x="892" y="94"/>
                  </a:lnTo>
                  <a:lnTo>
                    <a:pt x="890" y="94"/>
                  </a:lnTo>
                  <a:lnTo>
                    <a:pt x="889" y="94"/>
                  </a:lnTo>
                  <a:lnTo>
                    <a:pt x="886" y="95"/>
                  </a:lnTo>
                  <a:lnTo>
                    <a:pt x="884" y="93"/>
                  </a:lnTo>
                  <a:lnTo>
                    <a:pt x="882" y="93"/>
                  </a:lnTo>
                  <a:lnTo>
                    <a:pt x="880" y="92"/>
                  </a:lnTo>
                  <a:lnTo>
                    <a:pt x="879" y="91"/>
                  </a:lnTo>
                  <a:lnTo>
                    <a:pt x="878" y="90"/>
                  </a:lnTo>
                  <a:lnTo>
                    <a:pt x="876" y="90"/>
                  </a:lnTo>
                  <a:lnTo>
                    <a:pt x="874" y="90"/>
                  </a:lnTo>
                  <a:lnTo>
                    <a:pt x="871" y="89"/>
                  </a:lnTo>
                  <a:lnTo>
                    <a:pt x="873" y="93"/>
                  </a:lnTo>
                  <a:lnTo>
                    <a:pt x="874" y="95"/>
                  </a:lnTo>
                  <a:lnTo>
                    <a:pt x="874" y="96"/>
                  </a:lnTo>
                  <a:lnTo>
                    <a:pt x="874" y="98"/>
                  </a:lnTo>
                  <a:lnTo>
                    <a:pt x="874" y="99"/>
                  </a:lnTo>
                  <a:lnTo>
                    <a:pt x="873" y="99"/>
                  </a:lnTo>
                  <a:lnTo>
                    <a:pt x="874" y="100"/>
                  </a:lnTo>
                  <a:lnTo>
                    <a:pt x="874" y="102"/>
                  </a:lnTo>
                  <a:lnTo>
                    <a:pt x="874" y="104"/>
                  </a:lnTo>
                  <a:lnTo>
                    <a:pt x="874" y="105"/>
                  </a:lnTo>
                  <a:lnTo>
                    <a:pt x="873" y="106"/>
                  </a:lnTo>
                  <a:lnTo>
                    <a:pt x="871" y="107"/>
                  </a:lnTo>
                  <a:lnTo>
                    <a:pt x="871" y="108"/>
                  </a:lnTo>
                  <a:lnTo>
                    <a:pt x="869" y="109"/>
                  </a:lnTo>
                  <a:lnTo>
                    <a:pt x="868" y="109"/>
                  </a:lnTo>
                  <a:lnTo>
                    <a:pt x="867" y="109"/>
                  </a:lnTo>
                  <a:lnTo>
                    <a:pt x="866" y="110"/>
                  </a:lnTo>
                  <a:lnTo>
                    <a:pt x="864" y="111"/>
                  </a:lnTo>
                  <a:lnTo>
                    <a:pt x="862" y="111"/>
                  </a:lnTo>
                  <a:lnTo>
                    <a:pt x="862" y="114"/>
                  </a:lnTo>
                  <a:lnTo>
                    <a:pt x="861" y="116"/>
                  </a:lnTo>
                  <a:lnTo>
                    <a:pt x="859" y="117"/>
                  </a:lnTo>
                  <a:lnTo>
                    <a:pt x="857" y="117"/>
                  </a:lnTo>
                  <a:lnTo>
                    <a:pt x="856" y="118"/>
                  </a:lnTo>
                  <a:lnTo>
                    <a:pt x="853" y="119"/>
                  </a:lnTo>
                  <a:lnTo>
                    <a:pt x="851" y="120"/>
                  </a:lnTo>
                  <a:lnTo>
                    <a:pt x="850" y="122"/>
                  </a:lnTo>
                  <a:lnTo>
                    <a:pt x="850" y="123"/>
                  </a:lnTo>
                  <a:lnTo>
                    <a:pt x="850" y="124"/>
                  </a:lnTo>
                  <a:lnTo>
                    <a:pt x="852" y="125"/>
                  </a:lnTo>
                  <a:lnTo>
                    <a:pt x="851" y="129"/>
                  </a:lnTo>
                  <a:lnTo>
                    <a:pt x="851" y="131"/>
                  </a:lnTo>
                  <a:lnTo>
                    <a:pt x="850" y="134"/>
                  </a:lnTo>
                  <a:lnTo>
                    <a:pt x="850" y="136"/>
                  </a:lnTo>
                  <a:lnTo>
                    <a:pt x="850" y="138"/>
                  </a:lnTo>
                  <a:lnTo>
                    <a:pt x="849" y="141"/>
                  </a:lnTo>
                  <a:lnTo>
                    <a:pt x="846" y="143"/>
                  </a:lnTo>
                  <a:lnTo>
                    <a:pt x="844" y="143"/>
                  </a:lnTo>
                  <a:lnTo>
                    <a:pt x="843" y="141"/>
                  </a:lnTo>
                  <a:lnTo>
                    <a:pt x="838" y="139"/>
                  </a:lnTo>
                  <a:lnTo>
                    <a:pt x="838" y="138"/>
                  </a:lnTo>
                  <a:lnTo>
                    <a:pt x="838" y="136"/>
                  </a:lnTo>
                  <a:lnTo>
                    <a:pt x="838" y="135"/>
                  </a:lnTo>
                  <a:lnTo>
                    <a:pt x="838" y="133"/>
                  </a:lnTo>
                  <a:lnTo>
                    <a:pt x="838" y="131"/>
                  </a:lnTo>
                  <a:lnTo>
                    <a:pt x="837" y="129"/>
                  </a:lnTo>
                  <a:lnTo>
                    <a:pt x="849" y="108"/>
                  </a:lnTo>
                  <a:lnTo>
                    <a:pt x="838" y="93"/>
                  </a:lnTo>
                  <a:lnTo>
                    <a:pt x="814" y="88"/>
                  </a:lnTo>
                  <a:lnTo>
                    <a:pt x="813" y="87"/>
                  </a:lnTo>
                  <a:lnTo>
                    <a:pt x="812" y="86"/>
                  </a:lnTo>
                  <a:lnTo>
                    <a:pt x="812" y="85"/>
                  </a:lnTo>
                  <a:lnTo>
                    <a:pt x="808" y="84"/>
                  </a:lnTo>
                  <a:lnTo>
                    <a:pt x="805" y="83"/>
                  </a:lnTo>
                  <a:lnTo>
                    <a:pt x="802" y="81"/>
                  </a:lnTo>
                  <a:lnTo>
                    <a:pt x="800" y="79"/>
                  </a:lnTo>
                  <a:lnTo>
                    <a:pt x="798" y="75"/>
                  </a:lnTo>
                  <a:lnTo>
                    <a:pt x="798" y="73"/>
                  </a:lnTo>
                  <a:lnTo>
                    <a:pt x="796" y="73"/>
                  </a:lnTo>
                  <a:lnTo>
                    <a:pt x="792" y="75"/>
                  </a:lnTo>
                  <a:lnTo>
                    <a:pt x="790" y="75"/>
                  </a:lnTo>
                  <a:lnTo>
                    <a:pt x="788" y="75"/>
                  </a:lnTo>
                  <a:lnTo>
                    <a:pt x="785" y="76"/>
                  </a:lnTo>
                  <a:lnTo>
                    <a:pt x="785" y="78"/>
                  </a:lnTo>
                  <a:lnTo>
                    <a:pt x="784" y="80"/>
                  </a:lnTo>
                  <a:lnTo>
                    <a:pt x="781" y="82"/>
                  </a:lnTo>
                  <a:lnTo>
                    <a:pt x="779" y="83"/>
                  </a:lnTo>
                  <a:lnTo>
                    <a:pt x="779" y="84"/>
                  </a:lnTo>
                  <a:lnTo>
                    <a:pt x="778" y="87"/>
                  </a:lnTo>
                  <a:lnTo>
                    <a:pt x="770" y="90"/>
                  </a:lnTo>
                  <a:lnTo>
                    <a:pt x="768" y="89"/>
                  </a:lnTo>
                  <a:lnTo>
                    <a:pt x="765" y="90"/>
                  </a:lnTo>
                  <a:lnTo>
                    <a:pt x="764" y="88"/>
                  </a:lnTo>
                  <a:lnTo>
                    <a:pt x="761" y="91"/>
                  </a:lnTo>
                  <a:lnTo>
                    <a:pt x="759" y="89"/>
                  </a:lnTo>
                  <a:lnTo>
                    <a:pt x="755" y="91"/>
                  </a:lnTo>
                  <a:lnTo>
                    <a:pt x="752" y="93"/>
                  </a:lnTo>
                  <a:lnTo>
                    <a:pt x="752" y="94"/>
                  </a:lnTo>
                  <a:lnTo>
                    <a:pt x="751" y="97"/>
                  </a:lnTo>
                  <a:lnTo>
                    <a:pt x="750" y="99"/>
                  </a:lnTo>
                  <a:lnTo>
                    <a:pt x="749" y="101"/>
                  </a:lnTo>
                  <a:lnTo>
                    <a:pt x="746" y="104"/>
                  </a:lnTo>
                  <a:lnTo>
                    <a:pt x="746" y="106"/>
                  </a:lnTo>
                  <a:lnTo>
                    <a:pt x="744" y="108"/>
                  </a:lnTo>
                  <a:lnTo>
                    <a:pt x="743" y="110"/>
                  </a:lnTo>
                  <a:lnTo>
                    <a:pt x="740" y="111"/>
                  </a:lnTo>
                  <a:lnTo>
                    <a:pt x="738" y="113"/>
                  </a:lnTo>
                  <a:lnTo>
                    <a:pt x="737" y="115"/>
                  </a:lnTo>
                  <a:lnTo>
                    <a:pt x="738" y="117"/>
                  </a:lnTo>
                  <a:lnTo>
                    <a:pt x="740" y="118"/>
                  </a:lnTo>
                  <a:lnTo>
                    <a:pt x="740" y="122"/>
                  </a:lnTo>
                  <a:lnTo>
                    <a:pt x="738" y="124"/>
                  </a:lnTo>
                  <a:lnTo>
                    <a:pt x="737" y="127"/>
                  </a:lnTo>
                  <a:lnTo>
                    <a:pt x="738" y="129"/>
                  </a:lnTo>
                  <a:lnTo>
                    <a:pt x="737" y="132"/>
                  </a:lnTo>
                  <a:lnTo>
                    <a:pt x="739" y="135"/>
                  </a:lnTo>
                  <a:lnTo>
                    <a:pt x="738" y="138"/>
                  </a:lnTo>
                  <a:lnTo>
                    <a:pt x="737" y="140"/>
                  </a:lnTo>
                  <a:lnTo>
                    <a:pt x="736" y="142"/>
                  </a:lnTo>
                  <a:lnTo>
                    <a:pt x="737" y="144"/>
                  </a:lnTo>
                  <a:lnTo>
                    <a:pt x="737" y="147"/>
                  </a:lnTo>
                  <a:lnTo>
                    <a:pt x="736" y="149"/>
                  </a:lnTo>
                  <a:lnTo>
                    <a:pt x="737" y="151"/>
                  </a:lnTo>
                  <a:lnTo>
                    <a:pt x="737" y="153"/>
                  </a:lnTo>
                  <a:lnTo>
                    <a:pt x="738" y="156"/>
                  </a:lnTo>
                  <a:lnTo>
                    <a:pt x="738" y="158"/>
                  </a:lnTo>
                  <a:lnTo>
                    <a:pt x="740" y="161"/>
                  </a:lnTo>
                  <a:lnTo>
                    <a:pt x="741" y="163"/>
                  </a:lnTo>
                  <a:lnTo>
                    <a:pt x="742" y="164"/>
                  </a:lnTo>
                  <a:lnTo>
                    <a:pt x="739" y="168"/>
                  </a:lnTo>
                  <a:lnTo>
                    <a:pt x="739" y="170"/>
                  </a:lnTo>
                  <a:lnTo>
                    <a:pt x="737" y="173"/>
                  </a:lnTo>
                  <a:lnTo>
                    <a:pt x="735" y="175"/>
                  </a:lnTo>
                  <a:lnTo>
                    <a:pt x="732" y="176"/>
                  </a:lnTo>
                  <a:lnTo>
                    <a:pt x="731" y="176"/>
                  </a:lnTo>
                  <a:lnTo>
                    <a:pt x="729" y="178"/>
                  </a:lnTo>
                  <a:lnTo>
                    <a:pt x="727" y="180"/>
                  </a:lnTo>
                  <a:lnTo>
                    <a:pt x="725" y="182"/>
                  </a:lnTo>
                  <a:lnTo>
                    <a:pt x="724" y="185"/>
                  </a:lnTo>
                  <a:lnTo>
                    <a:pt x="724" y="188"/>
                  </a:lnTo>
                  <a:lnTo>
                    <a:pt x="724" y="191"/>
                  </a:lnTo>
                  <a:lnTo>
                    <a:pt x="724" y="194"/>
                  </a:lnTo>
                  <a:lnTo>
                    <a:pt x="724" y="196"/>
                  </a:lnTo>
                  <a:lnTo>
                    <a:pt x="719" y="199"/>
                  </a:lnTo>
                  <a:lnTo>
                    <a:pt x="719" y="202"/>
                  </a:lnTo>
                  <a:lnTo>
                    <a:pt x="716" y="201"/>
                  </a:lnTo>
                  <a:lnTo>
                    <a:pt x="713" y="197"/>
                  </a:lnTo>
                  <a:lnTo>
                    <a:pt x="709" y="195"/>
                  </a:lnTo>
                  <a:lnTo>
                    <a:pt x="706" y="194"/>
                  </a:lnTo>
                  <a:lnTo>
                    <a:pt x="701" y="194"/>
                  </a:lnTo>
                  <a:lnTo>
                    <a:pt x="697" y="193"/>
                  </a:lnTo>
                  <a:lnTo>
                    <a:pt x="694" y="192"/>
                  </a:lnTo>
                  <a:lnTo>
                    <a:pt x="691" y="191"/>
                  </a:lnTo>
                  <a:lnTo>
                    <a:pt x="691" y="189"/>
                  </a:lnTo>
                  <a:lnTo>
                    <a:pt x="689" y="189"/>
                  </a:lnTo>
                  <a:lnTo>
                    <a:pt x="686" y="188"/>
                  </a:lnTo>
                  <a:lnTo>
                    <a:pt x="684" y="186"/>
                  </a:lnTo>
                  <a:lnTo>
                    <a:pt x="682" y="187"/>
                  </a:lnTo>
                  <a:lnTo>
                    <a:pt x="680" y="188"/>
                  </a:lnTo>
                  <a:lnTo>
                    <a:pt x="678" y="190"/>
                  </a:lnTo>
                  <a:lnTo>
                    <a:pt x="678" y="193"/>
                  </a:lnTo>
                  <a:lnTo>
                    <a:pt x="678" y="195"/>
                  </a:lnTo>
                  <a:lnTo>
                    <a:pt x="677" y="197"/>
                  </a:lnTo>
                  <a:lnTo>
                    <a:pt x="672" y="199"/>
                  </a:lnTo>
                  <a:lnTo>
                    <a:pt x="669" y="200"/>
                  </a:lnTo>
                  <a:lnTo>
                    <a:pt x="661" y="206"/>
                  </a:lnTo>
                  <a:lnTo>
                    <a:pt x="656" y="201"/>
                  </a:lnTo>
                  <a:lnTo>
                    <a:pt x="648" y="202"/>
                  </a:lnTo>
                  <a:lnTo>
                    <a:pt x="639" y="200"/>
                  </a:lnTo>
                  <a:lnTo>
                    <a:pt x="635" y="202"/>
                  </a:lnTo>
                  <a:lnTo>
                    <a:pt x="632" y="194"/>
                  </a:lnTo>
                  <a:lnTo>
                    <a:pt x="627" y="188"/>
                  </a:lnTo>
                  <a:lnTo>
                    <a:pt x="625" y="184"/>
                  </a:lnTo>
                  <a:lnTo>
                    <a:pt x="618" y="176"/>
                  </a:lnTo>
                  <a:lnTo>
                    <a:pt x="605" y="164"/>
                  </a:lnTo>
                  <a:lnTo>
                    <a:pt x="594" y="162"/>
                  </a:lnTo>
                  <a:lnTo>
                    <a:pt x="589" y="166"/>
                  </a:lnTo>
                  <a:lnTo>
                    <a:pt x="586" y="168"/>
                  </a:lnTo>
                  <a:lnTo>
                    <a:pt x="584" y="170"/>
                  </a:lnTo>
                  <a:lnTo>
                    <a:pt x="586" y="173"/>
                  </a:lnTo>
                  <a:lnTo>
                    <a:pt x="588" y="176"/>
                  </a:lnTo>
                  <a:lnTo>
                    <a:pt x="589" y="177"/>
                  </a:lnTo>
                  <a:lnTo>
                    <a:pt x="589" y="183"/>
                  </a:lnTo>
                  <a:lnTo>
                    <a:pt x="577" y="178"/>
                  </a:lnTo>
                  <a:lnTo>
                    <a:pt x="570" y="183"/>
                  </a:lnTo>
                  <a:lnTo>
                    <a:pt x="554" y="186"/>
                  </a:lnTo>
                  <a:lnTo>
                    <a:pt x="563" y="194"/>
                  </a:lnTo>
                  <a:lnTo>
                    <a:pt x="565" y="202"/>
                  </a:lnTo>
                  <a:lnTo>
                    <a:pt x="561" y="215"/>
                  </a:lnTo>
                  <a:lnTo>
                    <a:pt x="553" y="224"/>
                  </a:lnTo>
                  <a:lnTo>
                    <a:pt x="557" y="225"/>
                  </a:lnTo>
                  <a:lnTo>
                    <a:pt x="562" y="225"/>
                  </a:lnTo>
                  <a:lnTo>
                    <a:pt x="554" y="238"/>
                  </a:lnTo>
                  <a:lnTo>
                    <a:pt x="522" y="230"/>
                  </a:lnTo>
                  <a:lnTo>
                    <a:pt x="510" y="230"/>
                  </a:lnTo>
                  <a:lnTo>
                    <a:pt x="505" y="228"/>
                  </a:lnTo>
                  <a:lnTo>
                    <a:pt x="500" y="226"/>
                  </a:lnTo>
                  <a:lnTo>
                    <a:pt x="493" y="230"/>
                  </a:lnTo>
                  <a:lnTo>
                    <a:pt x="493" y="231"/>
                  </a:lnTo>
                  <a:lnTo>
                    <a:pt x="493" y="239"/>
                  </a:lnTo>
                  <a:lnTo>
                    <a:pt x="496" y="254"/>
                  </a:lnTo>
                  <a:lnTo>
                    <a:pt x="489" y="273"/>
                  </a:lnTo>
                  <a:lnTo>
                    <a:pt x="482" y="269"/>
                  </a:lnTo>
                  <a:lnTo>
                    <a:pt x="466" y="264"/>
                  </a:lnTo>
                  <a:lnTo>
                    <a:pt x="464" y="267"/>
                  </a:lnTo>
                  <a:lnTo>
                    <a:pt x="450" y="279"/>
                  </a:lnTo>
                  <a:lnTo>
                    <a:pt x="448" y="285"/>
                  </a:lnTo>
                  <a:lnTo>
                    <a:pt x="445" y="301"/>
                  </a:lnTo>
                  <a:lnTo>
                    <a:pt x="440" y="308"/>
                  </a:lnTo>
                  <a:lnTo>
                    <a:pt x="431" y="311"/>
                  </a:lnTo>
                  <a:lnTo>
                    <a:pt x="429" y="317"/>
                  </a:lnTo>
                  <a:lnTo>
                    <a:pt x="435" y="325"/>
                  </a:lnTo>
                  <a:lnTo>
                    <a:pt x="441" y="334"/>
                  </a:lnTo>
                  <a:lnTo>
                    <a:pt x="441" y="346"/>
                  </a:lnTo>
                  <a:lnTo>
                    <a:pt x="437" y="349"/>
                  </a:lnTo>
                  <a:lnTo>
                    <a:pt x="428" y="357"/>
                  </a:lnTo>
                  <a:lnTo>
                    <a:pt x="417" y="381"/>
                  </a:lnTo>
                  <a:lnTo>
                    <a:pt x="407" y="391"/>
                  </a:lnTo>
                  <a:lnTo>
                    <a:pt x="411" y="402"/>
                  </a:lnTo>
                  <a:lnTo>
                    <a:pt x="412" y="406"/>
                  </a:lnTo>
                  <a:lnTo>
                    <a:pt x="396" y="418"/>
                  </a:lnTo>
                  <a:lnTo>
                    <a:pt x="378" y="420"/>
                  </a:lnTo>
                  <a:lnTo>
                    <a:pt x="382" y="445"/>
                  </a:lnTo>
                  <a:lnTo>
                    <a:pt x="380" y="452"/>
                  </a:lnTo>
                  <a:lnTo>
                    <a:pt x="380" y="484"/>
                  </a:lnTo>
                  <a:lnTo>
                    <a:pt x="375" y="489"/>
                  </a:lnTo>
                  <a:lnTo>
                    <a:pt x="374" y="498"/>
                  </a:lnTo>
                  <a:lnTo>
                    <a:pt x="350" y="542"/>
                  </a:lnTo>
                  <a:lnTo>
                    <a:pt x="368" y="553"/>
                  </a:lnTo>
                  <a:lnTo>
                    <a:pt x="369" y="575"/>
                  </a:lnTo>
                  <a:lnTo>
                    <a:pt x="362" y="589"/>
                  </a:lnTo>
                  <a:lnTo>
                    <a:pt x="336" y="582"/>
                  </a:lnTo>
                  <a:lnTo>
                    <a:pt x="323" y="586"/>
                  </a:lnTo>
                  <a:lnTo>
                    <a:pt x="315" y="593"/>
                  </a:lnTo>
                  <a:lnTo>
                    <a:pt x="307" y="604"/>
                  </a:lnTo>
                  <a:lnTo>
                    <a:pt x="302" y="614"/>
                  </a:lnTo>
                  <a:lnTo>
                    <a:pt x="298" y="620"/>
                  </a:lnTo>
                  <a:lnTo>
                    <a:pt x="294" y="625"/>
                  </a:lnTo>
                  <a:lnTo>
                    <a:pt x="297" y="634"/>
                  </a:lnTo>
                  <a:lnTo>
                    <a:pt x="292" y="642"/>
                  </a:lnTo>
                  <a:lnTo>
                    <a:pt x="288" y="650"/>
                  </a:lnTo>
                  <a:lnTo>
                    <a:pt x="289" y="652"/>
                  </a:lnTo>
                  <a:lnTo>
                    <a:pt x="291" y="658"/>
                  </a:lnTo>
                  <a:lnTo>
                    <a:pt x="296" y="667"/>
                  </a:lnTo>
                  <a:lnTo>
                    <a:pt x="297" y="669"/>
                  </a:lnTo>
                  <a:lnTo>
                    <a:pt x="297" y="671"/>
                  </a:lnTo>
                  <a:lnTo>
                    <a:pt x="292" y="680"/>
                  </a:lnTo>
                  <a:lnTo>
                    <a:pt x="293" y="693"/>
                  </a:lnTo>
                  <a:lnTo>
                    <a:pt x="291" y="704"/>
                  </a:lnTo>
                  <a:lnTo>
                    <a:pt x="294" y="713"/>
                  </a:lnTo>
                  <a:lnTo>
                    <a:pt x="296" y="718"/>
                  </a:lnTo>
                  <a:lnTo>
                    <a:pt x="297" y="723"/>
                  </a:lnTo>
                  <a:lnTo>
                    <a:pt x="297" y="726"/>
                  </a:lnTo>
                  <a:lnTo>
                    <a:pt x="299" y="730"/>
                  </a:lnTo>
                  <a:lnTo>
                    <a:pt x="297" y="744"/>
                  </a:lnTo>
                  <a:lnTo>
                    <a:pt x="298" y="746"/>
                  </a:lnTo>
                  <a:lnTo>
                    <a:pt x="294" y="777"/>
                  </a:lnTo>
                  <a:lnTo>
                    <a:pt x="306" y="789"/>
                  </a:lnTo>
                  <a:lnTo>
                    <a:pt x="311" y="789"/>
                  </a:lnTo>
                  <a:lnTo>
                    <a:pt x="323" y="806"/>
                  </a:lnTo>
                  <a:lnTo>
                    <a:pt x="321" y="811"/>
                  </a:lnTo>
                  <a:lnTo>
                    <a:pt x="322" y="814"/>
                  </a:lnTo>
                  <a:lnTo>
                    <a:pt x="321" y="817"/>
                  </a:lnTo>
                  <a:lnTo>
                    <a:pt x="316" y="824"/>
                  </a:lnTo>
                  <a:lnTo>
                    <a:pt x="315" y="831"/>
                  </a:lnTo>
                  <a:lnTo>
                    <a:pt x="312" y="832"/>
                  </a:lnTo>
                  <a:lnTo>
                    <a:pt x="308" y="832"/>
                  </a:lnTo>
                  <a:lnTo>
                    <a:pt x="304" y="833"/>
                  </a:lnTo>
                  <a:lnTo>
                    <a:pt x="299" y="834"/>
                  </a:lnTo>
                  <a:lnTo>
                    <a:pt x="301" y="839"/>
                  </a:lnTo>
                  <a:lnTo>
                    <a:pt x="302" y="843"/>
                  </a:lnTo>
                  <a:lnTo>
                    <a:pt x="303" y="848"/>
                  </a:lnTo>
                  <a:lnTo>
                    <a:pt x="305" y="854"/>
                  </a:lnTo>
                  <a:lnTo>
                    <a:pt x="307" y="860"/>
                  </a:lnTo>
                  <a:lnTo>
                    <a:pt x="311" y="865"/>
                  </a:lnTo>
                  <a:lnTo>
                    <a:pt x="311" y="869"/>
                  </a:lnTo>
                  <a:lnTo>
                    <a:pt x="313" y="872"/>
                  </a:lnTo>
                  <a:lnTo>
                    <a:pt x="315" y="875"/>
                  </a:lnTo>
                  <a:lnTo>
                    <a:pt x="315" y="880"/>
                  </a:lnTo>
                  <a:lnTo>
                    <a:pt x="315" y="885"/>
                  </a:lnTo>
                  <a:lnTo>
                    <a:pt x="313" y="890"/>
                  </a:lnTo>
                  <a:lnTo>
                    <a:pt x="310" y="893"/>
                  </a:lnTo>
                  <a:lnTo>
                    <a:pt x="312" y="902"/>
                  </a:lnTo>
                  <a:lnTo>
                    <a:pt x="311" y="909"/>
                  </a:lnTo>
                  <a:lnTo>
                    <a:pt x="308" y="918"/>
                  </a:lnTo>
                  <a:lnTo>
                    <a:pt x="303" y="923"/>
                  </a:lnTo>
                  <a:lnTo>
                    <a:pt x="300" y="927"/>
                  </a:lnTo>
                  <a:lnTo>
                    <a:pt x="297" y="928"/>
                  </a:lnTo>
                  <a:lnTo>
                    <a:pt x="295" y="928"/>
                  </a:lnTo>
                  <a:lnTo>
                    <a:pt x="289" y="928"/>
                  </a:lnTo>
                  <a:lnTo>
                    <a:pt x="284" y="931"/>
                  </a:lnTo>
                  <a:lnTo>
                    <a:pt x="284" y="933"/>
                  </a:lnTo>
                  <a:lnTo>
                    <a:pt x="286" y="935"/>
                  </a:lnTo>
                  <a:lnTo>
                    <a:pt x="286" y="937"/>
                  </a:lnTo>
                  <a:lnTo>
                    <a:pt x="287" y="940"/>
                  </a:lnTo>
                  <a:lnTo>
                    <a:pt x="286" y="943"/>
                  </a:lnTo>
                  <a:lnTo>
                    <a:pt x="283" y="947"/>
                  </a:lnTo>
                  <a:lnTo>
                    <a:pt x="276" y="951"/>
                  </a:lnTo>
                  <a:lnTo>
                    <a:pt x="279" y="964"/>
                  </a:lnTo>
                  <a:lnTo>
                    <a:pt x="282" y="975"/>
                  </a:lnTo>
                  <a:lnTo>
                    <a:pt x="280" y="988"/>
                  </a:lnTo>
                  <a:lnTo>
                    <a:pt x="280" y="991"/>
                  </a:lnTo>
                  <a:lnTo>
                    <a:pt x="277" y="998"/>
                  </a:lnTo>
                  <a:lnTo>
                    <a:pt x="274" y="1008"/>
                  </a:lnTo>
                  <a:lnTo>
                    <a:pt x="269" y="1011"/>
                  </a:lnTo>
                  <a:lnTo>
                    <a:pt x="267" y="1010"/>
                  </a:lnTo>
                  <a:lnTo>
                    <a:pt x="266" y="1008"/>
                  </a:lnTo>
                  <a:lnTo>
                    <a:pt x="263" y="997"/>
                  </a:lnTo>
                  <a:lnTo>
                    <a:pt x="261" y="992"/>
                  </a:lnTo>
                  <a:lnTo>
                    <a:pt x="253" y="997"/>
                  </a:lnTo>
                  <a:lnTo>
                    <a:pt x="251" y="1001"/>
                  </a:lnTo>
                  <a:lnTo>
                    <a:pt x="252" y="996"/>
                  </a:lnTo>
                  <a:lnTo>
                    <a:pt x="253" y="991"/>
                  </a:lnTo>
                  <a:lnTo>
                    <a:pt x="255" y="989"/>
                  </a:lnTo>
                  <a:lnTo>
                    <a:pt x="250" y="988"/>
                  </a:lnTo>
                  <a:lnTo>
                    <a:pt x="250" y="991"/>
                  </a:lnTo>
                  <a:lnTo>
                    <a:pt x="247" y="991"/>
                  </a:lnTo>
                  <a:lnTo>
                    <a:pt x="247" y="989"/>
                  </a:lnTo>
                  <a:lnTo>
                    <a:pt x="245" y="987"/>
                  </a:lnTo>
                  <a:lnTo>
                    <a:pt x="244" y="986"/>
                  </a:lnTo>
                  <a:lnTo>
                    <a:pt x="239" y="990"/>
                  </a:lnTo>
                  <a:lnTo>
                    <a:pt x="238" y="986"/>
                  </a:lnTo>
                  <a:lnTo>
                    <a:pt x="235" y="982"/>
                  </a:lnTo>
                  <a:lnTo>
                    <a:pt x="236" y="979"/>
                  </a:lnTo>
                  <a:lnTo>
                    <a:pt x="237" y="975"/>
                  </a:lnTo>
                  <a:lnTo>
                    <a:pt x="234" y="973"/>
                  </a:lnTo>
                  <a:lnTo>
                    <a:pt x="232" y="969"/>
                  </a:lnTo>
                  <a:lnTo>
                    <a:pt x="230" y="966"/>
                  </a:lnTo>
                  <a:lnTo>
                    <a:pt x="232" y="960"/>
                  </a:lnTo>
                  <a:lnTo>
                    <a:pt x="232" y="954"/>
                  </a:lnTo>
                  <a:lnTo>
                    <a:pt x="232" y="945"/>
                  </a:lnTo>
                  <a:lnTo>
                    <a:pt x="229" y="937"/>
                  </a:lnTo>
                  <a:lnTo>
                    <a:pt x="232" y="930"/>
                  </a:lnTo>
                  <a:lnTo>
                    <a:pt x="235" y="940"/>
                  </a:lnTo>
                  <a:lnTo>
                    <a:pt x="237" y="932"/>
                  </a:lnTo>
                  <a:lnTo>
                    <a:pt x="237" y="927"/>
                  </a:lnTo>
                  <a:lnTo>
                    <a:pt x="234" y="927"/>
                  </a:lnTo>
                  <a:lnTo>
                    <a:pt x="229" y="928"/>
                  </a:lnTo>
                  <a:lnTo>
                    <a:pt x="225" y="932"/>
                  </a:lnTo>
                  <a:lnTo>
                    <a:pt x="226" y="936"/>
                  </a:lnTo>
                  <a:lnTo>
                    <a:pt x="226" y="942"/>
                  </a:lnTo>
                  <a:lnTo>
                    <a:pt x="228" y="944"/>
                  </a:lnTo>
                  <a:lnTo>
                    <a:pt x="229" y="945"/>
                  </a:lnTo>
                  <a:lnTo>
                    <a:pt x="229" y="955"/>
                  </a:lnTo>
                  <a:lnTo>
                    <a:pt x="226" y="958"/>
                  </a:lnTo>
                  <a:lnTo>
                    <a:pt x="222" y="958"/>
                  </a:lnTo>
                  <a:lnTo>
                    <a:pt x="221" y="957"/>
                  </a:lnTo>
                  <a:lnTo>
                    <a:pt x="214" y="954"/>
                  </a:lnTo>
                  <a:lnTo>
                    <a:pt x="219" y="961"/>
                  </a:lnTo>
                  <a:lnTo>
                    <a:pt x="225" y="967"/>
                  </a:lnTo>
                  <a:lnTo>
                    <a:pt x="226" y="975"/>
                  </a:lnTo>
                  <a:lnTo>
                    <a:pt x="224" y="981"/>
                  </a:lnTo>
                  <a:lnTo>
                    <a:pt x="223" y="986"/>
                  </a:lnTo>
                  <a:lnTo>
                    <a:pt x="220" y="982"/>
                  </a:lnTo>
                  <a:lnTo>
                    <a:pt x="215" y="991"/>
                  </a:lnTo>
                  <a:lnTo>
                    <a:pt x="217" y="995"/>
                  </a:lnTo>
                  <a:lnTo>
                    <a:pt x="212" y="998"/>
                  </a:lnTo>
                  <a:lnTo>
                    <a:pt x="207" y="998"/>
                  </a:lnTo>
                  <a:lnTo>
                    <a:pt x="202" y="990"/>
                  </a:lnTo>
                  <a:lnTo>
                    <a:pt x="200" y="991"/>
                  </a:lnTo>
                  <a:lnTo>
                    <a:pt x="206" y="1002"/>
                  </a:lnTo>
                  <a:lnTo>
                    <a:pt x="196" y="1003"/>
                  </a:lnTo>
                  <a:lnTo>
                    <a:pt x="196" y="994"/>
                  </a:lnTo>
                  <a:lnTo>
                    <a:pt x="190" y="991"/>
                  </a:lnTo>
                  <a:lnTo>
                    <a:pt x="193" y="1000"/>
                  </a:lnTo>
                  <a:lnTo>
                    <a:pt x="188" y="1004"/>
                  </a:lnTo>
                  <a:lnTo>
                    <a:pt x="185" y="1007"/>
                  </a:lnTo>
                  <a:lnTo>
                    <a:pt x="177" y="1009"/>
                  </a:lnTo>
                  <a:lnTo>
                    <a:pt x="174" y="1012"/>
                  </a:lnTo>
                  <a:lnTo>
                    <a:pt x="180" y="1014"/>
                  </a:lnTo>
                  <a:lnTo>
                    <a:pt x="178" y="1016"/>
                  </a:lnTo>
                  <a:lnTo>
                    <a:pt x="176" y="1019"/>
                  </a:lnTo>
                  <a:lnTo>
                    <a:pt x="172" y="1020"/>
                  </a:lnTo>
                  <a:lnTo>
                    <a:pt x="166" y="1020"/>
                  </a:lnTo>
                  <a:lnTo>
                    <a:pt x="170" y="1022"/>
                  </a:lnTo>
                  <a:lnTo>
                    <a:pt x="170" y="1026"/>
                  </a:lnTo>
                  <a:lnTo>
                    <a:pt x="163" y="1030"/>
                  </a:lnTo>
                  <a:lnTo>
                    <a:pt x="158" y="1032"/>
                  </a:lnTo>
                  <a:lnTo>
                    <a:pt x="155" y="1040"/>
                  </a:lnTo>
                  <a:lnTo>
                    <a:pt x="152" y="1043"/>
                  </a:lnTo>
                  <a:lnTo>
                    <a:pt x="149" y="1045"/>
                  </a:lnTo>
                  <a:lnTo>
                    <a:pt x="144" y="1052"/>
                  </a:lnTo>
                  <a:lnTo>
                    <a:pt x="140" y="1056"/>
                  </a:lnTo>
                  <a:lnTo>
                    <a:pt x="136" y="1059"/>
                  </a:lnTo>
                  <a:lnTo>
                    <a:pt x="131" y="1062"/>
                  </a:lnTo>
                  <a:lnTo>
                    <a:pt x="126" y="1068"/>
                  </a:lnTo>
                  <a:lnTo>
                    <a:pt x="127" y="1068"/>
                  </a:lnTo>
                  <a:lnTo>
                    <a:pt x="122" y="1070"/>
                  </a:lnTo>
                  <a:lnTo>
                    <a:pt x="119" y="1068"/>
                  </a:lnTo>
                  <a:lnTo>
                    <a:pt x="120" y="1062"/>
                  </a:lnTo>
                  <a:lnTo>
                    <a:pt x="119" y="1062"/>
                  </a:lnTo>
                  <a:lnTo>
                    <a:pt x="118" y="1067"/>
                  </a:lnTo>
                  <a:lnTo>
                    <a:pt x="115" y="1068"/>
                  </a:lnTo>
                  <a:lnTo>
                    <a:pt x="115" y="1071"/>
                  </a:lnTo>
                  <a:lnTo>
                    <a:pt x="108" y="1074"/>
                  </a:lnTo>
                  <a:lnTo>
                    <a:pt x="103" y="1074"/>
                  </a:lnTo>
                  <a:lnTo>
                    <a:pt x="102" y="1071"/>
                  </a:lnTo>
                  <a:lnTo>
                    <a:pt x="102" y="1074"/>
                  </a:lnTo>
                  <a:lnTo>
                    <a:pt x="101" y="1077"/>
                  </a:lnTo>
                  <a:lnTo>
                    <a:pt x="98" y="1078"/>
                  </a:lnTo>
                  <a:lnTo>
                    <a:pt x="95" y="1078"/>
                  </a:lnTo>
                  <a:lnTo>
                    <a:pt x="92" y="1076"/>
                  </a:lnTo>
                  <a:lnTo>
                    <a:pt x="90" y="1077"/>
                  </a:lnTo>
                  <a:lnTo>
                    <a:pt x="84" y="1074"/>
                  </a:lnTo>
                  <a:lnTo>
                    <a:pt x="82" y="1074"/>
                  </a:lnTo>
                  <a:lnTo>
                    <a:pt x="81" y="1074"/>
                  </a:lnTo>
                  <a:lnTo>
                    <a:pt x="78" y="1074"/>
                  </a:lnTo>
                  <a:lnTo>
                    <a:pt x="75" y="1079"/>
                  </a:lnTo>
                  <a:lnTo>
                    <a:pt x="74" y="1076"/>
                  </a:lnTo>
                  <a:lnTo>
                    <a:pt x="77" y="1073"/>
                  </a:lnTo>
                  <a:lnTo>
                    <a:pt x="79" y="1071"/>
                  </a:lnTo>
                  <a:lnTo>
                    <a:pt x="81" y="1068"/>
                  </a:lnTo>
                  <a:lnTo>
                    <a:pt x="77" y="1071"/>
                  </a:lnTo>
                  <a:lnTo>
                    <a:pt x="72" y="1075"/>
                  </a:lnTo>
                  <a:lnTo>
                    <a:pt x="76" y="1067"/>
                  </a:lnTo>
                  <a:lnTo>
                    <a:pt x="71" y="1072"/>
                  </a:lnTo>
                  <a:lnTo>
                    <a:pt x="71" y="1068"/>
                  </a:lnTo>
                  <a:lnTo>
                    <a:pt x="68" y="1071"/>
                  </a:lnTo>
                  <a:lnTo>
                    <a:pt x="66" y="1069"/>
                  </a:lnTo>
                  <a:lnTo>
                    <a:pt x="70" y="1067"/>
                  </a:lnTo>
                  <a:lnTo>
                    <a:pt x="75" y="1066"/>
                  </a:lnTo>
                  <a:lnTo>
                    <a:pt x="69" y="1064"/>
                  </a:lnTo>
                  <a:lnTo>
                    <a:pt x="65" y="1061"/>
                  </a:lnTo>
                  <a:lnTo>
                    <a:pt x="66" y="1067"/>
                  </a:lnTo>
                  <a:lnTo>
                    <a:pt x="63" y="1068"/>
                  </a:lnTo>
                  <a:lnTo>
                    <a:pt x="65" y="1071"/>
                  </a:lnTo>
                  <a:lnTo>
                    <a:pt x="57" y="1070"/>
                  </a:lnTo>
                  <a:lnTo>
                    <a:pt x="54" y="1067"/>
                  </a:lnTo>
                  <a:lnTo>
                    <a:pt x="57" y="1062"/>
                  </a:lnTo>
                  <a:lnTo>
                    <a:pt x="60" y="1062"/>
                  </a:lnTo>
                  <a:lnTo>
                    <a:pt x="65" y="1056"/>
                  </a:lnTo>
                  <a:lnTo>
                    <a:pt x="61" y="1057"/>
                  </a:lnTo>
                  <a:lnTo>
                    <a:pt x="59" y="1052"/>
                  </a:lnTo>
                  <a:lnTo>
                    <a:pt x="59" y="1056"/>
                  </a:lnTo>
                  <a:lnTo>
                    <a:pt x="53" y="1056"/>
                  </a:lnTo>
                  <a:lnTo>
                    <a:pt x="50" y="1054"/>
                  </a:lnTo>
                  <a:lnTo>
                    <a:pt x="48" y="105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655" name="Freeform 155"/>
            <p:cNvSpPr>
              <a:spLocks/>
            </p:cNvSpPr>
            <p:nvPr/>
          </p:nvSpPr>
          <p:spPr bwMode="auto">
            <a:xfrm>
              <a:off x="7996240" y="1229412"/>
              <a:ext cx="1349375" cy="1690687"/>
            </a:xfrm>
            <a:custGeom>
              <a:avLst/>
              <a:gdLst>
                <a:gd name="T0" fmla="*/ 2147483647 w 850"/>
                <a:gd name="T1" fmla="*/ 2147483647 h 1065"/>
                <a:gd name="T2" fmla="*/ 2147483647 w 850"/>
                <a:gd name="T3" fmla="*/ 2147483647 h 1065"/>
                <a:gd name="T4" fmla="*/ 2147483647 w 850"/>
                <a:gd name="T5" fmla="*/ 2147483647 h 1065"/>
                <a:gd name="T6" fmla="*/ 2147483647 w 850"/>
                <a:gd name="T7" fmla="*/ 2147483647 h 1065"/>
                <a:gd name="T8" fmla="*/ 2147483647 w 850"/>
                <a:gd name="T9" fmla="*/ 2147483647 h 1065"/>
                <a:gd name="T10" fmla="*/ 2147483647 w 850"/>
                <a:gd name="T11" fmla="*/ 2147483647 h 1065"/>
                <a:gd name="T12" fmla="*/ 2147483647 w 850"/>
                <a:gd name="T13" fmla="*/ 2147483647 h 1065"/>
                <a:gd name="T14" fmla="*/ 2147483647 w 850"/>
                <a:gd name="T15" fmla="*/ 2147483647 h 1065"/>
                <a:gd name="T16" fmla="*/ 2147483647 w 850"/>
                <a:gd name="T17" fmla="*/ 2147483647 h 1065"/>
                <a:gd name="T18" fmla="*/ 2147483647 w 850"/>
                <a:gd name="T19" fmla="*/ 2147483647 h 1065"/>
                <a:gd name="T20" fmla="*/ 2147483647 w 850"/>
                <a:gd name="T21" fmla="*/ 2147483647 h 1065"/>
                <a:gd name="T22" fmla="*/ 2147483647 w 850"/>
                <a:gd name="T23" fmla="*/ 2147483647 h 1065"/>
                <a:gd name="T24" fmla="*/ 2147483647 w 850"/>
                <a:gd name="T25" fmla="*/ 2147483647 h 1065"/>
                <a:gd name="T26" fmla="*/ 2147483647 w 850"/>
                <a:gd name="T27" fmla="*/ 2147483647 h 1065"/>
                <a:gd name="T28" fmla="*/ 2147483647 w 850"/>
                <a:gd name="T29" fmla="*/ 2147483647 h 1065"/>
                <a:gd name="T30" fmla="*/ 2147483647 w 850"/>
                <a:gd name="T31" fmla="*/ 2147483647 h 1065"/>
                <a:gd name="T32" fmla="*/ 2147483647 w 850"/>
                <a:gd name="T33" fmla="*/ 2147483647 h 1065"/>
                <a:gd name="T34" fmla="*/ 2147483647 w 850"/>
                <a:gd name="T35" fmla="*/ 2147483647 h 1065"/>
                <a:gd name="T36" fmla="*/ 2147483647 w 850"/>
                <a:gd name="T37" fmla="*/ 2147483647 h 1065"/>
                <a:gd name="T38" fmla="*/ 2147483647 w 850"/>
                <a:gd name="T39" fmla="*/ 2147483647 h 1065"/>
                <a:gd name="T40" fmla="*/ 2147483647 w 850"/>
                <a:gd name="T41" fmla="*/ 2147483647 h 1065"/>
                <a:gd name="T42" fmla="*/ 2147483647 w 850"/>
                <a:gd name="T43" fmla="*/ 2147483647 h 1065"/>
                <a:gd name="T44" fmla="*/ 2147483647 w 850"/>
                <a:gd name="T45" fmla="*/ 2147483647 h 1065"/>
                <a:gd name="T46" fmla="*/ 2147483647 w 850"/>
                <a:gd name="T47" fmla="*/ 2147483647 h 1065"/>
                <a:gd name="T48" fmla="*/ 2147483647 w 850"/>
                <a:gd name="T49" fmla="*/ 2147483647 h 1065"/>
                <a:gd name="T50" fmla="*/ 2147483647 w 850"/>
                <a:gd name="T51" fmla="*/ 2147483647 h 1065"/>
                <a:gd name="T52" fmla="*/ 2147483647 w 850"/>
                <a:gd name="T53" fmla="*/ 2147483647 h 1065"/>
                <a:gd name="T54" fmla="*/ 2147483647 w 850"/>
                <a:gd name="T55" fmla="*/ 2147483647 h 1065"/>
                <a:gd name="T56" fmla="*/ 2147483647 w 850"/>
                <a:gd name="T57" fmla="*/ 2147483647 h 1065"/>
                <a:gd name="T58" fmla="*/ 2147483647 w 850"/>
                <a:gd name="T59" fmla="*/ 2147483647 h 1065"/>
                <a:gd name="T60" fmla="*/ 2147483647 w 850"/>
                <a:gd name="T61" fmla="*/ 2147483647 h 1065"/>
                <a:gd name="T62" fmla="*/ 2147483647 w 850"/>
                <a:gd name="T63" fmla="*/ 2147483647 h 1065"/>
                <a:gd name="T64" fmla="*/ 2147483647 w 850"/>
                <a:gd name="T65" fmla="*/ 2147483647 h 1065"/>
                <a:gd name="T66" fmla="*/ 2147483647 w 850"/>
                <a:gd name="T67" fmla="*/ 2147483647 h 1065"/>
                <a:gd name="T68" fmla="*/ 2147483647 w 850"/>
                <a:gd name="T69" fmla="*/ 2147483647 h 1065"/>
                <a:gd name="T70" fmla="*/ 2147483647 w 850"/>
                <a:gd name="T71" fmla="*/ 2147483647 h 1065"/>
                <a:gd name="T72" fmla="*/ 2147483647 w 850"/>
                <a:gd name="T73" fmla="*/ 2147483647 h 1065"/>
                <a:gd name="T74" fmla="*/ 2147483647 w 850"/>
                <a:gd name="T75" fmla="*/ 2147483647 h 1065"/>
                <a:gd name="T76" fmla="*/ 2147483647 w 850"/>
                <a:gd name="T77" fmla="*/ 2147483647 h 1065"/>
                <a:gd name="T78" fmla="*/ 2147483647 w 850"/>
                <a:gd name="T79" fmla="*/ 2147483647 h 1065"/>
                <a:gd name="T80" fmla="*/ 2147483647 w 850"/>
                <a:gd name="T81" fmla="*/ 2147483647 h 1065"/>
                <a:gd name="T82" fmla="*/ 2147483647 w 850"/>
                <a:gd name="T83" fmla="*/ 2147483647 h 1065"/>
                <a:gd name="T84" fmla="*/ 2147483647 w 850"/>
                <a:gd name="T85" fmla="*/ 2147483647 h 1065"/>
                <a:gd name="T86" fmla="*/ 2147483647 w 850"/>
                <a:gd name="T87" fmla="*/ 2147483647 h 1065"/>
                <a:gd name="T88" fmla="*/ 2147483647 w 850"/>
                <a:gd name="T89" fmla="*/ 2147483647 h 1065"/>
                <a:gd name="T90" fmla="*/ 2147483647 w 850"/>
                <a:gd name="T91" fmla="*/ 2147483647 h 1065"/>
                <a:gd name="T92" fmla="*/ 2147483647 w 850"/>
                <a:gd name="T93" fmla="*/ 2147483647 h 1065"/>
                <a:gd name="T94" fmla="*/ 2147483647 w 850"/>
                <a:gd name="T95" fmla="*/ 2147483647 h 1065"/>
                <a:gd name="T96" fmla="*/ 2147483647 w 850"/>
                <a:gd name="T97" fmla="*/ 2147483647 h 1065"/>
                <a:gd name="T98" fmla="*/ 2147483647 w 850"/>
                <a:gd name="T99" fmla="*/ 2147483647 h 1065"/>
                <a:gd name="T100" fmla="*/ 2147483647 w 850"/>
                <a:gd name="T101" fmla="*/ 2147483647 h 1065"/>
                <a:gd name="T102" fmla="*/ 2147483647 w 850"/>
                <a:gd name="T103" fmla="*/ 2147483647 h 1065"/>
                <a:gd name="T104" fmla="*/ 2147483647 w 850"/>
                <a:gd name="T105" fmla="*/ 2147483647 h 1065"/>
                <a:gd name="T106" fmla="*/ 2147483647 w 850"/>
                <a:gd name="T107" fmla="*/ 2147483647 h 1065"/>
                <a:gd name="T108" fmla="*/ 2147483647 w 850"/>
                <a:gd name="T109" fmla="*/ 2147483647 h 1065"/>
                <a:gd name="T110" fmla="*/ 2147483647 w 850"/>
                <a:gd name="T111" fmla="*/ 2147483647 h 1065"/>
                <a:gd name="T112" fmla="*/ 2147483647 w 850"/>
                <a:gd name="T113" fmla="*/ 2147483647 h 1065"/>
                <a:gd name="T114" fmla="*/ 2147483647 w 850"/>
                <a:gd name="T115" fmla="*/ 2147483647 h 1065"/>
                <a:gd name="T116" fmla="*/ 2147483647 w 850"/>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0"/>
                <a:gd name="T178" fmla="*/ 0 h 1065"/>
                <a:gd name="T179" fmla="*/ 850 w 85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0" h="1065">
                  <a:moveTo>
                    <a:pt x="781" y="7"/>
                  </a:moveTo>
                  <a:lnTo>
                    <a:pt x="782" y="8"/>
                  </a:lnTo>
                  <a:lnTo>
                    <a:pt x="783" y="7"/>
                  </a:lnTo>
                  <a:lnTo>
                    <a:pt x="784" y="6"/>
                  </a:lnTo>
                  <a:lnTo>
                    <a:pt x="790" y="2"/>
                  </a:lnTo>
                  <a:lnTo>
                    <a:pt x="792" y="1"/>
                  </a:lnTo>
                  <a:lnTo>
                    <a:pt x="796" y="0"/>
                  </a:lnTo>
                  <a:lnTo>
                    <a:pt x="797" y="2"/>
                  </a:lnTo>
                  <a:lnTo>
                    <a:pt x="796" y="6"/>
                  </a:lnTo>
                  <a:lnTo>
                    <a:pt x="796" y="7"/>
                  </a:lnTo>
                  <a:lnTo>
                    <a:pt x="796" y="8"/>
                  </a:lnTo>
                  <a:lnTo>
                    <a:pt x="800" y="6"/>
                  </a:lnTo>
                  <a:lnTo>
                    <a:pt x="801" y="2"/>
                  </a:lnTo>
                  <a:lnTo>
                    <a:pt x="802" y="1"/>
                  </a:lnTo>
                  <a:lnTo>
                    <a:pt x="804" y="0"/>
                  </a:lnTo>
                  <a:lnTo>
                    <a:pt x="809" y="1"/>
                  </a:lnTo>
                  <a:lnTo>
                    <a:pt x="808" y="2"/>
                  </a:lnTo>
                  <a:lnTo>
                    <a:pt x="807" y="4"/>
                  </a:lnTo>
                  <a:lnTo>
                    <a:pt x="810" y="3"/>
                  </a:lnTo>
                  <a:lnTo>
                    <a:pt x="812" y="4"/>
                  </a:lnTo>
                  <a:lnTo>
                    <a:pt x="814" y="5"/>
                  </a:lnTo>
                  <a:lnTo>
                    <a:pt x="814" y="7"/>
                  </a:lnTo>
                  <a:lnTo>
                    <a:pt x="811" y="8"/>
                  </a:lnTo>
                  <a:lnTo>
                    <a:pt x="812" y="10"/>
                  </a:lnTo>
                  <a:lnTo>
                    <a:pt x="808" y="11"/>
                  </a:lnTo>
                  <a:lnTo>
                    <a:pt x="809" y="12"/>
                  </a:lnTo>
                  <a:lnTo>
                    <a:pt x="808" y="12"/>
                  </a:lnTo>
                  <a:lnTo>
                    <a:pt x="809" y="13"/>
                  </a:lnTo>
                  <a:lnTo>
                    <a:pt x="817" y="8"/>
                  </a:lnTo>
                  <a:lnTo>
                    <a:pt x="822" y="8"/>
                  </a:lnTo>
                  <a:lnTo>
                    <a:pt x="824" y="7"/>
                  </a:lnTo>
                  <a:lnTo>
                    <a:pt x="825" y="8"/>
                  </a:lnTo>
                  <a:lnTo>
                    <a:pt x="825" y="10"/>
                  </a:lnTo>
                  <a:lnTo>
                    <a:pt x="829" y="12"/>
                  </a:lnTo>
                  <a:lnTo>
                    <a:pt x="829" y="14"/>
                  </a:lnTo>
                  <a:lnTo>
                    <a:pt x="831" y="15"/>
                  </a:lnTo>
                  <a:lnTo>
                    <a:pt x="833" y="13"/>
                  </a:lnTo>
                  <a:lnTo>
                    <a:pt x="836" y="12"/>
                  </a:lnTo>
                  <a:lnTo>
                    <a:pt x="837" y="13"/>
                  </a:lnTo>
                  <a:lnTo>
                    <a:pt x="839" y="15"/>
                  </a:lnTo>
                  <a:lnTo>
                    <a:pt x="841" y="16"/>
                  </a:lnTo>
                  <a:lnTo>
                    <a:pt x="841" y="19"/>
                  </a:lnTo>
                  <a:lnTo>
                    <a:pt x="841" y="23"/>
                  </a:lnTo>
                  <a:lnTo>
                    <a:pt x="837" y="25"/>
                  </a:lnTo>
                  <a:lnTo>
                    <a:pt x="834" y="26"/>
                  </a:lnTo>
                  <a:lnTo>
                    <a:pt x="832" y="28"/>
                  </a:lnTo>
                  <a:lnTo>
                    <a:pt x="829" y="29"/>
                  </a:lnTo>
                  <a:lnTo>
                    <a:pt x="826" y="30"/>
                  </a:lnTo>
                  <a:lnTo>
                    <a:pt x="826" y="31"/>
                  </a:lnTo>
                  <a:lnTo>
                    <a:pt x="825" y="32"/>
                  </a:lnTo>
                  <a:lnTo>
                    <a:pt x="822" y="34"/>
                  </a:lnTo>
                  <a:lnTo>
                    <a:pt x="820" y="36"/>
                  </a:lnTo>
                  <a:lnTo>
                    <a:pt x="822" y="36"/>
                  </a:lnTo>
                  <a:lnTo>
                    <a:pt x="823" y="38"/>
                  </a:lnTo>
                  <a:lnTo>
                    <a:pt x="820" y="41"/>
                  </a:lnTo>
                  <a:lnTo>
                    <a:pt x="818" y="42"/>
                  </a:lnTo>
                  <a:lnTo>
                    <a:pt x="816" y="43"/>
                  </a:lnTo>
                  <a:lnTo>
                    <a:pt x="817" y="45"/>
                  </a:lnTo>
                  <a:lnTo>
                    <a:pt x="817" y="46"/>
                  </a:lnTo>
                  <a:lnTo>
                    <a:pt x="815" y="45"/>
                  </a:lnTo>
                  <a:lnTo>
                    <a:pt x="809" y="48"/>
                  </a:lnTo>
                  <a:lnTo>
                    <a:pt x="804" y="47"/>
                  </a:lnTo>
                  <a:lnTo>
                    <a:pt x="796" y="48"/>
                  </a:lnTo>
                  <a:lnTo>
                    <a:pt x="794" y="48"/>
                  </a:lnTo>
                  <a:lnTo>
                    <a:pt x="790" y="48"/>
                  </a:lnTo>
                  <a:lnTo>
                    <a:pt x="786" y="48"/>
                  </a:lnTo>
                  <a:lnTo>
                    <a:pt x="783" y="48"/>
                  </a:lnTo>
                  <a:lnTo>
                    <a:pt x="778" y="48"/>
                  </a:lnTo>
                  <a:lnTo>
                    <a:pt x="775" y="47"/>
                  </a:lnTo>
                  <a:lnTo>
                    <a:pt x="772" y="47"/>
                  </a:lnTo>
                  <a:lnTo>
                    <a:pt x="768" y="47"/>
                  </a:lnTo>
                  <a:lnTo>
                    <a:pt x="767" y="48"/>
                  </a:lnTo>
                  <a:lnTo>
                    <a:pt x="772" y="47"/>
                  </a:lnTo>
                  <a:lnTo>
                    <a:pt x="772" y="48"/>
                  </a:lnTo>
                  <a:lnTo>
                    <a:pt x="772" y="49"/>
                  </a:lnTo>
                  <a:lnTo>
                    <a:pt x="771" y="50"/>
                  </a:lnTo>
                  <a:lnTo>
                    <a:pt x="768" y="52"/>
                  </a:lnTo>
                  <a:lnTo>
                    <a:pt x="770" y="53"/>
                  </a:lnTo>
                  <a:lnTo>
                    <a:pt x="772" y="52"/>
                  </a:lnTo>
                  <a:lnTo>
                    <a:pt x="774" y="51"/>
                  </a:lnTo>
                  <a:lnTo>
                    <a:pt x="776" y="52"/>
                  </a:lnTo>
                  <a:lnTo>
                    <a:pt x="776" y="53"/>
                  </a:lnTo>
                  <a:lnTo>
                    <a:pt x="773" y="53"/>
                  </a:lnTo>
                  <a:lnTo>
                    <a:pt x="774" y="54"/>
                  </a:lnTo>
                  <a:lnTo>
                    <a:pt x="782" y="53"/>
                  </a:lnTo>
                  <a:lnTo>
                    <a:pt x="784" y="53"/>
                  </a:lnTo>
                  <a:lnTo>
                    <a:pt x="784" y="52"/>
                  </a:lnTo>
                  <a:lnTo>
                    <a:pt x="786" y="53"/>
                  </a:lnTo>
                  <a:lnTo>
                    <a:pt x="785" y="54"/>
                  </a:lnTo>
                  <a:lnTo>
                    <a:pt x="787" y="54"/>
                  </a:lnTo>
                  <a:lnTo>
                    <a:pt x="788" y="54"/>
                  </a:lnTo>
                  <a:lnTo>
                    <a:pt x="786" y="55"/>
                  </a:lnTo>
                  <a:lnTo>
                    <a:pt x="790" y="54"/>
                  </a:lnTo>
                  <a:lnTo>
                    <a:pt x="796" y="54"/>
                  </a:lnTo>
                  <a:lnTo>
                    <a:pt x="798" y="54"/>
                  </a:lnTo>
                  <a:lnTo>
                    <a:pt x="799" y="54"/>
                  </a:lnTo>
                  <a:lnTo>
                    <a:pt x="804" y="55"/>
                  </a:lnTo>
                  <a:lnTo>
                    <a:pt x="803" y="57"/>
                  </a:lnTo>
                  <a:lnTo>
                    <a:pt x="801" y="58"/>
                  </a:lnTo>
                  <a:lnTo>
                    <a:pt x="799" y="60"/>
                  </a:lnTo>
                  <a:lnTo>
                    <a:pt x="799" y="61"/>
                  </a:lnTo>
                  <a:lnTo>
                    <a:pt x="797" y="63"/>
                  </a:lnTo>
                  <a:lnTo>
                    <a:pt x="796" y="65"/>
                  </a:lnTo>
                  <a:lnTo>
                    <a:pt x="798" y="65"/>
                  </a:lnTo>
                  <a:lnTo>
                    <a:pt x="799" y="63"/>
                  </a:lnTo>
                  <a:lnTo>
                    <a:pt x="801" y="61"/>
                  </a:lnTo>
                  <a:lnTo>
                    <a:pt x="802" y="60"/>
                  </a:lnTo>
                  <a:lnTo>
                    <a:pt x="805" y="60"/>
                  </a:lnTo>
                  <a:lnTo>
                    <a:pt x="807" y="60"/>
                  </a:lnTo>
                  <a:lnTo>
                    <a:pt x="808" y="62"/>
                  </a:lnTo>
                  <a:lnTo>
                    <a:pt x="809" y="64"/>
                  </a:lnTo>
                  <a:lnTo>
                    <a:pt x="808" y="66"/>
                  </a:lnTo>
                  <a:lnTo>
                    <a:pt x="807" y="70"/>
                  </a:lnTo>
                  <a:lnTo>
                    <a:pt x="805" y="72"/>
                  </a:lnTo>
                  <a:lnTo>
                    <a:pt x="803" y="76"/>
                  </a:lnTo>
                  <a:lnTo>
                    <a:pt x="803" y="78"/>
                  </a:lnTo>
                  <a:lnTo>
                    <a:pt x="804" y="78"/>
                  </a:lnTo>
                  <a:lnTo>
                    <a:pt x="805" y="77"/>
                  </a:lnTo>
                  <a:lnTo>
                    <a:pt x="808" y="74"/>
                  </a:lnTo>
                  <a:lnTo>
                    <a:pt x="808" y="72"/>
                  </a:lnTo>
                  <a:lnTo>
                    <a:pt x="812" y="71"/>
                  </a:lnTo>
                  <a:lnTo>
                    <a:pt x="816" y="69"/>
                  </a:lnTo>
                  <a:lnTo>
                    <a:pt x="819" y="66"/>
                  </a:lnTo>
                  <a:lnTo>
                    <a:pt x="820" y="70"/>
                  </a:lnTo>
                  <a:lnTo>
                    <a:pt x="817" y="72"/>
                  </a:lnTo>
                  <a:lnTo>
                    <a:pt x="820" y="71"/>
                  </a:lnTo>
                  <a:lnTo>
                    <a:pt x="822" y="73"/>
                  </a:lnTo>
                  <a:lnTo>
                    <a:pt x="823" y="70"/>
                  </a:lnTo>
                  <a:lnTo>
                    <a:pt x="821" y="68"/>
                  </a:lnTo>
                  <a:lnTo>
                    <a:pt x="824" y="66"/>
                  </a:lnTo>
                  <a:lnTo>
                    <a:pt x="822" y="64"/>
                  </a:lnTo>
                  <a:lnTo>
                    <a:pt x="822" y="62"/>
                  </a:lnTo>
                  <a:lnTo>
                    <a:pt x="820" y="60"/>
                  </a:lnTo>
                  <a:lnTo>
                    <a:pt x="820" y="59"/>
                  </a:lnTo>
                  <a:lnTo>
                    <a:pt x="826" y="57"/>
                  </a:lnTo>
                  <a:lnTo>
                    <a:pt x="826" y="59"/>
                  </a:lnTo>
                  <a:lnTo>
                    <a:pt x="824" y="61"/>
                  </a:lnTo>
                  <a:lnTo>
                    <a:pt x="828" y="60"/>
                  </a:lnTo>
                  <a:lnTo>
                    <a:pt x="829" y="62"/>
                  </a:lnTo>
                  <a:lnTo>
                    <a:pt x="830" y="65"/>
                  </a:lnTo>
                  <a:lnTo>
                    <a:pt x="832" y="66"/>
                  </a:lnTo>
                  <a:lnTo>
                    <a:pt x="832" y="69"/>
                  </a:lnTo>
                  <a:lnTo>
                    <a:pt x="832" y="72"/>
                  </a:lnTo>
                  <a:lnTo>
                    <a:pt x="832" y="71"/>
                  </a:lnTo>
                  <a:lnTo>
                    <a:pt x="832" y="68"/>
                  </a:lnTo>
                  <a:lnTo>
                    <a:pt x="833" y="66"/>
                  </a:lnTo>
                  <a:lnTo>
                    <a:pt x="832" y="65"/>
                  </a:lnTo>
                  <a:lnTo>
                    <a:pt x="832" y="62"/>
                  </a:lnTo>
                  <a:lnTo>
                    <a:pt x="832" y="60"/>
                  </a:lnTo>
                  <a:lnTo>
                    <a:pt x="833" y="60"/>
                  </a:lnTo>
                  <a:lnTo>
                    <a:pt x="836" y="60"/>
                  </a:lnTo>
                  <a:lnTo>
                    <a:pt x="838" y="60"/>
                  </a:lnTo>
                  <a:lnTo>
                    <a:pt x="839" y="60"/>
                  </a:lnTo>
                  <a:lnTo>
                    <a:pt x="840" y="60"/>
                  </a:lnTo>
                  <a:lnTo>
                    <a:pt x="840" y="63"/>
                  </a:lnTo>
                  <a:lnTo>
                    <a:pt x="841" y="62"/>
                  </a:lnTo>
                  <a:lnTo>
                    <a:pt x="843" y="60"/>
                  </a:lnTo>
                  <a:lnTo>
                    <a:pt x="846" y="65"/>
                  </a:lnTo>
                  <a:lnTo>
                    <a:pt x="846" y="66"/>
                  </a:lnTo>
                  <a:lnTo>
                    <a:pt x="848" y="67"/>
                  </a:lnTo>
                  <a:lnTo>
                    <a:pt x="848" y="69"/>
                  </a:lnTo>
                  <a:lnTo>
                    <a:pt x="849" y="72"/>
                  </a:lnTo>
                  <a:lnTo>
                    <a:pt x="849" y="73"/>
                  </a:lnTo>
                  <a:lnTo>
                    <a:pt x="849" y="75"/>
                  </a:lnTo>
                  <a:lnTo>
                    <a:pt x="849" y="76"/>
                  </a:lnTo>
                  <a:lnTo>
                    <a:pt x="849" y="78"/>
                  </a:lnTo>
                  <a:lnTo>
                    <a:pt x="846" y="78"/>
                  </a:lnTo>
                  <a:lnTo>
                    <a:pt x="844" y="79"/>
                  </a:lnTo>
                  <a:lnTo>
                    <a:pt x="842" y="79"/>
                  </a:lnTo>
                  <a:lnTo>
                    <a:pt x="841" y="79"/>
                  </a:lnTo>
                  <a:lnTo>
                    <a:pt x="838" y="80"/>
                  </a:lnTo>
                  <a:lnTo>
                    <a:pt x="836" y="78"/>
                  </a:lnTo>
                  <a:lnTo>
                    <a:pt x="834" y="78"/>
                  </a:lnTo>
                  <a:lnTo>
                    <a:pt x="832" y="77"/>
                  </a:lnTo>
                  <a:lnTo>
                    <a:pt x="831" y="76"/>
                  </a:lnTo>
                  <a:lnTo>
                    <a:pt x="830" y="75"/>
                  </a:lnTo>
                  <a:lnTo>
                    <a:pt x="828" y="75"/>
                  </a:lnTo>
                  <a:lnTo>
                    <a:pt x="826" y="75"/>
                  </a:lnTo>
                  <a:lnTo>
                    <a:pt x="823" y="74"/>
                  </a:lnTo>
                  <a:lnTo>
                    <a:pt x="825" y="78"/>
                  </a:lnTo>
                  <a:lnTo>
                    <a:pt x="826" y="80"/>
                  </a:lnTo>
                  <a:lnTo>
                    <a:pt x="826" y="81"/>
                  </a:lnTo>
                  <a:lnTo>
                    <a:pt x="826" y="83"/>
                  </a:lnTo>
                  <a:lnTo>
                    <a:pt x="826" y="84"/>
                  </a:lnTo>
                  <a:lnTo>
                    <a:pt x="825" y="84"/>
                  </a:lnTo>
                  <a:lnTo>
                    <a:pt x="826" y="85"/>
                  </a:lnTo>
                  <a:lnTo>
                    <a:pt x="826" y="87"/>
                  </a:lnTo>
                  <a:lnTo>
                    <a:pt x="826" y="89"/>
                  </a:lnTo>
                  <a:lnTo>
                    <a:pt x="826" y="90"/>
                  </a:lnTo>
                  <a:lnTo>
                    <a:pt x="825" y="91"/>
                  </a:lnTo>
                  <a:lnTo>
                    <a:pt x="823" y="92"/>
                  </a:lnTo>
                  <a:lnTo>
                    <a:pt x="823" y="93"/>
                  </a:lnTo>
                  <a:lnTo>
                    <a:pt x="821" y="94"/>
                  </a:lnTo>
                  <a:lnTo>
                    <a:pt x="820" y="94"/>
                  </a:lnTo>
                  <a:lnTo>
                    <a:pt x="819" y="94"/>
                  </a:lnTo>
                  <a:lnTo>
                    <a:pt x="818" y="95"/>
                  </a:lnTo>
                  <a:lnTo>
                    <a:pt x="816" y="96"/>
                  </a:lnTo>
                  <a:lnTo>
                    <a:pt x="814" y="96"/>
                  </a:lnTo>
                  <a:lnTo>
                    <a:pt x="814" y="99"/>
                  </a:lnTo>
                  <a:lnTo>
                    <a:pt x="813" y="101"/>
                  </a:lnTo>
                  <a:lnTo>
                    <a:pt x="811" y="102"/>
                  </a:lnTo>
                  <a:lnTo>
                    <a:pt x="809" y="102"/>
                  </a:lnTo>
                  <a:lnTo>
                    <a:pt x="808" y="103"/>
                  </a:lnTo>
                  <a:lnTo>
                    <a:pt x="805" y="104"/>
                  </a:lnTo>
                  <a:lnTo>
                    <a:pt x="803" y="105"/>
                  </a:lnTo>
                  <a:lnTo>
                    <a:pt x="802" y="107"/>
                  </a:lnTo>
                  <a:lnTo>
                    <a:pt x="802" y="108"/>
                  </a:lnTo>
                  <a:lnTo>
                    <a:pt x="802" y="109"/>
                  </a:lnTo>
                  <a:lnTo>
                    <a:pt x="804" y="110"/>
                  </a:lnTo>
                  <a:lnTo>
                    <a:pt x="803" y="114"/>
                  </a:lnTo>
                  <a:lnTo>
                    <a:pt x="803" y="116"/>
                  </a:lnTo>
                  <a:lnTo>
                    <a:pt x="802" y="119"/>
                  </a:lnTo>
                  <a:lnTo>
                    <a:pt x="802" y="121"/>
                  </a:lnTo>
                  <a:lnTo>
                    <a:pt x="802" y="123"/>
                  </a:lnTo>
                  <a:lnTo>
                    <a:pt x="801" y="126"/>
                  </a:lnTo>
                  <a:lnTo>
                    <a:pt x="798" y="128"/>
                  </a:lnTo>
                  <a:lnTo>
                    <a:pt x="796" y="128"/>
                  </a:lnTo>
                  <a:lnTo>
                    <a:pt x="795" y="126"/>
                  </a:lnTo>
                  <a:lnTo>
                    <a:pt x="790" y="124"/>
                  </a:lnTo>
                  <a:lnTo>
                    <a:pt x="790" y="123"/>
                  </a:lnTo>
                  <a:lnTo>
                    <a:pt x="790" y="121"/>
                  </a:lnTo>
                  <a:lnTo>
                    <a:pt x="790" y="120"/>
                  </a:lnTo>
                  <a:lnTo>
                    <a:pt x="790" y="118"/>
                  </a:lnTo>
                  <a:lnTo>
                    <a:pt x="790" y="116"/>
                  </a:lnTo>
                  <a:lnTo>
                    <a:pt x="789" y="114"/>
                  </a:lnTo>
                  <a:lnTo>
                    <a:pt x="801" y="93"/>
                  </a:lnTo>
                  <a:lnTo>
                    <a:pt x="790" y="78"/>
                  </a:lnTo>
                  <a:lnTo>
                    <a:pt x="766" y="73"/>
                  </a:lnTo>
                  <a:lnTo>
                    <a:pt x="765" y="72"/>
                  </a:lnTo>
                  <a:lnTo>
                    <a:pt x="764" y="71"/>
                  </a:lnTo>
                  <a:lnTo>
                    <a:pt x="764" y="70"/>
                  </a:lnTo>
                  <a:lnTo>
                    <a:pt x="760" y="69"/>
                  </a:lnTo>
                  <a:lnTo>
                    <a:pt x="757" y="68"/>
                  </a:lnTo>
                  <a:lnTo>
                    <a:pt x="754" y="66"/>
                  </a:lnTo>
                  <a:lnTo>
                    <a:pt x="752" y="64"/>
                  </a:lnTo>
                  <a:lnTo>
                    <a:pt x="750" y="60"/>
                  </a:lnTo>
                  <a:lnTo>
                    <a:pt x="750" y="58"/>
                  </a:lnTo>
                  <a:lnTo>
                    <a:pt x="748" y="58"/>
                  </a:lnTo>
                  <a:lnTo>
                    <a:pt x="744" y="60"/>
                  </a:lnTo>
                  <a:lnTo>
                    <a:pt x="742" y="60"/>
                  </a:lnTo>
                  <a:lnTo>
                    <a:pt x="740" y="60"/>
                  </a:lnTo>
                  <a:lnTo>
                    <a:pt x="737" y="61"/>
                  </a:lnTo>
                  <a:lnTo>
                    <a:pt x="737" y="63"/>
                  </a:lnTo>
                  <a:lnTo>
                    <a:pt x="736" y="65"/>
                  </a:lnTo>
                  <a:lnTo>
                    <a:pt x="733" y="67"/>
                  </a:lnTo>
                  <a:lnTo>
                    <a:pt x="731" y="68"/>
                  </a:lnTo>
                  <a:lnTo>
                    <a:pt x="731" y="69"/>
                  </a:lnTo>
                  <a:lnTo>
                    <a:pt x="730" y="72"/>
                  </a:lnTo>
                  <a:lnTo>
                    <a:pt x="722" y="75"/>
                  </a:lnTo>
                  <a:lnTo>
                    <a:pt x="720" y="74"/>
                  </a:lnTo>
                  <a:lnTo>
                    <a:pt x="717" y="75"/>
                  </a:lnTo>
                  <a:lnTo>
                    <a:pt x="716" y="73"/>
                  </a:lnTo>
                  <a:lnTo>
                    <a:pt x="713" y="76"/>
                  </a:lnTo>
                  <a:lnTo>
                    <a:pt x="711" y="74"/>
                  </a:lnTo>
                  <a:lnTo>
                    <a:pt x="707" y="76"/>
                  </a:lnTo>
                  <a:lnTo>
                    <a:pt x="704" y="78"/>
                  </a:lnTo>
                  <a:lnTo>
                    <a:pt x="704" y="79"/>
                  </a:lnTo>
                  <a:lnTo>
                    <a:pt x="703" y="82"/>
                  </a:lnTo>
                  <a:lnTo>
                    <a:pt x="702" y="84"/>
                  </a:lnTo>
                  <a:lnTo>
                    <a:pt x="701" y="86"/>
                  </a:lnTo>
                  <a:lnTo>
                    <a:pt x="698" y="89"/>
                  </a:lnTo>
                  <a:lnTo>
                    <a:pt x="698" y="91"/>
                  </a:lnTo>
                  <a:lnTo>
                    <a:pt x="696" y="93"/>
                  </a:lnTo>
                  <a:lnTo>
                    <a:pt x="695" y="95"/>
                  </a:lnTo>
                  <a:lnTo>
                    <a:pt x="692" y="96"/>
                  </a:lnTo>
                  <a:lnTo>
                    <a:pt x="690" y="98"/>
                  </a:lnTo>
                  <a:lnTo>
                    <a:pt x="689" y="100"/>
                  </a:lnTo>
                  <a:lnTo>
                    <a:pt x="690" y="102"/>
                  </a:lnTo>
                  <a:lnTo>
                    <a:pt x="692" y="103"/>
                  </a:lnTo>
                  <a:lnTo>
                    <a:pt x="692" y="107"/>
                  </a:lnTo>
                  <a:lnTo>
                    <a:pt x="690" y="109"/>
                  </a:lnTo>
                  <a:lnTo>
                    <a:pt x="689" y="112"/>
                  </a:lnTo>
                  <a:lnTo>
                    <a:pt x="690" y="114"/>
                  </a:lnTo>
                  <a:lnTo>
                    <a:pt x="689" y="117"/>
                  </a:lnTo>
                  <a:lnTo>
                    <a:pt x="691" y="120"/>
                  </a:lnTo>
                  <a:lnTo>
                    <a:pt x="690" y="123"/>
                  </a:lnTo>
                  <a:lnTo>
                    <a:pt x="689" y="125"/>
                  </a:lnTo>
                  <a:lnTo>
                    <a:pt x="688" y="127"/>
                  </a:lnTo>
                  <a:lnTo>
                    <a:pt x="689" y="129"/>
                  </a:lnTo>
                  <a:lnTo>
                    <a:pt x="689" y="132"/>
                  </a:lnTo>
                  <a:lnTo>
                    <a:pt x="688" y="134"/>
                  </a:lnTo>
                  <a:lnTo>
                    <a:pt x="689" y="136"/>
                  </a:lnTo>
                  <a:lnTo>
                    <a:pt x="689" y="138"/>
                  </a:lnTo>
                  <a:lnTo>
                    <a:pt x="690" y="141"/>
                  </a:lnTo>
                  <a:lnTo>
                    <a:pt x="690" y="143"/>
                  </a:lnTo>
                  <a:lnTo>
                    <a:pt x="692" y="146"/>
                  </a:lnTo>
                  <a:lnTo>
                    <a:pt x="693" y="148"/>
                  </a:lnTo>
                  <a:lnTo>
                    <a:pt x="694" y="149"/>
                  </a:lnTo>
                  <a:lnTo>
                    <a:pt x="691" y="153"/>
                  </a:lnTo>
                  <a:lnTo>
                    <a:pt x="691" y="155"/>
                  </a:lnTo>
                  <a:lnTo>
                    <a:pt x="689" y="158"/>
                  </a:lnTo>
                  <a:lnTo>
                    <a:pt x="687" y="160"/>
                  </a:lnTo>
                  <a:lnTo>
                    <a:pt x="684" y="161"/>
                  </a:lnTo>
                  <a:lnTo>
                    <a:pt x="683" y="161"/>
                  </a:lnTo>
                  <a:lnTo>
                    <a:pt x="681" y="163"/>
                  </a:lnTo>
                  <a:lnTo>
                    <a:pt x="679" y="165"/>
                  </a:lnTo>
                  <a:lnTo>
                    <a:pt x="677" y="167"/>
                  </a:lnTo>
                  <a:lnTo>
                    <a:pt x="676" y="170"/>
                  </a:lnTo>
                  <a:lnTo>
                    <a:pt x="676" y="173"/>
                  </a:lnTo>
                  <a:lnTo>
                    <a:pt x="676" y="176"/>
                  </a:lnTo>
                  <a:lnTo>
                    <a:pt x="676" y="179"/>
                  </a:lnTo>
                  <a:lnTo>
                    <a:pt x="676" y="181"/>
                  </a:lnTo>
                  <a:lnTo>
                    <a:pt x="671" y="184"/>
                  </a:lnTo>
                  <a:lnTo>
                    <a:pt x="671" y="187"/>
                  </a:lnTo>
                  <a:lnTo>
                    <a:pt x="668" y="186"/>
                  </a:lnTo>
                  <a:lnTo>
                    <a:pt x="665" y="182"/>
                  </a:lnTo>
                  <a:lnTo>
                    <a:pt x="661" y="180"/>
                  </a:lnTo>
                  <a:lnTo>
                    <a:pt x="658" y="179"/>
                  </a:lnTo>
                  <a:lnTo>
                    <a:pt x="653" y="179"/>
                  </a:lnTo>
                  <a:lnTo>
                    <a:pt x="649" y="178"/>
                  </a:lnTo>
                  <a:lnTo>
                    <a:pt x="646" y="177"/>
                  </a:lnTo>
                  <a:lnTo>
                    <a:pt x="643" y="176"/>
                  </a:lnTo>
                  <a:lnTo>
                    <a:pt x="643" y="174"/>
                  </a:lnTo>
                  <a:lnTo>
                    <a:pt x="641" y="174"/>
                  </a:lnTo>
                  <a:lnTo>
                    <a:pt x="638" y="173"/>
                  </a:lnTo>
                  <a:lnTo>
                    <a:pt x="636" y="171"/>
                  </a:lnTo>
                  <a:lnTo>
                    <a:pt x="634" y="172"/>
                  </a:lnTo>
                  <a:lnTo>
                    <a:pt x="632" y="173"/>
                  </a:lnTo>
                  <a:lnTo>
                    <a:pt x="630" y="175"/>
                  </a:lnTo>
                  <a:lnTo>
                    <a:pt x="630" y="178"/>
                  </a:lnTo>
                  <a:lnTo>
                    <a:pt x="630" y="180"/>
                  </a:lnTo>
                  <a:lnTo>
                    <a:pt x="629" y="182"/>
                  </a:lnTo>
                  <a:lnTo>
                    <a:pt x="624" y="184"/>
                  </a:lnTo>
                  <a:lnTo>
                    <a:pt x="621" y="185"/>
                  </a:lnTo>
                  <a:lnTo>
                    <a:pt x="613" y="191"/>
                  </a:lnTo>
                  <a:lnTo>
                    <a:pt x="608" y="186"/>
                  </a:lnTo>
                  <a:lnTo>
                    <a:pt x="600" y="187"/>
                  </a:lnTo>
                  <a:lnTo>
                    <a:pt x="591" y="185"/>
                  </a:lnTo>
                  <a:lnTo>
                    <a:pt x="587" y="187"/>
                  </a:lnTo>
                  <a:lnTo>
                    <a:pt x="584" y="179"/>
                  </a:lnTo>
                  <a:lnTo>
                    <a:pt x="579" y="173"/>
                  </a:lnTo>
                  <a:lnTo>
                    <a:pt x="577" y="169"/>
                  </a:lnTo>
                  <a:lnTo>
                    <a:pt x="570" y="161"/>
                  </a:lnTo>
                  <a:lnTo>
                    <a:pt x="557" y="149"/>
                  </a:lnTo>
                  <a:lnTo>
                    <a:pt x="546" y="147"/>
                  </a:lnTo>
                  <a:lnTo>
                    <a:pt x="541" y="151"/>
                  </a:lnTo>
                  <a:lnTo>
                    <a:pt x="538" y="153"/>
                  </a:lnTo>
                  <a:lnTo>
                    <a:pt x="536" y="155"/>
                  </a:lnTo>
                  <a:lnTo>
                    <a:pt x="538" y="158"/>
                  </a:lnTo>
                  <a:lnTo>
                    <a:pt x="540" y="161"/>
                  </a:lnTo>
                  <a:lnTo>
                    <a:pt x="541" y="162"/>
                  </a:lnTo>
                  <a:lnTo>
                    <a:pt x="541" y="168"/>
                  </a:lnTo>
                  <a:lnTo>
                    <a:pt x="529" y="163"/>
                  </a:lnTo>
                  <a:lnTo>
                    <a:pt x="522" y="168"/>
                  </a:lnTo>
                  <a:lnTo>
                    <a:pt x="506" y="171"/>
                  </a:lnTo>
                  <a:lnTo>
                    <a:pt x="515" y="179"/>
                  </a:lnTo>
                  <a:lnTo>
                    <a:pt x="517" y="187"/>
                  </a:lnTo>
                  <a:lnTo>
                    <a:pt x="513" y="200"/>
                  </a:lnTo>
                  <a:lnTo>
                    <a:pt x="505" y="209"/>
                  </a:lnTo>
                  <a:lnTo>
                    <a:pt x="509" y="210"/>
                  </a:lnTo>
                  <a:lnTo>
                    <a:pt x="514" y="210"/>
                  </a:lnTo>
                  <a:lnTo>
                    <a:pt x="506" y="223"/>
                  </a:lnTo>
                  <a:lnTo>
                    <a:pt x="474" y="215"/>
                  </a:lnTo>
                  <a:lnTo>
                    <a:pt x="462" y="215"/>
                  </a:lnTo>
                  <a:lnTo>
                    <a:pt x="457" y="213"/>
                  </a:lnTo>
                  <a:lnTo>
                    <a:pt x="452" y="211"/>
                  </a:lnTo>
                  <a:lnTo>
                    <a:pt x="445" y="215"/>
                  </a:lnTo>
                  <a:lnTo>
                    <a:pt x="445" y="216"/>
                  </a:lnTo>
                  <a:lnTo>
                    <a:pt x="445" y="224"/>
                  </a:lnTo>
                  <a:lnTo>
                    <a:pt x="448" y="239"/>
                  </a:lnTo>
                  <a:lnTo>
                    <a:pt x="441" y="258"/>
                  </a:lnTo>
                  <a:lnTo>
                    <a:pt x="434" y="254"/>
                  </a:lnTo>
                  <a:lnTo>
                    <a:pt x="418" y="249"/>
                  </a:lnTo>
                  <a:lnTo>
                    <a:pt x="416" y="252"/>
                  </a:lnTo>
                  <a:lnTo>
                    <a:pt x="402" y="264"/>
                  </a:lnTo>
                  <a:lnTo>
                    <a:pt x="400" y="270"/>
                  </a:lnTo>
                  <a:lnTo>
                    <a:pt x="397" y="286"/>
                  </a:lnTo>
                  <a:lnTo>
                    <a:pt x="392" y="293"/>
                  </a:lnTo>
                  <a:lnTo>
                    <a:pt x="383" y="296"/>
                  </a:lnTo>
                  <a:lnTo>
                    <a:pt x="381" y="302"/>
                  </a:lnTo>
                  <a:lnTo>
                    <a:pt x="387" y="310"/>
                  </a:lnTo>
                  <a:lnTo>
                    <a:pt x="393" y="319"/>
                  </a:lnTo>
                  <a:lnTo>
                    <a:pt x="393" y="331"/>
                  </a:lnTo>
                  <a:lnTo>
                    <a:pt x="389" y="334"/>
                  </a:lnTo>
                  <a:lnTo>
                    <a:pt x="380" y="342"/>
                  </a:lnTo>
                  <a:lnTo>
                    <a:pt x="369" y="366"/>
                  </a:lnTo>
                  <a:lnTo>
                    <a:pt x="359" y="376"/>
                  </a:lnTo>
                  <a:lnTo>
                    <a:pt x="363" y="387"/>
                  </a:lnTo>
                  <a:lnTo>
                    <a:pt x="364" y="391"/>
                  </a:lnTo>
                  <a:lnTo>
                    <a:pt x="348" y="403"/>
                  </a:lnTo>
                  <a:lnTo>
                    <a:pt x="330" y="405"/>
                  </a:lnTo>
                  <a:lnTo>
                    <a:pt x="334" y="430"/>
                  </a:lnTo>
                  <a:lnTo>
                    <a:pt x="332" y="437"/>
                  </a:lnTo>
                  <a:lnTo>
                    <a:pt x="332" y="469"/>
                  </a:lnTo>
                  <a:lnTo>
                    <a:pt x="327" y="474"/>
                  </a:lnTo>
                  <a:lnTo>
                    <a:pt x="326" y="483"/>
                  </a:lnTo>
                  <a:lnTo>
                    <a:pt x="302" y="527"/>
                  </a:lnTo>
                  <a:lnTo>
                    <a:pt x="320" y="538"/>
                  </a:lnTo>
                  <a:lnTo>
                    <a:pt x="321" y="560"/>
                  </a:lnTo>
                  <a:lnTo>
                    <a:pt x="314" y="574"/>
                  </a:lnTo>
                  <a:lnTo>
                    <a:pt x="288" y="567"/>
                  </a:lnTo>
                  <a:lnTo>
                    <a:pt x="275" y="571"/>
                  </a:lnTo>
                  <a:lnTo>
                    <a:pt x="267" y="578"/>
                  </a:lnTo>
                  <a:lnTo>
                    <a:pt x="259" y="589"/>
                  </a:lnTo>
                  <a:lnTo>
                    <a:pt x="254" y="599"/>
                  </a:lnTo>
                  <a:lnTo>
                    <a:pt x="250" y="605"/>
                  </a:lnTo>
                  <a:lnTo>
                    <a:pt x="246" y="610"/>
                  </a:lnTo>
                  <a:lnTo>
                    <a:pt x="249" y="619"/>
                  </a:lnTo>
                  <a:lnTo>
                    <a:pt x="244" y="627"/>
                  </a:lnTo>
                  <a:lnTo>
                    <a:pt x="240" y="635"/>
                  </a:lnTo>
                  <a:lnTo>
                    <a:pt x="241" y="637"/>
                  </a:lnTo>
                  <a:lnTo>
                    <a:pt x="243" y="643"/>
                  </a:lnTo>
                  <a:lnTo>
                    <a:pt x="248" y="652"/>
                  </a:lnTo>
                  <a:lnTo>
                    <a:pt x="249" y="654"/>
                  </a:lnTo>
                  <a:lnTo>
                    <a:pt x="249" y="656"/>
                  </a:lnTo>
                  <a:lnTo>
                    <a:pt x="244" y="665"/>
                  </a:lnTo>
                  <a:lnTo>
                    <a:pt x="245" y="678"/>
                  </a:lnTo>
                  <a:lnTo>
                    <a:pt x="243" y="689"/>
                  </a:lnTo>
                  <a:lnTo>
                    <a:pt x="246" y="698"/>
                  </a:lnTo>
                  <a:lnTo>
                    <a:pt x="248" y="703"/>
                  </a:lnTo>
                  <a:lnTo>
                    <a:pt x="249" y="708"/>
                  </a:lnTo>
                  <a:lnTo>
                    <a:pt x="249" y="711"/>
                  </a:lnTo>
                  <a:lnTo>
                    <a:pt x="251" y="715"/>
                  </a:lnTo>
                  <a:lnTo>
                    <a:pt x="249" y="729"/>
                  </a:lnTo>
                  <a:lnTo>
                    <a:pt x="250" y="731"/>
                  </a:lnTo>
                  <a:lnTo>
                    <a:pt x="246" y="762"/>
                  </a:lnTo>
                  <a:lnTo>
                    <a:pt x="258" y="774"/>
                  </a:lnTo>
                  <a:lnTo>
                    <a:pt x="263" y="774"/>
                  </a:lnTo>
                  <a:lnTo>
                    <a:pt x="275" y="791"/>
                  </a:lnTo>
                  <a:lnTo>
                    <a:pt x="273" y="796"/>
                  </a:lnTo>
                  <a:lnTo>
                    <a:pt x="274" y="799"/>
                  </a:lnTo>
                  <a:lnTo>
                    <a:pt x="273" y="802"/>
                  </a:lnTo>
                  <a:lnTo>
                    <a:pt x="268" y="809"/>
                  </a:lnTo>
                  <a:lnTo>
                    <a:pt x="267" y="816"/>
                  </a:lnTo>
                  <a:lnTo>
                    <a:pt x="264" y="817"/>
                  </a:lnTo>
                  <a:lnTo>
                    <a:pt x="260" y="817"/>
                  </a:lnTo>
                  <a:lnTo>
                    <a:pt x="256" y="818"/>
                  </a:lnTo>
                  <a:lnTo>
                    <a:pt x="251" y="819"/>
                  </a:lnTo>
                  <a:lnTo>
                    <a:pt x="253" y="824"/>
                  </a:lnTo>
                  <a:lnTo>
                    <a:pt x="254" y="828"/>
                  </a:lnTo>
                  <a:lnTo>
                    <a:pt x="255" y="833"/>
                  </a:lnTo>
                  <a:lnTo>
                    <a:pt x="257" y="839"/>
                  </a:lnTo>
                  <a:lnTo>
                    <a:pt x="259" y="845"/>
                  </a:lnTo>
                  <a:lnTo>
                    <a:pt x="263" y="850"/>
                  </a:lnTo>
                  <a:lnTo>
                    <a:pt x="263" y="854"/>
                  </a:lnTo>
                  <a:lnTo>
                    <a:pt x="265" y="857"/>
                  </a:lnTo>
                  <a:lnTo>
                    <a:pt x="267" y="860"/>
                  </a:lnTo>
                  <a:lnTo>
                    <a:pt x="267" y="865"/>
                  </a:lnTo>
                  <a:lnTo>
                    <a:pt x="267" y="870"/>
                  </a:lnTo>
                  <a:lnTo>
                    <a:pt x="265" y="875"/>
                  </a:lnTo>
                  <a:lnTo>
                    <a:pt x="262" y="878"/>
                  </a:lnTo>
                  <a:lnTo>
                    <a:pt x="264" y="887"/>
                  </a:lnTo>
                  <a:lnTo>
                    <a:pt x="263" y="894"/>
                  </a:lnTo>
                  <a:lnTo>
                    <a:pt x="260" y="903"/>
                  </a:lnTo>
                  <a:lnTo>
                    <a:pt x="255" y="908"/>
                  </a:lnTo>
                  <a:lnTo>
                    <a:pt x="252" y="912"/>
                  </a:lnTo>
                  <a:lnTo>
                    <a:pt x="249" y="913"/>
                  </a:lnTo>
                  <a:lnTo>
                    <a:pt x="247" y="913"/>
                  </a:lnTo>
                  <a:lnTo>
                    <a:pt x="241" y="913"/>
                  </a:lnTo>
                  <a:lnTo>
                    <a:pt x="236" y="916"/>
                  </a:lnTo>
                  <a:lnTo>
                    <a:pt x="236" y="918"/>
                  </a:lnTo>
                  <a:lnTo>
                    <a:pt x="238" y="920"/>
                  </a:lnTo>
                  <a:lnTo>
                    <a:pt x="238" y="922"/>
                  </a:lnTo>
                  <a:lnTo>
                    <a:pt x="239" y="925"/>
                  </a:lnTo>
                  <a:lnTo>
                    <a:pt x="238" y="928"/>
                  </a:lnTo>
                  <a:lnTo>
                    <a:pt x="235" y="932"/>
                  </a:lnTo>
                  <a:lnTo>
                    <a:pt x="228" y="936"/>
                  </a:lnTo>
                  <a:lnTo>
                    <a:pt x="231" y="949"/>
                  </a:lnTo>
                  <a:lnTo>
                    <a:pt x="234" y="960"/>
                  </a:lnTo>
                  <a:lnTo>
                    <a:pt x="232" y="973"/>
                  </a:lnTo>
                  <a:lnTo>
                    <a:pt x="232" y="976"/>
                  </a:lnTo>
                  <a:lnTo>
                    <a:pt x="229" y="983"/>
                  </a:lnTo>
                  <a:lnTo>
                    <a:pt x="226" y="993"/>
                  </a:lnTo>
                  <a:lnTo>
                    <a:pt x="221" y="996"/>
                  </a:lnTo>
                  <a:lnTo>
                    <a:pt x="219" y="995"/>
                  </a:lnTo>
                  <a:lnTo>
                    <a:pt x="218" y="993"/>
                  </a:lnTo>
                  <a:lnTo>
                    <a:pt x="215" y="982"/>
                  </a:lnTo>
                  <a:lnTo>
                    <a:pt x="213" y="977"/>
                  </a:lnTo>
                  <a:lnTo>
                    <a:pt x="205" y="982"/>
                  </a:lnTo>
                  <a:lnTo>
                    <a:pt x="203" y="986"/>
                  </a:lnTo>
                  <a:lnTo>
                    <a:pt x="204" y="981"/>
                  </a:lnTo>
                  <a:lnTo>
                    <a:pt x="205" y="976"/>
                  </a:lnTo>
                  <a:lnTo>
                    <a:pt x="207" y="974"/>
                  </a:lnTo>
                  <a:lnTo>
                    <a:pt x="202" y="973"/>
                  </a:lnTo>
                  <a:lnTo>
                    <a:pt x="202" y="976"/>
                  </a:lnTo>
                  <a:lnTo>
                    <a:pt x="199" y="976"/>
                  </a:lnTo>
                  <a:lnTo>
                    <a:pt x="199" y="974"/>
                  </a:lnTo>
                  <a:lnTo>
                    <a:pt x="197" y="972"/>
                  </a:lnTo>
                  <a:lnTo>
                    <a:pt x="196" y="971"/>
                  </a:lnTo>
                  <a:lnTo>
                    <a:pt x="191" y="975"/>
                  </a:lnTo>
                  <a:lnTo>
                    <a:pt x="190" y="971"/>
                  </a:lnTo>
                  <a:lnTo>
                    <a:pt x="187" y="967"/>
                  </a:lnTo>
                  <a:lnTo>
                    <a:pt x="188" y="964"/>
                  </a:lnTo>
                  <a:lnTo>
                    <a:pt x="189" y="960"/>
                  </a:lnTo>
                  <a:lnTo>
                    <a:pt x="186" y="958"/>
                  </a:lnTo>
                  <a:lnTo>
                    <a:pt x="184" y="954"/>
                  </a:lnTo>
                  <a:lnTo>
                    <a:pt x="182" y="951"/>
                  </a:lnTo>
                  <a:lnTo>
                    <a:pt x="184" y="945"/>
                  </a:lnTo>
                  <a:lnTo>
                    <a:pt x="184" y="939"/>
                  </a:lnTo>
                  <a:lnTo>
                    <a:pt x="184" y="930"/>
                  </a:lnTo>
                  <a:lnTo>
                    <a:pt x="181" y="922"/>
                  </a:lnTo>
                  <a:lnTo>
                    <a:pt x="184" y="915"/>
                  </a:lnTo>
                  <a:lnTo>
                    <a:pt x="187" y="925"/>
                  </a:lnTo>
                  <a:lnTo>
                    <a:pt x="189" y="917"/>
                  </a:lnTo>
                  <a:lnTo>
                    <a:pt x="189" y="912"/>
                  </a:lnTo>
                  <a:lnTo>
                    <a:pt x="186" y="912"/>
                  </a:lnTo>
                  <a:lnTo>
                    <a:pt x="181" y="913"/>
                  </a:lnTo>
                  <a:lnTo>
                    <a:pt x="177" y="917"/>
                  </a:lnTo>
                  <a:lnTo>
                    <a:pt x="178" y="921"/>
                  </a:lnTo>
                  <a:lnTo>
                    <a:pt x="178" y="927"/>
                  </a:lnTo>
                  <a:lnTo>
                    <a:pt x="180" y="929"/>
                  </a:lnTo>
                  <a:lnTo>
                    <a:pt x="181" y="930"/>
                  </a:lnTo>
                  <a:lnTo>
                    <a:pt x="181" y="940"/>
                  </a:lnTo>
                  <a:lnTo>
                    <a:pt x="178" y="943"/>
                  </a:lnTo>
                  <a:lnTo>
                    <a:pt x="174" y="943"/>
                  </a:lnTo>
                  <a:lnTo>
                    <a:pt x="173" y="942"/>
                  </a:lnTo>
                  <a:lnTo>
                    <a:pt x="166" y="939"/>
                  </a:lnTo>
                  <a:lnTo>
                    <a:pt x="171" y="946"/>
                  </a:lnTo>
                  <a:lnTo>
                    <a:pt x="177" y="952"/>
                  </a:lnTo>
                  <a:lnTo>
                    <a:pt x="178" y="960"/>
                  </a:lnTo>
                  <a:lnTo>
                    <a:pt x="176" y="966"/>
                  </a:lnTo>
                  <a:lnTo>
                    <a:pt x="175" y="971"/>
                  </a:lnTo>
                  <a:lnTo>
                    <a:pt x="172" y="967"/>
                  </a:lnTo>
                  <a:lnTo>
                    <a:pt x="167" y="976"/>
                  </a:lnTo>
                  <a:lnTo>
                    <a:pt x="169" y="980"/>
                  </a:lnTo>
                  <a:lnTo>
                    <a:pt x="164" y="983"/>
                  </a:lnTo>
                  <a:lnTo>
                    <a:pt x="159" y="983"/>
                  </a:lnTo>
                  <a:lnTo>
                    <a:pt x="154" y="975"/>
                  </a:lnTo>
                  <a:lnTo>
                    <a:pt x="152" y="976"/>
                  </a:lnTo>
                  <a:lnTo>
                    <a:pt x="158" y="987"/>
                  </a:lnTo>
                  <a:lnTo>
                    <a:pt x="148" y="988"/>
                  </a:lnTo>
                  <a:lnTo>
                    <a:pt x="148" y="979"/>
                  </a:lnTo>
                  <a:lnTo>
                    <a:pt x="142" y="976"/>
                  </a:lnTo>
                  <a:lnTo>
                    <a:pt x="145" y="985"/>
                  </a:lnTo>
                  <a:lnTo>
                    <a:pt x="140" y="989"/>
                  </a:lnTo>
                  <a:lnTo>
                    <a:pt x="137" y="992"/>
                  </a:lnTo>
                  <a:lnTo>
                    <a:pt x="129" y="994"/>
                  </a:lnTo>
                  <a:lnTo>
                    <a:pt x="126" y="997"/>
                  </a:lnTo>
                  <a:lnTo>
                    <a:pt x="132" y="999"/>
                  </a:lnTo>
                  <a:lnTo>
                    <a:pt x="130" y="1001"/>
                  </a:lnTo>
                  <a:lnTo>
                    <a:pt x="128" y="1004"/>
                  </a:lnTo>
                  <a:lnTo>
                    <a:pt x="124" y="1005"/>
                  </a:lnTo>
                  <a:lnTo>
                    <a:pt x="118" y="1005"/>
                  </a:lnTo>
                  <a:lnTo>
                    <a:pt x="122" y="1007"/>
                  </a:lnTo>
                  <a:lnTo>
                    <a:pt x="122" y="1011"/>
                  </a:lnTo>
                  <a:lnTo>
                    <a:pt x="115" y="1015"/>
                  </a:lnTo>
                  <a:lnTo>
                    <a:pt x="110" y="1017"/>
                  </a:lnTo>
                  <a:lnTo>
                    <a:pt x="107" y="1025"/>
                  </a:lnTo>
                  <a:lnTo>
                    <a:pt x="104" y="1028"/>
                  </a:lnTo>
                  <a:lnTo>
                    <a:pt x="101" y="1030"/>
                  </a:lnTo>
                  <a:lnTo>
                    <a:pt x="96" y="1037"/>
                  </a:lnTo>
                  <a:lnTo>
                    <a:pt x="92" y="1041"/>
                  </a:lnTo>
                  <a:lnTo>
                    <a:pt x="88" y="1044"/>
                  </a:lnTo>
                  <a:lnTo>
                    <a:pt x="83" y="1047"/>
                  </a:lnTo>
                  <a:lnTo>
                    <a:pt x="78" y="1053"/>
                  </a:lnTo>
                  <a:lnTo>
                    <a:pt x="79" y="1053"/>
                  </a:lnTo>
                  <a:lnTo>
                    <a:pt x="74" y="1055"/>
                  </a:lnTo>
                  <a:lnTo>
                    <a:pt x="71" y="1053"/>
                  </a:lnTo>
                  <a:lnTo>
                    <a:pt x="72" y="1047"/>
                  </a:lnTo>
                  <a:lnTo>
                    <a:pt x="71" y="1047"/>
                  </a:lnTo>
                  <a:lnTo>
                    <a:pt x="70" y="1052"/>
                  </a:lnTo>
                  <a:lnTo>
                    <a:pt x="67" y="1053"/>
                  </a:lnTo>
                  <a:lnTo>
                    <a:pt x="67" y="1056"/>
                  </a:lnTo>
                  <a:lnTo>
                    <a:pt x="60" y="1059"/>
                  </a:lnTo>
                  <a:lnTo>
                    <a:pt x="55" y="1059"/>
                  </a:lnTo>
                  <a:lnTo>
                    <a:pt x="54" y="1056"/>
                  </a:lnTo>
                  <a:lnTo>
                    <a:pt x="54" y="1059"/>
                  </a:lnTo>
                  <a:lnTo>
                    <a:pt x="53" y="1062"/>
                  </a:lnTo>
                  <a:lnTo>
                    <a:pt x="50" y="1063"/>
                  </a:lnTo>
                  <a:lnTo>
                    <a:pt x="47" y="1063"/>
                  </a:lnTo>
                  <a:lnTo>
                    <a:pt x="44" y="1061"/>
                  </a:lnTo>
                  <a:lnTo>
                    <a:pt x="42" y="1062"/>
                  </a:lnTo>
                  <a:lnTo>
                    <a:pt x="36" y="1059"/>
                  </a:lnTo>
                  <a:lnTo>
                    <a:pt x="34" y="1059"/>
                  </a:lnTo>
                  <a:lnTo>
                    <a:pt x="33" y="1059"/>
                  </a:lnTo>
                  <a:lnTo>
                    <a:pt x="30" y="1059"/>
                  </a:lnTo>
                  <a:lnTo>
                    <a:pt x="27" y="1064"/>
                  </a:lnTo>
                  <a:lnTo>
                    <a:pt x="26" y="1061"/>
                  </a:lnTo>
                  <a:lnTo>
                    <a:pt x="29" y="1058"/>
                  </a:lnTo>
                  <a:lnTo>
                    <a:pt x="31" y="1056"/>
                  </a:lnTo>
                  <a:lnTo>
                    <a:pt x="33" y="1053"/>
                  </a:lnTo>
                  <a:lnTo>
                    <a:pt x="29" y="1056"/>
                  </a:lnTo>
                  <a:lnTo>
                    <a:pt x="24" y="1060"/>
                  </a:lnTo>
                  <a:lnTo>
                    <a:pt x="28" y="1052"/>
                  </a:lnTo>
                  <a:lnTo>
                    <a:pt x="23" y="1057"/>
                  </a:lnTo>
                  <a:lnTo>
                    <a:pt x="23" y="1053"/>
                  </a:lnTo>
                  <a:lnTo>
                    <a:pt x="20" y="1056"/>
                  </a:lnTo>
                  <a:lnTo>
                    <a:pt x="18" y="1054"/>
                  </a:lnTo>
                  <a:lnTo>
                    <a:pt x="22" y="1052"/>
                  </a:lnTo>
                  <a:lnTo>
                    <a:pt x="27" y="1051"/>
                  </a:lnTo>
                  <a:lnTo>
                    <a:pt x="21" y="1049"/>
                  </a:lnTo>
                  <a:lnTo>
                    <a:pt x="17" y="1046"/>
                  </a:lnTo>
                  <a:lnTo>
                    <a:pt x="18" y="1052"/>
                  </a:lnTo>
                  <a:lnTo>
                    <a:pt x="15" y="1053"/>
                  </a:lnTo>
                  <a:lnTo>
                    <a:pt x="17" y="1056"/>
                  </a:lnTo>
                  <a:lnTo>
                    <a:pt x="9" y="1055"/>
                  </a:lnTo>
                  <a:lnTo>
                    <a:pt x="6" y="1052"/>
                  </a:lnTo>
                  <a:lnTo>
                    <a:pt x="9" y="1047"/>
                  </a:lnTo>
                  <a:lnTo>
                    <a:pt x="12" y="1047"/>
                  </a:lnTo>
                  <a:lnTo>
                    <a:pt x="17" y="1041"/>
                  </a:lnTo>
                  <a:lnTo>
                    <a:pt x="13" y="1042"/>
                  </a:lnTo>
                  <a:lnTo>
                    <a:pt x="11" y="1037"/>
                  </a:lnTo>
                  <a:lnTo>
                    <a:pt x="11" y="1041"/>
                  </a:lnTo>
                  <a:lnTo>
                    <a:pt x="5" y="1041"/>
                  </a:lnTo>
                  <a:lnTo>
                    <a:pt x="2" y="1039"/>
                  </a:lnTo>
                  <a:lnTo>
                    <a:pt x="0" y="103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56" name="Freeform 156"/>
            <p:cNvSpPr>
              <a:spLocks/>
            </p:cNvSpPr>
            <p:nvPr/>
          </p:nvSpPr>
          <p:spPr bwMode="auto">
            <a:xfrm>
              <a:off x="8843965" y="1205599"/>
              <a:ext cx="398462" cy="176213"/>
            </a:xfrm>
            <a:custGeom>
              <a:avLst/>
              <a:gdLst>
                <a:gd name="T0" fmla="*/ 2147483647 w 251"/>
                <a:gd name="T1" fmla="*/ 2147483647 h 111"/>
                <a:gd name="T2" fmla="*/ 2147483647 w 251"/>
                <a:gd name="T3" fmla="*/ 2147483647 h 111"/>
                <a:gd name="T4" fmla="*/ 2147483647 w 251"/>
                <a:gd name="T5" fmla="*/ 2147483647 h 111"/>
                <a:gd name="T6" fmla="*/ 2147483647 w 251"/>
                <a:gd name="T7" fmla="*/ 2147483647 h 111"/>
                <a:gd name="T8" fmla="*/ 2147483647 w 251"/>
                <a:gd name="T9" fmla="*/ 2147483647 h 111"/>
                <a:gd name="T10" fmla="*/ 2147483647 w 251"/>
                <a:gd name="T11" fmla="*/ 2147483647 h 111"/>
                <a:gd name="T12" fmla="*/ 2147483647 w 251"/>
                <a:gd name="T13" fmla="*/ 2147483647 h 111"/>
                <a:gd name="T14" fmla="*/ 2147483647 w 251"/>
                <a:gd name="T15" fmla="*/ 2147483647 h 111"/>
                <a:gd name="T16" fmla="*/ 2147483647 w 251"/>
                <a:gd name="T17" fmla="*/ 2147483647 h 111"/>
                <a:gd name="T18" fmla="*/ 2147483647 w 251"/>
                <a:gd name="T19" fmla="*/ 2147483647 h 111"/>
                <a:gd name="T20" fmla="*/ 2147483647 w 251"/>
                <a:gd name="T21" fmla="*/ 2147483647 h 111"/>
                <a:gd name="T22" fmla="*/ 2147483647 w 251"/>
                <a:gd name="T23" fmla="*/ 2147483647 h 111"/>
                <a:gd name="T24" fmla="*/ 2147483647 w 251"/>
                <a:gd name="T25" fmla="*/ 2147483647 h 111"/>
                <a:gd name="T26" fmla="*/ 2147483647 w 251"/>
                <a:gd name="T27" fmla="*/ 2147483647 h 111"/>
                <a:gd name="T28" fmla="*/ 2147483647 w 251"/>
                <a:gd name="T29" fmla="*/ 2147483647 h 111"/>
                <a:gd name="T30" fmla="*/ 2147483647 w 251"/>
                <a:gd name="T31" fmla="*/ 2147483647 h 111"/>
                <a:gd name="T32" fmla="*/ 2147483647 w 251"/>
                <a:gd name="T33" fmla="*/ 2147483647 h 111"/>
                <a:gd name="T34" fmla="*/ 2147483647 w 251"/>
                <a:gd name="T35" fmla="*/ 2147483647 h 111"/>
                <a:gd name="T36" fmla="*/ 2147483647 w 251"/>
                <a:gd name="T37" fmla="*/ 2147483647 h 111"/>
                <a:gd name="T38" fmla="*/ 2147483647 w 251"/>
                <a:gd name="T39" fmla="*/ 2147483647 h 111"/>
                <a:gd name="T40" fmla="*/ 2147483647 w 251"/>
                <a:gd name="T41" fmla="*/ 2147483647 h 111"/>
                <a:gd name="T42" fmla="*/ 2147483647 w 251"/>
                <a:gd name="T43" fmla="*/ 2147483647 h 111"/>
                <a:gd name="T44" fmla="*/ 2147483647 w 251"/>
                <a:gd name="T45" fmla="*/ 2147483647 h 111"/>
                <a:gd name="T46" fmla="*/ 2147483647 w 251"/>
                <a:gd name="T47" fmla="*/ 2147483647 h 111"/>
                <a:gd name="T48" fmla="*/ 2147483647 w 251"/>
                <a:gd name="T49" fmla="*/ 2147483647 h 111"/>
                <a:gd name="T50" fmla="*/ 2147483647 w 251"/>
                <a:gd name="T51" fmla="*/ 2147483647 h 111"/>
                <a:gd name="T52" fmla="*/ 2147483647 w 251"/>
                <a:gd name="T53" fmla="*/ 2147483647 h 111"/>
                <a:gd name="T54" fmla="*/ 2147483647 w 251"/>
                <a:gd name="T55" fmla="*/ 2147483647 h 111"/>
                <a:gd name="T56" fmla="*/ 2147483647 w 251"/>
                <a:gd name="T57" fmla="*/ 2147483647 h 111"/>
                <a:gd name="T58" fmla="*/ 2147483647 w 251"/>
                <a:gd name="T59" fmla="*/ 2147483647 h 111"/>
                <a:gd name="T60" fmla="*/ 2147483647 w 251"/>
                <a:gd name="T61" fmla="*/ 2147483647 h 111"/>
                <a:gd name="T62" fmla="*/ 2147483647 w 251"/>
                <a:gd name="T63" fmla="*/ 2147483647 h 111"/>
                <a:gd name="T64" fmla="*/ 2147483647 w 251"/>
                <a:gd name="T65" fmla="*/ 2147483647 h 111"/>
                <a:gd name="T66" fmla="*/ 2147483647 w 251"/>
                <a:gd name="T67" fmla="*/ 2147483647 h 111"/>
                <a:gd name="T68" fmla="*/ 2147483647 w 251"/>
                <a:gd name="T69" fmla="*/ 2147483647 h 111"/>
                <a:gd name="T70" fmla="*/ 2147483647 w 251"/>
                <a:gd name="T71" fmla="*/ 2147483647 h 111"/>
                <a:gd name="T72" fmla="*/ 2147483647 w 251"/>
                <a:gd name="T73" fmla="*/ 2147483647 h 111"/>
                <a:gd name="T74" fmla="*/ 2147483647 w 251"/>
                <a:gd name="T75" fmla="*/ 2147483647 h 111"/>
                <a:gd name="T76" fmla="*/ 2147483647 w 251"/>
                <a:gd name="T77" fmla="*/ 2147483647 h 111"/>
                <a:gd name="T78" fmla="*/ 2147483647 w 251"/>
                <a:gd name="T79" fmla="*/ 2147483647 h 111"/>
                <a:gd name="T80" fmla="*/ 2147483647 w 251"/>
                <a:gd name="T81" fmla="*/ 2147483647 h 111"/>
                <a:gd name="T82" fmla="*/ 2147483647 w 251"/>
                <a:gd name="T83" fmla="*/ 2147483647 h 111"/>
                <a:gd name="T84" fmla="*/ 2147483647 w 251"/>
                <a:gd name="T85" fmla="*/ 2147483647 h 111"/>
                <a:gd name="T86" fmla="*/ 2147483647 w 251"/>
                <a:gd name="T87" fmla="*/ 2147483647 h 111"/>
                <a:gd name="T88" fmla="*/ 2147483647 w 251"/>
                <a:gd name="T89" fmla="*/ 2147483647 h 111"/>
                <a:gd name="T90" fmla="*/ 2147483647 w 251"/>
                <a:gd name="T91" fmla="*/ 2147483647 h 111"/>
                <a:gd name="T92" fmla="*/ 2147483647 w 251"/>
                <a:gd name="T93" fmla="*/ 2147483647 h 111"/>
                <a:gd name="T94" fmla="*/ 2147483647 w 251"/>
                <a:gd name="T95" fmla="*/ 2147483647 h 111"/>
                <a:gd name="T96" fmla="*/ 2147483647 w 251"/>
                <a:gd name="T97" fmla="*/ 2147483647 h 111"/>
                <a:gd name="T98" fmla="*/ 2147483647 w 251"/>
                <a:gd name="T99" fmla="*/ 2147483647 h 111"/>
                <a:gd name="T100" fmla="*/ 2147483647 w 251"/>
                <a:gd name="T101" fmla="*/ 2147483647 h 111"/>
                <a:gd name="T102" fmla="*/ 2147483647 w 251"/>
                <a:gd name="T103" fmla="*/ 2147483647 h 111"/>
                <a:gd name="T104" fmla="*/ 2147483647 w 251"/>
                <a:gd name="T105" fmla="*/ 2147483647 h 111"/>
                <a:gd name="T106" fmla="*/ 2147483647 w 251"/>
                <a:gd name="T107" fmla="*/ 2147483647 h 111"/>
                <a:gd name="T108" fmla="*/ 2147483647 w 251"/>
                <a:gd name="T109" fmla="*/ 2147483647 h 111"/>
                <a:gd name="T110" fmla="*/ 2147483647 w 251"/>
                <a:gd name="T111" fmla="*/ 2147483647 h 111"/>
                <a:gd name="T112" fmla="*/ 2147483647 w 251"/>
                <a:gd name="T113" fmla="*/ 2147483647 h 111"/>
                <a:gd name="T114" fmla="*/ 2147483647 w 251"/>
                <a:gd name="T115" fmla="*/ 2147483647 h 111"/>
                <a:gd name="T116" fmla="*/ 2147483647 w 251"/>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11"/>
                <a:gd name="T179" fmla="*/ 251 w 251"/>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11">
                  <a:moveTo>
                    <a:pt x="11" y="105"/>
                  </a:moveTo>
                  <a:lnTo>
                    <a:pt x="10" y="103"/>
                  </a:lnTo>
                  <a:lnTo>
                    <a:pt x="7" y="102"/>
                  </a:lnTo>
                  <a:lnTo>
                    <a:pt x="8" y="100"/>
                  </a:lnTo>
                  <a:lnTo>
                    <a:pt x="9" y="99"/>
                  </a:lnTo>
                  <a:lnTo>
                    <a:pt x="10" y="99"/>
                  </a:lnTo>
                  <a:lnTo>
                    <a:pt x="7" y="99"/>
                  </a:lnTo>
                  <a:lnTo>
                    <a:pt x="4" y="99"/>
                  </a:lnTo>
                  <a:lnTo>
                    <a:pt x="2" y="99"/>
                  </a:lnTo>
                  <a:lnTo>
                    <a:pt x="1" y="98"/>
                  </a:lnTo>
                  <a:lnTo>
                    <a:pt x="0" y="97"/>
                  </a:lnTo>
                  <a:lnTo>
                    <a:pt x="1" y="95"/>
                  </a:lnTo>
                  <a:lnTo>
                    <a:pt x="2" y="93"/>
                  </a:lnTo>
                  <a:lnTo>
                    <a:pt x="4" y="93"/>
                  </a:lnTo>
                  <a:lnTo>
                    <a:pt x="7" y="91"/>
                  </a:lnTo>
                  <a:lnTo>
                    <a:pt x="7" y="94"/>
                  </a:lnTo>
                  <a:lnTo>
                    <a:pt x="8" y="96"/>
                  </a:lnTo>
                  <a:lnTo>
                    <a:pt x="8" y="89"/>
                  </a:lnTo>
                  <a:lnTo>
                    <a:pt x="10" y="87"/>
                  </a:lnTo>
                  <a:lnTo>
                    <a:pt x="11" y="89"/>
                  </a:lnTo>
                  <a:lnTo>
                    <a:pt x="12" y="92"/>
                  </a:lnTo>
                  <a:lnTo>
                    <a:pt x="13" y="91"/>
                  </a:lnTo>
                  <a:lnTo>
                    <a:pt x="16" y="93"/>
                  </a:lnTo>
                  <a:lnTo>
                    <a:pt x="18" y="95"/>
                  </a:lnTo>
                  <a:lnTo>
                    <a:pt x="19" y="98"/>
                  </a:lnTo>
                  <a:lnTo>
                    <a:pt x="19" y="94"/>
                  </a:lnTo>
                  <a:lnTo>
                    <a:pt x="18" y="92"/>
                  </a:lnTo>
                  <a:lnTo>
                    <a:pt x="18" y="91"/>
                  </a:lnTo>
                  <a:lnTo>
                    <a:pt x="22" y="87"/>
                  </a:lnTo>
                  <a:lnTo>
                    <a:pt x="24" y="85"/>
                  </a:lnTo>
                  <a:lnTo>
                    <a:pt x="24" y="87"/>
                  </a:lnTo>
                  <a:lnTo>
                    <a:pt x="23" y="88"/>
                  </a:lnTo>
                  <a:lnTo>
                    <a:pt x="24" y="89"/>
                  </a:lnTo>
                  <a:lnTo>
                    <a:pt x="26" y="86"/>
                  </a:lnTo>
                  <a:lnTo>
                    <a:pt x="27" y="87"/>
                  </a:lnTo>
                  <a:lnTo>
                    <a:pt x="27" y="91"/>
                  </a:lnTo>
                  <a:lnTo>
                    <a:pt x="28" y="91"/>
                  </a:lnTo>
                  <a:lnTo>
                    <a:pt x="29" y="88"/>
                  </a:lnTo>
                  <a:lnTo>
                    <a:pt x="32" y="87"/>
                  </a:lnTo>
                  <a:lnTo>
                    <a:pt x="33" y="88"/>
                  </a:lnTo>
                  <a:lnTo>
                    <a:pt x="33" y="92"/>
                  </a:lnTo>
                  <a:lnTo>
                    <a:pt x="33" y="96"/>
                  </a:lnTo>
                  <a:lnTo>
                    <a:pt x="33" y="98"/>
                  </a:lnTo>
                  <a:lnTo>
                    <a:pt x="33" y="99"/>
                  </a:lnTo>
                  <a:lnTo>
                    <a:pt x="35" y="99"/>
                  </a:lnTo>
                  <a:lnTo>
                    <a:pt x="37" y="98"/>
                  </a:lnTo>
                  <a:lnTo>
                    <a:pt x="40" y="98"/>
                  </a:lnTo>
                  <a:lnTo>
                    <a:pt x="42" y="99"/>
                  </a:lnTo>
                  <a:lnTo>
                    <a:pt x="40" y="96"/>
                  </a:lnTo>
                  <a:lnTo>
                    <a:pt x="38" y="95"/>
                  </a:lnTo>
                  <a:lnTo>
                    <a:pt x="36" y="97"/>
                  </a:lnTo>
                  <a:lnTo>
                    <a:pt x="36" y="94"/>
                  </a:lnTo>
                  <a:lnTo>
                    <a:pt x="36" y="92"/>
                  </a:lnTo>
                  <a:lnTo>
                    <a:pt x="36" y="91"/>
                  </a:lnTo>
                  <a:lnTo>
                    <a:pt x="36" y="89"/>
                  </a:lnTo>
                  <a:lnTo>
                    <a:pt x="40" y="88"/>
                  </a:lnTo>
                  <a:lnTo>
                    <a:pt x="41" y="89"/>
                  </a:lnTo>
                  <a:lnTo>
                    <a:pt x="42" y="91"/>
                  </a:lnTo>
                  <a:lnTo>
                    <a:pt x="42" y="89"/>
                  </a:lnTo>
                  <a:lnTo>
                    <a:pt x="44" y="90"/>
                  </a:lnTo>
                  <a:lnTo>
                    <a:pt x="44" y="91"/>
                  </a:lnTo>
                  <a:lnTo>
                    <a:pt x="46" y="91"/>
                  </a:lnTo>
                  <a:lnTo>
                    <a:pt x="49" y="90"/>
                  </a:lnTo>
                  <a:lnTo>
                    <a:pt x="51" y="91"/>
                  </a:lnTo>
                  <a:lnTo>
                    <a:pt x="53" y="90"/>
                  </a:lnTo>
                  <a:lnTo>
                    <a:pt x="55" y="90"/>
                  </a:lnTo>
                  <a:lnTo>
                    <a:pt x="56" y="92"/>
                  </a:lnTo>
                  <a:lnTo>
                    <a:pt x="55" y="94"/>
                  </a:lnTo>
                  <a:lnTo>
                    <a:pt x="54" y="96"/>
                  </a:lnTo>
                  <a:lnTo>
                    <a:pt x="52" y="98"/>
                  </a:lnTo>
                  <a:lnTo>
                    <a:pt x="49" y="99"/>
                  </a:lnTo>
                  <a:lnTo>
                    <a:pt x="47" y="100"/>
                  </a:lnTo>
                  <a:lnTo>
                    <a:pt x="43" y="101"/>
                  </a:lnTo>
                  <a:lnTo>
                    <a:pt x="42" y="102"/>
                  </a:lnTo>
                  <a:lnTo>
                    <a:pt x="40" y="102"/>
                  </a:lnTo>
                  <a:lnTo>
                    <a:pt x="38" y="103"/>
                  </a:lnTo>
                  <a:lnTo>
                    <a:pt x="36" y="105"/>
                  </a:lnTo>
                  <a:lnTo>
                    <a:pt x="40" y="104"/>
                  </a:lnTo>
                  <a:lnTo>
                    <a:pt x="42" y="103"/>
                  </a:lnTo>
                  <a:lnTo>
                    <a:pt x="48" y="101"/>
                  </a:lnTo>
                  <a:lnTo>
                    <a:pt x="51" y="99"/>
                  </a:lnTo>
                  <a:lnTo>
                    <a:pt x="54" y="98"/>
                  </a:lnTo>
                  <a:lnTo>
                    <a:pt x="55" y="97"/>
                  </a:lnTo>
                  <a:lnTo>
                    <a:pt x="57" y="95"/>
                  </a:lnTo>
                  <a:lnTo>
                    <a:pt x="58" y="96"/>
                  </a:lnTo>
                  <a:lnTo>
                    <a:pt x="58" y="100"/>
                  </a:lnTo>
                  <a:lnTo>
                    <a:pt x="58" y="103"/>
                  </a:lnTo>
                  <a:lnTo>
                    <a:pt x="60" y="103"/>
                  </a:lnTo>
                  <a:lnTo>
                    <a:pt x="61" y="102"/>
                  </a:lnTo>
                  <a:lnTo>
                    <a:pt x="62" y="105"/>
                  </a:lnTo>
                  <a:lnTo>
                    <a:pt x="63" y="106"/>
                  </a:lnTo>
                  <a:lnTo>
                    <a:pt x="64" y="106"/>
                  </a:lnTo>
                  <a:lnTo>
                    <a:pt x="64" y="107"/>
                  </a:lnTo>
                  <a:lnTo>
                    <a:pt x="62" y="108"/>
                  </a:lnTo>
                  <a:lnTo>
                    <a:pt x="63" y="110"/>
                  </a:lnTo>
                  <a:lnTo>
                    <a:pt x="65" y="108"/>
                  </a:lnTo>
                  <a:lnTo>
                    <a:pt x="66" y="108"/>
                  </a:lnTo>
                  <a:lnTo>
                    <a:pt x="67" y="106"/>
                  </a:lnTo>
                  <a:lnTo>
                    <a:pt x="67" y="105"/>
                  </a:lnTo>
                  <a:lnTo>
                    <a:pt x="68" y="105"/>
                  </a:lnTo>
                  <a:lnTo>
                    <a:pt x="69" y="105"/>
                  </a:lnTo>
                  <a:lnTo>
                    <a:pt x="71" y="105"/>
                  </a:lnTo>
                  <a:lnTo>
                    <a:pt x="72" y="105"/>
                  </a:lnTo>
                  <a:lnTo>
                    <a:pt x="73" y="105"/>
                  </a:lnTo>
                  <a:lnTo>
                    <a:pt x="75" y="104"/>
                  </a:lnTo>
                  <a:lnTo>
                    <a:pt x="75" y="102"/>
                  </a:lnTo>
                  <a:lnTo>
                    <a:pt x="74" y="101"/>
                  </a:lnTo>
                  <a:lnTo>
                    <a:pt x="71" y="102"/>
                  </a:lnTo>
                  <a:lnTo>
                    <a:pt x="70" y="102"/>
                  </a:lnTo>
                  <a:lnTo>
                    <a:pt x="66" y="101"/>
                  </a:lnTo>
                  <a:lnTo>
                    <a:pt x="66" y="100"/>
                  </a:lnTo>
                  <a:lnTo>
                    <a:pt x="65" y="100"/>
                  </a:lnTo>
                  <a:lnTo>
                    <a:pt x="63" y="99"/>
                  </a:lnTo>
                  <a:lnTo>
                    <a:pt x="64" y="98"/>
                  </a:lnTo>
                  <a:lnTo>
                    <a:pt x="66" y="97"/>
                  </a:lnTo>
                  <a:lnTo>
                    <a:pt x="68" y="96"/>
                  </a:lnTo>
                  <a:lnTo>
                    <a:pt x="69" y="96"/>
                  </a:lnTo>
                  <a:lnTo>
                    <a:pt x="69" y="94"/>
                  </a:lnTo>
                  <a:lnTo>
                    <a:pt x="66" y="93"/>
                  </a:lnTo>
                  <a:lnTo>
                    <a:pt x="66" y="91"/>
                  </a:lnTo>
                  <a:lnTo>
                    <a:pt x="68" y="91"/>
                  </a:lnTo>
                  <a:lnTo>
                    <a:pt x="67" y="89"/>
                  </a:lnTo>
                  <a:lnTo>
                    <a:pt x="66" y="90"/>
                  </a:lnTo>
                  <a:lnTo>
                    <a:pt x="63" y="90"/>
                  </a:lnTo>
                  <a:lnTo>
                    <a:pt x="63" y="88"/>
                  </a:lnTo>
                  <a:lnTo>
                    <a:pt x="64" y="87"/>
                  </a:lnTo>
                  <a:lnTo>
                    <a:pt x="65" y="88"/>
                  </a:lnTo>
                  <a:lnTo>
                    <a:pt x="67" y="87"/>
                  </a:lnTo>
                  <a:lnTo>
                    <a:pt x="69" y="87"/>
                  </a:lnTo>
                  <a:lnTo>
                    <a:pt x="70" y="87"/>
                  </a:lnTo>
                  <a:lnTo>
                    <a:pt x="70" y="85"/>
                  </a:lnTo>
                  <a:lnTo>
                    <a:pt x="68" y="86"/>
                  </a:lnTo>
                  <a:lnTo>
                    <a:pt x="66" y="87"/>
                  </a:lnTo>
                  <a:lnTo>
                    <a:pt x="65" y="87"/>
                  </a:lnTo>
                  <a:lnTo>
                    <a:pt x="65" y="86"/>
                  </a:lnTo>
                  <a:lnTo>
                    <a:pt x="66" y="85"/>
                  </a:lnTo>
                  <a:lnTo>
                    <a:pt x="67" y="84"/>
                  </a:lnTo>
                  <a:lnTo>
                    <a:pt x="69" y="84"/>
                  </a:lnTo>
                  <a:lnTo>
                    <a:pt x="68" y="83"/>
                  </a:lnTo>
                  <a:lnTo>
                    <a:pt x="69" y="82"/>
                  </a:lnTo>
                  <a:lnTo>
                    <a:pt x="71" y="82"/>
                  </a:lnTo>
                  <a:lnTo>
                    <a:pt x="72" y="82"/>
                  </a:lnTo>
                  <a:lnTo>
                    <a:pt x="73" y="82"/>
                  </a:lnTo>
                  <a:lnTo>
                    <a:pt x="72" y="81"/>
                  </a:lnTo>
                  <a:lnTo>
                    <a:pt x="72" y="80"/>
                  </a:lnTo>
                  <a:lnTo>
                    <a:pt x="72" y="79"/>
                  </a:lnTo>
                  <a:lnTo>
                    <a:pt x="70" y="81"/>
                  </a:lnTo>
                  <a:lnTo>
                    <a:pt x="69" y="80"/>
                  </a:lnTo>
                  <a:lnTo>
                    <a:pt x="71" y="77"/>
                  </a:lnTo>
                  <a:lnTo>
                    <a:pt x="72" y="76"/>
                  </a:lnTo>
                  <a:lnTo>
                    <a:pt x="73" y="75"/>
                  </a:lnTo>
                  <a:lnTo>
                    <a:pt x="75" y="72"/>
                  </a:lnTo>
                  <a:lnTo>
                    <a:pt x="77" y="71"/>
                  </a:lnTo>
                  <a:lnTo>
                    <a:pt x="79" y="69"/>
                  </a:lnTo>
                  <a:lnTo>
                    <a:pt x="79" y="68"/>
                  </a:lnTo>
                  <a:lnTo>
                    <a:pt x="82" y="65"/>
                  </a:lnTo>
                  <a:lnTo>
                    <a:pt x="84" y="64"/>
                  </a:lnTo>
                  <a:lnTo>
                    <a:pt x="85" y="64"/>
                  </a:lnTo>
                  <a:lnTo>
                    <a:pt x="86" y="63"/>
                  </a:lnTo>
                  <a:lnTo>
                    <a:pt x="91" y="65"/>
                  </a:lnTo>
                  <a:lnTo>
                    <a:pt x="92" y="64"/>
                  </a:lnTo>
                  <a:lnTo>
                    <a:pt x="93" y="65"/>
                  </a:lnTo>
                  <a:lnTo>
                    <a:pt x="94" y="65"/>
                  </a:lnTo>
                  <a:lnTo>
                    <a:pt x="95" y="66"/>
                  </a:lnTo>
                  <a:lnTo>
                    <a:pt x="96" y="67"/>
                  </a:lnTo>
                  <a:lnTo>
                    <a:pt x="96" y="64"/>
                  </a:lnTo>
                  <a:lnTo>
                    <a:pt x="94" y="63"/>
                  </a:lnTo>
                  <a:lnTo>
                    <a:pt x="92" y="63"/>
                  </a:lnTo>
                  <a:lnTo>
                    <a:pt x="90" y="62"/>
                  </a:lnTo>
                  <a:lnTo>
                    <a:pt x="89" y="62"/>
                  </a:lnTo>
                  <a:lnTo>
                    <a:pt x="89" y="60"/>
                  </a:lnTo>
                  <a:lnTo>
                    <a:pt x="90" y="58"/>
                  </a:lnTo>
                  <a:lnTo>
                    <a:pt x="90" y="57"/>
                  </a:lnTo>
                  <a:lnTo>
                    <a:pt x="91" y="56"/>
                  </a:lnTo>
                  <a:lnTo>
                    <a:pt x="91" y="55"/>
                  </a:lnTo>
                  <a:lnTo>
                    <a:pt x="91" y="54"/>
                  </a:lnTo>
                  <a:lnTo>
                    <a:pt x="91" y="52"/>
                  </a:lnTo>
                  <a:lnTo>
                    <a:pt x="92" y="51"/>
                  </a:lnTo>
                  <a:lnTo>
                    <a:pt x="93" y="50"/>
                  </a:lnTo>
                  <a:lnTo>
                    <a:pt x="94" y="50"/>
                  </a:lnTo>
                  <a:lnTo>
                    <a:pt x="95" y="49"/>
                  </a:lnTo>
                  <a:lnTo>
                    <a:pt x="96" y="50"/>
                  </a:lnTo>
                  <a:lnTo>
                    <a:pt x="97" y="50"/>
                  </a:lnTo>
                  <a:lnTo>
                    <a:pt x="98" y="50"/>
                  </a:lnTo>
                  <a:lnTo>
                    <a:pt x="99" y="51"/>
                  </a:lnTo>
                  <a:lnTo>
                    <a:pt x="102" y="51"/>
                  </a:lnTo>
                  <a:lnTo>
                    <a:pt x="102" y="53"/>
                  </a:lnTo>
                  <a:lnTo>
                    <a:pt x="103" y="54"/>
                  </a:lnTo>
                  <a:lnTo>
                    <a:pt x="105" y="53"/>
                  </a:lnTo>
                  <a:lnTo>
                    <a:pt x="106" y="51"/>
                  </a:lnTo>
                  <a:lnTo>
                    <a:pt x="105" y="51"/>
                  </a:lnTo>
                  <a:lnTo>
                    <a:pt x="102" y="49"/>
                  </a:lnTo>
                  <a:lnTo>
                    <a:pt x="102" y="48"/>
                  </a:lnTo>
                  <a:lnTo>
                    <a:pt x="102" y="46"/>
                  </a:lnTo>
                  <a:lnTo>
                    <a:pt x="100" y="47"/>
                  </a:lnTo>
                  <a:lnTo>
                    <a:pt x="99" y="45"/>
                  </a:lnTo>
                  <a:lnTo>
                    <a:pt x="97" y="45"/>
                  </a:lnTo>
                  <a:lnTo>
                    <a:pt x="95" y="45"/>
                  </a:lnTo>
                  <a:lnTo>
                    <a:pt x="94" y="45"/>
                  </a:lnTo>
                  <a:lnTo>
                    <a:pt x="93" y="44"/>
                  </a:lnTo>
                  <a:lnTo>
                    <a:pt x="92" y="45"/>
                  </a:lnTo>
                  <a:lnTo>
                    <a:pt x="90" y="44"/>
                  </a:lnTo>
                  <a:lnTo>
                    <a:pt x="90" y="43"/>
                  </a:lnTo>
                  <a:lnTo>
                    <a:pt x="90" y="42"/>
                  </a:lnTo>
                  <a:lnTo>
                    <a:pt x="90" y="40"/>
                  </a:lnTo>
                  <a:lnTo>
                    <a:pt x="91" y="38"/>
                  </a:lnTo>
                  <a:lnTo>
                    <a:pt x="92" y="39"/>
                  </a:lnTo>
                  <a:lnTo>
                    <a:pt x="92" y="38"/>
                  </a:lnTo>
                  <a:lnTo>
                    <a:pt x="91" y="37"/>
                  </a:lnTo>
                  <a:lnTo>
                    <a:pt x="93" y="36"/>
                  </a:lnTo>
                  <a:lnTo>
                    <a:pt x="94" y="37"/>
                  </a:lnTo>
                  <a:lnTo>
                    <a:pt x="94" y="38"/>
                  </a:lnTo>
                  <a:lnTo>
                    <a:pt x="96" y="38"/>
                  </a:lnTo>
                  <a:lnTo>
                    <a:pt x="96" y="40"/>
                  </a:lnTo>
                  <a:lnTo>
                    <a:pt x="98" y="40"/>
                  </a:lnTo>
                  <a:lnTo>
                    <a:pt x="101" y="41"/>
                  </a:lnTo>
                  <a:lnTo>
                    <a:pt x="102" y="41"/>
                  </a:lnTo>
                  <a:lnTo>
                    <a:pt x="102" y="40"/>
                  </a:lnTo>
                  <a:lnTo>
                    <a:pt x="100" y="39"/>
                  </a:lnTo>
                  <a:lnTo>
                    <a:pt x="100" y="38"/>
                  </a:lnTo>
                  <a:lnTo>
                    <a:pt x="99" y="36"/>
                  </a:lnTo>
                  <a:lnTo>
                    <a:pt x="101" y="35"/>
                  </a:lnTo>
                  <a:lnTo>
                    <a:pt x="102" y="35"/>
                  </a:lnTo>
                  <a:lnTo>
                    <a:pt x="102" y="34"/>
                  </a:lnTo>
                  <a:lnTo>
                    <a:pt x="99" y="34"/>
                  </a:lnTo>
                  <a:lnTo>
                    <a:pt x="98" y="34"/>
                  </a:lnTo>
                  <a:lnTo>
                    <a:pt x="99" y="33"/>
                  </a:lnTo>
                  <a:lnTo>
                    <a:pt x="100" y="32"/>
                  </a:lnTo>
                  <a:lnTo>
                    <a:pt x="98" y="32"/>
                  </a:lnTo>
                  <a:lnTo>
                    <a:pt x="98" y="31"/>
                  </a:lnTo>
                  <a:lnTo>
                    <a:pt x="97" y="30"/>
                  </a:lnTo>
                  <a:lnTo>
                    <a:pt x="98" y="29"/>
                  </a:lnTo>
                  <a:lnTo>
                    <a:pt x="99" y="29"/>
                  </a:lnTo>
                  <a:lnTo>
                    <a:pt x="99" y="28"/>
                  </a:lnTo>
                  <a:lnTo>
                    <a:pt x="98" y="28"/>
                  </a:lnTo>
                  <a:lnTo>
                    <a:pt x="97" y="28"/>
                  </a:lnTo>
                  <a:lnTo>
                    <a:pt x="99" y="28"/>
                  </a:lnTo>
                  <a:lnTo>
                    <a:pt x="100" y="27"/>
                  </a:lnTo>
                  <a:lnTo>
                    <a:pt x="102" y="27"/>
                  </a:lnTo>
                  <a:lnTo>
                    <a:pt x="102" y="28"/>
                  </a:lnTo>
                  <a:lnTo>
                    <a:pt x="104" y="26"/>
                  </a:lnTo>
                  <a:lnTo>
                    <a:pt x="104" y="27"/>
                  </a:lnTo>
                  <a:lnTo>
                    <a:pt x="105" y="28"/>
                  </a:lnTo>
                  <a:lnTo>
                    <a:pt x="106" y="29"/>
                  </a:lnTo>
                  <a:lnTo>
                    <a:pt x="107" y="29"/>
                  </a:lnTo>
                  <a:lnTo>
                    <a:pt x="107" y="30"/>
                  </a:lnTo>
                  <a:lnTo>
                    <a:pt x="106" y="31"/>
                  </a:lnTo>
                  <a:lnTo>
                    <a:pt x="107" y="31"/>
                  </a:lnTo>
                  <a:lnTo>
                    <a:pt x="108" y="31"/>
                  </a:lnTo>
                  <a:lnTo>
                    <a:pt x="108" y="30"/>
                  </a:lnTo>
                  <a:lnTo>
                    <a:pt x="109" y="30"/>
                  </a:lnTo>
                  <a:lnTo>
                    <a:pt x="109" y="31"/>
                  </a:lnTo>
                  <a:lnTo>
                    <a:pt x="110" y="30"/>
                  </a:lnTo>
                  <a:lnTo>
                    <a:pt x="109" y="29"/>
                  </a:lnTo>
                  <a:lnTo>
                    <a:pt x="110" y="28"/>
                  </a:lnTo>
                  <a:lnTo>
                    <a:pt x="110" y="26"/>
                  </a:lnTo>
                  <a:lnTo>
                    <a:pt x="111" y="26"/>
                  </a:lnTo>
                  <a:lnTo>
                    <a:pt x="113" y="26"/>
                  </a:lnTo>
                  <a:lnTo>
                    <a:pt x="113" y="29"/>
                  </a:lnTo>
                  <a:lnTo>
                    <a:pt x="110" y="33"/>
                  </a:lnTo>
                  <a:lnTo>
                    <a:pt x="113" y="34"/>
                  </a:lnTo>
                  <a:lnTo>
                    <a:pt x="113" y="31"/>
                  </a:lnTo>
                  <a:lnTo>
                    <a:pt x="116" y="28"/>
                  </a:lnTo>
                  <a:lnTo>
                    <a:pt x="118" y="31"/>
                  </a:lnTo>
                  <a:lnTo>
                    <a:pt x="118" y="30"/>
                  </a:lnTo>
                  <a:lnTo>
                    <a:pt x="119" y="33"/>
                  </a:lnTo>
                  <a:lnTo>
                    <a:pt x="120" y="36"/>
                  </a:lnTo>
                  <a:lnTo>
                    <a:pt x="123" y="35"/>
                  </a:lnTo>
                  <a:lnTo>
                    <a:pt x="124" y="35"/>
                  </a:lnTo>
                  <a:lnTo>
                    <a:pt x="124" y="32"/>
                  </a:lnTo>
                  <a:lnTo>
                    <a:pt x="123" y="28"/>
                  </a:lnTo>
                  <a:lnTo>
                    <a:pt x="122" y="27"/>
                  </a:lnTo>
                  <a:lnTo>
                    <a:pt x="121" y="27"/>
                  </a:lnTo>
                  <a:lnTo>
                    <a:pt x="120" y="24"/>
                  </a:lnTo>
                  <a:lnTo>
                    <a:pt x="122" y="24"/>
                  </a:lnTo>
                  <a:lnTo>
                    <a:pt x="125" y="26"/>
                  </a:lnTo>
                  <a:lnTo>
                    <a:pt x="127" y="27"/>
                  </a:lnTo>
                  <a:lnTo>
                    <a:pt x="129" y="28"/>
                  </a:lnTo>
                  <a:lnTo>
                    <a:pt x="126" y="31"/>
                  </a:lnTo>
                  <a:lnTo>
                    <a:pt x="128" y="32"/>
                  </a:lnTo>
                  <a:lnTo>
                    <a:pt x="130" y="28"/>
                  </a:lnTo>
                  <a:lnTo>
                    <a:pt x="131" y="28"/>
                  </a:lnTo>
                  <a:lnTo>
                    <a:pt x="134" y="28"/>
                  </a:lnTo>
                  <a:lnTo>
                    <a:pt x="134" y="29"/>
                  </a:lnTo>
                  <a:lnTo>
                    <a:pt x="136" y="30"/>
                  </a:lnTo>
                  <a:lnTo>
                    <a:pt x="137" y="28"/>
                  </a:lnTo>
                  <a:lnTo>
                    <a:pt x="138" y="27"/>
                  </a:lnTo>
                  <a:lnTo>
                    <a:pt x="139" y="28"/>
                  </a:lnTo>
                  <a:lnTo>
                    <a:pt x="140" y="28"/>
                  </a:lnTo>
                  <a:lnTo>
                    <a:pt x="141" y="29"/>
                  </a:lnTo>
                  <a:lnTo>
                    <a:pt x="140" y="31"/>
                  </a:lnTo>
                  <a:lnTo>
                    <a:pt x="137" y="34"/>
                  </a:lnTo>
                  <a:lnTo>
                    <a:pt x="137" y="36"/>
                  </a:lnTo>
                  <a:lnTo>
                    <a:pt x="133" y="37"/>
                  </a:lnTo>
                  <a:lnTo>
                    <a:pt x="134" y="39"/>
                  </a:lnTo>
                  <a:lnTo>
                    <a:pt x="135" y="38"/>
                  </a:lnTo>
                  <a:lnTo>
                    <a:pt x="135" y="40"/>
                  </a:lnTo>
                  <a:lnTo>
                    <a:pt x="134" y="40"/>
                  </a:lnTo>
                  <a:lnTo>
                    <a:pt x="131" y="42"/>
                  </a:lnTo>
                  <a:lnTo>
                    <a:pt x="129" y="45"/>
                  </a:lnTo>
                  <a:lnTo>
                    <a:pt x="127" y="45"/>
                  </a:lnTo>
                  <a:lnTo>
                    <a:pt x="127" y="47"/>
                  </a:lnTo>
                  <a:lnTo>
                    <a:pt x="125" y="51"/>
                  </a:lnTo>
                  <a:lnTo>
                    <a:pt x="123" y="53"/>
                  </a:lnTo>
                  <a:lnTo>
                    <a:pt x="119" y="57"/>
                  </a:lnTo>
                  <a:lnTo>
                    <a:pt x="119" y="59"/>
                  </a:lnTo>
                  <a:lnTo>
                    <a:pt x="119" y="61"/>
                  </a:lnTo>
                  <a:lnTo>
                    <a:pt x="121" y="62"/>
                  </a:lnTo>
                  <a:lnTo>
                    <a:pt x="123" y="61"/>
                  </a:lnTo>
                  <a:lnTo>
                    <a:pt x="124" y="60"/>
                  </a:lnTo>
                  <a:lnTo>
                    <a:pt x="124" y="63"/>
                  </a:lnTo>
                  <a:lnTo>
                    <a:pt x="125" y="65"/>
                  </a:lnTo>
                  <a:lnTo>
                    <a:pt x="125" y="66"/>
                  </a:lnTo>
                  <a:lnTo>
                    <a:pt x="125" y="67"/>
                  </a:lnTo>
                  <a:lnTo>
                    <a:pt x="123" y="66"/>
                  </a:lnTo>
                  <a:lnTo>
                    <a:pt x="120" y="68"/>
                  </a:lnTo>
                  <a:lnTo>
                    <a:pt x="121" y="70"/>
                  </a:lnTo>
                  <a:lnTo>
                    <a:pt x="121" y="72"/>
                  </a:lnTo>
                  <a:lnTo>
                    <a:pt x="124" y="71"/>
                  </a:lnTo>
                  <a:lnTo>
                    <a:pt x="125" y="71"/>
                  </a:lnTo>
                  <a:lnTo>
                    <a:pt x="124" y="73"/>
                  </a:lnTo>
                  <a:lnTo>
                    <a:pt x="122" y="75"/>
                  </a:lnTo>
                  <a:lnTo>
                    <a:pt x="120" y="77"/>
                  </a:lnTo>
                  <a:lnTo>
                    <a:pt x="119" y="78"/>
                  </a:lnTo>
                  <a:lnTo>
                    <a:pt x="118" y="79"/>
                  </a:lnTo>
                  <a:lnTo>
                    <a:pt x="119" y="81"/>
                  </a:lnTo>
                  <a:lnTo>
                    <a:pt x="118" y="81"/>
                  </a:lnTo>
                  <a:lnTo>
                    <a:pt x="118" y="86"/>
                  </a:lnTo>
                  <a:lnTo>
                    <a:pt x="119" y="87"/>
                  </a:lnTo>
                  <a:lnTo>
                    <a:pt x="120" y="90"/>
                  </a:lnTo>
                  <a:lnTo>
                    <a:pt x="121" y="85"/>
                  </a:lnTo>
                  <a:lnTo>
                    <a:pt x="123" y="85"/>
                  </a:lnTo>
                  <a:lnTo>
                    <a:pt x="124" y="87"/>
                  </a:lnTo>
                  <a:lnTo>
                    <a:pt x="124" y="89"/>
                  </a:lnTo>
                  <a:lnTo>
                    <a:pt x="127" y="90"/>
                  </a:lnTo>
                  <a:lnTo>
                    <a:pt x="129" y="86"/>
                  </a:lnTo>
                  <a:lnTo>
                    <a:pt x="130" y="81"/>
                  </a:lnTo>
                  <a:lnTo>
                    <a:pt x="132" y="79"/>
                  </a:lnTo>
                  <a:lnTo>
                    <a:pt x="132" y="75"/>
                  </a:lnTo>
                  <a:lnTo>
                    <a:pt x="135" y="73"/>
                  </a:lnTo>
                  <a:lnTo>
                    <a:pt x="134" y="71"/>
                  </a:lnTo>
                  <a:lnTo>
                    <a:pt x="131" y="71"/>
                  </a:lnTo>
                  <a:lnTo>
                    <a:pt x="132" y="68"/>
                  </a:lnTo>
                  <a:lnTo>
                    <a:pt x="133" y="66"/>
                  </a:lnTo>
                  <a:lnTo>
                    <a:pt x="135" y="65"/>
                  </a:lnTo>
                  <a:lnTo>
                    <a:pt x="135" y="63"/>
                  </a:lnTo>
                  <a:lnTo>
                    <a:pt x="137" y="62"/>
                  </a:lnTo>
                  <a:lnTo>
                    <a:pt x="137" y="61"/>
                  </a:lnTo>
                  <a:lnTo>
                    <a:pt x="138" y="57"/>
                  </a:lnTo>
                  <a:lnTo>
                    <a:pt x="144" y="50"/>
                  </a:lnTo>
                  <a:lnTo>
                    <a:pt x="146" y="45"/>
                  </a:lnTo>
                  <a:lnTo>
                    <a:pt x="146" y="42"/>
                  </a:lnTo>
                  <a:lnTo>
                    <a:pt x="147" y="39"/>
                  </a:lnTo>
                  <a:lnTo>
                    <a:pt x="147" y="38"/>
                  </a:lnTo>
                  <a:lnTo>
                    <a:pt x="149" y="38"/>
                  </a:lnTo>
                  <a:lnTo>
                    <a:pt x="149" y="35"/>
                  </a:lnTo>
                  <a:lnTo>
                    <a:pt x="152" y="34"/>
                  </a:lnTo>
                  <a:lnTo>
                    <a:pt x="155" y="28"/>
                  </a:lnTo>
                  <a:lnTo>
                    <a:pt x="157" y="25"/>
                  </a:lnTo>
                  <a:lnTo>
                    <a:pt x="159" y="22"/>
                  </a:lnTo>
                  <a:lnTo>
                    <a:pt x="162" y="18"/>
                  </a:lnTo>
                  <a:lnTo>
                    <a:pt x="164" y="18"/>
                  </a:lnTo>
                  <a:lnTo>
                    <a:pt x="166" y="21"/>
                  </a:lnTo>
                  <a:lnTo>
                    <a:pt x="165" y="26"/>
                  </a:lnTo>
                  <a:lnTo>
                    <a:pt x="166" y="28"/>
                  </a:lnTo>
                  <a:lnTo>
                    <a:pt x="167" y="27"/>
                  </a:lnTo>
                  <a:lnTo>
                    <a:pt x="167" y="28"/>
                  </a:lnTo>
                  <a:lnTo>
                    <a:pt x="167" y="32"/>
                  </a:lnTo>
                  <a:lnTo>
                    <a:pt x="165" y="35"/>
                  </a:lnTo>
                  <a:lnTo>
                    <a:pt x="161" y="37"/>
                  </a:lnTo>
                  <a:lnTo>
                    <a:pt x="158" y="40"/>
                  </a:lnTo>
                  <a:lnTo>
                    <a:pt x="158" y="42"/>
                  </a:lnTo>
                  <a:lnTo>
                    <a:pt x="161" y="40"/>
                  </a:lnTo>
                  <a:lnTo>
                    <a:pt x="165" y="40"/>
                  </a:lnTo>
                  <a:lnTo>
                    <a:pt x="167" y="41"/>
                  </a:lnTo>
                  <a:lnTo>
                    <a:pt x="166" y="46"/>
                  </a:lnTo>
                  <a:lnTo>
                    <a:pt x="166" y="49"/>
                  </a:lnTo>
                  <a:lnTo>
                    <a:pt x="166" y="53"/>
                  </a:lnTo>
                  <a:lnTo>
                    <a:pt x="166" y="56"/>
                  </a:lnTo>
                  <a:lnTo>
                    <a:pt x="165" y="57"/>
                  </a:lnTo>
                  <a:lnTo>
                    <a:pt x="166" y="60"/>
                  </a:lnTo>
                  <a:lnTo>
                    <a:pt x="165" y="63"/>
                  </a:lnTo>
                  <a:lnTo>
                    <a:pt x="166" y="63"/>
                  </a:lnTo>
                  <a:lnTo>
                    <a:pt x="167" y="59"/>
                  </a:lnTo>
                  <a:lnTo>
                    <a:pt x="168" y="59"/>
                  </a:lnTo>
                  <a:lnTo>
                    <a:pt x="168" y="56"/>
                  </a:lnTo>
                  <a:lnTo>
                    <a:pt x="171" y="57"/>
                  </a:lnTo>
                  <a:lnTo>
                    <a:pt x="172" y="55"/>
                  </a:lnTo>
                  <a:lnTo>
                    <a:pt x="172" y="51"/>
                  </a:lnTo>
                  <a:lnTo>
                    <a:pt x="173" y="49"/>
                  </a:lnTo>
                  <a:lnTo>
                    <a:pt x="173" y="51"/>
                  </a:lnTo>
                  <a:lnTo>
                    <a:pt x="175" y="51"/>
                  </a:lnTo>
                  <a:lnTo>
                    <a:pt x="177" y="50"/>
                  </a:lnTo>
                  <a:lnTo>
                    <a:pt x="178" y="53"/>
                  </a:lnTo>
                  <a:lnTo>
                    <a:pt x="180" y="51"/>
                  </a:lnTo>
                  <a:lnTo>
                    <a:pt x="182" y="51"/>
                  </a:lnTo>
                  <a:lnTo>
                    <a:pt x="181" y="49"/>
                  </a:lnTo>
                  <a:lnTo>
                    <a:pt x="179" y="47"/>
                  </a:lnTo>
                  <a:lnTo>
                    <a:pt x="177" y="45"/>
                  </a:lnTo>
                  <a:lnTo>
                    <a:pt x="178" y="45"/>
                  </a:lnTo>
                  <a:lnTo>
                    <a:pt x="178" y="43"/>
                  </a:lnTo>
                  <a:lnTo>
                    <a:pt x="179" y="41"/>
                  </a:lnTo>
                  <a:lnTo>
                    <a:pt x="183" y="42"/>
                  </a:lnTo>
                  <a:lnTo>
                    <a:pt x="185" y="43"/>
                  </a:lnTo>
                  <a:lnTo>
                    <a:pt x="185" y="41"/>
                  </a:lnTo>
                  <a:lnTo>
                    <a:pt x="185" y="40"/>
                  </a:lnTo>
                  <a:lnTo>
                    <a:pt x="184" y="40"/>
                  </a:lnTo>
                  <a:lnTo>
                    <a:pt x="182" y="40"/>
                  </a:lnTo>
                  <a:lnTo>
                    <a:pt x="180" y="39"/>
                  </a:lnTo>
                  <a:lnTo>
                    <a:pt x="180" y="36"/>
                  </a:lnTo>
                  <a:lnTo>
                    <a:pt x="181" y="36"/>
                  </a:lnTo>
                  <a:lnTo>
                    <a:pt x="180" y="34"/>
                  </a:lnTo>
                  <a:lnTo>
                    <a:pt x="179" y="34"/>
                  </a:lnTo>
                  <a:lnTo>
                    <a:pt x="179" y="31"/>
                  </a:lnTo>
                  <a:lnTo>
                    <a:pt x="182" y="31"/>
                  </a:lnTo>
                  <a:lnTo>
                    <a:pt x="183" y="30"/>
                  </a:lnTo>
                  <a:lnTo>
                    <a:pt x="185" y="31"/>
                  </a:lnTo>
                  <a:lnTo>
                    <a:pt x="187" y="31"/>
                  </a:lnTo>
                  <a:lnTo>
                    <a:pt x="187" y="28"/>
                  </a:lnTo>
                  <a:lnTo>
                    <a:pt x="185" y="29"/>
                  </a:lnTo>
                  <a:lnTo>
                    <a:pt x="185" y="23"/>
                  </a:lnTo>
                  <a:lnTo>
                    <a:pt x="190" y="22"/>
                  </a:lnTo>
                  <a:lnTo>
                    <a:pt x="196" y="23"/>
                  </a:lnTo>
                  <a:lnTo>
                    <a:pt x="191" y="22"/>
                  </a:lnTo>
                  <a:lnTo>
                    <a:pt x="191" y="19"/>
                  </a:lnTo>
                  <a:lnTo>
                    <a:pt x="189" y="19"/>
                  </a:lnTo>
                  <a:lnTo>
                    <a:pt x="189" y="18"/>
                  </a:lnTo>
                  <a:lnTo>
                    <a:pt x="186" y="19"/>
                  </a:lnTo>
                  <a:lnTo>
                    <a:pt x="186" y="18"/>
                  </a:lnTo>
                  <a:lnTo>
                    <a:pt x="184" y="19"/>
                  </a:lnTo>
                  <a:lnTo>
                    <a:pt x="179" y="19"/>
                  </a:lnTo>
                  <a:lnTo>
                    <a:pt x="178" y="17"/>
                  </a:lnTo>
                  <a:lnTo>
                    <a:pt x="179" y="14"/>
                  </a:lnTo>
                  <a:lnTo>
                    <a:pt x="182" y="15"/>
                  </a:lnTo>
                  <a:lnTo>
                    <a:pt x="185" y="15"/>
                  </a:lnTo>
                  <a:lnTo>
                    <a:pt x="183" y="12"/>
                  </a:lnTo>
                  <a:lnTo>
                    <a:pt x="179" y="11"/>
                  </a:lnTo>
                  <a:lnTo>
                    <a:pt x="181" y="9"/>
                  </a:lnTo>
                  <a:lnTo>
                    <a:pt x="185" y="9"/>
                  </a:lnTo>
                  <a:lnTo>
                    <a:pt x="185" y="10"/>
                  </a:lnTo>
                  <a:lnTo>
                    <a:pt x="186" y="10"/>
                  </a:lnTo>
                  <a:lnTo>
                    <a:pt x="188" y="10"/>
                  </a:lnTo>
                  <a:lnTo>
                    <a:pt x="189" y="14"/>
                  </a:lnTo>
                  <a:lnTo>
                    <a:pt x="191" y="13"/>
                  </a:lnTo>
                  <a:lnTo>
                    <a:pt x="190" y="11"/>
                  </a:lnTo>
                  <a:lnTo>
                    <a:pt x="190" y="10"/>
                  </a:lnTo>
                  <a:lnTo>
                    <a:pt x="187" y="8"/>
                  </a:lnTo>
                  <a:lnTo>
                    <a:pt x="187" y="5"/>
                  </a:lnTo>
                  <a:lnTo>
                    <a:pt x="189" y="3"/>
                  </a:lnTo>
                  <a:lnTo>
                    <a:pt x="191" y="3"/>
                  </a:lnTo>
                  <a:lnTo>
                    <a:pt x="191" y="1"/>
                  </a:lnTo>
                  <a:lnTo>
                    <a:pt x="193" y="2"/>
                  </a:lnTo>
                  <a:lnTo>
                    <a:pt x="194" y="1"/>
                  </a:lnTo>
                  <a:lnTo>
                    <a:pt x="195" y="2"/>
                  </a:lnTo>
                  <a:lnTo>
                    <a:pt x="193" y="4"/>
                  </a:lnTo>
                  <a:lnTo>
                    <a:pt x="194" y="6"/>
                  </a:lnTo>
                  <a:lnTo>
                    <a:pt x="196" y="4"/>
                  </a:lnTo>
                  <a:lnTo>
                    <a:pt x="197" y="6"/>
                  </a:lnTo>
                  <a:lnTo>
                    <a:pt x="199" y="6"/>
                  </a:lnTo>
                  <a:lnTo>
                    <a:pt x="201" y="3"/>
                  </a:lnTo>
                  <a:lnTo>
                    <a:pt x="202" y="4"/>
                  </a:lnTo>
                  <a:lnTo>
                    <a:pt x="204" y="2"/>
                  </a:lnTo>
                  <a:lnTo>
                    <a:pt x="205" y="4"/>
                  </a:lnTo>
                  <a:lnTo>
                    <a:pt x="206" y="1"/>
                  </a:lnTo>
                  <a:lnTo>
                    <a:pt x="209" y="0"/>
                  </a:lnTo>
                  <a:lnTo>
                    <a:pt x="210" y="2"/>
                  </a:lnTo>
                  <a:lnTo>
                    <a:pt x="209" y="4"/>
                  </a:lnTo>
                  <a:lnTo>
                    <a:pt x="209" y="6"/>
                  </a:lnTo>
                  <a:lnTo>
                    <a:pt x="210" y="9"/>
                  </a:lnTo>
                  <a:lnTo>
                    <a:pt x="213" y="6"/>
                  </a:lnTo>
                  <a:lnTo>
                    <a:pt x="217" y="5"/>
                  </a:lnTo>
                  <a:lnTo>
                    <a:pt x="220" y="7"/>
                  </a:lnTo>
                  <a:lnTo>
                    <a:pt x="220" y="8"/>
                  </a:lnTo>
                  <a:lnTo>
                    <a:pt x="220" y="10"/>
                  </a:lnTo>
                  <a:lnTo>
                    <a:pt x="220" y="12"/>
                  </a:lnTo>
                  <a:lnTo>
                    <a:pt x="216" y="12"/>
                  </a:lnTo>
                  <a:lnTo>
                    <a:pt x="216" y="13"/>
                  </a:lnTo>
                  <a:lnTo>
                    <a:pt x="219" y="13"/>
                  </a:lnTo>
                  <a:lnTo>
                    <a:pt x="219" y="15"/>
                  </a:lnTo>
                  <a:lnTo>
                    <a:pt x="216" y="16"/>
                  </a:lnTo>
                  <a:lnTo>
                    <a:pt x="217" y="16"/>
                  </a:lnTo>
                  <a:lnTo>
                    <a:pt x="217" y="17"/>
                  </a:lnTo>
                  <a:lnTo>
                    <a:pt x="213" y="16"/>
                  </a:lnTo>
                  <a:lnTo>
                    <a:pt x="212" y="17"/>
                  </a:lnTo>
                  <a:lnTo>
                    <a:pt x="215" y="19"/>
                  </a:lnTo>
                  <a:lnTo>
                    <a:pt x="214" y="21"/>
                  </a:lnTo>
                  <a:lnTo>
                    <a:pt x="210" y="21"/>
                  </a:lnTo>
                  <a:lnTo>
                    <a:pt x="209" y="19"/>
                  </a:lnTo>
                  <a:lnTo>
                    <a:pt x="209" y="21"/>
                  </a:lnTo>
                  <a:lnTo>
                    <a:pt x="207" y="21"/>
                  </a:lnTo>
                  <a:lnTo>
                    <a:pt x="207" y="20"/>
                  </a:lnTo>
                  <a:lnTo>
                    <a:pt x="205" y="21"/>
                  </a:lnTo>
                  <a:lnTo>
                    <a:pt x="205" y="22"/>
                  </a:lnTo>
                  <a:lnTo>
                    <a:pt x="200" y="22"/>
                  </a:lnTo>
                  <a:lnTo>
                    <a:pt x="201" y="23"/>
                  </a:lnTo>
                  <a:lnTo>
                    <a:pt x="203" y="25"/>
                  </a:lnTo>
                  <a:lnTo>
                    <a:pt x="204" y="23"/>
                  </a:lnTo>
                  <a:lnTo>
                    <a:pt x="208" y="23"/>
                  </a:lnTo>
                  <a:lnTo>
                    <a:pt x="208" y="25"/>
                  </a:lnTo>
                  <a:lnTo>
                    <a:pt x="209" y="23"/>
                  </a:lnTo>
                  <a:lnTo>
                    <a:pt x="211" y="24"/>
                  </a:lnTo>
                  <a:lnTo>
                    <a:pt x="212" y="25"/>
                  </a:lnTo>
                  <a:lnTo>
                    <a:pt x="209" y="28"/>
                  </a:lnTo>
                  <a:lnTo>
                    <a:pt x="205" y="31"/>
                  </a:lnTo>
                  <a:lnTo>
                    <a:pt x="204" y="32"/>
                  </a:lnTo>
                  <a:lnTo>
                    <a:pt x="205" y="32"/>
                  </a:lnTo>
                  <a:lnTo>
                    <a:pt x="198" y="35"/>
                  </a:lnTo>
                  <a:lnTo>
                    <a:pt x="200" y="36"/>
                  </a:lnTo>
                  <a:lnTo>
                    <a:pt x="207" y="34"/>
                  </a:lnTo>
                  <a:lnTo>
                    <a:pt x="209" y="31"/>
                  </a:lnTo>
                  <a:lnTo>
                    <a:pt x="212" y="29"/>
                  </a:lnTo>
                  <a:lnTo>
                    <a:pt x="214" y="26"/>
                  </a:lnTo>
                  <a:lnTo>
                    <a:pt x="216" y="26"/>
                  </a:lnTo>
                  <a:lnTo>
                    <a:pt x="217" y="27"/>
                  </a:lnTo>
                  <a:lnTo>
                    <a:pt x="218" y="30"/>
                  </a:lnTo>
                  <a:lnTo>
                    <a:pt x="216" y="34"/>
                  </a:lnTo>
                  <a:lnTo>
                    <a:pt x="213" y="37"/>
                  </a:lnTo>
                  <a:lnTo>
                    <a:pt x="209" y="41"/>
                  </a:lnTo>
                  <a:lnTo>
                    <a:pt x="207" y="43"/>
                  </a:lnTo>
                  <a:lnTo>
                    <a:pt x="205" y="45"/>
                  </a:lnTo>
                  <a:lnTo>
                    <a:pt x="207" y="45"/>
                  </a:lnTo>
                  <a:lnTo>
                    <a:pt x="207" y="48"/>
                  </a:lnTo>
                  <a:lnTo>
                    <a:pt x="208" y="48"/>
                  </a:lnTo>
                  <a:lnTo>
                    <a:pt x="209" y="43"/>
                  </a:lnTo>
                  <a:lnTo>
                    <a:pt x="211" y="42"/>
                  </a:lnTo>
                  <a:lnTo>
                    <a:pt x="210" y="44"/>
                  </a:lnTo>
                  <a:lnTo>
                    <a:pt x="213" y="43"/>
                  </a:lnTo>
                  <a:lnTo>
                    <a:pt x="214" y="41"/>
                  </a:lnTo>
                  <a:lnTo>
                    <a:pt x="216" y="40"/>
                  </a:lnTo>
                  <a:lnTo>
                    <a:pt x="217" y="42"/>
                  </a:lnTo>
                  <a:lnTo>
                    <a:pt x="214" y="44"/>
                  </a:lnTo>
                  <a:lnTo>
                    <a:pt x="213" y="46"/>
                  </a:lnTo>
                  <a:lnTo>
                    <a:pt x="214" y="47"/>
                  </a:lnTo>
                  <a:lnTo>
                    <a:pt x="216" y="43"/>
                  </a:lnTo>
                  <a:lnTo>
                    <a:pt x="217" y="43"/>
                  </a:lnTo>
                  <a:lnTo>
                    <a:pt x="218" y="40"/>
                  </a:lnTo>
                  <a:lnTo>
                    <a:pt x="220" y="40"/>
                  </a:lnTo>
                  <a:lnTo>
                    <a:pt x="221" y="40"/>
                  </a:lnTo>
                  <a:lnTo>
                    <a:pt x="219" y="48"/>
                  </a:lnTo>
                  <a:lnTo>
                    <a:pt x="218" y="54"/>
                  </a:lnTo>
                  <a:lnTo>
                    <a:pt x="218" y="57"/>
                  </a:lnTo>
                  <a:lnTo>
                    <a:pt x="220" y="63"/>
                  </a:lnTo>
                  <a:lnTo>
                    <a:pt x="220" y="67"/>
                  </a:lnTo>
                  <a:lnTo>
                    <a:pt x="220" y="71"/>
                  </a:lnTo>
                  <a:lnTo>
                    <a:pt x="217" y="73"/>
                  </a:lnTo>
                  <a:lnTo>
                    <a:pt x="219" y="75"/>
                  </a:lnTo>
                  <a:lnTo>
                    <a:pt x="222" y="69"/>
                  </a:lnTo>
                  <a:lnTo>
                    <a:pt x="222" y="65"/>
                  </a:lnTo>
                  <a:lnTo>
                    <a:pt x="220" y="60"/>
                  </a:lnTo>
                  <a:lnTo>
                    <a:pt x="220" y="56"/>
                  </a:lnTo>
                  <a:lnTo>
                    <a:pt x="220" y="51"/>
                  </a:lnTo>
                  <a:lnTo>
                    <a:pt x="219" y="49"/>
                  </a:lnTo>
                  <a:lnTo>
                    <a:pt x="221" y="46"/>
                  </a:lnTo>
                  <a:lnTo>
                    <a:pt x="221" y="44"/>
                  </a:lnTo>
                  <a:lnTo>
                    <a:pt x="221" y="42"/>
                  </a:lnTo>
                  <a:lnTo>
                    <a:pt x="225" y="41"/>
                  </a:lnTo>
                  <a:lnTo>
                    <a:pt x="226" y="43"/>
                  </a:lnTo>
                  <a:lnTo>
                    <a:pt x="226" y="40"/>
                  </a:lnTo>
                  <a:lnTo>
                    <a:pt x="227" y="40"/>
                  </a:lnTo>
                  <a:lnTo>
                    <a:pt x="227" y="39"/>
                  </a:lnTo>
                  <a:lnTo>
                    <a:pt x="225" y="40"/>
                  </a:lnTo>
                  <a:lnTo>
                    <a:pt x="223" y="37"/>
                  </a:lnTo>
                  <a:lnTo>
                    <a:pt x="222" y="35"/>
                  </a:lnTo>
                  <a:lnTo>
                    <a:pt x="224" y="31"/>
                  </a:lnTo>
                  <a:lnTo>
                    <a:pt x="224" y="27"/>
                  </a:lnTo>
                  <a:lnTo>
                    <a:pt x="227" y="26"/>
                  </a:lnTo>
                  <a:lnTo>
                    <a:pt x="227" y="25"/>
                  </a:lnTo>
                  <a:lnTo>
                    <a:pt x="225" y="25"/>
                  </a:lnTo>
                  <a:lnTo>
                    <a:pt x="224" y="23"/>
                  </a:lnTo>
                  <a:lnTo>
                    <a:pt x="225" y="21"/>
                  </a:lnTo>
                  <a:lnTo>
                    <a:pt x="227" y="19"/>
                  </a:lnTo>
                  <a:lnTo>
                    <a:pt x="227" y="17"/>
                  </a:lnTo>
                  <a:lnTo>
                    <a:pt x="229" y="14"/>
                  </a:lnTo>
                  <a:lnTo>
                    <a:pt x="232" y="11"/>
                  </a:lnTo>
                  <a:lnTo>
                    <a:pt x="235" y="10"/>
                  </a:lnTo>
                  <a:lnTo>
                    <a:pt x="238" y="9"/>
                  </a:lnTo>
                  <a:lnTo>
                    <a:pt x="239" y="10"/>
                  </a:lnTo>
                  <a:lnTo>
                    <a:pt x="242" y="10"/>
                  </a:lnTo>
                  <a:lnTo>
                    <a:pt x="244" y="10"/>
                  </a:lnTo>
                  <a:lnTo>
                    <a:pt x="245" y="12"/>
                  </a:lnTo>
                  <a:lnTo>
                    <a:pt x="246" y="13"/>
                  </a:lnTo>
                  <a:lnTo>
                    <a:pt x="250" y="13"/>
                  </a:lnTo>
                  <a:lnTo>
                    <a:pt x="249" y="15"/>
                  </a:lnTo>
                  <a:lnTo>
                    <a:pt x="248" y="16"/>
                  </a:lnTo>
                  <a:lnTo>
                    <a:pt x="246" y="17"/>
                  </a:lnTo>
                  <a:lnTo>
                    <a:pt x="246" y="18"/>
                  </a:lnTo>
                  <a:lnTo>
                    <a:pt x="250" y="16"/>
                  </a:lnTo>
                  <a:lnTo>
                    <a:pt x="250" y="17"/>
                  </a:lnTo>
                  <a:lnTo>
                    <a:pt x="249" y="19"/>
                  </a:lnTo>
                  <a:lnTo>
                    <a:pt x="250" y="19"/>
                  </a:lnTo>
                  <a:lnTo>
                    <a:pt x="247" y="22"/>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657" name="Freeform 157"/>
            <p:cNvSpPr>
              <a:spLocks/>
            </p:cNvSpPr>
            <p:nvPr/>
          </p:nvSpPr>
          <p:spPr bwMode="auto">
            <a:xfrm>
              <a:off x="8505827" y="1364349"/>
              <a:ext cx="387350" cy="219075"/>
            </a:xfrm>
            <a:custGeom>
              <a:avLst/>
              <a:gdLst>
                <a:gd name="T0" fmla="*/ 2147483647 w 244"/>
                <a:gd name="T1" fmla="*/ 2147483647 h 138"/>
                <a:gd name="T2" fmla="*/ 2147483647 w 244"/>
                <a:gd name="T3" fmla="*/ 2147483647 h 138"/>
                <a:gd name="T4" fmla="*/ 2147483647 w 244"/>
                <a:gd name="T5" fmla="*/ 2147483647 h 138"/>
                <a:gd name="T6" fmla="*/ 2147483647 w 244"/>
                <a:gd name="T7" fmla="*/ 2147483647 h 138"/>
                <a:gd name="T8" fmla="*/ 2147483647 w 244"/>
                <a:gd name="T9" fmla="*/ 2147483647 h 138"/>
                <a:gd name="T10" fmla="*/ 2147483647 w 244"/>
                <a:gd name="T11" fmla="*/ 2147483647 h 138"/>
                <a:gd name="T12" fmla="*/ 2147483647 w 244"/>
                <a:gd name="T13" fmla="*/ 2147483647 h 138"/>
                <a:gd name="T14" fmla="*/ 0 w 244"/>
                <a:gd name="T15" fmla="*/ 2147483647 h 138"/>
                <a:gd name="T16" fmla="*/ 2147483647 w 244"/>
                <a:gd name="T17" fmla="*/ 2147483647 h 138"/>
                <a:gd name="T18" fmla="*/ 2147483647 w 244"/>
                <a:gd name="T19" fmla="*/ 2147483647 h 138"/>
                <a:gd name="T20" fmla="*/ 2147483647 w 244"/>
                <a:gd name="T21" fmla="*/ 2147483647 h 138"/>
                <a:gd name="T22" fmla="*/ 2147483647 w 244"/>
                <a:gd name="T23" fmla="*/ 2147483647 h 138"/>
                <a:gd name="T24" fmla="*/ 2147483647 w 244"/>
                <a:gd name="T25" fmla="*/ 2147483647 h 138"/>
                <a:gd name="T26" fmla="*/ 2147483647 w 244"/>
                <a:gd name="T27" fmla="*/ 2147483647 h 138"/>
                <a:gd name="T28" fmla="*/ 2147483647 w 244"/>
                <a:gd name="T29" fmla="*/ 2147483647 h 138"/>
                <a:gd name="T30" fmla="*/ 2147483647 w 244"/>
                <a:gd name="T31" fmla="*/ 2147483647 h 138"/>
                <a:gd name="T32" fmla="*/ 2147483647 w 244"/>
                <a:gd name="T33" fmla="*/ 2147483647 h 138"/>
                <a:gd name="T34" fmla="*/ 2147483647 w 244"/>
                <a:gd name="T35" fmla="*/ 2147483647 h 138"/>
                <a:gd name="T36" fmla="*/ 2147483647 w 244"/>
                <a:gd name="T37" fmla="*/ 2147483647 h 138"/>
                <a:gd name="T38" fmla="*/ 2147483647 w 244"/>
                <a:gd name="T39" fmla="*/ 2147483647 h 138"/>
                <a:gd name="T40" fmla="*/ 2147483647 w 244"/>
                <a:gd name="T41" fmla="*/ 2147483647 h 138"/>
                <a:gd name="T42" fmla="*/ 2147483647 w 244"/>
                <a:gd name="T43" fmla="*/ 2147483647 h 138"/>
                <a:gd name="T44" fmla="*/ 2147483647 w 244"/>
                <a:gd name="T45" fmla="*/ 2147483647 h 138"/>
                <a:gd name="T46" fmla="*/ 2147483647 w 244"/>
                <a:gd name="T47" fmla="*/ 2147483647 h 138"/>
                <a:gd name="T48" fmla="*/ 2147483647 w 244"/>
                <a:gd name="T49" fmla="*/ 2147483647 h 138"/>
                <a:gd name="T50" fmla="*/ 2147483647 w 244"/>
                <a:gd name="T51" fmla="*/ 2147483647 h 138"/>
                <a:gd name="T52" fmla="*/ 2147483647 w 244"/>
                <a:gd name="T53" fmla="*/ 2147483647 h 138"/>
                <a:gd name="T54" fmla="*/ 2147483647 w 244"/>
                <a:gd name="T55" fmla="*/ 2147483647 h 138"/>
                <a:gd name="T56" fmla="*/ 2147483647 w 244"/>
                <a:gd name="T57" fmla="*/ 2147483647 h 138"/>
                <a:gd name="T58" fmla="*/ 2147483647 w 244"/>
                <a:gd name="T59" fmla="*/ 2147483647 h 138"/>
                <a:gd name="T60" fmla="*/ 2147483647 w 244"/>
                <a:gd name="T61" fmla="*/ 2147483647 h 138"/>
                <a:gd name="T62" fmla="*/ 2147483647 w 244"/>
                <a:gd name="T63" fmla="*/ 2147483647 h 138"/>
                <a:gd name="T64" fmla="*/ 2147483647 w 244"/>
                <a:gd name="T65" fmla="*/ 2147483647 h 138"/>
                <a:gd name="T66" fmla="*/ 2147483647 w 244"/>
                <a:gd name="T67" fmla="*/ 2147483647 h 138"/>
                <a:gd name="T68" fmla="*/ 2147483647 w 244"/>
                <a:gd name="T69" fmla="*/ 2147483647 h 138"/>
                <a:gd name="T70" fmla="*/ 2147483647 w 244"/>
                <a:gd name="T71" fmla="*/ 2147483647 h 138"/>
                <a:gd name="T72" fmla="*/ 2147483647 w 244"/>
                <a:gd name="T73" fmla="*/ 2147483647 h 138"/>
                <a:gd name="T74" fmla="*/ 2147483647 w 244"/>
                <a:gd name="T75" fmla="*/ 2147483647 h 138"/>
                <a:gd name="T76" fmla="*/ 2147483647 w 244"/>
                <a:gd name="T77" fmla="*/ 2147483647 h 138"/>
                <a:gd name="T78" fmla="*/ 2147483647 w 244"/>
                <a:gd name="T79" fmla="*/ 2147483647 h 138"/>
                <a:gd name="T80" fmla="*/ 2147483647 w 244"/>
                <a:gd name="T81" fmla="*/ 2147483647 h 138"/>
                <a:gd name="T82" fmla="*/ 2147483647 w 244"/>
                <a:gd name="T83" fmla="*/ 2147483647 h 138"/>
                <a:gd name="T84" fmla="*/ 2147483647 w 244"/>
                <a:gd name="T85" fmla="*/ 2147483647 h 138"/>
                <a:gd name="T86" fmla="*/ 2147483647 w 244"/>
                <a:gd name="T87" fmla="*/ 2147483647 h 138"/>
                <a:gd name="T88" fmla="*/ 2147483647 w 244"/>
                <a:gd name="T89" fmla="*/ 2147483647 h 138"/>
                <a:gd name="T90" fmla="*/ 2147483647 w 244"/>
                <a:gd name="T91" fmla="*/ 2147483647 h 138"/>
                <a:gd name="T92" fmla="*/ 2147483647 w 244"/>
                <a:gd name="T93" fmla="*/ 2147483647 h 138"/>
                <a:gd name="T94" fmla="*/ 2147483647 w 244"/>
                <a:gd name="T95" fmla="*/ 2147483647 h 138"/>
                <a:gd name="T96" fmla="*/ 2147483647 w 244"/>
                <a:gd name="T97" fmla="*/ 2147483647 h 138"/>
                <a:gd name="T98" fmla="*/ 2147483647 w 244"/>
                <a:gd name="T99" fmla="*/ 2147483647 h 138"/>
                <a:gd name="T100" fmla="*/ 2147483647 w 244"/>
                <a:gd name="T101" fmla="*/ 2147483647 h 138"/>
                <a:gd name="T102" fmla="*/ 2147483647 w 244"/>
                <a:gd name="T103" fmla="*/ 2147483647 h 138"/>
                <a:gd name="T104" fmla="*/ 2147483647 w 244"/>
                <a:gd name="T105" fmla="*/ 2147483647 h 138"/>
                <a:gd name="T106" fmla="*/ 2147483647 w 244"/>
                <a:gd name="T107" fmla="*/ 2147483647 h 138"/>
                <a:gd name="T108" fmla="*/ 2147483647 w 244"/>
                <a:gd name="T109" fmla="*/ 2147483647 h 138"/>
                <a:gd name="T110" fmla="*/ 2147483647 w 244"/>
                <a:gd name="T111" fmla="*/ 2147483647 h 138"/>
                <a:gd name="T112" fmla="*/ 2147483647 w 244"/>
                <a:gd name="T113" fmla="*/ 2147483647 h 138"/>
                <a:gd name="T114" fmla="*/ 2147483647 w 244"/>
                <a:gd name="T115" fmla="*/ 2147483647 h 138"/>
                <a:gd name="T116" fmla="*/ 2147483647 w 244"/>
                <a:gd name="T117" fmla="*/ 2147483647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38"/>
                <a:gd name="T179" fmla="*/ 244 w 244"/>
                <a:gd name="T180" fmla="*/ 138 h 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38">
                  <a:moveTo>
                    <a:pt x="29" y="137"/>
                  </a:moveTo>
                  <a:lnTo>
                    <a:pt x="31" y="137"/>
                  </a:lnTo>
                  <a:lnTo>
                    <a:pt x="32" y="137"/>
                  </a:lnTo>
                  <a:lnTo>
                    <a:pt x="32" y="136"/>
                  </a:lnTo>
                  <a:lnTo>
                    <a:pt x="30" y="136"/>
                  </a:lnTo>
                  <a:lnTo>
                    <a:pt x="29" y="136"/>
                  </a:lnTo>
                  <a:lnTo>
                    <a:pt x="27" y="135"/>
                  </a:lnTo>
                  <a:lnTo>
                    <a:pt x="26" y="135"/>
                  </a:lnTo>
                  <a:lnTo>
                    <a:pt x="27" y="134"/>
                  </a:lnTo>
                  <a:lnTo>
                    <a:pt x="27" y="132"/>
                  </a:lnTo>
                  <a:lnTo>
                    <a:pt x="29" y="132"/>
                  </a:lnTo>
                  <a:lnTo>
                    <a:pt x="30" y="132"/>
                  </a:lnTo>
                  <a:lnTo>
                    <a:pt x="30" y="131"/>
                  </a:lnTo>
                  <a:lnTo>
                    <a:pt x="32" y="130"/>
                  </a:lnTo>
                  <a:lnTo>
                    <a:pt x="34" y="129"/>
                  </a:lnTo>
                  <a:lnTo>
                    <a:pt x="35" y="128"/>
                  </a:lnTo>
                  <a:lnTo>
                    <a:pt x="37" y="127"/>
                  </a:lnTo>
                  <a:lnTo>
                    <a:pt x="36" y="126"/>
                  </a:lnTo>
                  <a:lnTo>
                    <a:pt x="35" y="125"/>
                  </a:lnTo>
                  <a:lnTo>
                    <a:pt x="35" y="124"/>
                  </a:lnTo>
                  <a:lnTo>
                    <a:pt x="35" y="123"/>
                  </a:lnTo>
                  <a:lnTo>
                    <a:pt x="33" y="124"/>
                  </a:lnTo>
                  <a:lnTo>
                    <a:pt x="31" y="125"/>
                  </a:lnTo>
                  <a:lnTo>
                    <a:pt x="29" y="127"/>
                  </a:lnTo>
                  <a:lnTo>
                    <a:pt x="28" y="129"/>
                  </a:lnTo>
                  <a:lnTo>
                    <a:pt x="26" y="130"/>
                  </a:lnTo>
                  <a:lnTo>
                    <a:pt x="23" y="131"/>
                  </a:lnTo>
                  <a:lnTo>
                    <a:pt x="22" y="131"/>
                  </a:lnTo>
                  <a:lnTo>
                    <a:pt x="19" y="131"/>
                  </a:lnTo>
                  <a:lnTo>
                    <a:pt x="18" y="133"/>
                  </a:lnTo>
                  <a:lnTo>
                    <a:pt x="19" y="133"/>
                  </a:lnTo>
                  <a:lnTo>
                    <a:pt x="20" y="135"/>
                  </a:lnTo>
                  <a:lnTo>
                    <a:pt x="18" y="136"/>
                  </a:lnTo>
                  <a:lnTo>
                    <a:pt x="16" y="137"/>
                  </a:lnTo>
                  <a:lnTo>
                    <a:pt x="13" y="137"/>
                  </a:lnTo>
                  <a:lnTo>
                    <a:pt x="12" y="137"/>
                  </a:lnTo>
                  <a:lnTo>
                    <a:pt x="9" y="136"/>
                  </a:lnTo>
                  <a:lnTo>
                    <a:pt x="8" y="134"/>
                  </a:lnTo>
                  <a:lnTo>
                    <a:pt x="8" y="132"/>
                  </a:lnTo>
                  <a:lnTo>
                    <a:pt x="10" y="131"/>
                  </a:lnTo>
                  <a:lnTo>
                    <a:pt x="12" y="132"/>
                  </a:lnTo>
                  <a:lnTo>
                    <a:pt x="13" y="132"/>
                  </a:lnTo>
                  <a:lnTo>
                    <a:pt x="15" y="132"/>
                  </a:lnTo>
                  <a:lnTo>
                    <a:pt x="16" y="130"/>
                  </a:lnTo>
                  <a:lnTo>
                    <a:pt x="15" y="129"/>
                  </a:lnTo>
                  <a:lnTo>
                    <a:pt x="14" y="129"/>
                  </a:lnTo>
                  <a:lnTo>
                    <a:pt x="13" y="128"/>
                  </a:lnTo>
                  <a:lnTo>
                    <a:pt x="14" y="126"/>
                  </a:lnTo>
                  <a:lnTo>
                    <a:pt x="17" y="126"/>
                  </a:lnTo>
                  <a:lnTo>
                    <a:pt x="19" y="124"/>
                  </a:lnTo>
                  <a:lnTo>
                    <a:pt x="22" y="124"/>
                  </a:lnTo>
                  <a:lnTo>
                    <a:pt x="23" y="122"/>
                  </a:lnTo>
                  <a:lnTo>
                    <a:pt x="25" y="121"/>
                  </a:lnTo>
                  <a:lnTo>
                    <a:pt x="25" y="119"/>
                  </a:lnTo>
                  <a:lnTo>
                    <a:pt x="25" y="118"/>
                  </a:lnTo>
                  <a:lnTo>
                    <a:pt x="23" y="118"/>
                  </a:lnTo>
                  <a:lnTo>
                    <a:pt x="21" y="118"/>
                  </a:lnTo>
                  <a:lnTo>
                    <a:pt x="22" y="119"/>
                  </a:lnTo>
                  <a:lnTo>
                    <a:pt x="23" y="121"/>
                  </a:lnTo>
                  <a:lnTo>
                    <a:pt x="20" y="123"/>
                  </a:lnTo>
                  <a:lnTo>
                    <a:pt x="19" y="120"/>
                  </a:lnTo>
                  <a:lnTo>
                    <a:pt x="18" y="124"/>
                  </a:lnTo>
                  <a:lnTo>
                    <a:pt x="15" y="125"/>
                  </a:lnTo>
                  <a:lnTo>
                    <a:pt x="14" y="122"/>
                  </a:lnTo>
                  <a:lnTo>
                    <a:pt x="12" y="125"/>
                  </a:lnTo>
                  <a:lnTo>
                    <a:pt x="12" y="126"/>
                  </a:lnTo>
                  <a:lnTo>
                    <a:pt x="10" y="124"/>
                  </a:lnTo>
                  <a:lnTo>
                    <a:pt x="9" y="126"/>
                  </a:lnTo>
                  <a:lnTo>
                    <a:pt x="8" y="127"/>
                  </a:lnTo>
                  <a:lnTo>
                    <a:pt x="8" y="128"/>
                  </a:lnTo>
                  <a:lnTo>
                    <a:pt x="7" y="129"/>
                  </a:lnTo>
                  <a:lnTo>
                    <a:pt x="4" y="130"/>
                  </a:lnTo>
                  <a:lnTo>
                    <a:pt x="2" y="130"/>
                  </a:lnTo>
                  <a:lnTo>
                    <a:pt x="0" y="128"/>
                  </a:lnTo>
                  <a:lnTo>
                    <a:pt x="0" y="125"/>
                  </a:lnTo>
                  <a:lnTo>
                    <a:pt x="0" y="124"/>
                  </a:lnTo>
                  <a:lnTo>
                    <a:pt x="2" y="124"/>
                  </a:lnTo>
                  <a:lnTo>
                    <a:pt x="1" y="123"/>
                  </a:lnTo>
                  <a:lnTo>
                    <a:pt x="2" y="121"/>
                  </a:lnTo>
                  <a:lnTo>
                    <a:pt x="4" y="121"/>
                  </a:lnTo>
                  <a:lnTo>
                    <a:pt x="5" y="120"/>
                  </a:lnTo>
                  <a:lnTo>
                    <a:pt x="6" y="119"/>
                  </a:lnTo>
                  <a:lnTo>
                    <a:pt x="3" y="120"/>
                  </a:lnTo>
                  <a:lnTo>
                    <a:pt x="2" y="118"/>
                  </a:lnTo>
                  <a:lnTo>
                    <a:pt x="1" y="118"/>
                  </a:lnTo>
                  <a:lnTo>
                    <a:pt x="3" y="117"/>
                  </a:lnTo>
                  <a:lnTo>
                    <a:pt x="5" y="117"/>
                  </a:lnTo>
                  <a:lnTo>
                    <a:pt x="5" y="115"/>
                  </a:lnTo>
                  <a:lnTo>
                    <a:pt x="6" y="115"/>
                  </a:lnTo>
                  <a:lnTo>
                    <a:pt x="6" y="117"/>
                  </a:lnTo>
                  <a:lnTo>
                    <a:pt x="6" y="118"/>
                  </a:lnTo>
                  <a:lnTo>
                    <a:pt x="7" y="119"/>
                  </a:lnTo>
                  <a:lnTo>
                    <a:pt x="7" y="118"/>
                  </a:lnTo>
                  <a:lnTo>
                    <a:pt x="8" y="117"/>
                  </a:lnTo>
                  <a:lnTo>
                    <a:pt x="7" y="116"/>
                  </a:lnTo>
                  <a:lnTo>
                    <a:pt x="8" y="114"/>
                  </a:lnTo>
                  <a:lnTo>
                    <a:pt x="8" y="113"/>
                  </a:lnTo>
                  <a:lnTo>
                    <a:pt x="10" y="113"/>
                  </a:lnTo>
                  <a:lnTo>
                    <a:pt x="10" y="115"/>
                  </a:lnTo>
                  <a:lnTo>
                    <a:pt x="10" y="117"/>
                  </a:lnTo>
                  <a:lnTo>
                    <a:pt x="10" y="118"/>
                  </a:lnTo>
                  <a:lnTo>
                    <a:pt x="11" y="118"/>
                  </a:lnTo>
                  <a:lnTo>
                    <a:pt x="12" y="118"/>
                  </a:lnTo>
                  <a:lnTo>
                    <a:pt x="13" y="117"/>
                  </a:lnTo>
                  <a:lnTo>
                    <a:pt x="14" y="116"/>
                  </a:lnTo>
                  <a:lnTo>
                    <a:pt x="16" y="116"/>
                  </a:lnTo>
                  <a:lnTo>
                    <a:pt x="16" y="118"/>
                  </a:lnTo>
                  <a:lnTo>
                    <a:pt x="18" y="116"/>
                  </a:lnTo>
                  <a:lnTo>
                    <a:pt x="17" y="115"/>
                  </a:lnTo>
                  <a:lnTo>
                    <a:pt x="18" y="114"/>
                  </a:lnTo>
                  <a:lnTo>
                    <a:pt x="16" y="112"/>
                  </a:lnTo>
                  <a:lnTo>
                    <a:pt x="17" y="112"/>
                  </a:lnTo>
                  <a:lnTo>
                    <a:pt x="18" y="112"/>
                  </a:lnTo>
                  <a:lnTo>
                    <a:pt x="20" y="113"/>
                  </a:lnTo>
                  <a:lnTo>
                    <a:pt x="20" y="115"/>
                  </a:lnTo>
                  <a:lnTo>
                    <a:pt x="21" y="113"/>
                  </a:lnTo>
                  <a:lnTo>
                    <a:pt x="21" y="112"/>
                  </a:lnTo>
                  <a:lnTo>
                    <a:pt x="23" y="112"/>
                  </a:lnTo>
                  <a:lnTo>
                    <a:pt x="23" y="113"/>
                  </a:lnTo>
                  <a:lnTo>
                    <a:pt x="24" y="115"/>
                  </a:lnTo>
                  <a:lnTo>
                    <a:pt x="24" y="113"/>
                  </a:lnTo>
                  <a:lnTo>
                    <a:pt x="23" y="111"/>
                  </a:lnTo>
                  <a:lnTo>
                    <a:pt x="23" y="110"/>
                  </a:lnTo>
                  <a:lnTo>
                    <a:pt x="22" y="108"/>
                  </a:lnTo>
                  <a:lnTo>
                    <a:pt x="21" y="106"/>
                  </a:lnTo>
                  <a:lnTo>
                    <a:pt x="20" y="104"/>
                  </a:lnTo>
                  <a:lnTo>
                    <a:pt x="21" y="100"/>
                  </a:lnTo>
                  <a:lnTo>
                    <a:pt x="23" y="100"/>
                  </a:lnTo>
                  <a:lnTo>
                    <a:pt x="24" y="100"/>
                  </a:lnTo>
                  <a:lnTo>
                    <a:pt x="25" y="102"/>
                  </a:lnTo>
                  <a:lnTo>
                    <a:pt x="24" y="103"/>
                  </a:lnTo>
                  <a:lnTo>
                    <a:pt x="25" y="105"/>
                  </a:lnTo>
                  <a:lnTo>
                    <a:pt x="27" y="106"/>
                  </a:lnTo>
                  <a:lnTo>
                    <a:pt x="29" y="106"/>
                  </a:lnTo>
                  <a:lnTo>
                    <a:pt x="29" y="108"/>
                  </a:lnTo>
                  <a:lnTo>
                    <a:pt x="29" y="111"/>
                  </a:lnTo>
                  <a:lnTo>
                    <a:pt x="28" y="112"/>
                  </a:lnTo>
                  <a:lnTo>
                    <a:pt x="29" y="112"/>
                  </a:lnTo>
                  <a:lnTo>
                    <a:pt x="30" y="110"/>
                  </a:lnTo>
                  <a:lnTo>
                    <a:pt x="32" y="111"/>
                  </a:lnTo>
                  <a:lnTo>
                    <a:pt x="32" y="113"/>
                  </a:lnTo>
                  <a:lnTo>
                    <a:pt x="31" y="115"/>
                  </a:lnTo>
                  <a:lnTo>
                    <a:pt x="29" y="115"/>
                  </a:lnTo>
                  <a:lnTo>
                    <a:pt x="30" y="117"/>
                  </a:lnTo>
                  <a:lnTo>
                    <a:pt x="29" y="118"/>
                  </a:lnTo>
                  <a:lnTo>
                    <a:pt x="31" y="118"/>
                  </a:lnTo>
                  <a:lnTo>
                    <a:pt x="33" y="119"/>
                  </a:lnTo>
                  <a:lnTo>
                    <a:pt x="34" y="121"/>
                  </a:lnTo>
                  <a:lnTo>
                    <a:pt x="35" y="120"/>
                  </a:lnTo>
                  <a:lnTo>
                    <a:pt x="36" y="120"/>
                  </a:lnTo>
                  <a:lnTo>
                    <a:pt x="36" y="119"/>
                  </a:lnTo>
                  <a:lnTo>
                    <a:pt x="35" y="118"/>
                  </a:lnTo>
                  <a:lnTo>
                    <a:pt x="35" y="117"/>
                  </a:lnTo>
                  <a:lnTo>
                    <a:pt x="35" y="114"/>
                  </a:lnTo>
                  <a:lnTo>
                    <a:pt x="36" y="113"/>
                  </a:lnTo>
                  <a:lnTo>
                    <a:pt x="37" y="112"/>
                  </a:lnTo>
                  <a:lnTo>
                    <a:pt x="39" y="112"/>
                  </a:lnTo>
                  <a:lnTo>
                    <a:pt x="41" y="113"/>
                  </a:lnTo>
                  <a:lnTo>
                    <a:pt x="41" y="112"/>
                  </a:lnTo>
                  <a:lnTo>
                    <a:pt x="41" y="111"/>
                  </a:lnTo>
                  <a:lnTo>
                    <a:pt x="40" y="110"/>
                  </a:lnTo>
                  <a:lnTo>
                    <a:pt x="38" y="110"/>
                  </a:lnTo>
                  <a:lnTo>
                    <a:pt x="38" y="108"/>
                  </a:lnTo>
                  <a:lnTo>
                    <a:pt x="39" y="107"/>
                  </a:lnTo>
                  <a:lnTo>
                    <a:pt x="40" y="106"/>
                  </a:lnTo>
                  <a:lnTo>
                    <a:pt x="40" y="105"/>
                  </a:lnTo>
                  <a:lnTo>
                    <a:pt x="41" y="103"/>
                  </a:lnTo>
                  <a:lnTo>
                    <a:pt x="41" y="101"/>
                  </a:lnTo>
                  <a:lnTo>
                    <a:pt x="40" y="100"/>
                  </a:lnTo>
                  <a:lnTo>
                    <a:pt x="37" y="99"/>
                  </a:lnTo>
                  <a:lnTo>
                    <a:pt x="36" y="98"/>
                  </a:lnTo>
                  <a:lnTo>
                    <a:pt x="36" y="97"/>
                  </a:lnTo>
                  <a:lnTo>
                    <a:pt x="37" y="94"/>
                  </a:lnTo>
                  <a:lnTo>
                    <a:pt x="38" y="93"/>
                  </a:lnTo>
                  <a:lnTo>
                    <a:pt x="40" y="90"/>
                  </a:lnTo>
                  <a:lnTo>
                    <a:pt x="41" y="89"/>
                  </a:lnTo>
                  <a:lnTo>
                    <a:pt x="44" y="88"/>
                  </a:lnTo>
                  <a:lnTo>
                    <a:pt x="45" y="87"/>
                  </a:lnTo>
                  <a:lnTo>
                    <a:pt x="46" y="84"/>
                  </a:lnTo>
                  <a:lnTo>
                    <a:pt x="47" y="82"/>
                  </a:lnTo>
                  <a:lnTo>
                    <a:pt x="46" y="82"/>
                  </a:lnTo>
                  <a:lnTo>
                    <a:pt x="53" y="76"/>
                  </a:lnTo>
                  <a:lnTo>
                    <a:pt x="55" y="76"/>
                  </a:lnTo>
                  <a:lnTo>
                    <a:pt x="57" y="76"/>
                  </a:lnTo>
                  <a:lnTo>
                    <a:pt x="58" y="78"/>
                  </a:lnTo>
                  <a:lnTo>
                    <a:pt x="56" y="81"/>
                  </a:lnTo>
                  <a:lnTo>
                    <a:pt x="54" y="84"/>
                  </a:lnTo>
                  <a:lnTo>
                    <a:pt x="53" y="87"/>
                  </a:lnTo>
                  <a:lnTo>
                    <a:pt x="53" y="88"/>
                  </a:lnTo>
                  <a:lnTo>
                    <a:pt x="50" y="93"/>
                  </a:lnTo>
                  <a:lnTo>
                    <a:pt x="48" y="95"/>
                  </a:lnTo>
                  <a:lnTo>
                    <a:pt x="46" y="98"/>
                  </a:lnTo>
                  <a:lnTo>
                    <a:pt x="44" y="100"/>
                  </a:lnTo>
                  <a:lnTo>
                    <a:pt x="41" y="101"/>
                  </a:lnTo>
                  <a:lnTo>
                    <a:pt x="43" y="102"/>
                  </a:lnTo>
                  <a:lnTo>
                    <a:pt x="46" y="101"/>
                  </a:lnTo>
                  <a:lnTo>
                    <a:pt x="47" y="102"/>
                  </a:lnTo>
                  <a:lnTo>
                    <a:pt x="48" y="103"/>
                  </a:lnTo>
                  <a:lnTo>
                    <a:pt x="50" y="106"/>
                  </a:lnTo>
                  <a:lnTo>
                    <a:pt x="51" y="108"/>
                  </a:lnTo>
                  <a:lnTo>
                    <a:pt x="51" y="110"/>
                  </a:lnTo>
                  <a:lnTo>
                    <a:pt x="50" y="112"/>
                  </a:lnTo>
                  <a:lnTo>
                    <a:pt x="49" y="114"/>
                  </a:lnTo>
                  <a:lnTo>
                    <a:pt x="48" y="117"/>
                  </a:lnTo>
                  <a:lnTo>
                    <a:pt x="50" y="115"/>
                  </a:lnTo>
                  <a:lnTo>
                    <a:pt x="52" y="114"/>
                  </a:lnTo>
                  <a:lnTo>
                    <a:pt x="53" y="115"/>
                  </a:lnTo>
                  <a:lnTo>
                    <a:pt x="53" y="118"/>
                  </a:lnTo>
                  <a:lnTo>
                    <a:pt x="53" y="119"/>
                  </a:lnTo>
                  <a:lnTo>
                    <a:pt x="52" y="122"/>
                  </a:lnTo>
                  <a:lnTo>
                    <a:pt x="51" y="123"/>
                  </a:lnTo>
                  <a:lnTo>
                    <a:pt x="50" y="124"/>
                  </a:lnTo>
                  <a:lnTo>
                    <a:pt x="51" y="125"/>
                  </a:lnTo>
                  <a:lnTo>
                    <a:pt x="53" y="123"/>
                  </a:lnTo>
                  <a:lnTo>
                    <a:pt x="54" y="119"/>
                  </a:lnTo>
                  <a:lnTo>
                    <a:pt x="54" y="118"/>
                  </a:lnTo>
                  <a:lnTo>
                    <a:pt x="57" y="118"/>
                  </a:lnTo>
                  <a:lnTo>
                    <a:pt x="59" y="118"/>
                  </a:lnTo>
                  <a:lnTo>
                    <a:pt x="61" y="117"/>
                  </a:lnTo>
                  <a:lnTo>
                    <a:pt x="59" y="116"/>
                  </a:lnTo>
                  <a:lnTo>
                    <a:pt x="57" y="114"/>
                  </a:lnTo>
                  <a:lnTo>
                    <a:pt x="56" y="114"/>
                  </a:lnTo>
                  <a:lnTo>
                    <a:pt x="55" y="112"/>
                  </a:lnTo>
                  <a:lnTo>
                    <a:pt x="56" y="110"/>
                  </a:lnTo>
                  <a:lnTo>
                    <a:pt x="58" y="108"/>
                  </a:lnTo>
                  <a:lnTo>
                    <a:pt x="59" y="110"/>
                  </a:lnTo>
                  <a:lnTo>
                    <a:pt x="61" y="110"/>
                  </a:lnTo>
                  <a:lnTo>
                    <a:pt x="63" y="111"/>
                  </a:lnTo>
                  <a:lnTo>
                    <a:pt x="64" y="108"/>
                  </a:lnTo>
                  <a:lnTo>
                    <a:pt x="61" y="107"/>
                  </a:lnTo>
                  <a:lnTo>
                    <a:pt x="60" y="105"/>
                  </a:lnTo>
                  <a:lnTo>
                    <a:pt x="63" y="106"/>
                  </a:lnTo>
                  <a:lnTo>
                    <a:pt x="65" y="107"/>
                  </a:lnTo>
                  <a:lnTo>
                    <a:pt x="67" y="108"/>
                  </a:lnTo>
                  <a:lnTo>
                    <a:pt x="69" y="108"/>
                  </a:lnTo>
                  <a:lnTo>
                    <a:pt x="70" y="110"/>
                  </a:lnTo>
                  <a:lnTo>
                    <a:pt x="71" y="111"/>
                  </a:lnTo>
                  <a:lnTo>
                    <a:pt x="72" y="112"/>
                  </a:lnTo>
                  <a:lnTo>
                    <a:pt x="72" y="115"/>
                  </a:lnTo>
                  <a:lnTo>
                    <a:pt x="72" y="117"/>
                  </a:lnTo>
                  <a:lnTo>
                    <a:pt x="73" y="118"/>
                  </a:lnTo>
                  <a:lnTo>
                    <a:pt x="72" y="121"/>
                  </a:lnTo>
                  <a:lnTo>
                    <a:pt x="72" y="123"/>
                  </a:lnTo>
                  <a:lnTo>
                    <a:pt x="73" y="124"/>
                  </a:lnTo>
                  <a:lnTo>
                    <a:pt x="77" y="124"/>
                  </a:lnTo>
                  <a:lnTo>
                    <a:pt x="78" y="122"/>
                  </a:lnTo>
                  <a:lnTo>
                    <a:pt x="82" y="121"/>
                  </a:lnTo>
                  <a:lnTo>
                    <a:pt x="83" y="119"/>
                  </a:lnTo>
                  <a:lnTo>
                    <a:pt x="86" y="119"/>
                  </a:lnTo>
                  <a:lnTo>
                    <a:pt x="89" y="119"/>
                  </a:lnTo>
                  <a:lnTo>
                    <a:pt x="90" y="118"/>
                  </a:lnTo>
                  <a:lnTo>
                    <a:pt x="93" y="117"/>
                  </a:lnTo>
                  <a:lnTo>
                    <a:pt x="95" y="116"/>
                  </a:lnTo>
                  <a:lnTo>
                    <a:pt x="96" y="117"/>
                  </a:lnTo>
                  <a:lnTo>
                    <a:pt x="99" y="117"/>
                  </a:lnTo>
                  <a:lnTo>
                    <a:pt x="99" y="118"/>
                  </a:lnTo>
                  <a:lnTo>
                    <a:pt x="100" y="119"/>
                  </a:lnTo>
                  <a:lnTo>
                    <a:pt x="101" y="120"/>
                  </a:lnTo>
                  <a:lnTo>
                    <a:pt x="102" y="121"/>
                  </a:lnTo>
                  <a:lnTo>
                    <a:pt x="103" y="119"/>
                  </a:lnTo>
                  <a:lnTo>
                    <a:pt x="102" y="118"/>
                  </a:lnTo>
                  <a:lnTo>
                    <a:pt x="101" y="117"/>
                  </a:lnTo>
                  <a:lnTo>
                    <a:pt x="101" y="115"/>
                  </a:lnTo>
                  <a:lnTo>
                    <a:pt x="99" y="114"/>
                  </a:lnTo>
                  <a:lnTo>
                    <a:pt x="97" y="115"/>
                  </a:lnTo>
                  <a:lnTo>
                    <a:pt x="95" y="116"/>
                  </a:lnTo>
                  <a:lnTo>
                    <a:pt x="95" y="112"/>
                  </a:lnTo>
                  <a:lnTo>
                    <a:pt x="97" y="112"/>
                  </a:lnTo>
                  <a:lnTo>
                    <a:pt x="99" y="110"/>
                  </a:lnTo>
                  <a:lnTo>
                    <a:pt x="101" y="110"/>
                  </a:lnTo>
                  <a:lnTo>
                    <a:pt x="103" y="112"/>
                  </a:lnTo>
                  <a:lnTo>
                    <a:pt x="106" y="112"/>
                  </a:lnTo>
                  <a:lnTo>
                    <a:pt x="107" y="112"/>
                  </a:lnTo>
                  <a:lnTo>
                    <a:pt x="110" y="114"/>
                  </a:lnTo>
                  <a:lnTo>
                    <a:pt x="111" y="114"/>
                  </a:lnTo>
                  <a:lnTo>
                    <a:pt x="112" y="113"/>
                  </a:lnTo>
                  <a:lnTo>
                    <a:pt x="111" y="112"/>
                  </a:lnTo>
                  <a:lnTo>
                    <a:pt x="109" y="112"/>
                  </a:lnTo>
                  <a:lnTo>
                    <a:pt x="107" y="111"/>
                  </a:lnTo>
                  <a:lnTo>
                    <a:pt x="105" y="111"/>
                  </a:lnTo>
                  <a:lnTo>
                    <a:pt x="104" y="110"/>
                  </a:lnTo>
                  <a:lnTo>
                    <a:pt x="101" y="109"/>
                  </a:lnTo>
                  <a:lnTo>
                    <a:pt x="104" y="106"/>
                  </a:lnTo>
                  <a:lnTo>
                    <a:pt x="106" y="105"/>
                  </a:lnTo>
                  <a:lnTo>
                    <a:pt x="107" y="104"/>
                  </a:lnTo>
                  <a:lnTo>
                    <a:pt x="108" y="104"/>
                  </a:lnTo>
                  <a:lnTo>
                    <a:pt x="108" y="106"/>
                  </a:lnTo>
                  <a:lnTo>
                    <a:pt x="110" y="106"/>
                  </a:lnTo>
                  <a:lnTo>
                    <a:pt x="112" y="106"/>
                  </a:lnTo>
                  <a:lnTo>
                    <a:pt x="112" y="104"/>
                  </a:lnTo>
                  <a:lnTo>
                    <a:pt x="110" y="103"/>
                  </a:lnTo>
                  <a:lnTo>
                    <a:pt x="109" y="103"/>
                  </a:lnTo>
                  <a:lnTo>
                    <a:pt x="108" y="102"/>
                  </a:lnTo>
                  <a:lnTo>
                    <a:pt x="108" y="100"/>
                  </a:lnTo>
                  <a:lnTo>
                    <a:pt x="106" y="102"/>
                  </a:lnTo>
                  <a:lnTo>
                    <a:pt x="103" y="103"/>
                  </a:lnTo>
                  <a:lnTo>
                    <a:pt x="101" y="104"/>
                  </a:lnTo>
                  <a:lnTo>
                    <a:pt x="100" y="103"/>
                  </a:lnTo>
                  <a:lnTo>
                    <a:pt x="101" y="102"/>
                  </a:lnTo>
                  <a:lnTo>
                    <a:pt x="101" y="99"/>
                  </a:lnTo>
                  <a:lnTo>
                    <a:pt x="102" y="100"/>
                  </a:lnTo>
                  <a:lnTo>
                    <a:pt x="102" y="98"/>
                  </a:lnTo>
                  <a:lnTo>
                    <a:pt x="101" y="98"/>
                  </a:lnTo>
                  <a:lnTo>
                    <a:pt x="101" y="97"/>
                  </a:lnTo>
                  <a:lnTo>
                    <a:pt x="102" y="95"/>
                  </a:lnTo>
                  <a:lnTo>
                    <a:pt x="104" y="93"/>
                  </a:lnTo>
                  <a:lnTo>
                    <a:pt x="105" y="91"/>
                  </a:lnTo>
                  <a:lnTo>
                    <a:pt x="106" y="89"/>
                  </a:lnTo>
                  <a:lnTo>
                    <a:pt x="105" y="88"/>
                  </a:lnTo>
                  <a:lnTo>
                    <a:pt x="107" y="88"/>
                  </a:lnTo>
                  <a:lnTo>
                    <a:pt x="108" y="88"/>
                  </a:lnTo>
                  <a:lnTo>
                    <a:pt x="111" y="86"/>
                  </a:lnTo>
                  <a:lnTo>
                    <a:pt x="115" y="84"/>
                  </a:lnTo>
                  <a:lnTo>
                    <a:pt x="118" y="83"/>
                  </a:lnTo>
                  <a:lnTo>
                    <a:pt x="118" y="85"/>
                  </a:lnTo>
                  <a:lnTo>
                    <a:pt x="121" y="83"/>
                  </a:lnTo>
                  <a:lnTo>
                    <a:pt x="119" y="82"/>
                  </a:lnTo>
                  <a:lnTo>
                    <a:pt x="118" y="82"/>
                  </a:lnTo>
                  <a:lnTo>
                    <a:pt x="117" y="81"/>
                  </a:lnTo>
                  <a:lnTo>
                    <a:pt x="118" y="78"/>
                  </a:lnTo>
                  <a:lnTo>
                    <a:pt x="117" y="78"/>
                  </a:lnTo>
                  <a:lnTo>
                    <a:pt x="115" y="78"/>
                  </a:lnTo>
                  <a:lnTo>
                    <a:pt x="114" y="77"/>
                  </a:lnTo>
                  <a:lnTo>
                    <a:pt x="114" y="74"/>
                  </a:lnTo>
                  <a:lnTo>
                    <a:pt x="115" y="73"/>
                  </a:lnTo>
                  <a:lnTo>
                    <a:pt x="117" y="71"/>
                  </a:lnTo>
                  <a:lnTo>
                    <a:pt x="119" y="70"/>
                  </a:lnTo>
                  <a:lnTo>
                    <a:pt x="119" y="69"/>
                  </a:lnTo>
                  <a:lnTo>
                    <a:pt x="118" y="67"/>
                  </a:lnTo>
                  <a:lnTo>
                    <a:pt x="120" y="66"/>
                  </a:lnTo>
                  <a:lnTo>
                    <a:pt x="121" y="65"/>
                  </a:lnTo>
                  <a:lnTo>
                    <a:pt x="120" y="64"/>
                  </a:lnTo>
                  <a:lnTo>
                    <a:pt x="120" y="63"/>
                  </a:lnTo>
                  <a:lnTo>
                    <a:pt x="120" y="61"/>
                  </a:lnTo>
                  <a:lnTo>
                    <a:pt x="122" y="60"/>
                  </a:lnTo>
                  <a:lnTo>
                    <a:pt x="124" y="59"/>
                  </a:lnTo>
                  <a:lnTo>
                    <a:pt x="124" y="61"/>
                  </a:lnTo>
                  <a:lnTo>
                    <a:pt x="127" y="62"/>
                  </a:lnTo>
                  <a:lnTo>
                    <a:pt x="126" y="64"/>
                  </a:lnTo>
                  <a:lnTo>
                    <a:pt x="124" y="67"/>
                  </a:lnTo>
                  <a:lnTo>
                    <a:pt x="124" y="69"/>
                  </a:lnTo>
                  <a:lnTo>
                    <a:pt x="122" y="72"/>
                  </a:lnTo>
                  <a:lnTo>
                    <a:pt x="122" y="75"/>
                  </a:lnTo>
                  <a:lnTo>
                    <a:pt x="124" y="73"/>
                  </a:lnTo>
                  <a:lnTo>
                    <a:pt x="124" y="72"/>
                  </a:lnTo>
                  <a:lnTo>
                    <a:pt x="125" y="70"/>
                  </a:lnTo>
                  <a:lnTo>
                    <a:pt x="126" y="68"/>
                  </a:lnTo>
                  <a:lnTo>
                    <a:pt x="127" y="67"/>
                  </a:lnTo>
                  <a:lnTo>
                    <a:pt x="129" y="66"/>
                  </a:lnTo>
                  <a:lnTo>
                    <a:pt x="130" y="66"/>
                  </a:lnTo>
                  <a:lnTo>
                    <a:pt x="130" y="68"/>
                  </a:lnTo>
                  <a:lnTo>
                    <a:pt x="130" y="70"/>
                  </a:lnTo>
                  <a:lnTo>
                    <a:pt x="131" y="74"/>
                  </a:lnTo>
                  <a:lnTo>
                    <a:pt x="130" y="76"/>
                  </a:lnTo>
                  <a:lnTo>
                    <a:pt x="132" y="79"/>
                  </a:lnTo>
                  <a:lnTo>
                    <a:pt x="134" y="81"/>
                  </a:lnTo>
                  <a:lnTo>
                    <a:pt x="136" y="79"/>
                  </a:lnTo>
                  <a:lnTo>
                    <a:pt x="134" y="77"/>
                  </a:lnTo>
                  <a:lnTo>
                    <a:pt x="134" y="76"/>
                  </a:lnTo>
                  <a:lnTo>
                    <a:pt x="134" y="73"/>
                  </a:lnTo>
                  <a:lnTo>
                    <a:pt x="135" y="72"/>
                  </a:lnTo>
                  <a:lnTo>
                    <a:pt x="135" y="71"/>
                  </a:lnTo>
                  <a:lnTo>
                    <a:pt x="137" y="70"/>
                  </a:lnTo>
                  <a:lnTo>
                    <a:pt x="139" y="70"/>
                  </a:lnTo>
                  <a:lnTo>
                    <a:pt x="141" y="70"/>
                  </a:lnTo>
                  <a:lnTo>
                    <a:pt x="142" y="70"/>
                  </a:lnTo>
                  <a:lnTo>
                    <a:pt x="144" y="70"/>
                  </a:lnTo>
                  <a:lnTo>
                    <a:pt x="146" y="71"/>
                  </a:lnTo>
                  <a:lnTo>
                    <a:pt x="148" y="70"/>
                  </a:lnTo>
                  <a:lnTo>
                    <a:pt x="147" y="70"/>
                  </a:lnTo>
                  <a:lnTo>
                    <a:pt x="146" y="68"/>
                  </a:lnTo>
                  <a:lnTo>
                    <a:pt x="144" y="68"/>
                  </a:lnTo>
                  <a:lnTo>
                    <a:pt x="142" y="67"/>
                  </a:lnTo>
                  <a:lnTo>
                    <a:pt x="138" y="66"/>
                  </a:lnTo>
                  <a:lnTo>
                    <a:pt x="136" y="65"/>
                  </a:lnTo>
                  <a:lnTo>
                    <a:pt x="134" y="63"/>
                  </a:lnTo>
                  <a:lnTo>
                    <a:pt x="131" y="62"/>
                  </a:lnTo>
                  <a:lnTo>
                    <a:pt x="130" y="60"/>
                  </a:lnTo>
                  <a:lnTo>
                    <a:pt x="130" y="58"/>
                  </a:lnTo>
                  <a:lnTo>
                    <a:pt x="130" y="56"/>
                  </a:lnTo>
                  <a:lnTo>
                    <a:pt x="135" y="54"/>
                  </a:lnTo>
                  <a:lnTo>
                    <a:pt x="137" y="53"/>
                  </a:lnTo>
                  <a:lnTo>
                    <a:pt x="141" y="52"/>
                  </a:lnTo>
                  <a:lnTo>
                    <a:pt x="142" y="56"/>
                  </a:lnTo>
                  <a:lnTo>
                    <a:pt x="144" y="59"/>
                  </a:lnTo>
                  <a:lnTo>
                    <a:pt x="145" y="62"/>
                  </a:lnTo>
                  <a:lnTo>
                    <a:pt x="148" y="64"/>
                  </a:lnTo>
                  <a:lnTo>
                    <a:pt x="150" y="67"/>
                  </a:lnTo>
                  <a:lnTo>
                    <a:pt x="154" y="67"/>
                  </a:lnTo>
                  <a:lnTo>
                    <a:pt x="157" y="66"/>
                  </a:lnTo>
                  <a:lnTo>
                    <a:pt x="159" y="68"/>
                  </a:lnTo>
                  <a:lnTo>
                    <a:pt x="158" y="70"/>
                  </a:lnTo>
                  <a:lnTo>
                    <a:pt x="157" y="72"/>
                  </a:lnTo>
                  <a:lnTo>
                    <a:pt x="156" y="74"/>
                  </a:lnTo>
                  <a:lnTo>
                    <a:pt x="157" y="76"/>
                  </a:lnTo>
                  <a:lnTo>
                    <a:pt x="159" y="76"/>
                  </a:lnTo>
                  <a:lnTo>
                    <a:pt x="160" y="74"/>
                  </a:lnTo>
                  <a:lnTo>
                    <a:pt x="165" y="76"/>
                  </a:lnTo>
                  <a:lnTo>
                    <a:pt x="167" y="75"/>
                  </a:lnTo>
                  <a:lnTo>
                    <a:pt x="166" y="74"/>
                  </a:lnTo>
                  <a:lnTo>
                    <a:pt x="165" y="73"/>
                  </a:lnTo>
                  <a:lnTo>
                    <a:pt x="162" y="72"/>
                  </a:lnTo>
                  <a:lnTo>
                    <a:pt x="162" y="70"/>
                  </a:lnTo>
                  <a:lnTo>
                    <a:pt x="162" y="69"/>
                  </a:lnTo>
                  <a:lnTo>
                    <a:pt x="160" y="64"/>
                  </a:lnTo>
                  <a:lnTo>
                    <a:pt x="156" y="64"/>
                  </a:lnTo>
                  <a:lnTo>
                    <a:pt x="154" y="64"/>
                  </a:lnTo>
                  <a:lnTo>
                    <a:pt x="150" y="64"/>
                  </a:lnTo>
                  <a:lnTo>
                    <a:pt x="149" y="63"/>
                  </a:lnTo>
                  <a:lnTo>
                    <a:pt x="148" y="61"/>
                  </a:lnTo>
                  <a:lnTo>
                    <a:pt x="147" y="59"/>
                  </a:lnTo>
                  <a:lnTo>
                    <a:pt x="147" y="57"/>
                  </a:lnTo>
                  <a:lnTo>
                    <a:pt x="147" y="55"/>
                  </a:lnTo>
                  <a:lnTo>
                    <a:pt x="147" y="53"/>
                  </a:lnTo>
                  <a:lnTo>
                    <a:pt x="144" y="52"/>
                  </a:lnTo>
                  <a:lnTo>
                    <a:pt x="144" y="50"/>
                  </a:lnTo>
                  <a:lnTo>
                    <a:pt x="143" y="48"/>
                  </a:lnTo>
                  <a:lnTo>
                    <a:pt x="146" y="46"/>
                  </a:lnTo>
                  <a:lnTo>
                    <a:pt x="146" y="44"/>
                  </a:lnTo>
                  <a:lnTo>
                    <a:pt x="148" y="42"/>
                  </a:lnTo>
                  <a:lnTo>
                    <a:pt x="148" y="41"/>
                  </a:lnTo>
                  <a:lnTo>
                    <a:pt x="149" y="40"/>
                  </a:lnTo>
                  <a:lnTo>
                    <a:pt x="150" y="38"/>
                  </a:lnTo>
                  <a:lnTo>
                    <a:pt x="152" y="35"/>
                  </a:lnTo>
                  <a:lnTo>
                    <a:pt x="155" y="34"/>
                  </a:lnTo>
                  <a:lnTo>
                    <a:pt x="158" y="34"/>
                  </a:lnTo>
                  <a:lnTo>
                    <a:pt x="161" y="32"/>
                  </a:lnTo>
                  <a:lnTo>
                    <a:pt x="165" y="32"/>
                  </a:lnTo>
                  <a:lnTo>
                    <a:pt x="167" y="30"/>
                  </a:lnTo>
                  <a:lnTo>
                    <a:pt x="169" y="32"/>
                  </a:lnTo>
                  <a:lnTo>
                    <a:pt x="167" y="34"/>
                  </a:lnTo>
                  <a:lnTo>
                    <a:pt x="167" y="35"/>
                  </a:lnTo>
                  <a:lnTo>
                    <a:pt x="166" y="39"/>
                  </a:lnTo>
                  <a:lnTo>
                    <a:pt x="166" y="41"/>
                  </a:lnTo>
                  <a:lnTo>
                    <a:pt x="167" y="42"/>
                  </a:lnTo>
                  <a:lnTo>
                    <a:pt x="169" y="43"/>
                  </a:lnTo>
                  <a:lnTo>
                    <a:pt x="169" y="45"/>
                  </a:lnTo>
                  <a:lnTo>
                    <a:pt x="168" y="47"/>
                  </a:lnTo>
                  <a:lnTo>
                    <a:pt x="168" y="49"/>
                  </a:lnTo>
                  <a:lnTo>
                    <a:pt x="167" y="51"/>
                  </a:lnTo>
                  <a:lnTo>
                    <a:pt x="167" y="53"/>
                  </a:lnTo>
                  <a:lnTo>
                    <a:pt x="168" y="55"/>
                  </a:lnTo>
                  <a:lnTo>
                    <a:pt x="171" y="55"/>
                  </a:lnTo>
                  <a:lnTo>
                    <a:pt x="172" y="52"/>
                  </a:lnTo>
                  <a:lnTo>
                    <a:pt x="171" y="50"/>
                  </a:lnTo>
                  <a:lnTo>
                    <a:pt x="171" y="48"/>
                  </a:lnTo>
                  <a:lnTo>
                    <a:pt x="171" y="47"/>
                  </a:lnTo>
                  <a:lnTo>
                    <a:pt x="171" y="46"/>
                  </a:lnTo>
                  <a:lnTo>
                    <a:pt x="174" y="47"/>
                  </a:lnTo>
                  <a:lnTo>
                    <a:pt x="177" y="47"/>
                  </a:lnTo>
                  <a:lnTo>
                    <a:pt x="179" y="47"/>
                  </a:lnTo>
                  <a:lnTo>
                    <a:pt x="181" y="47"/>
                  </a:lnTo>
                  <a:lnTo>
                    <a:pt x="183" y="47"/>
                  </a:lnTo>
                  <a:lnTo>
                    <a:pt x="182" y="46"/>
                  </a:lnTo>
                  <a:lnTo>
                    <a:pt x="179" y="46"/>
                  </a:lnTo>
                  <a:lnTo>
                    <a:pt x="177" y="45"/>
                  </a:lnTo>
                  <a:lnTo>
                    <a:pt x="174" y="44"/>
                  </a:lnTo>
                  <a:lnTo>
                    <a:pt x="172" y="43"/>
                  </a:lnTo>
                  <a:lnTo>
                    <a:pt x="171" y="41"/>
                  </a:lnTo>
                  <a:lnTo>
                    <a:pt x="171" y="38"/>
                  </a:lnTo>
                  <a:lnTo>
                    <a:pt x="173" y="36"/>
                  </a:lnTo>
                  <a:lnTo>
                    <a:pt x="173" y="35"/>
                  </a:lnTo>
                  <a:lnTo>
                    <a:pt x="173" y="33"/>
                  </a:lnTo>
                  <a:lnTo>
                    <a:pt x="174" y="29"/>
                  </a:lnTo>
                  <a:lnTo>
                    <a:pt x="177" y="28"/>
                  </a:lnTo>
                  <a:lnTo>
                    <a:pt x="178" y="30"/>
                  </a:lnTo>
                  <a:lnTo>
                    <a:pt x="177" y="34"/>
                  </a:lnTo>
                  <a:lnTo>
                    <a:pt x="178" y="30"/>
                  </a:lnTo>
                  <a:lnTo>
                    <a:pt x="179" y="27"/>
                  </a:lnTo>
                  <a:lnTo>
                    <a:pt x="181" y="24"/>
                  </a:lnTo>
                  <a:lnTo>
                    <a:pt x="181" y="22"/>
                  </a:lnTo>
                  <a:lnTo>
                    <a:pt x="182" y="20"/>
                  </a:lnTo>
                  <a:lnTo>
                    <a:pt x="183" y="18"/>
                  </a:lnTo>
                  <a:lnTo>
                    <a:pt x="184" y="17"/>
                  </a:lnTo>
                  <a:lnTo>
                    <a:pt x="185" y="19"/>
                  </a:lnTo>
                  <a:lnTo>
                    <a:pt x="188" y="22"/>
                  </a:lnTo>
                  <a:lnTo>
                    <a:pt x="189" y="23"/>
                  </a:lnTo>
                  <a:lnTo>
                    <a:pt x="187" y="29"/>
                  </a:lnTo>
                  <a:lnTo>
                    <a:pt x="186" y="32"/>
                  </a:lnTo>
                  <a:lnTo>
                    <a:pt x="186" y="37"/>
                  </a:lnTo>
                  <a:lnTo>
                    <a:pt x="186" y="40"/>
                  </a:lnTo>
                  <a:lnTo>
                    <a:pt x="190" y="41"/>
                  </a:lnTo>
                  <a:lnTo>
                    <a:pt x="190" y="43"/>
                  </a:lnTo>
                  <a:lnTo>
                    <a:pt x="188" y="46"/>
                  </a:lnTo>
                  <a:lnTo>
                    <a:pt x="187" y="47"/>
                  </a:lnTo>
                  <a:lnTo>
                    <a:pt x="187" y="50"/>
                  </a:lnTo>
                  <a:lnTo>
                    <a:pt x="187" y="52"/>
                  </a:lnTo>
                  <a:lnTo>
                    <a:pt x="186" y="54"/>
                  </a:lnTo>
                  <a:lnTo>
                    <a:pt x="185" y="57"/>
                  </a:lnTo>
                  <a:lnTo>
                    <a:pt x="185" y="59"/>
                  </a:lnTo>
                  <a:lnTo>
                    <a:pt x="181" y="63"/>
                  </a:lnTo>
                  <a:lnTo>
                    <a:pt x="179" y="65"/>
                  </a:lnTo>
                  <a:lnTo>
                    <a:pt x="178" y="70"/>
                  </a:lnTo>
                  <a:lnTo>
                    <a:pt x="179" y="70"/>
                  </a:lnTo>
                  <a:lnTo>
                    <a:pt x="181" y="66"/>
                  </a:lnTo>
                  <a:lnTo>
                    <a:pt x="184" y="63"/>
                  </a:lnTo>
                  <a:lnTo>
                    <a:pt x="187" y="60"/>
                  </a:lnTo>
                  <a:lnTo>
                    <a:pt x="190" y="61"/>
                  </a:lnTo>
                  <a:lnTo>
                    <a:pt x="190" y="53"/>
                  </a:lnTo>
                  <a:lnTo>
                    <a:pt x="190" y="51"/>
                  </a:lnTo>
                  <a:lnTo>
                    <a:pt x="190" y="49"/>
                  </a:lnTo>
                  <a:lnTo>
                    <a:pt x="191" y="45"/>
                  </a:lnTo>
                  <a:lnTo>
                    <a:pt x="193" y="47"/>
                  </a:lnTo>
                  <a:lnTo>
                    <a:pt x="196" y="47"/>
                  </a:lnTo>
                  <a:lnTo>
                    <a:pt x="197" y="49"/>
                  </a:lnTo>
                  <a:lnTo>
                    <a:pt x="199" y="51"/>
                  </a:lnTo>
                  <a:lnTo>
                    <a:pt x="202" y="51"/>
                  </a:lnTo>
                  <a:lnTo>
                    <a:pt x="202" y="52"/>
                  </a:lnTo>
                  <a:lnTo>
                    <a:pt x="206" y="51"/>
                  </a:lnTo>
                  <a:lnTo>
                    <a:pt x="206" y="50"/>
                  </a:lnTo>
                  <a:lnTo>
                    <a:pt x="204" y="48"/>
                  </a:lnTo>
                  <a:lnTo>
                    <a:pt x="203" y="47"/>
                  </a:lnTo>
                  <a:lnTo>
                    <a:pt x="200" y="48"/>
                  </a:lnTo>
                  <a:lnTo>
                    <a:pt x="199" y="46"/>
                  </a:lnTo>
                  <a:lnTo>
                    <a:pt x="198" y="44"/>
                  </a:lnTo>
                  <a:lnTo>
                    <a:pt x="197" y="42"/>
                  </a:lnTo>
                  <a:lnTo>
                    <a:pt x="194" y="41"/>
                  </a:lnTo>
                  <a:lnTo>
                    <a:pt x="195" y="39"/>
                  </a:lnTo>
                  <a:lnTo>
                    <a:pt x="195" y="37"/>
                  </a:lnTo>
                  <a:lnTo>
                    <a:pt x="195" y="35"/>
                  </a:lnTo>
                  <a:lnTo>
                    <a:pt x="194" y="32"/>
                  </a:lnTo>
                  <a:lnTo>
                    <a:pt x="196" y="31"/>
                  </a:lnTo>
                  <a:lnTo>
                    <a:pt x="198" y="30"/>
                  </a:lnTo>
                  <a:lnTo>
                    <a:pt x="200" y="30"/>
                  </a:lnTo>
                  <a:lnTo>
                    <a:pt x="202" y="28"/>
                  </a:lnTo>
                  <a:lnTo>
                    <a:pt x="202" y="27"/>
                  </a:lnTo>
                  <a:lnTo>
                    <a:pt x="202" y="24"/>
                  </a:lnTo>
                  <a:lnTo>
                    <a:pt x="201" y="23"/>
                  </a:lnTo>
                  <a:lnTo>
                    <a:pt x="202" y="22"/>
                  </a:lnTo>
                  <a:lnTo>
                    <a:pt x="204" y="20"/>
                  </a:lnTo>
                  <a:lnTo>
                    <a:pt x="206" y="18"/>
                  </a:lnTo>
                  <a:lnTo>
                    <a:pt x="208" y="17"/>
                  </a:lnTo>
                  <a:lnTo>
                    <a:pt x="209" y="16"/>
                  </a:lnTo>
                  <a:lnTo>
                    <a:pt x="210" y="17"/>
                  </a:lnTo>
                  <a:lnTo>
                    <a:pt x="209" y="17"/>
                  </a:lnTo>
                  <a:lnTo>
                    <a:pt x="208" y="20"/>
                  </a:lnTo>
                  <a:lnTo>
                    <a:pt x="207" y="22"/>
                  </a:lnTo>
                  <a:lnTo>
                    <a:pt x="204" y="24"/>
                  </a:lnTo>
                  <a:lnTo>
                    <a:pt x="207" y="24"/>
                  </a:lnTo>
                  <a:lnTo>
                    <a:pt x="207" y="26"/>
                  </a:lnTo>
                  <a:lnTo>
                    <a:pt x="208" y="28"/>
                  </a:lnTo>
                  <a:lnTo>
                    <a:pt x="210" y="25"/>
                  </a:lnTo>
                  <a:lnTo>
                    <a:pt x="211" y="23"/>
                  </a:lnTo>
                  <a:lnTo>
                    <a:pt x="210" y="22"/>
                  </a:lnTo>
                  <a:lnTo>
                    <a:pt x="213" y="21"/>
                  </a:lnTo>
                  <a:lnTo>
                    <a:pt x="214" y="21"/>
                  </a:lnTo>
                  <a:lnTo>
                    <a:pt x="214" y="23"/>
                  </a:lnTo>
                  <a:lnTo>
                    <a:pt x="213" y="25"/>
                  </a:lnTo>
                  <a:lnTo>
                    <a:pt x="212" y="27"/>
                  </a:lnTo>
                  <a:lnTo>
                    <a:pt x="215" y="26"/>
                  </a:lnTo>
                  <a:lnTo>
                    <a:pt x="216" y="23"/>
                  </a:lnTo>
                  <a:lnTo>
                    <a:pt x="217" y="23"/>
                  </a:lnTo>
                  <a:lnTo>
                    <a:pt x="216" y="20"/>
                  </a:lnTo>
                  <a:lnTo>
                    <a:pt x="218" y="19"/>
                  </a:lnTo>
                  <a:lnTo>
                    <a:pt x="218" y="18"/>
                  </a:lnTo>
                  <a:lnTo>
                    <a:pt x="215" y="17"/>
                  </a:lnTo>
                  <a:lnTo>
                    <a:pt x="215" y="15"/>
                  </a:lnTo>
                  <a:lnTo>
                    <a:pt x="215" y="12"/>
                  </a:lnTo>
                  <a:lnTo>
                    <a:pt x="217" y="10"/>
                  </a:lnTo>
                  <a:lnTo>
                    <a:pt x="219" y="10"/>
                  </a:lnTo>
                  <a:lnTo>
                    <a:pt x="222" y="11"/>
                  </a:lnTo>
                  <a:lnTo>
                    <a:pt x="223" y="11"/>
                  </a:lnTo>
                  <a:lnTo>
                    <a:pt x="227" y="14"/>
                  </a:lnTo>
                  <a:lnTo>
                    <a:pt x="229" y="16"/>
                  </a:lnTo>
                  <a:lnTo>
                    <a:pt x="231" y="19"/>
                  </a:lnTo>
                  <a:lnTo>
                    <a:pt x="234" y="20"/>
                  </a:lnTo>
                  <a:lnTo>
                    <a:pt x="237" y="21"/>
                  </a:lnTo>
                  <a:lnTo>
                    <a:pt x="239" y="21"/>
                  </a:lnTo>
                  <a:lnTo>
                    <a:pt x="242" y="20"/>
                  </a:lnTo>
                  <a:lnTo>
                    <a:pt x="241" y="18"/>
                  </a:lnTo>
                  <a:lnTo>
                    <a:pt x="239" y="17"/>
                  </a:lnTo>
                  <a:lnTo>
                    <a:pt x="238" y="15"/>
                  </a:lnTo>
                  <a:lnTo>
                    <a:pt x="237" y="13"/>
                  </a:lnTo>
                  <a:lnTo>
                    <a:pt x="238" y="11"/>
                  </a:lnTo>
                  <a:lnTo>
                    <a:pt x="241" y="10"/>
                  </a:lnTo>
                  <a:lnTo>
                    <a:pt x="242" y="9"/>
                  </a:lnTo>
                  <a:lnTo>
                    <a:pt x="241" y="7"/>
                  </a:lnTo>
                  <a:lnTo>
                    <a:pt x="237" y="8"/>
                  </a:lnTo>
                  <a:lnTo>
                    <a:pt x="235" y="7"/>
                  </a:lnTo>
                  <a:lnTo>
                    <a:pt x="233" y="7"/>
                  </a:lnTo>
                  <a:lnTo>
                    <a:pt x="236" y="5"/>
                  </a:lnTo>
                  <a:lnTo>
                    <a:pt x="238" y="4"/>
                  </a:lnTo>
                  <a:lnTo>
                    <a:pt x="240" y="3"/>
                  </a:lnTo>
                  <a:lnTo>
                    <a:pt x="242" y="2"/>
                  </a:lnTo>
                  <a:lnTo>
                    <a:pt x="243" y="0"/>
                  </a:lnTo>
                  <a:lnTo>
                    <a:pt x="238" y="3"/>
                  </a:lnTo>
                  <a:lnTo>
                    <a:pt x="236" y="5"/>
                  </a:lnTo>
                  <a:lnTo>
                    <a:pt x="233" y="4"/>
                  </a:lnTo>
                  <a:lnTo>
                    <a:pt x="231" y="6"/>
                  </a:lnTo>
                  <a:lnTo>
                    <a:pt x="230" y="5"/>
                  </a:lnTo>
                  <a:lnTo>
                    <a:pt x="226" y="4"/>
                  </a:lnTo>
                  <a:lnTo>
                    <a:pt x="227" y="3"/>
                  </a:lnTo>
                  <a:lnTo>
                    <a:pt x="224" y="5"/>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58" name="Freeform 158"/>
            <p:cNvSpPr>
              <a:spLocks/>
            </p:cNvSpPr>
            <p:nvPr/>
          </p:nvSpPr>
          <p:spPr bwMode="auto">
            <a:xfrm>
              <a:off x="8432802" y="1570724"/>
              <a:ext cx="249238" cy="301625"/>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2147483647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2147483647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2147483647 w 157"/>
                <a:gd name="T57" fmla="*/ 2147483647 h 190"/>
                <a:gd name="T58" fmla="*/ 2147483647 w 157"/>
                <a:gd name="T59" fmla="*/ 2147483647 h 190"/>
                <a:gd name="T60" fmla="*/ 2147483647 w 157"/>
                <a:gd name="T61" fmla="*/ 2147483647 h 190"/>
                <a:gd name="T62" fmla="*/ 2147483647 w 157"/>
                <a:gd name="T63" fmla="*/ 2147483647 h 190"/>
                <a:gd name="T64" fmla="*/ 2147483647 w 157"/>
                <a:gd name="T65" fmla="*/ 2147483647 h 190"/>
                <a:gd name="T66" fmla="*/ 2147483647 w 157"/>
                <a:gd name="T67" fmla="*/ 2147483647 h 190"/>
                <a:gd name="T68" fmla="*/ 2147483647 w 157"/>
                <a:gd name="T69" fmla="*/ 2147483647 h 190"/>
                <a:gd name="T70" fmla="*/ 2147483647 w 157"/>
                <a:gd name="T71" fmla="*/ 2147483647 h 190"/>
                <a:gd name="T72" fmla="*/ 2147483647 w 157"/>
                <a:gd name="T73" fmla="*/ 2147483647 h 190"/>
                <a:gd name="T74" fmla="*/ 2147483647 w 157"/>
                <a:gd name="T75" fmla="*/ 2147483647 h 190"/>
                <a:gd name="T76" fmla="*/ 2147483647 w 157"/>
                <a:gd name="T77" fmla="*/ 2147483647 h 190"/>
                <a:gd name="T78" fmla="*/ 2147483647 w 157"/>
                <a:gd name="T79" fmla="*/ 2147483647 h 190"/>
                <a:gd name="T80" fmla="*/ 2147483647 w 157"/>
                <a:gd name="T81" fmla="*/ 2147483647 h 190"/>
                <a:gd name="T82" fmla="*/ 2147483647 w 157"/>
                <a:gd name="T83" fmla="*/ 2147483647 h 190"/>
                <a:gd name="T84" fmla="*/ 2147483647 w 157"/>
                <a:gd name="T85" fmla="*/ 2147483647 h 190"/>
                <a:gd name="T86" fmla="*/ 2147483647 w 157"/>
                <a:gd name="T87" fmla="*/ 2147483647 h 190"/>
                <a:gd name="T88" fmla="*/ 2147483647 w 157"/>
                <a:gd name="T89" fmla="*/ 2147483647 h 190"/>
                <a:gd name="T90" fmla="*/ 2147483647 w 157"/>
                <a:gd name="T91" fmla="*/ 2147483647 h 190"/>
                <a:gd name="T92" fmla="*/ 2147483647 w 157"/>
                <a:gd name="T93" fmla="*/ 2147483647 h 190"/>
                <a:gd name="T94" fmla="*/ 2147483647 w 157"/>
                <a:gd name="T95" fmla="*/ 2147483647 h 190"/>
                <a:gd name="T96" fmla="*/ 2147483647 w 157"/>
                <a:gd name="T97" fmla="*/ 2147483647 h 190"/>
                <a:gd name="T98" fmla="*/ 2147483647 w 157"/>
                <a:gd name="T99" fmla="*/ 2147483647 h 190"/>
                <a:gd name="T100" fmla="*/ 2147483647 w 157"/>
                <a:gd name="T101" fmla="*/ 2147483647 h 190"/>
                <a:gd name="T102" fmla="*/ 2147483647 w 157"/>
                <a:gd name="T103" fmla="*/ 2147483647 h 190"/>
                <a:gd name="T104" fmla="*/ 2147483647 w 157"/>
                <a:gd name="T105" fmla="*/ 2147483647 h 190"/>
                <a:gd name="T106" fmla="*/ 2147483647 w 157"/>
                <a:gd name="T107" fmla="*/ 2147483647 h 190"/>
                <a:gd name="T108" fmla="*/ 2147483647 w 157"/>
                <a:gd name="T109" fmla="*/ 2147483647 h 190"/>
                <a:gd name="T110" fmla="*/ 2147483647 w 157"/>
                <a:gd name="T111" fmla="*/ 2147483647 h 190"/>
                <a:gd name="T112" fmla="*/ 2147483647 w 157"/>
                <a:gd name="T113" fmla="*/ 2147483647 h 190"/>
                <a:gd name="T114" fmla="*/ 2147483647 w 157"/>
                <a:gd name="T115" fmla="*/ 2147483647 h 190"/>
                <a:gd name="T116" fmla="*/ 2147483647 w 157"/>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190"/>
                <a:gd name="T179" fmla="*/ 157 w 157"/>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190">
                  <a:moveTo>
                    <a:pt x="29" y="188"/>
                  </a:moveTo>
                  <a:lnTo>
                    <a:pt x="26" y="188"/>
                  </a:lnTo>
                  <a:lnTo>
                    <a:pt x="22" y="184"/>
                  </a:lnTo>
                  <a:lnTo>
                    <a:pt x="29" y="183"/>
                  </a:lnTo>
                  <a:lnTo>
                    <a:pt x="29" y="185"/>
                  </a:lnTo>
                  <a:lnTo>
                    <a:pt x="35" y="183"/>
                  </a:lnTo>
                  <a:lnTo>
                    <a:pt x="41" y="178"/>
                  </a:lnTo>
                  <a:lnTo>
                    <a:pt x="40" y="177"/>
                  </a:lnTo>
                  <a:lnTo>
                    <a:pt x="34" y="180"/>
                  </a:lnTo>
                  <a:lnTo>
                    <a:pt x="29" y="180"/>
                  </a:lnTo>
                  <a:lnTo>
                    <a:pt x="23" y="183"/>
                  </a:lnTo>
                  <a:lnTo>
                    <a:pt x="22" y="183"/>
                  </a:lnTo>
                  <a:lnTo>
                    <a:pt x="22" y="180"/>
                  </a:lnTo>
                  <a:lnTo>
                    <a:pt x="18" y="183"/>
                  </a:lnTo>
                  <a:lnTo>
                    <a:pt x="15" y="184"/>
                  </a:lnTo>
                  <a:lnTo>
                    <a:pt x="13" y="183"/>
                  </a:lnTo>
                  <a:lnTo>
                    <a:pt x="6" y="187"/>
                  </a:lnTo>
                  <a:lnTo>
                    <a:pt x="1" y="189"/>
                  </a:lnTo>
                  <a:lnTo>
                    <a:pt x="1" y="187"/>
                  </a:lnTo>
                  <a:lnTo>
                    <a:pt x="9" y="181"/>
                  </a:lnTo>
                  <a:lnTo>
                    <a:pt x="15" y="178"/>
                  </a:lnTo>
                  <a:lnTo>
                    <a:pt x="21" y="179"/>
                  </a:lnTo>
                  <a:lnTo>
                    <a:pt x="17" y="177"/>
                  </a:lnTo>
                  <a:lnTo>
                    <a:pt x="19" y="175"/>
                  </a:lnTo>
                  <a:lnTo>
                    <a:pt x="13" y="178"/>
                  </a:lnTo>
                  <a:lnTo>
                    <a:pt x="8" y="178"/>
                  </a:lnTo>
                  <a:lnTo>
                    <a:pt x="5" y="179"/>
                  </a:lnTo>
                  <a:lnTo>
                    <a:pt x="6" y="177"/>
                  </a:lnTo>
                  <a:lnTo>
                    <a:pt x="4" y="178"/>
                  </a:lnTo>
                  <a:lnTo>
                    <a:pt x="1" y="176"/>
                  </a:lnTo>
                  <a:lnTo>
                    <a:pt x="6" y="172"/>
                  </a:lnTo>
                  <a:lnTo>
                    <a:pt x="9" y="171"/>
                  </a:lnTo>
                  <a:lnTo>
                    <a:pt x="7" y="168"/>
                  </a:lnTo>
                  <a:lnTo>
                    <a:pt x="5" y="167"/>
                  </a:lnTo>
                  <a:lnTo>
                    <a:pt x="7" y="166"/>
                  </a:lnTo>
                  <a:lnTo>
                    <a:pt x="3" y="165"/>
                  </a:lnTo>
                  <a:lnTo>
                    <a:pt x="0" y="161"/>
                  </a:lnTo>
                  <a:lnTo>
                    <a:pt x="6" y="160"/>
                  </a:lnTo>
                  <a:lnTo>
                    <a:pt x="9" y="161"/>
                  </a:lnTo>
                  <a:lnTo>
                    <a:pt x="10" y="164"/>
                  </a:lnTo>
                  <a:lnTo>
                    <a:pt x="11" y="167"/>
                  </a:lnTo>
                  <a:lnTo>
                    <a:pt x="16" y="166"/>
                  </a:lnTo>
                  <a:lnTo>
                    <a:pt x="12" y="166"/>
                  </a:lnTo>
                  <a:lnTo>
                    <a:pt x="13" y="162"/>
                  </a:lnTo>
                  <a:lnTo>
                    <a:pt x="10" y="161"/>
                  </a:lnTo>
                  <a:lnTo>
                    <a:pt x="16" y="160"/>
                  </a:lnTo>
                  <a:lnTo>
                    <a:pt x="20" y="160"/>
                  </a:lnTo>
                  <a:lnTo>
                    <a:pt x="21" y="160"/>
                  </a:lnTo>
                  <a:lnTo>
                    <a:pt x="25" y="162"/>
                  </a:lnTo>
                  <a:lnTo>
                    <a:pt x="24" y="160"/>
                  </a:lnTo>
                  <a:lnTo>
                    <a:pt x="22" y="159"/>
                  </a:lnTo>
                  <a:lnTo>
                    <a:pt x="19" y="159"/>
                  </a:lnTo>
                  <a:lnTo>
                    <a:pt x="21" y="157"/>
                  </a:lnTo>
                  <a:lnTo>
                    <a:pt x="24" y="156"/>
                  </a:lnTo>
                  <a:lnTo>
                    <a:pt x="28" y="155"/>
                  </a:lnTo>
                  <a:lnTo>
                    <a:pt x="25" y="154"/>
                  </a:lnTo>
                  <a:lnTo>
                    <a:pt x="21" y="156"/>
                  </a:lnTo>
                  <a:lnTo>
                    <a:pt x="19" y="157"/>
                  </a:lnTo>
                  <a:lnTo>
                    <a:pt x="17" y="159"/>
                  </a:lnTo>
                  <a:lnTo>
                    <a:pt x="12" y="160"/>
                  </a:lnTo>
                  <a:lnTo>
                    <a:pt x="9" y="159"/>
                  </a:lnTo>
                  <a:lnTo>
                    <a:pt x="10" y="154"/>
                  </a:lnTo>
                  <a:lnTo>
                    <a:pt x="14" y="154"/>
                  </a:lnTo>
                  <a:lnTo>
                    <a:pt x="10" y="153"/>
                  </a:lnTo>
                  <a:lnTo>
                    <a:pt x="8" y="152"/>
                  </a:lnTo>
                  <a:lnTo>
                    <a:pt x="9" y="150"/>
                  </a:lnTo>
                  <a:lnTo>
                    <a:pt x="10" y="151"/>
                  </a:lnTo>
                  <a:lnTo>
                    <a:pt x="13" y="150"/>
                  </a:lnTo>
                  <a:lnTo>
                    <a:pt x="16" y="151"/>
                  </a:lnTo>
                  <a:lnTo>
                    <a:pt x="20" y="152"/>
                  </a:lnTo>
                  <a:lnTo>
                    <a:pt x="20" y="150"/>
                  </a:lnTo>
                  <a:lnTo>
                    <a:pt x="16" y="148"/>
                  </a:lnTo>
                  <a:lnTo>
                    <a:pt x="11" y="148"/>
                  </a:lnTo>
                  <a:lnTo>
                    <a:pt x="10" y="146"/>
                  </a:lnTo>
                  <a:lnTo>
                    <a:pt x="14" y="146"/>
                  </a:lnTo>
                  <a:lnTo>
                    <a:pt x="17" y="147"/>
                  </a:lnTo>
                  <a:lnTo>
                    <a:pt x="21" y="148"/>
                  </a:lnTo>
                  <a:lnTo>
                    <a:pt x="24" y="148"/>
                  </a:lnTo>
                  <a:lnTo>
                    <a:pt x="27" y="148"/>
                  </a:lnTo>
                  <a:lnTo>
                    <a:pt x="26" y="147"/>
                  </a:lnTo>
                  <a:lnTo>
                    <a:pt x="33" y="146"/>
                  </a:lnTo>
                  <a:lnTo>
                    <a:pt x="27" y="146"/>
                  </a:lnTo>
                  <a:lnTo>
                    <a:pt x="23" y="147"/>
                  </a:lnTo>
                  <a:lnTo>
                    <a:pt x="20" y="145"/>
                  </a:lnTo>
                  <a:lnTo>
                    <a:pt x="20" y="142"/>
                  </a:lnTo>
                  <a:lnTo>
                    <a:pt x="19" y="141"/>
                  </a:lnTo>
                  <a:lnTo>
                    <a:pt x="26" y="139"/>
                  </a:lnTo>
                  <a:lnTo>
                    <a:pt x="29" y="141"/>
                  </a:lnTo>
                  <a:lnTo>
                    <a:pt x="36" y="140"/>
                  </a:lnTo>
                  <a:lnTo>
                    <a:pt x="30" y="139"/>
                  </a:lnTo>
                  <a:lnTo>
                    <a:pt x="27" y="137"/>
                  </a:lnTo>
                  <a:lnTo>
                    <a:pt x="25" y="136"/>
                  </a:lnTo>
                  <a:lnTo>
                    <a:pt x="22" y="133"/>
                  </a:lnTo>
                  <a:lnTo>
                    <a:pt x="20" y="132"/>
                  </a:lnTo>
                  <a:lnTo>
                    <a:pt x="20" y="131"/>
                  </a:lnTo>
                  <a:lnTo>
                    <a:pt x="18" y="129"/>
                  </a:lnTo>
                  <a:lnTo>
                    <a:pt x="20" y="129"/>
                  </a:lnTo>
                  <a:lnTo>
                    <a:pt x="22" y="129"/>
                  </a:lnTo>
                  <a:lnTo>
                    <a:pt x="26" y="129"/>
                  </a:lnTo>
                  <a:lnTo>
                    <a:pt x="28" y="128"/>
                  </a:lnTo>
                  <a:lnTo>
                    <a:pt x="27" y="127"/>
                  </a:lnTo>
                  <a:lnTo>
                    <a:pt x="29" y="126"/>
                  </a:lnTo>
                  <a:lnTo>
                    <a:pt x="31" y="126"/>
                  </a:lnTo>
                  <a:lnTo>
                    <a:pt x="32" y="125"/>
                  </a:lnTo>
                  <a:lnTo>
                    <a:pt x="34" y="124"/>
                  </a:lnTo>
                  <a:lnTo>
                    <a:pt x="34" y="126"/>
                  </a:lnTo>
                  <a:lnTo>
                    <a:pt x="33" y="127"/>
                  </a:lnTo>
                  <a:lnTo>
                    <a:pt x="34" y="128"/>
                  </a:lnTo>
                  <a:lnTo>
                    <a:pt x="36" y="126"/>
                  </a:lnTo>
                  <a:lnTo>
                    <a:pt x="37" y="125"/>
                  </a:lnTo>
                  <a:lnTo>
                    <a:pt x="37" y="121"/>
                  </a:lnTo>
                  <a:lnTo>
                    <a:pt x="38" y="119"/>
                  </a:lnTo>
                  <a:lnTo>
                    <a:pt x="40" y="121"/>
                  </a:lnTo>
                  <a:lnTo>
                    <a:pt x="40" y="124"/>
                  </a:lnTo>
                  <a:lnTo>
                    <a:pt x="42" y="125"/>
                  </a:lnTo>
                  <a:lnTo>
                    <a:pt x="44" y="125"/>
                  </a:lnTo>
                  <a:lnTo>
                    <a:pt x="46" y="122"/>
                  </a:lnTo>
                  <a:lnTo>
                    <a:pt x="46" y="119"/>
                  </a:lnTo>
                  <a:lnTo>
                    <a:pt x="46" y="115"/>
                  </a:lnTo>
                  <a:lnTo>
                    <a:pt x="47" y="111"/>
                  </a:lnTo>
                  <a:lnTo>
                    <a:pt x="51" y="109"/>
                  </a:lnTo>
                  <a:lnTo>
                    <a:pt x="57" y="108"/>
                  </a:lnTo>
                  <a:lnTo>
                    <a:pt x="57" y="105"/>
                  </a:lnTo>
                  <a:lnTo>
                    <a:pt x="59" y="103"/>
                  </a:lnTo>
                  <a:lnTo>
                    <a:pt x="60" y="101"/>
                  </a:lnTo>
                  <a:lnTo>
                    <a:pt x="54" y="102"/>
                  </a:lnTo>
                  <a:lnTo>
                    <a:pt x="51" y="103"/>
                  </a:lnTo>
                  <a:lnTo>
                    <a:pt x="48" y="106"/>
                  </a:lnTo>
                  <a:lnTo>
                    <a:pt x="46" y="103"/>
                  </a:lnTo>
                  <a:lnTo>
                    <a:pt x="48" y="101"/>
                  </a:lnTo>
                  <a:lnTo>
                    <a:pt x="49" y="100"/>
                  </a:lnTo>
                  <a:lnTo>
                    <a:pt x="52" y="99"/>
                  </a:lnTo>
                  <a:lnTo>
                    <a:pt x="54" y="95"/>
                  </a:lnTo>
                  <a:lnTo>
                    <a:pt x="57" y="93"/>
                  </a:lnTo>
                  <a:lnTo>
                    <a:pt x="57" y="90"/>
                  </a:lnTo>
                  <a:lnTo>
                    <a:pt x="57" y="89"/>
                  </a:lnTo>
                  <a:lnTo>
                    <a:pt x="60" y="89"/>
                  </a:lnTo>
                  <a:lnTo>
                    <a:pt x="63" y="89"/>
                  </a:lnTo>
                  <a:lnTo>
                    <a:pt x="64" y="91"/>
                  </a:lnTo>
                  <a:lnTo>
                    <a:pt x="64" y="92"/>
                  </a:lnTo>
                  <a:lnTo>
                    <a:pt x="64" y="93"/>
                  </a:lnTo>
                  <a:lnTo>
                    <a:pt x="65" y="92"/>
                  </a:lnTo>
                  <a:lnTo>
                    <a:pt x="66" y="90"/>
                  </a:lnTo>
                  <a:lnTo>
                    <a:pt x="67" y="90"/>
                  </a:lnTo>
                  <a:lnTo>
                    <a:pt x="70" y="89"/>
                  </a:lnTo>
                  <a:lnTo>
                    <a:pt x="70" y="88"/>
                  </a:lnTo>
                  <a:lnTo>
                    <a:pt x="66" y="88"/>
                  </a:lnTo>
                  <a:lnTo>
                    <a:pt x="64" y="88"/>
                  </a:lnTo>
                  <a:lnTo>
                    <a:pt x="60" y="89"/>
                  </a:lnTo>
                  <a:lnTo>
                    <a:pt x="58" y="87"/>
                  </a:lnTo>
                  <a:lnTo>
                    <a:pt x="60" y="84"/>
                  </a:lnTo>
                  <a:lnTo>
                    <a:pt x="64" y="79"/>
                  </a:lnTo>
                  <a:lnTo>
                    <a:pt x="69" y="76"/>
                  </a:lnTo>
                  <a:lnTo>
                    <a:pt x="72" y="77"/>
                  </a:lnTo>
                  <a:lnTo>
                    <a:pt x="73" y="78"/>
                  </a:lnTo>
                  <a:lnTo>
                    <a:pt x="73" y="80"/>
                  </a:lnTo>
                  <a:lnTo>
                    <a:pt x="70" y="82"/>
                  </a:lnTo>
                  <a:lnTo>
                    <a:pt x="68" y="84"/>
                  </a:lnTo>
                  <a:lnTo>
                    <a:pt x="70" y="83"/>
                  </a:lnTo>
                  <a:lnTo>
                    <a:pt x="74" y="81"/>
                  </a:lnTo>
                  <a:lnTo>
                    <a:pt x="75" y="82"/>
                  </a:lnTo>
                  <a:lnTo>
                    <a:pt x="76" y="82"/>
                  </a:lnTo>
                  <a:lnTo>
                    <a:pt x="74" y="85"/>
                  </a:lnTo>
                  <a:lnTo>
                    <a:pt x="73" y="87"/>
                  </a:lnTo>
                  <a:lnTo>
                    <a:pt x="73" y="88"/>
                  </a:lnTo>
                  <a:lnTo>
                    <a:pt x="77" y="83"/>
                  </a:lnTo>
                  <a:lnTo>
                    <a:pt x="80" y="83"/>
                  </a:lnTo>
                  <a:lnTo>
                    <a:pt x="82" y="83"/>
                  </a:lnTo>
                  <a:lnTo>
                    <a:pt x="84" y="84"/>
                  </a:lnTo>
                  <a:lnTo>
                    <a:pt x="85" y="87"/>
                  </a:lnTo>
                  <a:lnTo>
                    <a:pt x="87" y="89"/>
                  </a:lnTo>
                  <a:lnTo>
                    <a:pt x="87" y="92"/>
                  </a:lnTo>
                  <a:lnTo>
                    <a:pt x="87" y="94"/>
                  </a:lnTo>
                  <a:lnTo>
                    <a:pt x="89" y="96"/>
                  </a:lnTo>
                  <a:lnTo>
                    <a:pt x="90" y="98"/>
                  </a:lnTo>
                  <a:lnTo>
                    <a:pt x="92" y="98"/>
                  </a:lnTo>
                  <a:lnTo>
                    <a:pt x="93" y="96"/>
                  </a:lnTo>
                  <a:lnTo>
                    <a:pt x="92" y="93"/>
                  </a:lnTo>
                  <a:lnTo>
                    <a:pt x="91" y="90"/>
                  </a:lnTo>
                  <a:lnTo>
                    <a:pt x="90" y="87"/>
                  </a:lnTo>
                  <a:lnTo>
                    <a:pt x="89" y="84"/>
                  </a:lnTo>
                  <a:lnTo>
                    <a:pt x="89" y="82"/>
                  </a:lnTo>
                  <a:lnTo>
                    <a:pt x="91" y="79"/>
                  </a:lnTo>
                  <a:lnTo>
                    <a:pt x="94" y="77"/>
                  </a:lnTo>
                  <a:lnTo>
                    <a:pt x="97" y="77"/>
                  </a:lnTo>
                  <a:lnTo>
                    <a:pt x="100" y="75"/>
                  </a:lnTo>
                  <a:lnTo>
                    <a:pt x="99" y="75"/>
                  </a:lnTo>
                  <a:lnTo>
                    <a:pt x="97" y="76"/>
                  </a:lnTo>
                  <a:lnTo>
                    <a:pt x="94" y="77"/>
                  </a:lnTo>
                  <a:lnTo>
                    <a:pt x="90" y="78"/>
                  </a:lnTo>
                  <a:lnTo>
                    <a:pt x="87" y="81"/>
                  </a:lnTo>
                  <a:lnTo>
                    <a:pt x="85" y="82"/>
                  </a:lnTo>
                  <a:lnTo>
                    <a:pt x="84" y="80"/>
                  </a:lnTo>
                  <a:lnTo>
                    <a:pt x="81" y="80"/>
                  </a:lnTo>
                  <a:lnTo>
                    <a:pt x="79" y="81"/>
                  </a:lnTo>
                  <a:lnTo>
                    <a:pt x="77" y="80"/>
                  </a:lnTo>
                  <a:lnTo>
                    <a:pt x="76" y="79"/>
                  </a:lnTo>
                  <a:lnTo>
                    <a:pt x="76" y="76"/>
                  </a:lnTo>
                  <a:lnTo>
                    <a:pt x="77" y="74"/>
                  </a:lnTo>
                  <a:lnTo>
                    <a:pt x="81" y="76"/>
                  </a:lnTo>
                  <a:lnTo>
                    <a:pt x="85" y="76"/>
                  </a:lnTo>
                  <a:lnTo>
                    <a:pt x="85" y="75"/>
                  </a:lnTo>
                  <a:lnTo>
                    <a:pt x="82" y="74"/>
                  </a:lnTo>
                  <a:lnTo>
                    <a:pt x="80" y="73"/>
                  </a:lnTo>
                  <a:lnTo>
                    <a:pt x="78" y="71"/>
                  </a:lnTo>
                  <a:lnTo>
                    <a:pt x="75" y="74"/>
                  </a:lnTo>
                  <a:lnTo>
                    <a:pt x="74" y="72"/>
                  </a:lnTo>
                  <a:lnTo>
                    <a:pt x="79" y="65"/>
                  </a:lnTo>
                  <a:lnTo>
                    <a:pt x="81" y="67"/>
                  </a:lnTo>
                  <a:lnTo>
                    <a:pt x="85" y="68"/>
                  </a:lnTo>
                  <a:lnTo>
                    <a:pt x="87" y="67"/>
                  </a:lnTo>
                  <a:lnTo>
                    <a:pt x="86" y="65"/>
                  </a:lnTo>
                  <a:lnTo>
                    <a:pt x="82" y="65"/>
                  </a:lnTo>
                  <a:lnTo>
                    <a:pt x="85" y="63"/>
                  </a:lnTo>
                  <a:lnTo>
                    <a:pt x="87" y="63"/>
                  </a:lnTo>
                  <a:lnTo>
                    <a:pt x="90" y="64"/>
                  </a:lnTo>
                  <a:lnTo>
                    <a:pt x="93" y="65"/>
                  </a:lnTo>
                  <a:lnTo>
                    <a:pt x="94" y="66"/>
                  </a:lnTo>
                  <a:lnTo>
                    <a:pt x="96" y="67"/>
                  </a:lnTo>
                  <a:lnTo>
                    <a:pt x="96" y="65"/>
                  </a:lnTo>
                  <a:lnTo>
                    <a:pt x="95" y="65"/>
                  </a:lnTo>
                  <a:lnTo>
                    <a:pt x="93" y="63"/>
                  </a:lnTo>
                  <a:lnTo>
                    <a:pt x="91" y="61"/>
                  </a:lnTo>
                  <a:lnTo>
                    <a:pt x="89" y="59"/>
                  </a:lnTo>
                  <a:lnTo>
                    <a:pt x="87" y="60"/>
                  </a:lnTo>
                  <a:lnTo>
                    <a:pt x="84" y="59"/>
                  </a:lnTo>
                  <a:lnTo>
                    <a:pt x="82" y="59"/>
                  </a:lnTo>
                  <a:lnTo>
                    <a:pt x="82" y="58"/>
                  </a:lnTo>
                  <a:lnTo>
                    <a:pt x="83" y="57"/>
                  </a:lnTo>
                  <a:lnTo>
                    <a:pt x="83" y="55"/>
                  </a:lnTo>
                  <a:lnTo>
                    <a:pt x="81" y="55"/>
                  </a:lnTo>
                  <a:lnTo>
                    <a:pt x="80" y="55"/>
                  </a:lnTo>
                  <a:lnTo>
                    <a:pt x="79" y="58"/>
                  </a:lnTo>
                  <a:lnTo>
                    <a:pt x="78" y="60"/>
                  </a:lnTo>
                  <a:lnTo>
                    <a:pt x="77" y="62"/>
                  </a:lnTo>
                  <a:lnTo>
                    <a:pt x="75" y="64"/>
                  </a:lnTo>
                  <a:lnTo>
                    <a:pt x="75" y="65"/>
                  </a:lnTo>
                  <a:lnTo>
                    <a:pt x="72" y="67"/>
                  </a:lnTo>
                  <a:lnTo>
                    <a:pt x="69" y="68"/>
                  </a:lnTo>
                  <a:lnTo>
                    <a:pt x="66" y="71"/>
                  </a:lnTo>
                  <a:lnTo>
                    <a:pt x="64" y="71"/>
                  </a:lnTo>
                  <a:lnTo>
                    <a:pt x="62" y="71"/>
                  </a:lnTo>
                  <a:lnTo>
                    <a:pt x="59" y="71"/>
                  </a:lnTo>
                  <a:lnTo>
                    <a:pt x="61" y="69"/>
                  </a:lnTo>
                  <a:lnTo>
                    <a:pt x="64" y="67"/>
                  </a:lnTo>
                  <a:lnTo>
                    <a:pt x="63" y="67"/>
                  </a:lnTo>
                  <a:lnTo>
                    <a:pt x="61" y="67"/>
                  </a:lnTo>
                  <a:lnTo>
                    <a:pt x="61" y="66"/>
                  </a:lnTo>
                  <a:lnTo>
                    <a:pt x="61" y="65"/>
                  </a:lnTo>
                  <a:lnTo>
                    <a:pt x="63" y="65"/>
                  </a:lnTo>
                  <a:lnTo>
                    <a:pt x="65" y="65"/>
                  </a:lnTo>
                  <a:lnTo>
                    <a:pt x="67" y="65"/>
                  </a:lnTo>
                  <a:lnTo>
                    <a:pt x="69" y="65"/>
                  </a:lnTo>
                  <a:lnTo>
                    <a:pt x="72" y="63"/>
                  </a:lnTo>
                  <a:lnTo>
                    <a:pt x="69" y="63"/>
                  </a:lnTo>
                  <a:lnTo>
                    <a:pt x="68" y="63"/>
                  </a:lnTo>
                  <a:lnTo>
                    <a:pt x="69" y="61"/>
                  </a:lnTo>
                  <a:lnTo>
                    <a:pt x="66" y="61"/>
                  </a:lnTo>
                  <a:lnTo>
                    <a:pt x="64" y="62"/>
                  </a:lnTo>
                  <a:lnTo>
                    <a:pt x="63" y="62"/>
                  </a:lnTo>
                  <a:lnTo>
                    <a:pt x="63" y="60"/>
                  </a:lnTo>
                  <a:lnTo>
                    <a:pt x="60" y="61"/>
                  </a:lnTo>
                  <a:lnTo>
                    <a:pt x="61" y="58"/>
                  </a:lnTo>
                  <a:lnTo>
                    <a:pt x="63" y="59"/>
                  </a:lnTo>
                  <a:lnTo>
                    <a:pt x="65" y="57"/>
                  </a:lnTo>
                  <a:lnTo>
                    <a:pt x="69" y="56"/>
                  </a:lnTo>
                  <a:lnTo>
                    <a:pt x="70" y="56"/>
                  </a:lnTo>
                  <a:lnTo>
                    <a:pt x="71" y="54"/>
                  </a:lnTo>
                  <a:lnTo>
                    <a:pt x="69" y="55"/>
                  </a:lnTo>
                  <a:lnTo>
                    <a:pt x="65" y="56"/>
                  </a:lnTo>
                  <a:lnTo>
                    <a:pt x="63" y="57"/>
                  </a:lnTo>
                  <a:lnTo>
                    <a:pt x="64" y="54"/>
                  </a:lnTo>
                  <a:lnTo>
                    <a:pt x="65" y="53"/>
                  </a:lnTo>
                  <a:lnTo>
                    <a:pt x="68" y="53"/>
                  </a:lnTo>
                  <a:lnTo>
                    <a:pt x="70" y="53"/>
                  </a:lnTo>
                  <a:lnTo>
                    <a:pt x="71" y="53"/>
                  </a:lnTo>
                  <a:lnTo>
                    <a:pt x="76" y="53"/>
                  </a:lnTo>
                  <a:lnTo>
                    <a:pt x="78" y="52"/>
                  </a:lnTo>
                  <a:lnTo>
                    <a:pt x="80" y="51"/>
                  </a:lnTo>
                  <a:lnTo>
                    <a:pt x="83" y="50"/>
                  </a:lnTo>
                  <a:lnTo>
                    <a:pt x="85" y="48"/>
                  </a:lnTo>
                  <a:lnTo>
                    <a:pt x="86" y="50"/>
                  </a:lnTo>
                  <a:lnTo>
                    <a:pt x="87" y="49"/>
                  </a:lnTo>
                  <a:lnTo>
                    <a:pt x="89" y="48"/>
                  </a:lnTo>
                  <a:lnTo>
                    <a:pt x="91" y="47"/>
                  </a:lnTo>
                  <a:lnTo>
                    <a:pt x="93" y="47"/>
                  </a:lnTo>
                  <a:lnTo>
                    <a:pt x="94" y="48"/>
                  </a:lnTo>
                  <a:lnTo>
                    <a:pt x="95" y="50"/>
                  </a:lnTo>
                  <a:lnTo>
                    <a:pt x="95" y="52"/>
                  </a:lnTo>
                  <a:lnTo>
                    <a:pt x="96" y="53"/>
                  </a:lnTo>
                  <a:lnTo>
                    <a:pt x="96" y="55"/>
                  </a:lnTo>
                  <a:lnTo>
                    <a:pt x="99" y="55"/>
                  </a:lnTo>
                  <a:lnTo>
                    <a:pt x="100" y="56"/>
                  </a:lnTo>
                  <a:lnTo>
                    <a:pt x="101" y="56"/>
                  </a:lnTo>
                  <a:lnTo>
                    <a:pt x="101" y="53"/>
                  </a:lnTo>
                  <a:lnTo>
                    <a:pt x="99" y="53"/>
                  </a:lnTo>
                  <a:lnTo>
                    <a:pt x="97" y="52"/>
                  </a:lnTo>
                  <a:lnTo>
                    <a:pt x="97" y="48"/>
                  </a:lnTo>
                  <a:lnTo>
                    <a:pt x="98" y="47"/>
                  </a:lnTo>
                  <a:lnTo>
                    <a:pt x="99" y="45"/>
                  </a:lnTo>
                  <a:lnTo>
                    <a:pt x="100" y="42"/>
                  </a:lnTo>
                  <a:lnTo>
                    <a:pt x="99" y="41"/>
                  </a:lnTo>
                  <a:lnTo>
                    <a:pt x="96" y="41"/>
                  </a:lnTo>
                  <a:lnTo>
                    <a:pt x="94" y="40"/>
                  </a:lnTo>
                  <a:lnTo>
                    <a:pt x="93" y="40"/>
                  </a:lnTo>
                  <a:lnTo>
                    <a:pt x="90" y="41"/>
                  </a:lnTo>
                  <a:lnTo>
                    <a:pt x="88" y="41"/>
                  </a:lnTo>
                  <a:lnTo>
                    <a:pt x="87" y="41"/>
                  </a:lnTo>
                  <a:lnTo>
                    <a:pt x="87" y="39"/>
                  </a:lnTo>
                  <a:lnTo>
                    <a:pt x="85" y="39"/>
                  </a:lnTo>
                  <a:lnTo>
                    <a:pt x="84" y="41"/>
                  </a:lnTo>
                  <a:lnTo>
                    <a:pt x="81" y="42"/>
                  </a:lnTo>
                  <a:lnTo>
                    <a:pt x="79" y="43"/>
                  </a:lnTo>
                  <a:lnTo>
                    <a:pt x="78" y="42"/>
                  </a:lnTo>
                  <a:lnTo>
                    <a:pt x="77" y="41"/>
                  </a:lnTo>
                  <a:lnTo>
                    <a:pt x="79" y="37"/>
                  </a:lnTo>
                  <a:lnTo>
                    <a:pt x="80" y="35"/>
                  </a:lnTo>
                  <a:lnTo>
                    <a:pt x="81" y="34"/>
                  </a:lnTo>
                  <a:lnTo>
                    <a:pt x="83" y="33"/>
                  </a:lnTo>
                  <a:lnTo>
                    <a:pt x="84" y="33"/>
                  </a:lnTo>
                  <a:lnTo>
                    <a:pt x="83" y="35"/>
                  </a:lnTo>
                  <a:lnTo>
                    <a:pt x="84" y="35"/>
                  </a:lnTo>
                  <a:lnTo>
                    <a:pt x="86" y="34"/>
                  </a:lnTo>
                  <a:lnTo>
                    <a:pt x="87" y="33"/>
                  </a:lnTo>
                  <a:lnTo>
                    <a:pt x="88" y="32"/>
                  </a:lnTo>
                  <a:lnTo>
                    <a:pt x="87" y="31"/>
                  </a:lnTo>
                  <a:lnTo>
                    <a:pt x="88" y="30"/>
                  </a:lnTo>
                  <a:lnTo>
                    <a:pt x="90" y="31"/>
                  </a:lnTo>
                  <a:lnTo>
                    <a:pt x="91" y="31"/>
                  </a:lnTo>
                  <a:lnTo>
                    <a:pt x="90" y="35"/>
                  </a:lnTo>
                  <a:lnTo>
                    <a:pt x="92" y="35"/>
                  </a:lnTo>
                  <a:lnTo>
                    <a:pt x="93" y="35"/>
                  </a:lnTo>
                  <a:lnTo>
                    <a:pt x="96" y="34"/>
                  </a:lnTo>
                  <a:lnTo>
                    <a:pt x="97" y="31"/>
                  </a:lnTo>
                  <a:lnTo>
                    <a:pt x="96" y="29"/>
                  </a:lnTo>
                  <a:lnTo>
                    <a:pt x="97" y="29"/>
                  </a:lnTo>
                  <a:lnTo>
                    <a:pt x="98" y="29"/>
                  </a:lnTo>
                  <a:lnTo>
                    <a:pt x="99" y="28"/>
                  </a:lnTo>
                  <a:lnTo>
                    <a:pt x="99" y="27"/>
                  </a:lnTo>
                  <a:lnTo>
                    <a:pt x="98" y="25"/>
                  </a:lnTo>
                  <a:lnTo>
                    <a:pt x="99" y="24"/>
                  </a:lnTo>
                  <a:lnTo>
                    <a:pt x="101" y="24"/>
                  </a:lnTo>
                  <a:lnTo>
                    <a:pt x="102" y="26"/>
                  </a:lnTo>
                  <a:lnTo>
                    <a:pt x="103" y="29"/>
                  </a:lnTo>
                  <a:lnTo>
                    <a:pt x="104" y="29"/>
                  </a:lnTo>
                  <a:lnTo>
                    <a:pt x="104" y="31"/>
                  </a:lnTo>
                  <a:lnTo>
                    <a:pt x="104" y="33"/>
                  </a:lnTo>
                  <a:lnTo>
                    <a:pt x="104" y="34"/>
                  </a:lnTo>
                  <a:lnTo>
                    <a:pt x="104" y="36"/>
                  </a:lnTo>
                  <a:lnTo>
                    <a:pt x="103" y="38"/>
                  </a:lnTo>
                  <a:lnTo>
                    <a:pt x="102" y="40"/>
                  </a:lnTo>
                  <a:lnTo>
                    <a:pt x="102" y="41"/>
                  </a:lnTo>
                  <a:lnTo>
                    <a:pt x="106" y="42"/>
                  </a:lnTo>
                  <a:lnTo>
                    <a:pt x="107" y="46"/>
                  </a:lnTo>
                  <a:lnTo>
                    <a:pt x="108" y="47"/>
                  </a:lnTo>
                  <a:lnTo>
                    <a:pt x="108" y="49"/>
                  </a:lnTo>
                  <a:lnTo>
                    <a:pt x="108" y="52"/>
                  </a:lnTo>
                  <a:lnTo>
                    <a:pt x="110" y="53"/>
                  </a:lnTo>
                  <a:lnTo>
                    <a:pt x="113" y="55"/>
                  </a:lnTo>
                  <a:lnTo>
                    <a:pt x="116" y="57"/>
                  </a:lnTo>
                  <a:lnTo>
                    <a:pt x="119" y="58"/>
                  </a:lnTo>
                  <a:lnTo>
                    <a:pt x="120" y="57"/>
                  </a:lnTo>
                  <a:lnTo>
                    <a:pt x="119" y="55"/>
                  </a:lnTo>
                  <a:lnTo>
                    <a:pt x="117" y="54"/>
                  </a:lnTo>
                  <a:lnTo>
                    <a:pt x="115" y="53"/>
                  </a:lnTo>
                  <a:lnTo>
                    <a:pt x="113" y="52"/>
                  </a:lnTo>
                  <a:lnTo>
                    <a:pt x="111" y="51"/>
                  </a:lnTo>
                  <a:lnTo>
                    <a:pt x="109" y="51"/>
                  </a:lnTo>
                  <a:lnTo>
                    <a:pt x="111" y="47"/>
                  </a:lnTo>
                  <a:lnTo>
                    <a:pt x="111" y="44"/>
                  </a:lnTo>
                  <a:lnTo>
                    <a:pt x="110" y="44"/>
                  </a:lnTo>
                  <a:lnTo>
                    <a:pt x="109" y="43"/>
                  </a:lnTo>
                  <a:lnTo>
                    <a:pt x="110" y="41"/>
                  </a:lnTo>
                  <a:lnTo>
                    <a:pt x="111" y="41"/>
                  </a:lnTo>
                  <a:lnTo>
                    <a:pt x="112" y="43"/>
                  </a:lnTo>
                  <a:lnTo>
                    <a:pt x="114" y="46"/>
                  </a:lnTo>
                  <a:lnTo>
                    <a:pt x="115" y="48"/>
                  </a:lnTo>
                  <a:lnTo>
                    <a:pt x="117" y="49"/>
                  </a:lnTo>
                  <a:lnTo>
                    <a:pt x="117" y="47"/>
                  </a:lnTo>
                  <a:lnTo>
                    <a:pt x="115" y="45"/>
                  </a:lnTo>
                  <a:lnTo>
                    <a:pt x="114" y="44"/>
                  </a:lnTo>
                  <a:lnTo>
                    <a:pt x="113" y="42"/>
                  </a:lnTo>
                  <a:lnTo>
                    <a:pt x="114" y="41"/>
                  </a:lnTo>
                  <a:lnTo>
                    <a:pt x="116" y="43"/>
                  </a:lnTo>
                  <a:lnTo>
                    <a:pt x="117" y="45"/>
                  </a:lnTo>
                  <a:lnTo>
                    <a:pt x="118" y="47"/>
                  </a:lnTo>
                  <a:lnTo>
                    <a:pt x="119" y="44"/>
                  </a:lnTo>
                  <a:lnTo>
                    <a:pt x="117" y="43"/>
                  </a:lnTo>
                  <a:lnTo>
                    <a:pt x="118" y="41"/>
                  </a:lnTo>
                  <a:lnTo>
                    <a:pt x="119" y="40"/>
                  </a:lnTo>
                  <a:lnTo>
                    <a:pt x="117" y="41"/>
                  </a:lnTo>
                  <a:lnTo>
                    <a:pt x="116" y="41"/>
                  </a:lnTo>
                  <a:lnTo>
                    <a:pt x="114" y="41"/>
                  </a:lnTo>
                  <a:lnTo>
                    <a:pt x="115" y="38"/>
                  </a:lnTo>
                  <a:lnTo>
                    <a:pt x="116" y="36"/>
                  </a:lnTo>
                  <a:lnTo>
                    <a:pt x="117" y="35"/>
                  </a:lnTo>
                  <a:lnTo>
                    <a:pt x="119" y="38"/>
                  </a:lnTo>
                  <a:lnTo>
                    <a:pt x="123" y="37"/>
                  </a:lnTo>
                  <a:lnTo>
                    <a:pt x="124" y="36"/>
                  </a:lnTo>
                  <a:lnTo>
                    <a:pt x="121" y="35"/>
                  </a:lnTo>
                  <a:lnTo>
                    <a:pt x="120" y="34"/>
                  </a:lnTo>
                  <a:lnTo>
                    <a:pt x="117" y="33"/>
                  </a:lnTo>
                  <a:lnTo>
                    <a:pt x="114" y="35"/>
                  </a:lnTo>
                  <a:lnTo>
                    <a:pt x="112" y="35"/>
                  </a:lnTo>
                  <a:lnTo>
                    <a:pt x="111" y="34"/>
                  </a:lnTo>
                  <a:lnTo>
                    <a:pt x="111" y="32"/>
                  </a:lnTo>
                  <a:lnTo>
                    <a:pt x="111" y="31"/>
                  </a:lnTo>
                  <a:lnTo>
                    <a:pt x="114" y="30"/>
                  </a:lnTo>
                  <a:lnTo>
                    <a:pt x="117" y="30"/>
                  </a:lnTo>
                  <a:lnTo>
                    <a:pt x="118" y="29"/>
                  </a:lnTo>
                  <a:lnTo>
                    <a:pt x="119" y="29"/>
                  </a:lnTo>
                  <a:lnTo>
                    <a:pt x="117" y="29"/>
                  </a:lnTo>
                  <a:lnTo>
                    <a:pt x="116" y="27"/>
                  </a:lnTo>
                  <a:lnTo>
                    <a:pt x="117" y="25"/>
                  </a:lnTo>
                  <a:lnTo>
                    <a:pt x="114" y="27"/>
                  </a:lnTo>
                  <a:lnTo>
                    <a:pt x="111" y="28"/>
                  </a:lnTo>
                  <a:lnTo>
                    <a:pt x="108" y="28"/>
                  </a:lnTo>
                  <a:lnTo>
                    <a:pt x="106" y="27"/>
                  </a:lnTo>
                  <a:lnTo>
                    <a:pt x="107" y="25"/>
                  </a:lnTo>
                  <a:lnTo>
                    <a:pt x="109" y="25"/>
                  </a:lnTo>
                  <a:lnTo>
                    <a:pt x="110" y="24"/>
                  </a:lnTo>
                  <a:lnTo>
                    <a:pt x="108" y="24"/>
                  </a:lnTo>
                  <a:lnTo>
                    <a:pt x="106" y="24"/>
                  </a:lnTo>
                  <a:lnTo>
                    <a:pt x="105" y="23"/>
                  </a:lnTo>
                  <a:lnTo>
                    <a:pt x="105" y="21"/>
                  </a:lnTo>
                  <a:lnTo>
                    <a:pt x="107" y="20"/>
                  </a:lnTo>
                  <a:lnTo>
                    <a:pt x="109" y="20"/>
                  </a:lnTo>
                  <a:lnTo>
                    <a:pt x="111" y="21"/>
                  </a:lnTo>
                  <a:lnTo>
                    <a:pt x="113" y="21"/>
                  </a:lnTo>
                  <a:lnTo>
                    <a:pt x="116" y="22"/>
                  </a:lnTo>
                  <a:lnTo>
                    <a:pt x="117" y="23"/>
                  </a:lnTo>
                  <a:lnTo>
                    <a:pt x="119" y="24"/>
                  </a:lnTo>
                  <a:lnTo>
                    <a:pt x="121" y="26"/>
                  </a:lnTo>
                  <a:lnTo>
                    <a:pt x="121" y="27"/>
                  </a:lnTo>
                  <a:lnTo>
                    <a:pt x="123" y="29"/>
                  </a:lnTo>
                  <a:lnTo>
                    <a:pt x="125" y="30"/>
                  </a:lnTo>
                  <a:lnTo>
                    <a:pt x="127" y="30"/>
                  </a:lnTo>
                  <a:lnTo>
                    <a:pt x="129" y="30"/>
                  </a:lnTo>
                  <a:lnTo>
                    <a:pt x="127" y="29"/>
                  </a:lnTo>
                  <a:lnTo>
                    <a:pt x="124" y="28"/>
                  </a:lnTo>
                  <a:lnTo>
                    <a:pt x="123" y="27"/>
                  </a:lnTo>
                  <a:lnTo>
                    <a:pt x="122" y="25"/>
                  </a:lnTo>
                  <a:lnTo>
                    <a:pt x="121" y="24"/>
                  </a:lnTo>
                  <a:lnTo>
                    <a:pt x="121" y="22"/>
                  </a:lnTo>
                  <a:lnTo>
                    <a:pt x="119" y="21"/>
                  </a:lnTo>
                  <a:lnTo>
                    <a:pt x="117" y="20"/>
                  </a:lnTo>
                  <a:lnTo>
                    <a:pt x="116" y="19"/>
                  </a:lnTo>
                  <a:lnTo>
                    <a:pt x="113" y="19"/>
                  </a:lnTo>
                  <a:lnTo>
                    <a:pt x="112" y="18"/>
                  </a:lnTo>
                  <a:lnTo>
                    <a:pt x="111" y="18"/>
                  </a:lnTo>
                  <a:lnTo>
                    <a:pt x="109" y="18"/>
                  </a:lnTo>
                  <a:lnTo>
                    <a:pt x="110" y="16"/>
                  </a:lnTo>
                  <a:lnTo>
                    <a:pt x="112" y="15"/>
                  </a:lnTo>
                  <a:lnTo>
                    <a:pt x="114" y="15"/>
                  </a:lnTo>
                  <a:lnTo>
                    <a:pt x="116" y="13"/>
                  </a:lnTo>
                  <a:lnTo>
                    <a:pt x="117" y="13"/>
                  </a:lnTo>
                  <a:lnTo>
                    <a:pt x="119" y="12"/>
                  </a:lnTo>
                  <a:lnTo>
                    <a:pt x="122" y="12"/>
                  </a:lnTo>
                  <a:lnTo>
                    <a:pt x="124" y="12"/>
                  </a:lnTo>
                  <a:lnTo>
                    <a:pt x="126" y="12"/>
                  </a:lnTo>
                  <a:lnTo>
                    <a:pt x="129" y="14"/>
                  </a:lnTo>
                  <a:lnTo>
                    <a:pt x="130" y="16"/>
                  </a:lnTo>
                  <a:lnTo>
                    <a:pt x="128" y="18"/>
                  </a:lnTo>
                  <a:lnTo>
                    <a:pt x="130" y="17"/>
                  </a:lnTo>
                  <a:lnTo>
                    <a:pt x="133" y="16"/>
                  </a:lnTo>
                  <a:lnTo>
                    <a:pt x="135" y="14"/>
                  </a:lnTo>
                  <a:lnTo>
                    <a:pt x="135" y="13"/>
                  </a:lnTo>
                  <a:lnTo>
                    <a:pt x="136" y="12"/>
                  </a:lnTo>
                  <a:lnTo>
                    <a:pt x="138" y="12"/>
                  </a:lnTo>
                  <a:lnTo>
                    <a:pt x="140" y="13"/>
                  </a:lnTo>
                  <a:lnTo>
                    <a:pt x="141" y="14"/>
                  </a:lnTo>
                  <a:lnTo>
                    <a:pt x="142" y="12"/>
                  </a:lnTo>
                  <a:lnTo>
                    <a:pt x="143" y="11"/>
                  </a:lnTo>
                  <a:lnTo>
                    <a:pt x="144" y="10"/>
                  </a:lnTo>
                  <a:lnTo>
                    <a:pt x="146" y="10"/>
                  </a:lnTo>
                  <a:lnTo>
                    <a:pt x="147" y="10"/>
                  </a:lnTo>
                  <a:lnTo>
                    <a:pt x="147" y="8"/>
                  </a:lnTo>
                  <a:lnTo>
                    <a:pt x="148" y="7"/>
                  </a:lnTo>
                  <a:lnTo>
                    <a:pt x="154" y="8"/>
                  </a:lnTo>
                  <a:lnTo>
                    <a:pt x="155" y="9"/>
                  </a:lnTo>
                  <a:lnTo>
                    <a:pt x="156" y="7"/>
                  </a:lnTo>
                  <a:lnTo>
                    <a:pt x="154" y="6"/>
                  </a:lnTo>
                  <a:lnTo>
                    <a:pt x="152" y="6"/>
                  </a:lnTo>
                  <a:lnTo>
                    <a:pt x="149" y="6"/>
                  </a:lnTo>
                  <a:lnTo>
                    <a:pt x="151" y="4"/>
                  </a:lnTo>
                  <a:lnTo>
                    <a:pt x="151" y="2"/>
                  </a:lnTo>
                  <a:lnTo>
                    <a:pt x="151" y="1"/>
                  </a:lnTo>
                  <a:lnTo>
                    <a:pt x="148" y="2"/>
                  </a:lnTo>
                  <a:lnTo>
                    <a:pt x="147" y="3"/>
                  </a:lnTo>
                  <a:lnTo>
                    <a:pt x="144" y="5"/>
                  </a:lnTo>
                  <a:lnTo>
                    <a:pt x="141" y="6"/>
                  </a:lnTo>
                  <a:lnTo>
                    <a:pt x="135" y="8"/>
                  </a:lnTo>
                  <a:lnTo>
                    <a:pt x="133" y="8"/>
                  </a:lnTo>
                  <a:lnTo>
                    <a:pt x="134" y="7"/>
                  </a:lnTo>
                  <a:lnTo>
                    <a:pt x="135" y="6"/>
                  </a:lnTo>
                  <a:lnTo>
                    <a:pt x="135" y="5"/>
                  </a:lnTo>
                  <a:lnTo>
                    <a:pt x="134" y="3"/>
                  </a:lnTo>
                  <a:lnTo>
                    <a:pt x="132" y="3"/>
                  </a:lnTo>
                  <a:lnTo>
                    <a:pt x="130" y="5"/>
                  </a:lnTo>
                  <a:lnTo>
                    <a:pt x="130" y="6"/>
                  </a:lnTo>
                  <a:lnTo>
                    <a:pt x="129" y="7"/>
                  </a:lnTo>
                  <a:lnTo>
                    <a:pt x="126" y="8"/>
                  </a:lnTo>
                  <a:lnTo>
                    <a:pt x="124" y="9"/>
                  </a:lnTo>
                  <a:lnTo>
                    <a:pt x="121" y="9"/>
                  </a:lnTo>
                  <a:lnTo>
                    <a:pt x="117" y="11"/>
                  </a:lnTo>
                  <a:lnTo>
                    <a:pt x="117" y="9"/>
                  </a:lnTo>
                  <a:lnTo>
                    <a:pt x="117" y="8"/>
                  </a:lnTo>
                  <a:lnTo>
                    <a:pt x="117" y="7"/>
                  </a:lnTo>
                  <a:lnTo>
                    <a:pt x="116" y="6"/>
                  </a:lnTo>
                  <a:lnTo>
                    <a:pt x="115" y="5"/>
                  </a:lnTo>
                  <a:lnTo>
                    <a:pt x="116" y="4"/>
                  </a:lnTo>
                  <a:lnTo>
                    <a:pt x="117" y="2"/>
                  </a:lnTo>
                  <a:lnTo>
                    <a:pt x="110" y="0"/>
                  </a:lnTo>
                  <a:lnTo>
                    <a:pt x="107" y="0"/>
                  </a:lnTo>
                  <a:lnTo>
                    <a:pt x="106" y="1"/>
                  </a:lnTo>
                  <a:lnTo>
                    <a:pt x="105" y="2"/>
                  </a:lnTo>
                  <a:lnTo>
                    <a:pt x="105" y="3"/>
                  </a:lnTo>
                  <a:lnTo>
                    <a:pt x="104" y="2"/>
                  </a:lnTo>
                  <a:lnTo>
                    <a:pt x="103" y="2"/>
                  </a:lnTo>
                  <a:lnTo>
                    <a:pt x="101" y="3"/>
                  </a:lnTo>
                  <a:lnTo>
                    <a:pt x="101" y="4"/>
                  </a:lnTo>
                  <a:lnTo>
                    <a:pt x="101" y="6"/>
                  </a:lnTo>
                  <a:lnTo>
                    <a:pt x="101" y="7"/>
                  </a:lnTo>
                  <a:lnTo>
                    <a:pt x="100" y="9"/>
                  </a:lnTo>
                  <a:lnTo>
                    <a:pt x="99" y="11"/>
                  </a:lnTo>
                  <a:lnTo>
                    <a:pt x="99" y="12"/>
                  </a:lnTo>
                  <a:lnTo>
                    <a:pt x="99" y="14"/>
                  </a:lnTo>
                  <a:lnTo>
                    <a:pt x="97" y="15"/>
                  </a:lnTo>
                  <a:lnTo>
                    <a:pt x="96" y="15"/>
                  </a:lnTo>
                  <a:lnTo>
                    <a:pt x="95" y="13"/>
                  </a:lnTo>
                  <a:lnTo>
                    <a:pt x="96" y="12"/>
                  </a:lnTo>
                  <a:lnTo>
                    <a:pt x="96" y="10"/>
                  </a:lnTo>
                  <a:lnTo>
                    <a:pt x="96" y="8"/>
                  </a:lnTo>
                  <a:lnTo>
                    <a:pt x="95" y="8"/>
                  </a:lnTo>
                  <a:lnTo>
                    <a:pt x="94" y="9"/>
                  </a:lnTo>
                  <a:lnTo>
                    <a:pt x="94" y="11"/>
                  </a:lnTo>
                  <a:lnTo>
                    <a:pt x="94" y="12"/>
                  </a:lnTo>
                  <a:lnTo>
                    <a:pt x="93" y="11"/>
                  </a:lnTo>
                  <a:lnTo>
                    <a:pt x="92" y="12"/>
                  </a:lnTo>
                  <a:lnTo>
                    <a:pt x="93" y="12"/>
                  </a:lnTo>
                  <a:lnTo>
                    <a:pt x="93" y="13"/>
                  </a:lnTo>
                  <a:lnTo>
                    <a:pt x="93" y="15"/>
                  </a:lnTo>
                  <a:lnTo>
                    <a:pt x="92" y="15"/>
                  </a:lnTo>
                  <a:lnTo>
                    <a:pt x="91" y="15"/>
                  </a:lnTo>
                  <a:lnTo>
                    <a:pt x="90" y="16"/>
                  </a:lnTo>
                  <a:lnTo>
                    <a:pt x="89" y="17"/>
                  </a:lnTo>
                  <a:lnTo>
                    <a:pt x="90" y="18"/>
                  </a:lnTo>
                  <a:lnTo>
                    <a:pt x="89" y="19"/>
                  </a:lnTo>
                  <a:lnTo>
                    <a:pt x="88" y="20"/>
                  </a:lnTo>
                  <a:lnTo>
                    <a:pt x="88" y="21"/>
                  </a:lnTo>
                  <a:lnTo>
                    <a:pt x="86" y="21"/>
                  </a:lnTo>
                  <a:lnTo>
                    <a:pt x="86" y="19"/>
                  </a:lnTo>
                  <a:lnTo>
                    <a:pt x="84" y="20"/>
                  </a:lnTo>
                  <a:lnTo>
                    <a:pt x="83" y="18"/>
                  </a:lnTo>
                  <a:lnTo>
                    <a:pt x="82" y="19"/>
                  </a:lnTo>
                  <a:lnTo>
                    <a:pt x="80" y="18"/>
                  </a:lnTo>
                  <a:lnTo>
                    <a:pt x="78" y="19"/>
                  </a:lnTo>
                  <a:lnTo>
                    <a:pt x="77" y="18"/>
                  </a:lnTo>
                  <a:lnTo>
                    <a:pt x="79" y="17"/>
                  </a:lnTo>
                  <a:lnTo>
                    <a:pt x="81" y="14"/>
                  </a:lnTo>
                  <a:lnTo>
                    <a:pt x="82" y="12"/>
                  </a:lnTo>
                  <a:lnTo>
                    <a:pt x="85" y="10"/>
                  </a:lnTo>
                  <a:lnTo>
                    <a:pt x="87" y="7"/>
                  </a:lnTo>
                  <a:lnTo>
                    <a:pt x="85" y="6"/>
                  </a:lnTo>
                  <a:lnTo>
                    <a:pt x="85" y="7"/>
                  </a:lnTo>
                  <a:lnTo>
                    <a:pt x="85" y="8"/>
                  </a:lnTo>
                  <a:lnTo>
                    <a:pt x="83" y="9"/>
                  </a:lnTo>
                  <a:lnTo>
                    <a:pt x="81" y="12"/>
                  </a:lnTo>
                  <a:lnTo>
                    <a:pt x="80" y="13"/>
                  </a:lnTo>
                  <a:lnTo>
                    <a:pt x="78" y="15"/>
                  </a:lnTo>
                  <a:lnTo>
                    <a:pt x="77" y="16"/>
                  </a:lnTo>
                  <a:lnTo>
                    <a:pt x="75" y="17"/>
                  </a:lnTo>
                  <a:lnTo>
                    <a:pt x="75" y="18"/>
                  </a:lnTo>
                  <a:lnTo>
                    <a:pt x="74" y="19"/>
                  </a:lnTo>
                  <a:lnTo>
                    <a:pt x="73" y="20"/>
                  </a:lnTo>
                  <a:lnTo>
                    <a:pt x="72" y="21"/>
                  </a:lnTo>
                  <a:lnTo>
                    <a:pt x="70" y="22"/>
                  </a:lnTo>
                  <a:lnTo>
                    <a:pt x="69" y="23"/>
                  </a:lnTo>
                  <a:lnTo>
                    <a:pt x="67" y="22"/>
                  </a:lnTo>
                  <a:lnTo>
                    <a:pt x="69" y="19"/>
                  </a:lnTo>
                  <a:lnTo>
                    <a:pt x="70" y="16"/>
                  </a:lnTo>
                  <a:lnTo>
                    <a:pt x="71" y="15"/>
                  </a:lnTo>
                  <a:lnTo>
                    <a:pt x="73" y="12"/>
                  </a:lnTo>
                  <a:lnTo>
                    <a:pt x="74" y="11"/>
                  </a:lnTo>
                  <a:lnTo>
                    <a:pt x="75" y="10"/>
                  </a:lnTo>
                  <a:lnTo>
                    <a:pt x="78" y="10"/>
                  </a:lnTo>
                  <a:lnTo>
                    <a:pt x="79" y="10"/>
                  </a:lnTo>
                  <a:lnTo>
                    <a:pt x="79" y="9"/>
                  </a:lnTo>
                  <a:lnTo>
                    <a:pt x="77" y="9"/>
                  </a:lnTo>
                  <a:lnTo>
                    <a:pt x="75" y="9"/>
                  </a:lnTo>
                  <a:lnTo>
                    <a:pt x="75" y="8"/>
                  </a:lnTo>
                  <a:lnTo>
                    <a:pt x="74" y="7"/>
                  </a:lnTo>
                  <a:lnTo>
                    <a:pt x="75" y="6"/>
                  </a:lnTo>
                  <a:lnTo>
                    <a:pt x="75" y="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59" name="Freeform 159"/>
            <p:cNvSpPr>
              <a:spLocks/>
            </p:cNvSpPr>
            <p:nvPr/>
          </p:nvSpPr>
          <p:spPr bwMode="auto">
            <a:xfrm>
              <a:off x="7942265" y="1862824"/>
              <a:ext cx="541337" cy="527050"/>
            </a:xfrm>
            <a:custGeom>
              <a:avLst/>
              <a:gdLst>
                <a:gd name="T0" fmla="*/ 2147483647 w 341"/>
                <a:gd name="T1" fmla="*/ 2147483647 h 332"/>
                <a:gd name="T2" fmla="*/ 2147483647 w 341"/>
                <a:gd name="T3" fmla="*/ 2147483647 h 332"/>
                <a:gd name="T4" fmla="*/ 2147483647 w 341"/>
                <a:gd name="T5" fmla="*/ 2147483647 h 332"/>
                <a:gd name="T6" fmla="*/ 2147483647 w 341"/>
                <a:gd name="T7" fmla="*/ 2147483647 h 332"/>
                <a:gd name="T8" fmla="*/ 2147483647 w 341"/>
                <a:gd name="T9" fmla="*/ 2147483647 h 332"/>
                <a:gd name="T10" fmla="*/ 2147483647 w 341"/>
                <a:gd name="T11" fmla="*/ 2147483647 h 332"/>
                <a:gd name="T12" fmla="*/ 2147483647 w 341"/>
                <a:gd name="T13" fmla="*/ 2147483647 h 332"/>
                <a:gd name="T14" fmla="*/ 2147483647 w 341"/>
                <a:gd name="T15" fmla="*/ 2147483647 h 332"/>
                <a:gd name="T16" fmla="*/ 2147483647 w 341"/>
                <a:gd name="T17" fmla="*/ 2147483647 h 332"/>
                <a:gd name="T18" fmla="*/ 2147483647 w 341"/>
                <a:gd name="T19" fmla="*/ 2147483647 h 332"/>
                <a:gd name="T20" fmla="*/ 2147483647 w 341"/>
                <a:gd name="T21" fmla="*/ 2147483647 h 332"/>
                <a:gd name="T22" fmla="*/ 2147483647 w 341"/>
                <a:gd name="T23" fmla="*/ 2147483647 h 332"/>
                <a:gd name="T24" fmla="*/ 2147483647 w 341"/>
                <a:gd name="T25" fmla="*/ 2147483647 h 332"/>
                <a:gd name="T26" fmla="*/ 2147483647 w 341"/>
                <a:gd name="T27" fmla="*/ 2147483647 h 332"/>
                <a:gd name="T28" fmla="*/ 2147483647 w 341"/>
                <a:gd name="T29" fmla="*/ 2147483647 h 332"/>
                <a:gd name="T30" fmla="*/ 2147483647 w 341"/>
                <a:gd name="T31" fmla="*/ 2147483647 h 332"/>
                <a:gd name="T32" fmla="*/ 2147483647 w 341"/>
                <a:gd name="T33" fmla="*/ 2147483647 h 332"/>
                <a:gd name="T34" fmla="*/ 2147483647 w 341"/>
                <a:gd name="T35" fmla="*/ 2147483647 h 332"/>
                <a:gd name="T36" fmla="*/ 2147483647 w 341"/>
                <a:gd name="T37" fmla="*/ 2147483647 h 332"/>
                <a:gd name="T38" fmla="*/ 2147483647 w 341"/>
                <a:gd name="T39" fmla="*/ 2147483647 h 332"/>
                <a:gd name="T40" fmla="*/ 2147483647 w 341"/>
                <a:gd name="T41" fmla="*/ 2147483647 h 332"/>
                <a:gd name="T42" fmla="*/ 2147483647 w 341"/>
                <a:gd name="T43" fmla="*/ 2147483647 h 332"/>
                <a:gd name="T44" fmla="*/ 2147483647 w 341"/>
                <a:gd name="T45" fmla="*/ 2147483647 h 332"/>
                <a:gd name="T46" fmla="*/ 2147483647 w 341"/>
                <a:gd name="T47" fmla="*/ 2147483647 h 332"/>
                <a:gd name="T48" fmla="*/ 2147483647 w 341"/>
                <a:gd name="T49" fmla="*/ 2147483647 h 332"/>
                <a:gd name="T50" fmla="*/ 2147483647 w 341"/>
                <a:gd name="T51" fmla="*/ 2147483647 h 332"/>
                <a:gd name="T52" fmla="*/ 2147483647 w 341"/>
                <a:gd name="T53" fmla="*/ 2147483647 h 332"/>
                <a:gd name="T54" fmla="*/ 2147483647 w 341"/>
                <a:gd name="T55" fmla="*/ 2147483647 h 332"/>
                <a:gd name="T56" fmla="*/ 2147483647 w 341"/>
                <a:gd name="T57" fmla="*/ 2147483647 h 332"/>
                <a:gd name="T58" fmla="*/ 2147483647 w 341"/>
                <a:gd name="T59" fmla="*/ 2147483647 h 332"/>
                <a:gd name="T60" fmla="*/ 2147483647 w 341"/>
                <a:gd name="T61" fmla="*/ 2147483647 h 332"/>
                <a:gd name="T62" fmla="*/ 2147483647 w 341"/>
                <a:gd name="T63" fmla="*/ 2147483647 h 332"/>
                <a:gd name="T64" fmla="*/ 2147483647 w 341"/>
                <a:gd name="T65" fmla="*/ 2147483647 h 332"/>
                <a:gd name="T66" fmla="*/ 2147483647 w 341"/>
                <a:gd name="T67" fmla="*/ 2147483647 h 332"/>
                <a:gd name="T68" fmla="*/ 2147483647 w 341"/>
                <a:gd name="T69" fmla="*/ 2147483647 h 332"/>
                <a:gd name="T70" fmla="*/ 2147483647 w 341"/>
                <a:gd name="T71" fmla="*/ 2147483647 h 332"/>
                <a:gd name="T72" fmla="*/ 2147483647 w 341"/>
                <a:gd name="T73" fmla="*/ 2147483647 h 332"/>
                <a:gd name="T74" fmla="*/ 2147483647 w 341"/>
                <a:gd name="T75" fmla="*/ 2147483647 h 332"/>
                <a:gd name="T76" fmla="*/ 2147483647 w 341"/>
                <a:gd name="T77" fmla="*/ 2147483647 h 332"/>
                <a:gd name="T78" fmla="*/ 2147483647 w 341"/>
                <a:gd name="T79" fmla="*/ 2147483647 h 332"/>
                <a:gd name="T80" fmla="*/ 2147483647 w 341"/>
                <a:gd name="T81" fmla="*/ 2147483647 h 332"/>
                <a:gd name="T82" fmla="*/ 2147483647 w 341"/>
                <a:gd name="T83" fmla="*/ 2147483647 h 332"/>
                <a:gd name="T84" fmla="*/ 2147483647 w 341"/>
                <a:gd name="T85" fmla="*/ 2147483647 h 332"/>
                <a:gd name="T86" fmla="*/ 2147483647 w 341"/>
                <a:gd name="T87" fmla="*/ 2147483647 h 332"/>
                <a:gd name="T88" fmla="*/ 2147483647 w 341"/>
                <a:gd name="T89" fmla="*/ 2147483647 h 332"/>
                <a:gd name="T90" fmla="*/ 2147483647 w 341"/>
                <a:gd name="T91" fmla="*/ 2147483647 h 332"/>
                <a:gd name="T92" fmla="*/ 2147483647 w 341"/>
                <a:gd name="T93" fmla="*/ 2147483647 h 332"/>
                <a:gd name="T94" fmla="*/ 2147483647 w 341"/>
                <a:gd name="T95" fmla="*/ 2147483647 h 332"/>
                <a:gd name="T96" fmla="*/ 2147483647 w 341"/>
                <a:gd name="T97" fmla="*/ 2147483647 h 332"/>
                <a:gd name="T98" fmla="*/ 2147483647 w 341"/>
                <a:gd name="T99" fmla="*/ 2147483647 h 332"/>
                <a:gd name="T100" fmla="*/ 2147483647 w 341"/>
                <a:gd name="T101" fmla="*/ 2147483647 h 332"/>
                <a:gd name="T102" fmla="*/ 2147483647 w 341"/>
                <a:gd name="T103" fmla="*/ 2147483647 h 332"/>
                <a:gd name="T104" fmla="*/ 2147483647 w 341"/>
                <a:gd name="T105" fmla="*/ 2147483647 h 332"/>
                <a:gd name="T106" fmla="*/ 2147483647 w 341"/>
                <a:gd name="T107" fmla="*/ 2147483647 h 332"/>
                <a:gd name="T108" fmla="*/ 2147483647 w 341"/>
                <a:gd name="T109" fmla="*/ 2147483647 h 332"/>
                <a:gd name="T110" fmla="*/ 2147483647 w 341"/>
                <a:gd name="T111" fmla="*/ 2147483647 h 332"/>
                <a:gd name="T112" fmla="*/ 2147483647 w 341"/>
                <a:gd name="T113" fmla="*/ 2147483647 h 332"/>
                <a:gd name="T114" fmla="*/ 2147483647 w 341"/>
                <a:gd name="T115" fmla="*/ 2147483647 h 332"/>
                <a:gd name="T116" fmla="*/ 2147483647 w 341"/>
                <a:gd name="T117" fmla="*/ 0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32"/>
                <a:gd name="T179" fmla="*/ 341 w 341"/>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32">
                  <a:moveTo>
                    <a:pt x="0" y="325"/>
                  </a:moveTo>
                  <a:lnTo>
                    <a:pt x="1" y="327"/>
                  </a:lnTo>
                  <a:lnTo>
                    <a:pt x="4" y="325"/>
                  </a:lnTo>
                  <a:lnTo>
                    <a:pt x="6" y="331"/>
                  </a:lnTo>
                  <a:lnTo>
                    <a:pt x="11" y="330"/>
                  </a:lnTo>
                  <a:lnTo>
                    <a:pt x="12" y="327"/>
                  </a:lnTo>
                  <a:lnTo>
                    <a:pt x="16" y="326"/>
                  </a:lnTo>
                  <a:lnTo>
                    <a:pt x="13" y="325"/>
                  </a:lnTo>
                  <a:lnTo>
                    <a:pt x="12" y="322"/>
                  </a:lnTo>
                  <a:lnTo>
                    <a:pt x="9" y="320"/>
                  </a:lnTo>
                  <a:lnTo>
                    <a:pt x="4" y="319"/>
                  </a:lnTo>
                  <a:lnTo>
                    <a:pt x="4" y="317"/>
                  </a:lnTo>
                  <a:lnTo>
                    <a:pt x="6" y="317"/>
                  </a:lnTo>
                  <a:lnTo>
                    <a:pt x="6" y="315"/>
                  </a:lnTo>
                  <a:lnTo>
                    <a:pt x="4" y="315"/>
                  </a:lnTo>
                  <a:lnTo>
                    <a:pt x="4" y="313"/>
                  </a:lnTo>
                  <a:lnTo>
                    <a:pt x="7" y="310"/>
                  </a:lnTo>
                  <a:lnTo>
                    <a:pt x="12" y="315"/>
                  </a:lnTo>
                  <a:lnTo>
                    <a:pt x="12" y="318"/>
                  </a:lnTo>
                  <a:lnTo>
                    <a:pt x="19" y="326"/>
                  </a:lnTo>
                  <a:lnTo>
                    <a:pt x="21" y="323"/>
                  </a:lnTo>
                  <a:lnTo>
                    <a:pt x="23" y="324"/>
                  </a:lnTo>
                  <a:lnTo>
                    <a:pt x="22" y="321"/>
                  </a:lnTo>
                  <a:lnTo>
                    <a:pt x="19" y="320"/>
                  </a:lnTo>
                  <a:lnTo>
                    <a:pt x="16" y="321"/>
                  </a:lnTo>
                  <a:lnTo>
                    <a:pt x="15" y="318"/>
                  </a:lnTo>
                  <a:lnTo>
                    <a:pt x="18" y="315"/>
                  </a:lnTo>
                  <a:lnTo>
                    <a:pt x="20" y="313"/>
                  </a:lnTo>
                  <a:lnTo>
                    <a:pt x="22" y="315"/>
                  </a:lnTo>
                  <a:lnTo>
                    <a:pt x="25" y="315"/>
                  </a:lnTo>
                  <a:lnTo>
                    <a:pt x="26" y="319"/>
                  </a:lnTo>
                  <a:lnTo>
                    <a:pt x="27" y="321"/>
                  </a:lnTo>
                  <a:lnTo>
                    <a:pt x="28" y="321"/>
                  </a:lnTo>
                  <a:lnTo>
                    <a:pt x="27" y="316"/>
                  </a:lnTo>
                  <a:lnTo>
                    <a:pt x="32" y="315"/>
                  </a:lnTo>
                  <a:lnTo>
                    <a:pt x="34" y="314"/>
                  </a:lnTo>
                  <a:lnTo>
                    <a:pt x="37" y="318"/>
                  </a:lnTo>
                  <a:lnTo>
                    <a:pt x="35" y="321"/>
                  </a:lnTo>
                  <a:lnTo>
                    <a:pt x="32" y="327"/>
                  </a:lnTo>
                  <a:lnTo>
                    <a:pt x="31" y="329"/>
                  </a:lnTo>
                  <a:lnTo>
                    <a:pt x="35" y="326"/>
                  </a:lnTo>
                  <a:lnTo>
                    <a:pt x="38" y="322"/>
                  </a:lnTo>
                  <a:lnTo>
                    <a:pt x="39" y="320"/>
                  </a:lnTo>
                  <a:lnTo>
                    <a:pt x="40" y="322"/>
                  </a:lnTo>
                  <a:lnTo>
                    <a:pt x="40" y="326"/>
                  </a:lnTo>
                  <a:lnTo>
                    <a:pt x="44" y="324"/>
                  </a:lnTo>
                  <a:lnTo>
                    <a:pt x="50" y="325"/>
                  </a:lnTo>
                  <a:lnTo>
                    <a:pt x="51" y="324"/>
                  </a:lnTo>
                  <a:lnTo>
                    <a:pt x="45" y="322"/>
                  </a:lnTo>
                  <a:lnTo>
                    <a:pt x="41" y="320"/>
                  </a:lnTo>
                  <a:lnTo>
                    <a:pt x="36" y="313"/>
                  </a:lnTo>
                  <a:lnTo>
                    <a:pt x="39" y="312"/>
                  </a:lnTo>
                  <a:lnTo>
                    <a:pt x="38" y="309"/>
                  </a:lnTo>
                  <a:lnTo>
                    <a:pt x="46" y="304"/>
                  </a:lnTo>
                  <a:lnTo>
                    <a:pt x="52" y="300"/>
                  </a:lnTo>
                  <a:lnTo>
                    <a:pt x="54" y="303"/>
                  </a:lnTo>
                  <a:lnTo>
                    <a:pt x="56" y="307"/>
                  </a:lnTo>
                  <a:lnTo>
                    <a:pt x="58" y="311"/>
                  </a:lnTo>
                  <a:lnTo>
                    <a:pt x="59" y="315"/>
                  </a:lnTo>
                  <a:lnTo>
                    <a:pt x="62" y="320"/>
                  </a:lnTo>
                  <a:lnTo>
                    <a:pt x="64" y="320"/>
                  </a:lnTo>
                  <a:lnTo>
                    <a:pt x="60" y="311"/>
                  </a:lnTo>
                  <a:lnTo>
                    <a:pt x="58" y="306"/>
                  </a:lnTo>
                  <a:lnTo>
                    <a:pt x="56" y="302"/>
                  </a:lnTo>
                  <a:lnTo>
                    <a:pt x="57" y="299"/>
                  </a:lnTo>
                  <a:lnTo>
                    <a:pt x="61" y="299"/>
                  </a:lnTo>
                  <a:lnTo>
                    <a:pt x="64" y="305"/>
                  </a:lnTo>
                  <a:lnTo>
                    <a:pt x="63" y="298"/>
                  </a:lnTo>
                  <a:lnTo>
                    <a:pt x="61" y="296"/>
                  </a:lnTo>
                  <a:lnTo>
                    <a:pt x="55" y="296"/>
                  </a:lnTo>
                  <a:lnTo>
                    <a:pt x="49" y="297"/>
                  </a:lnTo>
                  <a:lnTo>
                    <a:pt x="46" y="298"/>
                  </a:lnTo>
                  <a:lnTo>
                    <a:pt x="42" y="296"/>
                  </a:lnTo>
                  <a:lnTo>
                    <a:pt x="46" y="294"/>
                  </a:lnTo>
                  <a:lnTo>
                    <a:pt x="50" y="295"/>
                  </a:lnTo>
                  <a:lnTo>
                    <a:pt x="53" y="295"/>
                  </a:lnTo>
                  <a:lnTo>
                    <a:pt x="54" y="293"/>
                  </a:lnTo>
                  <a:lnTo>
                    <a:pt x="49" y="292"/>
                  </a:lnTo>
                  <a:lnTo>
                    <a:pt x="46" y="291"/>
                  </a:lnTo>
                  <a:lnTo>
                    <a:pt x="52" y="289"/>
                  </a:lnTo>
                  <a:lnTo>
                    <a:pt x="58" y="289"/>
                  </a:lnTo>
                  <a:lnTo>
                    <a:pt x="64" y="289"/>
                  </a:lnTo>
                  <a:lnTo>
                    <a:pt x="64" y="287"/>
                  </a:lnTo>
                  <a:lnTo>
                    <a:pt x="53" y="287"/>
                  </a:lnTo>
                  <a:lnTo>
                    <a:pt x="52" y="284"/>
                  </a:lnTo>
                  <a:lnTo>
                    <a:pt x="58" y="281"/>
                  </a:lnTo>
                  <a:lnTo>
                    <a:pt x="59" y="283"/>
                  </a:lnTo>
                  <a:lnTo>
                    <a:pt x="60" y="281"/>
                  </a:lnTo>
                  <a:lnTo>
                    <a:pt x="64" y="281"/>
                  </a:lnTo>
                  <a:lnTo>
                    <a:pt x="65" y="284"/>
                  </a:lnTo>
                  <a:lnTo>
                    <a:pt x="66" y="281"/>
                  </a:lnTo>
                  <a:lnTo>
                    <a:pt x="73" y="279"/>
                  </a:lnTo>
                  <a:lnTo>
                    <a:pt x="75" y="282"/>
                  </a:lnTo>
                  <a:lnTo>
                    <a:pt x="77" y="285"/>
                  </a:lnTo>
                  <a:lnTo>
                    <a:pt x="80" y="281"/>
                  </a:lnTo>
                  <a:lnTo>
                    <a:pt x="84" y="280"/>
                  </a:lnTo>
                  <a:lnTo>
                    <a:pt x="84" y="289"/>
                  </a:lnTo>
                  <a:lnTo>
                    <a:pt x="86" y="289"/>
                  </a:lnTo>
                  <a:lnTo>
                    <a:pt x="86" y="283"/>
                  </a:lnTo>
                  <a:lnTo>
                    <a:pt x="93" y="285"/>
                  </a:lnTo>
                  <a:lnTo>
                    <a:pt x="94" y="285"/>
                  </a:lnTo>
                  <a:lnTo>
                    <a:pt x="96" y="287"/>
                  </a:lnTo>
                  <a:lnTo>
                    <a:pt x="97" y="290"/>
                  </a:lnTo>
                  <a:lnTo>
                    <a:pt x="99" y="290"/>
                  </a:lnTo>
                  <a:lnTo>
                    <a:pt x="100" y="293"/>
                  </a:lnTo>
                  <a:lnTo>
                    <a:pt x="103" y="293"/>
                  </a:lnTo>
                  <a:lnTo>
                    <a:pt x="105" y="290"/>
                  </a:lnTo>
                  <a:lnTo>
                    <a:pt x="110" y="287"/>
                  </a:lnTo>
                  <a:lnTo>
                    <a:pt x="110" y="285"/>
                  </a:lnTo>
                  <a:lnTo>
                    <a:pt x="107" y="285"/>
                  </a:lnTo>
                  <a:lnTo>
                    <a:pt x="105" y="286"/>
                  </a:lnTo>
                  <a:lnTo>
                    <a:pt x="102" y="285"/>
                  </a:lnTo>
                  <a:lnTo>
                    <a:pt x="102" y="283"/>
                  </a:lnTo>
                  <a:lnTo>
                    <a:pt x="100" y="280"/>
                  </a:lnTo>
                  <a:lnTo>
                    <a:pt x="99" y="276"/>
                  </a:lnTo>
                  <a:lnTo>
                    <a:pt x="99" y="274"/>
                  </a:lnTo>
                  <a:lnTo>
                    <a:pt x="95" y="274"/>
                  </a:lnTo>
                  <a:lnTo>
                    <a:pt x="87" y="274"/>
                  </a:lnTo>
                  <a:lnTo>
                    <a:pt x="81" y="274"/>
                  </a:lnTo>
                  <a:lnTo>
                    <a:pt x="80" y="268"/>
                  </a:lnTo>
                  <a:lnTo>
                    <a:pt x="84" y="266"/>
                  </a:lnTo>
                  <a:lnTo>
                    <a:pt x="90" y="268"/>
                  </a:lnTo>
                  <a:lnTo>
                    <a:pt x="87" y="263"/>
                  </a:lnTo>
                  <a:lnTo>
                    <a:pt x="81" y="264"/>
                  </a:lnTo>
                  <a:lnTo>
                    <a:pt x="81" y="262"/>
                  </a:lnTo>
                  <a:lnTo>
                    <a:pt x="79" y="259"/>
                  </a:lnTo>
                  <a:lnTo>
                    <a:pt x="85" y="254"/>
                  </a:lnTo>
                  <a:lnTo>
                    <a:pt x="94" y="251"/>
                  </a:lnTo>
                  <a:lnTo>
                    <a:pt x="99" y="256"/>
                  </a:lnTo>
                  <a:lnTo>
                    <a:pt x="100" y="259"/>
                  </a:lnTo>
                  <a:lnTo>
                    <a:pt x="107" y="257"/>
                  </a:lnTo>
                  <a:lnTo>
                    <a:pt x="111" y="256"/>
                  </a:lnTo>
                  <a:lnTo>
                    <a:pt x="112" y="253"/>
                  </a:lnTo>
                  <a:lnTo>
                    <a:pt x="109" y="254"/>
                  </a:lnTo>
                  <a:lnTo>
                    <a:pt x="103" y="256"/>
                  </a:lnTo>
                  <a:lnTo>
                    <a:pt x="99" y="255"/>
                  </a:lnTo>
                  <a:lnTo>
                    <a:pt x="98" y="252"/>
                  </a:lnTo>
                  <a:lnTo>
                    <a:pt x="100" y="250"/>
                  </a:lnTo>
                  <a:lnTo>
                    <a:pt x="96" y="250"/>
                  </a:lnTo>
                  <a:lnTo>
                    <a:pt x="104" y="249"/>
                  </a:lnTo>
                  <a:lnTo>
                    <a:pt x="105" y="251"/>
                  </a:lnTo>
                  <a:lnTo>
                    <a:pt x="105" y="247"/>
                  </a:lnTo>
                  <a:lnTo>
                    <a:pt x="108" y="244"/>
                  </a:lnTo>
                  <a:lnTo>
                    <a:pt x="110" y="250"/>
                  </a:lnTo>
                  <a:lnTo>
                    <a:pt x="110" y="246"/>
                  </a:lnTo>
                  <a:lnTo>
                    <a:pt x="117" y="244"/>
                  </a:lnTo>
                  <a:lnTo>
                    <a:pt x="116" y="250"/>
                  </a:lnTo>
                  <a:lnTo>
                    <a:pt x="113" y="250"/>
                  </a:lnTo>
                  <a:lnTo>
                    <a:pt x="114" y="254"/>
                  </a:lnTo>
                  <a:lnTo>
                    <a:pt x="120" y="250"/>
                  </a:lnTo>
                  <a:lnTo>
                    <a:pt x="120" y="247"/>
                  </a:lnTo>
                  <a:lnTo>
                    <a:pt x="123" y="244"/>
                  </a:lnTo>
                  <a:lnTo>
                    <a:pt x="124" y="244"/>
                  </a:lnTo>
                  <a:lnTo>
                    <a:pt x="125" y="249"/>
                  </a:lnTo>
                  <a:lnTo>
                    <a:pt x="129" y="253"/>
                  </a:lnTo>
                  <a:lnTo>
                    <a:pt x="132" y="256"/>
                  </a:lnTo>
                  <a:lnTo>
                    <a:pt x="131" y="259"/>
                  </a:lnTo>
                  <a:lnTo>
                    <a:pt x="133" y="262"/>
                  </a:lnTo>
                  <a:lnTo>
                    <a:pt x="140" y="267"/>
                  </a:lnTo>
                  <a:lnTo>
                    <a:pt x="143" y="263"/>
                  </a:lnTo>
                  <a:lnTo>
                    <a:pt x="138" y="260"/>
                  </a:lnTo>
                  <a:lnTo>
                    <a:pt x="136" y="258"/>
                  </a:lnTo>
                  <a:lnTo>
                    <a:pt x="133" y="254"/>
                  </a:lnTo>
                  <a:lnTo>
                    <a:pt x="129" y="250"/>
                  </a:lnTo>
                  <a:lnTo>
                    <a:pt x="127" y="249"/>
                  </a:lnTo>
                  <a:lnTo>
                    <a:pt x="127" y="243"/>
                  </a:lnTo>
                  <a:lnTo>
                    <a:pt x="130" y="243"/>
                  </a:lnTo>
                  <a:lnTo>
                    <a:pt x="137" y="243"/>
                  </a:lnTo>
                  <a:lnTo>
                    <a:pt x="142" y="244"/>
                  </a:lnTo>
                  <a:lnTo>
                    <a:pt x="144" y="246"/>
                  </a:lnTo>
                  <a:lnTo>
                    <a:pt x="146" y="245"/>
                  </a:lnTo>
                  <a:lnTo>
                    <a:pt x="145" y="239"/>
                  </a:lnTo>
                  <a:lnTo>
                    <a:pt x="139" y="242"/>
                  </a:lnTo>
                  <a:lnTo>
                    <a:pt x="135" y="241"/>
                  </a:lnTo>
                  <a:lnTo>
                    <a:pt x="132" y="237"/>
                  </a:lnTo>
                  <a:lnTo>
                    <a:pt x="131" y="232"/>
                  </a:lnTo>
                  <a:lnTo>
                    <a:pt x="134" y="233"/>
                  </a:lnTo>
                  <a:lnTo>
                    <a:pt x="139" y="232"/>
                  </a:lnTo>
                  <a:lnTo>
                    <a:pt x="141" y="235"/>
                  </a:lnTo>
                  <a:lnTo>
                    <a:pt x="143" y="239"/>
                  </a:lnTo>
                  <a:lnTo>
                    <a:pt x="145" y="238"/>
                  </a:lnTo>
                  <a:lnTo>
                    <a:pt x="141" y="233"/>
                  </a:lnTo>
                  <a:lnTo>
                    <a:pt x="141" y="230"/>
                  </a:lnTo>
                  <a:lnTo>
                    <a:pt x="152" y="227"/>
                  </a:lnTo>
                  <a:lnTo>
                    <a:pt x="148" y="222"/>
                  </a:lnTo>
                  <a:lnTo>
                    <a:pt x="151" y="221"/>
                  </a:lnTo>
                  <a:lnTo>
                    <a:pt x="155" y="220"/>
                  </a:lnTo>
                  <a:lnTo>
                    <a:pt x="156" y="222"/>
                  </a:lnTo>
                  <a:lnTo>
                    <a:pt x="158" y="221"/>
                  </a:lnTo>
                  <a:lnTo>
                    <a:pt x="160" y="222"/>
                  </a:lnTo>
                  <a:lnTo>
                    <a:pt x="159" y="219"/>
                  </a:lnTo>
                  <a:lnTo>
                    <a:pt x="161" y="218"/>
                  </a:lnTo>
                  <a:lnTo>
                    <a:pt x="162" y="219"/>
                  </a:lnTo>
                  <a:lnTo>
                    <a:pt x="166" y="225"/>
                  </a:lnTo>
                  <a:lnTo>
                    <a:pt x="163" y="231"/>
                  </a:lnTo>
                  <a:lnTo>
                    <a:pt x="160" y="232"/>
                  </a:lnTo>
                  <a:lnTo>
                    <a:pt x="162" y="236"/>
                  </a:lnTo>
                  <a:lnTo>
                    <a:pt x="163" y="232"/>
                  </a:lnTo>
                  <a:lnTo>
                    <a:pt x="167" y="230"/>
                  </a:lnTo>
                  <a:lnTo>
                    <a:pt x="171" y="229"/>
                  </a:lnTo>
                  <a:lnTo>
                    <a:pt x="173" y="226"/>
                  </a:lnTo>
                  <a:lnTo>
                    <a:pt x="179" y="225"/>
                  </a:lnTo>
                  <a:lnTo>
                    <a:pt x="179" y="224"/>
                  </a:lnTo>
                  <a:lnTo>
                    <a:pt x="176" y="225"/>
                  </a:lnTo>
                  <a:lnTo>
                    <a:pt x="171" y="226"/>
                  </a:lnTo>
                  <a:lnTo>
                    <a:pt x="170" y="226"/>
                  </a:lnTo>
                  <a:lnTo>
                    <a:pt x="167" y="224"/>
                  </a:lnTo>
                  <a:lnTo>
                    <a:pt x="167" y="221"/>
                  </a:lnTo>
                  <a:lnTo>
                    <a:pt x="171" y="220"/>
                  </a:lnTo>
                  <a:lnTo>
                    <a:pt x="176" y="219"/>
                  </a:lnTo>
                  <a:lnTo>
                    <a:pt x="178" y="219"/>
                  </a:lnTo>
                  <a:lnTo>
                    <a:pt x="179" y="216"/>
                  </a:lnTo>
                  <a:lnTo>
                    <a:pt x="175" y="218"/>
                  </a:lnTo>
                  <a:lnTo>
                    <a:pt x="171" y="215"/>
                  </a:lnTo>
                  <a:lnTo>
                    <a:pt x="172" y="219"/>
                  </a:lnTo>
                  <a:lnTo>
                    <a:pt x="169" y="219"/>
                  </a:lnTo>
                  <a:lnTo>
                    <a:pt x="166" y="216"/>
                  </a:lnTo>
                  <a:lnTo>
                    <a:pt x="169" y="214"/>
                  </a:lnTo>
                  <a:lnTo>
                    <a:pt x="175" y="211"/>
                  </a:lnTo>
                  <a:lnTo>
                    <a:pt x="176" y="211"/>
                  </a:lnTo>
                  <a:lnTo>
                    <a:pt x="176" y="214"/>
                  </a:lnTo>
                  <a:lnTo>
                    <a:pt x="176" y="213"/>
                  </a:lnTo>
                  <a:lnTo>
                    <a:pt x="179" y="210"/>
                  </a:lnTo>
                  <a:lnTo>
                    <a:pt x="181" y="210"/>
                  </a:lnTo>
                  <a:lnTo>
                    <a:pt x="182" y="213"/>
                  </a:lnTo>
                  <a:lnTo>
                    <a:pt x="182" y="208"/>
                  </a:lnTo>
                  <a:lnTo>
                    <a:pt x="181" y="208"/>
                  </a:lnTo>
                  <a:lnTo>
                    <a:pt x="188" y="204"/>
                  </a:lnTo>
                  <a:lnTo>
                    <a:pt x="189" y="208"/>
                  </a:lnTo>
                  <a:lnTo>
                    <a:pt x="190" y="211"/>
                  </a:lnTo>
                  <a:lnTo>
                    <a:pt x="192" y="212"/>
                  </a:lnTo>
                  <a:lnTo>
                    <a:pt x="192" y="214"/>
                  </a:lnTo>
                  <a:lnTo>
                    <a:pt x="194" y="216"/>
                  </a:lnTo>
                  <a:lnTo>
                    <a:pt x="195" y="219"/>
                  </a:lnTo>
                  <a:lnTo>
                    <a:pt x="197" y="220"/>
                  </a:lnTo>
                  <a:lnTo>
                    <a:pt x="196" y="226"/>
                  </a:lnTo>
                  <a:lnTo>
                    <a:pt x="194" y="228"/>
                  </a:lnTo>
                  <a:lnTo>
                    <a:pt x="192" y="230"/>
                  </a:lnTo>
                  <a:lnTo>
                    <a:pt x="191" y="230"/>
                  </a:lnTo>
                  <a:lnTo>
                    <a:pt x="191" y="232"/>
                  </a:lnTo>
                  <a:lnTo>
                    <a:pt x="193" y="232"/>
                  </a:lnTo>
                  <a:lnTo>
                    <a:pt x="196" y="229"/>
                  </a:lnTo>
                  <a:lnTo>
                    <a:pt x="200" y="228"/>
                  </a:lnTo>
                  <a:lnTo>
                    <a:pt x="203" y="230"/>
                  </a:lnTo>
                  <a:lnTo>
                    <a:pt x="206" y="231"/>
                  </a:lnTo>
                  <a:lnTo>
                    <a:pt x="207" y="230"/>
                  </a:lnTo>
                  <a:lnTo>
                    <a:pt x="207" y="228"/>
                  </a:lnTo>
                  <a:lnTo>
                    <a:pt x="203" y="228"/>
                  </a:lnTo>
                  <a:lnTo>
                    <a:pt x="200" y="226"/>
                  </a:lnTo>
                  <a:lnTo>
                    <a:pt x="201" y="223"/>
                  </a:lnTo>
                  <a:lnTo>
                    <a:pt x="204" y="222"/>
                  </a:lnTo>
                  <a:lnTo>
                    <a:pt x="207" y="220"/>
                  </a:lnTo>
                  <a:lnTo>
                    <a:pt x="211" y="221"/>
                  </a:lnTo>
                  <a:lnTo>
                    <a:pt x="213" y="221"/>
                  </a:lnTo>
                  <a:lnTo>
                    <a:pt x="215" y="220"/>
                  </a:lnTo>
                  <a:lnTo>
                    <a:pt x="217" y="220"/>
                  </a:lnTo>
                  <a:lnTo>
                    <a:pt x="218" y="221"/>
                  </a:lnTo>
                  <a:lnTo>
                    <a:pt x="222" y="221"/>
                  </a:lnTo>
                  <a:lnTo>
                    <a:pt x="227" y="222"/>
                  </a:lnTo>
                  <a:lnTo>
                    <a:pt x="230" y="222"/>
                  </a:lnTo>
                  <a:lnTo>
                    <a:pt x="231" y="221"/>
                  </a:lnTo>
                  <a:lnTo>
                    <a:pt x="233" y="219"/>
                  </a:lnTo>
                  <a:lnTo>
                    <a:pt x="230" y="218"/>
                  </a:lnTo>
                  <a:lnTo>
                    <a:pt x="227" y="215"/>
                  </a:lnTo>
                  <a:lnTo>
                    <a:pt x="228" y="214"/>
                  </a:lnTo>
                  <a:lnTo>
                    <a:pt x="230" y="213"/>
                  </a:lnTo>
                  <a:lnTo>
                    <a:pt x="232" y="211"/>
                  </a:lnTo>
                  <a:lnTo>
                    <a:pt x="234" y="208"/>
                  </a:lnTo>
                  <a:lnTo>
                    <a:pt x="233" y="207"/>
                  </a:lnTo>
                  <a:lnTo>
                    <a:pt x="224" y="213"/>
                  </a:lnTo>
                  <a:lnTo>
                    <a:pt x="225" y="208"/>
                  </a:lnTo>
                  <a:lnTo>
                    <a:pt x="228" y="206"/>
                  </a:lnTo>
                  <a:lnTo>
                    <a:pt x="232" y="204"/>
                  </a:lnTo>
                  <a:lnTo>
                    <a:pt x="233" y="202"/>
                  </a:lnTo>
                  <a:lnTo>
                    <a:pt x="237" y="200"/>
                  </a:lnTo>
                  <a:lnTo>
                    <a:pt x="238" y="201"/>
                  </a:lnTo>
                  <a:lnTo>
                    <a:pt x="243" y="198"/>
                  </a:lnTo>
                  <a:lnTo>
                    <a:pt x="245" y="196"/>
                  </a:lnTo>
                  <a:lnTo>
                    <a:pt x="248" y="196"/>
                  </a:lnTo>
                  <a:lnTo>
                    <a:pt x="251" y="195"/>
                  </a:lnTo>
                  <a:lnTo>
                    <a:pt x="253" y="194"/>
                  </a:lnTo>
                  <a:lnTo>
                    <a:pt x="252" y="190"/>
                  </a:lnTo>
                  <a:lnTo>
                    <a:pt x="250" y="190"/>
                  </a:lnTo>
                  <a:lnTo>
                    <a:pt x="248" y="190"/>
                  </a:lnTo>
                  <a:lnTo>
                    <a:pt x="247" y="187"/>
                  </a:lnTo>
                  <a:lnTo>
                    <a:pt x="243" y="189"/>
                  </a:lnTo>
                  <a:lnTo>
                    <a:pt x="240" y="188"/>
                  </a:lnTo>
                  <a:lnTo>
                    <a:pt x="240" y="184"/>
                  </a:lnTo>
                  <a:lnTo>
                    <a:pt x="244" y="183"/>
                  </a:lnTo>
                  <a:lnTo>
                    <a:pt x="244" y="182"/>
                  </a:lnTo>
                  <a:lnTo>
                    <a:pt x="247" y="178"/>
                  </a:lnTo>
                  <a:lnTo>
                    <a:pt x="251" y="179"/>
                  </a:lnTo>
                  <a:lnTo>
                    <a:pt x="254" y="178"/>
                  </a:lnTo>
                  <a:lnTo>
                    <a:pt x="254" y="175"/>
                  </a:lnTo>
                  <a:lnTo>
                    <a:pt x="252" y="175"/>
                  </a:lnTo>
                  <a:lnTo>
                    <a:pt x="247" y="173"/>
                  </a:lnTo>
                  <a:lnTo>
                    <a:pt x="247" y="172"/>
                  </a:lnTo>
                  <a:lnTo>
                    <a:pt x="250" y="169"/>
                  </a:lnTo>
                  <a:lnTo>
                    <a:pt x="249" y="168"/>
                  </a:lnTo>
                  <a:lnTo>
                    <a:pt x="244" y="171"/>
                  </a:lnTo>
                  <a:lnTo>
                    <a:pt x="244" y="175"/>
                  </a:lnTo>
                  <a:lnTo>
                    <a:pt x="243" y="176"/>
                  </a:lnTo>
                  <a:lnTo>
                    <a:pt x="236" y="179"/>
                  </a:lnTo>
                  <a:lnTo>
                    <a:pt x="231" y="185"/>
                  </a:lnTo>
                  <a:lnTo>
                    <a:pt x="223" y="189"/>
                  </a:lnTo>
                  <a:lnTo>
                    <a:pt x="221" y="192"/>
                  </a:lnTo>
                  <a:lnTo>
                    <a:pt x="223" y="191"/>
                  </a:lnTo>
                  <a:lnTo>
                    <a:pt x="225" y="189"/>
                  </a:lnTo>
                  <a:lnTo>
                    <a:pt x="230" y="188"/>
                  </a:lnTo>
                  <a:lnTo>
                    <a:pt x="234" y="185"/>
                  </a:lnTo>
                  <a:lnTo>
                    <a:pt x="238" y="186"/>
                  </a:lnTo>
                  <a:lnTo>
                    <a:pt x="239" y="190"/>
                  </a:lnTo>
                  <a:lnTo>
                    <a:pt x="236" y="192"/>
                  </a:lnTo>
                  <a:lnTo>
                    <a:pt x="234" y="197"/>
                  </a:lnTo>
                  <a:lnTo>
                    <a:pt x="227" y="200"/>
                  </a:lnTo>
                  <a:lnTo>
                    <a:pt x="224" y="202"/>
                  </a:lnTo>
                  <a:lnTo>
                    <a:pt x="214" y="211"/>
                  </a:lnTo>
                  <a:lnTo>
                    <a:pt x="206" y="213"/>
                  </a:lnTo>
                  <a:lnTo>
                    <a:pt x="202" y="216"/>
                  </a:lnTo>
                  <a:lnTo>
                    <a:pt x="197" y="216"/>
                  </a:lnTo>
                  <a:lnTo>
                    <a:pt x="195" y="213"/>
                  </a:lnTo>
                  <a:lnTo>
                    <a:pt x="194" y="210"/>
                  </a:lnTo>
                  <a:lnTo>
                    <a:pt x="195" y="208"/>
                  </a:lnTo>
                  <a:lnTo>
                    <a:pt x="193" y="208"/>
                  </a:lnTo>
                  <a:lnTo>
                    <a:pt x="192" y="203"/>
                  </a:lnTo>
                  <a:lnTo>
                    <a:pt x="193" y="202"/>
                  </a:lnTo>
                  <a:lnTo>
                    <a:pt x="197" y="200"/>
                  </a:lnTo>
                  <a:lnTo>
                    <a:pt x="200" y="198"/>
                  </a:lnTo>
                  <a:lnTo>
                    <a:pt x="206" y="194"/>
                  </a:lnTo>
                  <a:lnTo>
                    <a:pt x="198" y="196"/>
                  </a:lnTo>
                  <a:lnTo>
                    <a:pt x="193" y="198"/>
                  </a:lnTo>
                  <a:lnTo>
                    <a:pt x="187" y="199"/>
                  </a:lnTo>
                  <a:lnTo>
                    <a:pt x="182" y="202"/>
                  </a:lnTo>
                  <a:lnTo>
                    <a:pt x="182" y="197"/>
                  </a:lnTo>
                  <a:lnTo>
                    <a:pt x="190" y="195"/>
                  </a:lnTo>
                  <a:lnTo>
                    <a:pt x="182" y="195"/>
                  </a:lnTo>
                  <a:lnTo>
                    <a:pt x="183" y="192"/>
                  </a:lnTo>
                  <a:lnTo>
                    <a:pt x="188" y="190"/>
                  </a:lnTo>
                  <a:lnTo>
                    <a:pt x="193" y="188"/>
                  </a:lnTo>
                  <a:lnTo>
                    <a:pt x="194" y="186"/>
                  </a:lnTo>
                  <a:lnTo>
                    <a:pt x="193" y="186"/>
                  </a:lnTo>
                  <a:lnTo>
                    <a:pt x="196" y="184"/>
                  </a:lnTo>
                  <a:lnTo>
                    <a:pt x="197" y="185"/>
                  </a:lnTo>
                  <a:lnTo>
                    <a:pt x="204" y="182"/>
                  </a:lnTo>
                  <a:lnTo>
                    <a:pt x="205" y="182"/>
                  </a:lnTo>
                  <a:lnTo>
                    <a:pt x="208" y="184"/>
                  </a:lnTo>
                  <a:lnTo>
                    <a:pt x="206" y="180"/>
                  </a:lnTo>
                  <a:lnTo>
                    <a:pt x="206" y="179"/>
                  </a:lnTo>
                  <a:lnTo>
                    <a:pt x="203" y="181"/>
                  </a:lnTo>
                  <a:lnTo>
                    <a:pt x="203" y="180"/>
                  </a:lnTo>
                  <a:lnTo>
                    <a:pt x="206" y="177"/>
                  </a:lnTo>
                  <a:lnTo>
                    <a:pt x="201" y="178"/>
                  </a:lnTo>
                  <a:lnTo>
                    <a:pt x="200" y="178"/>
                  </a:lnTo>
                  <a:lnTo>
                    <a:pt x="200" y="174"/>
                  </a:lnTo>
                  <a:lnTo>
                    <a:pt x="202" y="172"/>
                  </a:lnTo>
                  <a:lnTo>
                    <a:pt x="201" y="172"/>
                  </a:lnTo>
                  <a:lnTo>
                    <a:pt x="199" y="172"/>
                  </a:lnTo>
                  <a:lnTo>
                    <a:pt x="197" y="170"/>
                  </a:lnTo>
                  <a:lnTo>
                    <a:pt x="199" y="169"/>
                  </a:lnTo>
                  <a:lnTo>
                    <a:pt x="200" y="170"/>
                  </a:lnTo>
                  <a:lnTo>
                    <a:pt x="200" y="168"/>
                  </a:lnTo>
                  <a:lnTo>
                    <a:pt x="202" y="167"/>
                  </a:lnTo>
                  <a:lnTo>
                    <a:pt x="205" y="170"/>
                  </a:lnTo>
                  <a:lnTo>
                    <a:pt x="209" y="167"/>
                  </a:lnTo>
                  <a:lnTo>
                    <a:pt x="207" y="167"/>
                  </a:lnTo>
                  <a:lnTo>
                    <a:pt x="205" y="167"/>
                  </a:lnTo>
                  <a:lnTo>
                    <a:pt x="205" y="165"/>
                  </a:lnTo>
                  <a:lnTo>
                    <a:pt x="208" y="163"/>
                  </a:lnTo>
                  <a:lnTo>
                    <a:pt x="206" y="161"/>
                  </a:lnTo>
                  <a:lnTo>
                    <a:pt x="207" y="160"/>
                  </a:lnTo>
                  <a:lnTo>
                    <a:pt x="212" y="160"/>
                  </a:lnTo>
                  <a:lnTo>
                    <a:pt x="212" y="161"/>
                  </a:lnTo>
                  <a:lnTo>
                    <a:pt x="214" y="161"/>
                  </a:lnTo>
                  <a:lnTo>
                    <a:pt x="213" y="160"/>
                  </a:lnTo>
                  <a:lnTo>
                    <a:pt x="211" y="157"/>
                  </a:lnTo>
                  <a:lnTo>
                    <a:pt x="212" y="156"/>
                  </a:lnTo>
                  <a:lnTo>
                    <a:pt x="213" y="155"/>
                  </a:lnTo>
                  <a:lnTo>
                    <a:pt x="212" y="153"/>
                  </a:lnTo>
                  <a:lnTo>
                    <a:pt x="216" y="152"/>
                  </a:lnTo>
                  <a:lnTo>
                    <a:pt x="219" y="152"/>
                  </a:lnTo>
                  <a:lnTo>
                    <a:pt x="219" y="151"/>
                  </a:lnTo>
                  <a:lnTo>
                    <a:pt x="218" y="151"/>
                  </a:lnTo>
                  <a:lnTo>
                    <a:pt x="217" y="148"/>
                  </a:lnTo>
                  <a:lnTo>
                    <a:pt x="219" y="146"/>
                  </a:lnTo>
                  <a:lnTo>
                    <a:pt x="220" y="146"/>
                  </a:lnTo>
                  <a:lnTo>
                    <a:pt x="221" y="143"/>
                  </a:lnTo>
                  <a:lnTo>
                    <a:pt x="222" y="139"/>
                  </a:lnTo>
                  <a:lnTo>
                    <a:pt x="228" y="137"/>
                  </a:lnTo>
                  <a:lnTo>
                    <a:pt x="230" y="135"/>
                  </a:lnTo>
                  <a:lnTo>
                    <a:pt x="235" y="134"/>
                  </a:lnTo>
                  <a:lnTo>
                    <a:pt x="236" y="132"/>
                  </a:lnTo>
                  <a:lnTo>
                    <a:pt x="234" y="129"/>
                  </a:lnTo>
                  <a:lnTo>
                    <a:pt x="236" y="126"/>
                  </a:lnTo>
                  <a:lnTo>
                    <a:pt x="239" y="130"/>
                  </a:lnTo>
                  <a:lnTo>
                    <a:pt x="240" y="134"/>
                  </a:lnTo>
                  <a:lnTo>
                    <a:pt x="244" y="140"/>
                  </a:lnTo>
                  <a:lnTo>
                    <a:pt x="249" y="141"/>
                  </a:lnTo>
                  <a:lnTo>
                    <a:pt x="248" y="145"/>
                  </a:lnTo>
                  <a:lnTo>
                    <a:pt x="246" y="148"/>
                  </a:lnTo>
                  <a:lnTo>
                    <a:pt x="247" y="149"/>
                  </a:lnTo>
                  <a:lnTo>
                    <a:pt x="252" y="141"/>
                  </a:lnTo>
                  <a:lnTo>
                    <a:pt x="255" y="141"/>
                  </a:lnTo>
                  <a:lnTo>
                    <a:pt x="258" y="138"/>
                  </a:lnTo>
                  <a:lnTo>
                    <a:pt x="264" y="140"/>
                  </a:lnTo>
                  <a:lnTo>
                    <a:pt x="272" y="140"/>
                  </a:lnTo>
                  <a:lnTo>
                    <a:pt x="272" y="138"/>
                  </a:lnTo>
                  <a:lnTo>
                    <a:pt x="274" y="135"/>
                  </a:lnTo>
                  <a:lnTo>
                    <a:pt x="271" y="137"/>
                  </a:lnTo>
                  <a:lnTo>
                    <a:pt x="270" y="139"/>
                  </a:lnTo>
                  <a:lnTo>
                    <a:pt x="260" y="137"/>
                  </a:lnTo>
                  <a:lnTo>
                    <a:pt x="254" y="139"/>
                  </a:lnTo>
                  <a:lnTo>
                    <a:pt x="248" y="136"/>
                  </a:lnTo>
                  <a:lnTo>
                    <a:pt x="242" y="131"/>
                  </a:lnTo>
                  <a:lnTo>
                    <a:pt x="239" y="124"/>
                  </a:lnTo>
                  <a:lnTo>
                    <a:pt x="241" y="123"/>
                  </a:lnTo>
                  <a:lnTo>
                    <a:pt x="245" y="121"/>
                  </a:lnTo>
                  <a:lnTo>
                    <a:pt x="250" y="120"/>
                  </a:lnTo>
                  <a:lnTo>
                    <a:pt x="252" y="121"/>
                  </a:lnTo>
                  <a:lnTo>
                    <a:pt x="254" y="119"/>
                  </a:lnTo>
                  <a:lnTo>
                    <a:pt x="258" y="115"/>
                  </a:lnTo>
                  <a:lnTo>
                    <a:pt x="265" y="113"/>
                  </a:lnTo>
                  <a:lnTo>
                    <a:pt x="268" y="112"/>
                  </a:lnTo>
                  <a:lnTo>
                    <a:pt x="267" y="110"/>
                  </a:lnTo>
                  <a:lnTo>
                    <a:pt x="264" y="111"/>
                  </a:lnTo>
                  <a:lnTo>
                    <a:pt x="258" y="110"/>
                  </a:lnTo>
                  <a:lnTo>
                    <a:pt x="254" y="111"/>
                  </a:lnTo>
                  <a:lnTo>
                    <a:pt x="252" y="114"/>
                  </a:lnTo>
                  <a:lnTo>
                    <a:pt x="246" y="117"/>
                  </a:lnTo>
                  <a:lnTo>
                    <a:pt x="245" y="116"/>
                  </a:lnTo>
                  <a:lnTo>
                    <a:pt x="253" y="110"/>
                  </a:lnTo>
                  <a:lnTo>
                    <a:pt x="247" y="109"/>
                  </a:lnTo>
                  <a:lnTo>
                    <a:pt x="247" y="107"/>
                  </a:lnTo>
                  <a:lnTo>
                    <a:pt x="250" y="103"/>
                  </a:lnTo>
                  <a:lnTo>
                    <a:pt x="255" y="100"/>
                  </a:lnTo>
                  <a:lnTo>
                    <a:pt x="260" y="97"/>
                  </a:lnTo>
                  <a:lnTo>
                    <a:pt x="264" y="98"/>
                  </a:lnTo>
                  <a:lnTo>
                    <a:pt x="265" y="97"/>
                  </a:lnTo>
                  <a:lnTo>
                    <a:pt x="260" y="96"/>
                  </a:lnTo>
                  <a:lnTo>
                    <a:pt x="263" y="94"/>
                  </a:lnTo>
                  <a:lnTo>
                    <a:pt x="265" y="95"/>
                  </a:lnTo>
                  <a:lnTo>
                    <a:pt x="266" y="94"/>
                  </a:lnTo>
                  <a:lnTo>
                    <a:pt x="265" y="92"/>
                  </a:lnTo>
                  <a:lnTo>
                    <a:pt x="269" y="86"/>
                  </a:lnTo>
                  <a:lnTo>
                    <a:pt x="272" y="83"/>
                  </a:lnTo>
                  <a:lnTo>
                    <a:pt x="275" y="84"/>
                  </a:lnTo>
                  <a:lnTo>
                    <a:pt x="276" y="85"/>
                  </a:lnTo>
                  <a:lnTo>
                    <a:pt x="274" y="89"/>
                  </a:lnTo>
                  <a:lnTo>
                    <a:pt x="276" y="90"/>
                  </a:lnTo>
                  <a:lnTo>
                    <a:pt x="277" y="88"/>
                  </a:lnTo>
                  <a:lnTo>
                    <a:pt x="280" y="87"/>
                  </a:lnTo>
                  <a:lnTo>
                    <a:pt x="279" y="85"/>
                  </a:lnTo>
                  <a:lnTo>
                    <a:pt x="279" y="83"/>
                  </a:lnTo>
                  <a:lnTo>
                    <a:pt x="283" y="80"/>
                  </a:lnTo>
                  <a:lnTo>
                    <a:pt x="285" y="84"/>
                  </a:lnTo>
                  <a:lnTo>
                    <a:pt x="284" y="88"/>
                  </a:lnTo>
                  <a:lnTo>
                    <a:pt x="287" y="88"/>
                  </a:lnTo>
                  <a:lnTo>
                    <a:pt x="287" y="89"/>
                  </a:lnTo>
                  <a:lnTo>
                    <a:pt x="283" y="92"/>
                  </a:lnTo>
                  <a:lnTo>
                    <a:pt x="284" y="93"/>
                  </a:lnTo>
                  <a:lnTo>
                    <a:pt x="289" y="89"/>
                  </a:lnTo>
                  <a:lnTo>
                    <a:pt x="299" y="85"/>
                  </a:lnTo>
                  <a:lnTo>
                    <a:pt x="304" y="78"/>
                  </a:lnTo>
                  <a:lnTo>
                    <a:pt x="306" y="76"/>
                  </a:lnTo>
                  <a:lnTo>
                    <a:pt x="310" y="72"/>
                  </a:lnTo>
                  <a:lnTo>
                    <a:pt x="309" y="71"/>
                  </a:lnTo>
                  <a:lnTo>
                    <a:pt x="303" y="77"/>
                  </a:lnTo>
                  <a:lnTo>
                    <a:pt x="298" y="83"/>
                  </a:lnTo>
                  <a:lnTo>
                    <a:pt x="293" y="86"/>
                  </a:lnTo>
                  <a:lnTo>
                    <a:pt x="289" y="84"/>
                  </a:lnTo>
                  <a:lnTo>
                    <a:pt x="289" y="83"/>
                  </a:lnTo>
                  <a:lnTo>
                    <a:pt x="294" y="82"/>
                  </a:lnTo>
                  <a:lnTo>
                    <a:pt x="291" y="81"/>
                  </a:lnTo>
                  <a:lnTo>
                    <a:pt x="290" y="79"/>
                  </a:lnTo>
                  <a:lnTo>
                    <a:pt x="288" y="79"/>
                  </a:lnTo>
                  <a:lnTo>
                    <a:pt x="289" y="78"/>
                  </a:lnTo>
                  <a:lnTo>
                    <a:pt x="294" y="78"/>
                  </a:lnTo>
                  <a:lnTo>
                    <a:pt x="294" y="77"/>
                  </a:lnTo>
                  <a:lnTo>
                    <a:pt x="289" y="76"/>
                  </a:lnTo>
                  <a:lnTo>
                    <a:pt x="285" y="78"/>
                  </a:lnTo>
                  <a:lnTo>
                    <a:pt x="287" y="73"/>
                  </a:lnTo>
                  <a:lnTo>
                    <a:pt x="291" y="72"/>
                  </a:lnTo>
                  <a:lnTo>
                    <a:pt x="291" y="71"/>
                  </a:lnTo>
                  <a:lnTo>
                    <a:pt x="290" y="71"/>
                  </a:lnTo>
                  <a:lnTo>
                    <a:pt x="291" y="70"/>
                  </a:lnTo>
                  <a:lnTo>
                    <a:pt x="295" y="68"/>
                  </a:lnTo>
                  <a:lnTo>
                    <a:pt x="294" y="68"/>
                  </a:lnTo>
                  <a:lnTo>
                    <a:pt x="290" y="68"/>
                  </a:lnTo>
                  <a:lnTo>
                    <a:pt x="287" y="71"/>
                  </a:lnTo>
                  <a:lnTo>
                    <a:pt x="283" y="72"/>
                  </a:lnTo>
                  <a:lnTo>
                    <a:pt x="283" y="74"/>
                  </a:lnTo>
                  <a:lnTo>
                    <a:pt x="285" y="74"/>
                  </a:lnTo>
                  <a:lnTo>
                    <a:pt x="283" y="77"/>
                  </a:lnTo>
                  <a:lnTo>
                    <a:pt x="277" y="81"/>
                  </a:lnTo>
                  <a:lnTo>
                    <a:pt x="279" y="75"/>
                  </a:lnTo>
                  <a:lnTo>
                    <a:pt x="280" y="73"/>
                  </a:lnTo>
                  <a:lnTo>
                    <a:pt x="278" y="73"/>
                  </a:lnTo>
                  <a:lnTo>
                    <a:pt x="280" y="68"/>
                  </a:lnTo>
                  <a:lnTo>
                    <a:pt x="283" y="69"/>
                  </a:lnTo>
                  <a:lnTo>
                    <a:pt x="283" y="67"/>
                  </a:lnTo>
                  <a:lnTo>
                    <a:pt x="281" y="66"/>
                  </a:lnTo>
                  <a:lnTo>
                    <a:pt x="283" y="64"/>
                  </a:lnTo>
                  <a:lnTo>
                    <a:pt x="287" y="61"/>
                  </a:lnTo>
                  <a:lnTo>
                    <a:pt x="288" y="59"/>
                  </a:lnTo>
                  <a:lnTo>
                    <a:pt x="286" y="59"/>
                  </a:lnTo>
                  <a:lnTo>
                    <a:pt x="283" y="61"/>
                  </a:lnTo>
                  <a:lnTo>
                    <a:pt x="283" y="60"/>
                  </a:lnTo>
                  <a:lnTo>
                    <a:pt x="284" y="52"/>
                  </a:lnTo>
                  <a:lnTo>
                    <a:pt x="286" y="52"/>
                  </a:lnTo>
                  <a:lnTo>
                    <a:pt x="287" y="55"/>
                  </a:lnTo>
                  <a:lnTo>
                    <a:pt x="290" y="59"/>
                  </a:lnTo>
                  <a:lnTo>
                    <a:pt x="291" y="63"/>
                  </a:lnTo>
                  <a:lnTo>
                    <a:pt x="295" y="62"/>
                  </a:lnTo>
                  <a:lnTo>
                    <a:pt x="298" y="63"/>
                  </a:lnTo>
                  <a:lnTo>
                    <a:pt x="299" y="61"/>
                  </a:lnTo>
                  <a:lnTo>
                    <a:pt x="295" y="57"/>
                  </a:lnTo>
                  <a:lnTo>
                    <a:pt x="295" y="51"/>
                  </a:lnTo>
                  <a:lnTo>
                    <a:pt x="295" y="56"/>
                  </a:lnTo>
                  <a:lnTo>
                    <a:pt x="293" y="58"/>
                  </a:lnTo>
                  <a:lnTo>
                    <a:pt x="292" y="57"/>
                  </a:lnTo>
                  <a:lnTo>
                    <a:pt x="293" y="54"/>
                  </a:lnTo>
                  <a:lnTo>
                    <a:pt x="294" y="52"/>
                  </a:lnTo>
                  <a:lnTo>
                    <a:pt x="291" y="56"/>
                  </a:lnTo>
                  <a:lnTo>
                    <a:pt x="289" y="53"/>
                  </a:lnTo>
                  <a:lnTo>
                    <a:pt x="290" y="51"/>
                  </a:lnTo>
                  <a:lnTo>
                    <a:pt x="289" y="52"/>
                  </a:lnTo>
                  <a:lnTo>
                    <a:pt x="288" y="48"/>
                  </a:lnTo>
                  <a:lnTo>
                    <a:pt x="292" y="40"/>
                  </a:lnTo>
                  <a:lnTo>
                    <a:pt x="295" y="41"/>
                  </a:lnTo>
                  <a:lnTo>
                    <a:pt x="297" y="44"/>
                  </a:lnTo>
                  <a:lnTo>
                    <a:pt x="296" y="47"/>
                  </a:lnTo>
                  <a:lnTo>
                    <a:pt x="302" y="48"/>
                  </a:lnTo>
                  <a:lnTo>
                    <a:pt x="302" y="50"/>
                  </a:lnTo>
                  <a:lnTo>
                    <a:pt x="305" y="49"/>
                  </a:lnTo>
                  <a:lnTo>
                    <a:pt x="303" y="47"/>
                  </a:lnTo>
                  <a:lnTo>
                    <a:pt x="299" y="46"/>
                  </a:lnTo>
                  <a:lnTo>
                    <a:pt x="299" y="43"/>
                  </a:lnTo>
                  <a:lnTo>
                    <a:pt x="296" y="42"/>
                  </a:lnTo>
                  <a:lnTo>
                    <a:pt x="296" y="40"/>
                  </a:lnTo>
                  <a:lnTo>
                    <a:pt x="295" y="39"/>
                  </a:lnTo>
                  <a:lnTo>
                    <a:pt x="296" y="35"/>
                  </a:lnTo>
                  <a:lnTo>
                    <a:pt x="298" y="35"/>
                  </a:lnTo>
                  <a:lnTo>
                    <a:pt x="299" y="36"/>
                  </a:lnTo>
                  <a:lnTo>
                    <a:pt x="301" y="35"/>
                  </a:lnTo>
                  <a:lnTo>
                    <a:pt x="299" y="30"/>
                  </a:lnTo>
                  <a:lnTo>
                    <a:pt x="296" y="33"/>
                  </a:lnTo>
                  <a:lnTo>
                    <a:pt x="297" y="30"/>
                  </a:lnTo>
                  <a:lnTo>
                    <a:pt x="297" y="26"/>
                  </a:lnTo>
                  <a:lnTo>
                    <a:pt x="305" y="21"/>
                  </a:lnTo>
                  <a:lnTo>
                    <a:pt x="307" y="23"/>
                  </a:lnTo>
                  <a:lnTo>
                    <a:pt x="309" y="24"/>
                  </a:lnTo>
                  <a:lnTo>
                    <a:pt x="312" y="25"/>
                  </a:lnTo>
                  <a:lnTo>
                    <a:pt x="312" y="27"/>
                  </a:lnTo>
                  <a:lnTo>
                    <a:pt x="314" y="28"/>
                  </a:lnTo>
                  <a:lnTo>
                    <a:pt x="316" y="30"/>
                  </a:lnTo>
                  <a:lnTo>
                    <a:pt x="317" y="34"/>
                  </a:lnTo>
                  <a:lnTo>
                    <a:pt x="319" y="36"/>
                  </a:lnTo>
                  <a:lnTo>
                    <a:pt x="319" y="32"/>
                  </a:lnTo>
                  <a:lnTo>
                    <a:pt x="316" y="27"/>
                  </a:lnTo>
                  <a:lnTo>
                    <a:pt x="315" y="24"/>
                  </a:lnTo>
                  <a:lnTo>
                    <a:pt x="312" y="24"/>
                  </a:lnTo>
                  <a:lnTo>
                    <a:pt x="307" y="21"/>
                  </a:lnTo>
                  <a:lnTo>
                    <a:pt x="308" y="16"/>
                  </a:lnTo>
                  <a:lnTo>
                    <a:pt x="311" y="14"/>
                  </a:lnTo>
                  <a:lnTo>
                    <a:pt x="305" y="14"/>
                  </a:lnTo>
                  <a:lnTo>
                    <a:pt x="300" y="15"/>
                  </a:lnTo>
                  <a:lnTo>
                    <a:pt x="297" y="20"/>
                  </a:lnTo>
                  <a:lnTo>
                    <a:pt x="307" y="16"/>
                  </a:lnTo>
                  <a:lnTo>
                    <a:pt x="307" y="19"/>
                  </a:lnTo>
                  <a:lnTo>
                    <a:pt x="301" y="21"/>
                  </a:lnTo>
                  <a:lnTo>
                    <a:pt x="294" y="27"/>
                  </a:lnTo>
                  <a:lnTo>
                    <a:pt x="293" y="30"/>
                  </a:lnTo>
                  <a:lnTo>
                    <a:pt x="290" y="30"/>
                  </a:lnTo>
                  <a:lnTo>
                    <a:pt x="292" y="27"/>
                  </a:lnTo>
                  <a:lnTo>
                    <a:pt x="289" y="28"/>
                  </a:lnTo>
                  <a:lnTo>
                    <a:pt x="289" y="25"/>
                  </a:lnTo>
                  <a:lnTo>
                    <a:pt x="291" y="24"/>
                  </a:lnTo>
                  <a:lnTo>
                    <a:pt x="292" y="21"/>
                  </a:lnTo>
                  <a:lnTo>
                    <a:pt x="295" y="18"/>
                  </a:lnTo>
                  <a:lnTo>
                    <a:pt x="299" y="12"/>
                  </a:lnTo>
                  <a:lnTo>
                    <a:pt x="304" y="8"/>
                  </a:lnTo>
                  <a:lnTo>
                    <a:pt x="313" y="6"/>
                  </a:lnTo>
                  <a:lnTo>
                    <a:pt x="318" y="5"/>
                  </a:lnTo>
                  <a:lnTo>
                    <a:pt x="319" y="3"/>
                  </a:lnTo>
                  <a:lnTo>
                    <a:pt x="322" y="1"/>
                  </a:lnTo>
                  <a:lnTo>
                    <a:pt x="323" y="1"/>
                  </a:lnTo>
                  <a:lnTo>
                    <a:pt x="330" y="0"/>
                  </a:lnTo>
                  <a:lnTo>
                    <a:pt x="330" y="1"/>
                  </a:lnTo>
                  <a:lnTo>
                    <a:pt x="328" y="3"/>
                  </a:lnTo>
                  <a:lnTo>
                    <a:pt x="331" y="3"/>
                  </a:lnTo>
                  <a:lnTo>
                    <a:pt x="330" y="9"/>
                  </a:lnTo>
                  <a:lnTo>
                    <a:pt x="332" y="6"/>
                  </a:lnTo>
                  <a:lnTo>
                    <a:pt x="337" y="5"/>
                  </a:lnTo>
                  <a:lnTo>
                    <a:pt x="339" y="7"/>
                  </a:lnTo>
                  <a:lnTo>
                    <a:pt x="340" y="7"/>
                  </a:lnTo>
                  <a:lnTo>
                    <a:pt x="338" y="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60" name="Freeform 160"/>
            <p:cNvSpPr>
              <a:spLocks/>
            </p:cNvSpPr>
            <p:nvPr/>
          </p:nvSpPr>
          <p:spPr bwMode="auto">
            <a:xfrm>
              <a:off x="7920040" y="2378762"/>
              <a:ext cx="155575" cy="498475"/>
            </a:xfrm>
            <a:custGeom>
              <a:avLst/>
              <a:gdLst>
                <a:gd name="T0" fmla="*/ 2147483647 w 98"/>
                <a:gd name="T1" fmla="*/ 2147483647 h 314"/>
                <a:gd name="T2" fmla="*/ 2147483647 w 98"/>
                <a:gd name="T3" fmla="*/ 2147483647 h 314"/>
                <a:gd name="T4" fmla="*/ 2147483647 w 98"/>
                <a:gd name="T5" fmla="*/ 2147483647 h 314"/>
                <a:gd name="T6" fmla="*/ 2147483647 w 98"/>
                <a:gd name="T7" fmla="*/ 2147483647 h 314"/>
                <a:gd name="T8" fmla="*/ 2147483647 w 98"/>
                <a:gd name="T9" fmla="*/ 2147483647 h 314"/>
                <a:gd name="T10" fmla="*/ 2147483647 w 98"/>
                <a:gd name="T11" fmla="*/ 2147483647 h 314"/>
                <a:gd name="T12" fmla="*/ 2147483647 w 98"/>
                <a:gd name="T13" fmla="*/ 2147483647 h 314"/>
                <a:gd name="T14" fmla="*/ 2147483647 w 98"/>
                <a:gd name="T15" fmla="*/ 2147483647 h 314"/>
                <a:gd name="T16" fmla="*/ 2147483647 w 98"/>
                <a:gd name="T17" fmla="*/ 2147483647 h 314"/>
                <a:gd name="T18" fmla="*/ 2147483647 w 98"/>
                <a:gd name="T19" fmla="*/ 2147483647 h 314"/>
                <a:gd name="T20" fmla="*/ 2147483647 w 98"/>
                <a:gd name="T21" fmla="*/ 2147483647 h 314"/>
                <a:gd name="T22" fmla="*/ 2147483647 w 98"/>
                <a:gd name="T23" fmla="*/ 2147483647 h 314"/>
                <a:gd name="T24" fmla="*/ 2147483647 w 98"/>
                <a:gd name="T25" fmla="*/ 2147483647 h 314"/>
                <a:gd name="T26" fmla="*/ 2147483647 w 98"/>
                <a:gd name="T27" fmla="*/ 2147483647 h 314"/>
                <a:gd name="T28" fmla="*/ 2147483647 w 98"/>
                <a:gd name="T29" fmla="*/ 2147483647 h 314"/>
                <a:gd name="T30" fmla="*/ 2147483647 w 98"/>
                <a:gd name="T31" fmla="*/ 2147483647 h 314"/>
                <a:gd name="T32" fmla="*/ 2147483647 w 98"/>
                <a:gd name="T33" fmla="*/ 2147483647 h 314"/>
                <a:gd name="T34" fmla="*/ 2147483647 w 98"/>
                <a:gd name="T35" fmla="*/ 2147483647 h 314"/>
                <a:gd name="T36" fmla="*/ 2147483647 w 98"/>
                <a:gd name="T37" fmla="*/ 2147483647 h 314"/>
                <a:gd name="T38" fmla="*/ 2147483647 w 98"/>
                <a:gd name="T39" fmla="*/ 2147483647 h 314"/>
                <a:gd name="T40" fmla="*/ 2147483647 w 98"/>
                <a:gd name="T41" fmla="*/ 2147483647 h 314"/>
                <a:gd name="T42" fmla="*/ 2147483647 w 98"/>
                <a:gd name="T43" fmla="*/ 2147483647 h 314"/>
                <a:gd name="T44" fmla="*/ 2147483647 w 98"/>
                <a:gd name="T45" fmla="*/ 2147483647 h 314"/>
                <a:gd name="T46" fmla="*/ 2147483647 w 98"/>
                <a:gd name="T47" fmla="*/ 2147483647 h 314"/>
                <a:gd name="T48" fmla="*/ 2147483647 w 98"/>
                <a:gd name="T49" fmla="*/ 2147483647 h 314"/>
                <a:gd name="T50" fmla="*/ 2147483647 w 98"/>
                <a:gd name="T51" fmla="*/ 2147483647 h 314"/>
                <a:gd name="T52" fmla="*/ 2147483647 w 98"/>
                <a:gd name="T53" fmla="*/ 2147483647 h 314"/>
                <a:gd name="T54" fmla="*/ 2147483647 w 98"/>
                <a:gd name="T55" fmla="*/ 2147483647 h 314"/>
                <a:gd name="T56" fmla="*/ 2147483647 w 98"/>
                <a:gd name="T57" fmla="*/ 2147483647 h 314"/>
                <a:gd name="T58" fmla="*/ 0 w 98"/>
                <a:gd name="T59" fmla="*/ 2147483647 h 314"/>
                <a:gd name="T60" fmla="*/ 2147483647 w 98"/>
                <a:gd name="T61" fmla="*/ 2147483647 h 314"/>
                <a:gd name="T62" fmla="*/ 2147483647 w 98"/>
                <a:gd name="T63" fmla="*/ 2147483647 h 314"/>
                <a:gd name="T64" fmla="*/ 2147483647 w 98"/>
                <a:gd name="T65" fmla="*/ 2147483647 h 314"/>
                <a:gd name="T66" fmla="*/ 2147483647 w 98"/>
                <a:gd name="T67" fmla="*/ 2147483647 h 314"/>
                <a:gd name="T68" fmla="*/ 2147483647 w 98"/>
                <a:gd name="T69" fmla="*/ 2147483647 h 314"/>
                <a:gd name="T70" fmla="*/ 2147483647 w 98"/>
                <a:gd name="T71" fmla="*/ 2147483647 h 314"/>
                <a:gd name="T72" fmla="*/ 2147483647 w 98"/>
                <a:gd name="T73" fmla="*/ 2147483647 h 314"/>
                <a:gd name="T74" fmla="*/ 2147483647 w 98"/>
                <a:gd name="T75" fmla="*/ 2147483647 h 314"/>
                <a:gd name="T76" fmla="*/ 2147483647 w 98"/>
                <a:gd name="T77" fmla="*/ 2147483647 h 314"/>
                <a:gd name="T78" fmla="*/ 2147483647 w 98"/>
                <a:gd name="T79" fmla="*/ 2147483647 h 314"/>
                <a:gd name="T80" fmla="*/ 2147483647 w 98"/>
                <a:gd name="T81" fmla="*/ 2147483647 h 314"/>
                <a:gd name="T82" fmla="*/ 2147483647 w 98"/>
                <a:gd name="T83" fmla="*/ 2147483647 h 314"/>
                <a:gd name="T84" fmla="*/ 2147483647 w 98"/>
                <a:gd name="T85" fmla="*/ 2147483647 h 314"/>
                <a:gd name="T86" fmla="*/ 2147483647 w 98"/>
                <a:gd name="T87" fmla="*/ 2147483647 h 314"/>
                <a:gd name="T88" fmla="*/ 2147483647 w 98"/>
                <a:gd name="T89" fmla="*/ 2147483647 h 314"/>
                <a:gd name="T90" fmla="*/ 2147483647 w 98"/>
                <a:gd name="T91" fmla="*/ 2147483647 h 314"/>
                <a:gd name="T92" fmla="*/ 2147483647 w 98"/>
                <a:gd name="T93" fmla="*/ 2147483647 h 314"/>
                <a:gd name="T94" fmla="*/ 2147483647 w 98"/>
                <a:gd name="T95" fmla="*/ 2147483647 h 314"/>
                <a:gd name="T96" fmla="*/ 2147483647 w 98"/>
                <a:gd name="T97" fmla="*/ 2147483647 h 314"/>
                <a:gd name="T98" fmla="*/ 2147483647 w 98"/>
                <a:gd name="T99" fmla="*/ 2147483647 h 314"/>
                <a:gd name="T100" fmla="*/ 2147483647 w 98"/>
                <a:gd name="T101" fmla="*/ 2147483647 h 314"/>
                <a:gd name="T102" fmla="*/ 2147483647 w 98"/>
                <a:gd name="T103" fmla="*/ 2147483647 h 314"/>
                <a:gd name="T104" fmla="*/ 2147483647 w 98"/>
                <a:gd name="T105" fmla="*/ 2147483647 h 314"/>
                <a:gd name="T106" fmla="*/ 2147483647 w 98"/>
                <a:gd name="T107" fmla="*/ 2147483647 h 314"/>
                <a:gd name="T108" fmla="*/ 2147483647 w 98"/>
                <a:gd name="T109" fmla="*/ 2147483647 h 314"/>
                <a:gd name="T110" fmla="*/ 2147483647 w 98"/>
                <a:gd name="T111" fmla="*/ 2147483647 h 314"/>
                <a:gd name="T112" fmla="*/ 2147483647 w 98"/>
                <a:gd name="T113" fmla="*/ 2147483647 h 314"/>
                <a:gd name="T114" fmla="*/ 2147483647 w 98"/>
                <a:gd name="T115" fmla="*/ 2147483647 h 314"/>
                <a:gd name="T116" fmla="*/ 2147483647 w 98"/>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314"/>
                <a:gd name="T179" fmla="*/ 98 w 98"/>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314">
                  <a:moveTo>
                    <a:pt x="48" y="313"/>
                  </a:moveTo>
                  <a:lnTo>
                    <a:pt x="45" y="311"/>
                  </a:lnTo>
                  <a:lnTo>
                    <a:pt x="45" y="310"/>
                  </a:lnTo>
                  <a:lnTo>
                    <a:pt x="38" y="307"/>
                  </a:lnTo>
                  <a:lnTo>
                    <a:pt x="34" y="304"/>
                  </a:lnTo>
                  <a:lnTo>
                    <a:pt x="33" y="305"/>
                  </a:lnTo>
                  <a:lnTo>
                    <a:pt x="31" y="299"/>
                  </a:lnTo>
                  <a:lnTo>
                    <a:pt x="27" y="296"/>
                  </a:lnTo>
                  <a:lnTo>
                    <a:pt x="24" y="294"/>
                  </a:lnTo>
                  <a:lnTo>
                    <a:pt x="17" y="287"/>
                  </a:lnTo>
                  <a:lnTo>
                    <a:pt x="14" y="281"/>
                  </a:lnTo>
                  <a:lnTo>
                    <a:pt x="12" y="279"/>
                  </a:lnTo>
                  <a:lnTo>
                    <a:pt x="12" y="272"/>
                  </a:lnTo>
                  <a:lnTo>
                    <a:pt x="13" y="268"/>
                  </a:lnTo>
                  <a:lnTo>
                    <a:pt x="17" y="258"/>
                  </a:lnTo>
                  <a:lnTo>
                    <a:pt x="16" y="254"/>
                  </a:lnTo>
                  <a:lnTo>
                    <a:pt x="17" y="251"/>
                  </a:lnTo>
                  <a:lnTo>
                    <a:pt x="24" y="256"/>
                  </a:lnTo>
                  <a:lnTo>
                    <a:pt x="24" y="258"/>
                  </a:lnTo>
                  <a:lnTo>
                    <a:pt x="27" y="259"/>
                  </a:lnTo>
                  <a:lnTo>
                    <a:pt x="29" y="257"/>
                  </a:lnTo>
                  <a:lnTo>
                    <a:pt x="33" y="259"/>
                  </a:lnTo>
                  <a:lnTo>
                    <a:pt x="33" y="262"/>
                  </a:lnTo>
                  <a:lnTo>
                    <a:pt x="39" y="267"/>
                  </a:lnTo>
                  <a:lnTo>
                    <a:pt x="37" y="262"/>
                  </a:lnTo>
                  <a:lnTo>
                    <a:pt x="62" y="252"/>
                  </a:lnTo>
                  <a:lnTo>
                    <a:pt x="61" y="251"/>
                  </a:lnTo>
                  <a:lnTo>
                    <a:pt x="43" y="254"/>
                  </a:lnTo>
                  <a:lnTo>
                    <a:pt x="37" y="259"/>
                  </a:lnTo>
                  <a:lnTo>
                    <a:pt x="33" y="256"/>
                  </a:lnTo>
                  <a:lnTo>
                    <a:pt x="38" y="253"/>
                  </a:lnTo>
                  <a:lnTo>
                    <a:pt x="35" y="251"/>
                  </a:lnTo>
                  <a:lnTo>
                    <a:pt x="32" y="252"/>
                  </a:lnTo>
                  <a:lnTo>
                    <a:pt x="30" y="250"/>
                  </a:lnTo>
                  <a:lnTo>
                    <a:pt x="32" y="246"/>
                  </a:lnTo>
                  <a:lnTo>
                    <a:pt x="43" y="242"/>
                  </a:lnTo>
                  <a:lnTo>
                    <a:pt x="36" y="242"/>
                  </a:lnTo>
                  <a:lnTo>
                    <a:pt x="41" y="236"/>
                  </a:lnTo>
                  <a:lnTo>
                    <a:pt x="55" y="228"/>
                  </a:lnTo>
                  <a:lnTo>
                    <a:pt x="42" y="233"/>
                  </a:lnTo>
                  <a:lnTo>
                    <a:pt x="41" y="229"/>
                  </a:lnTo>
                  <a:lnTo>
                    <a:pt x="46" y="228"/>
                  </a:lnTo>
                  <a:lnTo>
                    <a:pt x="37" y="227"/>
                  </a:lnTo>
                  <a:lnTo>
                    <a:pt x="38" y="222"/>
                  </a:lnTo>
                  <a:lnTo>
                    <a:pt x="42" y="219"/>
                  </a:lnTo>
                  <a:lnTo>
                    <a:pt x="48" y="214"/>
                  </a:lnTo>
                  <a:lnTo>
                    <a:pt x="60" y="210"/>
                  </a:lnTo>
                  <a:lnTo>
                    <a:pt x="56" y="209"/>
                  </a:lnTo>
                  <a:lnTo>
                    <a:pt x="49" y="211"/>
                  </a:lnTo>
                  <a:lnTo>
                    <a:pt x="54" y="200"/>
                  </a:lnTo>
                  <a:lnTo>
                    <a:pt x="45" y="213"/>
                  </a:lnTo>
                  <a:lnTo>
                    <a:pt x="44" y="215"/>
                  </a:lnTo>
                  <a:lnTo>
                    <a:pt x="39" y="221"/>
                  </a:lnTo>
                  <a:lnTo>
                    <a:pt x="33" y="224"/>
                  </a:lnTo>
                  <a:lnTo>
                    <a:pt x="33" y="216"/>
                  </a:lnTo>
                  <a:lnTo>
                    <a:pt x="44" y="215"/>
                  </a:lnTo>
                  <a:lnTo>
                    <a:pt x="42" y="214"/>
                  </a:lnTo>
                  <a:lnTo>
                    <a:pt x="32" y="213"/>
                  </a:lnTo>
                  <a:lnTo>
                    <a:pt x="31" y="209"/>
                  </a:lnTo>
                  <a:lnTo>
                    <a:pt x="29" y="210"/>
                  </a:lnTo>
                  <a:lnTo>
                    <a:pt x="30" y="215"/>
                  </a:lnTo>
                  <a:lnTo>
                    <a:pt x="23" y="220"/>
                  </a:lnTo>
                  <a:lnTo>
                    <a:pt x="30" y="217"/>
                  </a:lnTo>
                  <a:lnTo>
                    <a:pt x="31" y="223"/>
                  </a:lnTo>
                  <a:lnTo>
                    <a:pt x="30" y="225"/>
                  </a:lnTo>
                  <a:lnTo>
                    <a:pt x="24" y="225"/>
                  </a:lnTo>
                  <a:lnTo>
                    <a:pt x="20" y="231"/>
                  </a:lnTo>
                  <a:lnTo>
                    <a:pt x="21" y="226"/>
                  </a:lnTo>
                  <a:lnTo>
                    <a:pt x="21" y="212"/>
                  </a:lnTo>
                  <a:lnTo>
                    <a:pt x="14" y="216"/>
                  </a:lnTo>
                  <a:lnTo>
                    <a:pt x="18" y="216"/>
                  </a:lnTo>
                  <a:lnTo>
                    <a:pt x="18" y="229"/>
                  </a:lnTo>
                  <a:lnTo>
                    <a:pt x="8" y="229"/>
                  </a:lnTo>
                  <a:lnTo>
                    <a:pt x="5" y="239"/>
                  </a:lnTo>
                  <a:lnTo>
                    <a:pt x="1" y="239"/>
                  </a:lnTo>
                  <a:lnTo>
                    <a:pt x="4" y="219"/>
                  </a:lnTo>
                  <a:lnTo>
                    <a:pt x="5" y="210"/>
                  </a:lnTo>
                  <a:lnTo>
                    <a:pt x="5" y="209"/>
                  </a:lnTo>
                  <a:lnTo>
                    <a:pt x="9" y="204"/>
                  </a:lnTo>
                  <a:lnTo>
                    <a:pt x="9" y="201"/>
                  </a:lnTo>
                  <a:lnTo>
                    <a:pt x="13" y="199"/>
                  </a:lnTo>
                  <a:lnTo>
                    <a:pt x="15" y="204"/>
                  </a:lnTo>
                  <a:lnTo>
                    <a:pt x="16" y="199"/>
                  </a:lnTo>
                  <a:lnTo>
                    <a:pt x="15" y="198"/>
                  </a:lnTo>
                  <a:lnTo>
                    <a:pt x="17" y="194"/>
                  </a:lnTo>
                  <a:lnTo>
                    <a:pt x="18" y="194"/>
                  </a:lnTo>
                  <a:lnTo>
                    <a:pt x="18" y="207"/>
                  </a:lnTo>
                  <a:lnTo>
                    <a:pt x="16" y="209"/>
                  </a:lnTo>
                  <a:lnTo>
                    <a:pt x="14" y="210"/>
                  </a:lnTo>
                  <a:lnTo>
                    <a:pt x="14" y="213"/>
                  </a:lnTo>
                  <a:lnTo>
                    <a:pt x="18" y="209"/>
                  </a:lnTo>
                  <a:lnTo>
                    <a:pt x="19" y="208"/>
                  </a:lnTo>
                  <a:lnTo>
                    <a:pt x="21" y="198"/>
                  </a:lnTo>
                  <a:lnTo>
                    <a:pt x="29" y="201"/>
                  </a:lnTo>
                  <a:lnTo>
                    <a:pt x="30" y="204"/>
                  </a:lnTo>
                  <a:lnTo>
                    <a:pt x="30" y="201"/>
                  </a:lnTo>
                  <a:lnTo>
                    <a:pt x="36" y="200"/>
                  </a:lnTo>
                  <a:lnTo>
                    <a:pt x="35" y="198"/>
                  </a:lnTo>
                  <a:lnTo>
                    <a:pt x="30" y="200"/>
                  </a:lnTo>
                  <a:lnTo>
                    <a:pt x="29" y="196"/>
                  </a:lnTo>
                  <a:lnTo>
                    <a:pt x="36" y="192"/>
                  </a:lnTo>
                  <a:lnTo>
                    <a:pt x="42" y="194"/>
                  </a:lnTo>
                  <a:lnTo>
                    <a:pt x="51" y="186"/>
                  </a:lnTo>
                  <a:lnTo>
                    <a:pt x="37" y="191"/>
                  </a:lnTo>
                  <a:lnTo>
                    <a:pt x="39" y="184"/>
                  </a:lnTo>
                  <a:lnTo>
                    <a:pt x="34" y="190"/>
                  </a:lnTo>
                  <a:lnTo>
                    <a:pt x="31" y="186"/>
                  </a:lnTo>
                  <a:lnTo>
                    <a:pt x="30" y="185"/>
                  </a:lnTo>
                  <a:lnTo>
                    <a:pt x="27" y="186"/>
                  </a:lnTo>
                  <a:lnTo>
                    <a:pt x="26" y="182"/>
                  </a:lnTo>
                  <a:lnTo>
                    <a:pt x="29" y="181"/>
                  </a:lnTo>
                  <a:lnTo>
                    <a:pt x="31" y="178"/>
                  </a:lnTo>
                  <a:lnTo>
                    <a:pt x="35" y="176"/>
                  </a:lnTo>
                  <a:lnTo>
                    <a:pt x="36" y="175"/>
                  </a:lnTo>
                  <a:lnTo>
                    <a:pt x="39" y="176"/>
                  </a:lnTo>
                  <a:lnTo>
                    <a:pt x="42" y="174"/>
                  </a:lnTo>
                  <a:lnTo>
                    <a:pt x="40" y="171"/>
                  </a:lnTo>
                  <a:lnTo>
                    <a:pt x="41" y="169"/>
                  </a:lnTo>
                  <a:lnTo>
                    <a:pt x="45" y="164"/>
                  </a:lnTo>
                  <a:lnTo>
                    <a:pt x="54" y="163"/>
                  </a:lnTo>
                  <a:lnTo>
                    <a:pt x="53" y="162"/>
                  </a:lnTo>
                  <a:lnTo>
                    <a:pt x="54" y="159"/>
                  </a:lnTo>
                  <a:lnTo>
                    <a:pt x="53" y="159"/>
                  </a:lnTo>
                  <a:lnTo>
                    <a:pt x="52" y="161"/>
                  </a:lnTo>
                  <a:lnTo>
                    <a:pt x="47" y="163"/>
                  </a:lnTo>
                  <a:lnTo>
                    <a:pt x="48" y="162"/>
                  </a:lnTo>
                  <a:lnTo>
                    <a:pt x="45" y="157"/>
                  </a:lnTo>
                  <a:lnTo>
                    <a:pt x="46" y="154"/>
                  </a:lnTo>
                  <a:lnTo>
                    <a:pt x="48" y="155"/>
                  </a:lnTo>
                  <a:lnTo>
                    <a:pt x="53" y="150"/>
                  </a:lnTo>
                  <a:lnTo>
                    <a:pt x="58" y="145"/>
                  </a:lnTo>
                  <a:lnTo>
                    <a:pt x="57" y="143"/>
                  </a:lnTo>
                  <a:lnTo>
                    <a:pt x="60" y="142"/>
                  </a:lnTo>
                  <a:lnTo>
                    <a:pt x="64" y="140"/>
                  </a:lnTo>
                  <a:lnTo>
                    <a:pt x="66" y="138"/>
                  </a:lnTo>
                  <a:lnTo>
                    <a:pt x="69" y="139"/>
                  </a:lnTo>
                  <a:lnTo>
                    <a:pt x="67" y="145"/>
                  </a:lnTo>
                  <a:lnTo>
                    <a:pt x="67" y="148"/>
                  </a:lnTo>
                  <a:lnTo>
                    <a:pt x="65" y="152"/>
                  </a:lnTo>
                  <a:lnTo>
                    <a:pt x="65" y="154"/>
                  </a:lnTo>
                  <a:lnTo>
                    <a:pt x="63" y="164"/>
                  </a:lnTo>
                  <a:lnTo>
                    <a:pt x="64" y="165"/>
                  </a:lnTo>
                  <a:lnTo>
                    <a:pt x="66" y="156"/>
                  </a:lnTo>
                  <a:lnTo>
                    <a:pt x="68" y="150"/>
                  </a:lnTo>
                  <a:lnTo>
                    <a:pt x="71" y="143"/>
                  </a:lnTo>
                  <a:lnTo>
                    <a:pt x="74" y="139"/>
                  </a:lnTo>
                  <a:lnTo>
                    <a:pt x="77" y="135"/>
                  </a:lnTo>
                  <a:lnTo>
                    <a:pt x="83" y="135"/>
                  </a:lnTo>
                  <a:lnTo>
                    <a:pt x="86" y="135"/>
                  </a:lnTo>
                  <a:lnTo>
                    <a:pt x="88" y="138"/>
                  </a:lnTo>
                  <a:lnTo>
                    <a:pt x="88" y="134"/>
                  </a:lnTo>
                  <a:lnTo>
                    <a:pt x="86" y="133"/>
                  </a:lnTo>
                  <a:lnTo>
                    <a:pt x="83" y="133"/>
                  </a:lnTo>
                  <a:lnTo>
                    <a:pt x="78" y="134"/>
                  </a:lnTo>
                  <a:lnTo>
                    <a:pt x="74" y="136"/>
                  </a:lnTo>
                  <a:lnTo>
                    <a:pt x="71" y="139"/>
                  </a:lnTo>
                  <a:lnTo>
                    <a:pt x="69" y="135"/>
                  </a:lnTo>
                  <a:lnTo>
                    <a:pt x="73" y="129"/>
                  </a:lnTo>
                  <a:lnTo>
                    <a:pt x="67" y="135"/>
                  </a:lnTo>
                  <a:lnTo>
                    <a:pt x="65" y="135"/>
                  </a:lnTo>
                  <a:lnTo>
                    <a:pt x="58" y="138"/>
                  </a:lnTo>
                  <a:lnTo>
                    <a:pt x="55" y="139"/>
                  </a:lnTo>
                  <a:lnTo>
                    <a:pt x="54" y="139"/>
                  </a:lnTo>
                  <a:lnTo>
                    <a:pt x="54" y="141"/>
                  </a:lnTo>
                  <a:lnTo>
                    <a:pt x="51" y="140"/>
                  </a:lnTo>
                  <a:lnTo>
                    <a:pt x="50" y="142"/>
                  </a:lnTo>
                  <a:lnTo>
                    <a:pt x="49" y="143"/>
                  </a:lnTo>
                  <a:lnTo>
                    <a:pt x="50" y="144"/>
                  </a:lnTo>
                  <a:lnTo>
                    <a:pt x="52" y="144"/>
                  </a:lnTo>
                  <a:lnTo>
                    <a:pt x="51" y="145"/>
                  </a:lnTo>
                  <a:lnTo>
                    <a:pt x="49" y="146"/>
                  </a:lnTo>
                  <a:lnTo>
                    <a:pt x="49" y="148"/>
                  </a:lnTo>
                  <a:lnTo>
                    <a:pt x="48" y="151"/>
                  </a:lnTo>
                  <a:lnTo>
                    <a:pt x="42" y="150"/>
                  </a:lnTo>
                  <a:lnTo>
                    <a:pt x="41" y="154"/>
                  </a:lnTo>
                  <a:lnTo>
                    <a:pt x="38" y="158"/>
                  </a:lnTo>
                  <a:lnTo>
                    <a:pt x="37" y="164"/>
                  </a:lnTo>
                  <a:lnTo>
                    <a:pt x="37" y="167"/>
                  </a:lnTo>
                  <a:lnTo>
                    <a:pt x="34" y="172"/>
                  </a:lnTo>
                  <a:lnTo>
                    <a:pt x="30" y="173"/>
                  </a:lnTo>
                  <a:lnTo>
                    <a:pt x="29" y="170"/>
                  </a:lnTo>
                  <a:lnTo>
                    <a:pt x="25" y="174"/>
                  </a:lnTo>
                  <a:lnTo>
                    <a:pt x="26" y="177"/>
                  </a:lnTo>
                  <a:lnTo>
                    <a:pt x="24" y="179"/>
                  </a:lnTo>
                  <a:lnTo>
                    <a:pt x="21" y="180"/>
                  </a:lnTo>
                  <a:lnTo>
                    <a:pt x="19" y="175"/>
                  </a:lnTo>
                  <a:lnTo>
                    <a:pt x="16" y="171"/>
                  </a:lnTo>
                  <a:lnTo>
                    <a:pt x="16" y="169"/>
                  </a:lnTo>
                  <a:lnTo>
                    <a:pt x="18" y="171"/>
                  </a:lnTo>
                  <a:lnTo>
                    <a:pt x="19" y="166"/>
                  </a:lnTo>
                  <a:lnTo>
                    <a:pt x="23" y="166"/>
                  </a:lnTo>
                  <a:lnTo>
                    <a:pt x="28" y="165"/>
                  </a:lnTo>
                  <a:lnTo>
                    <a:pt x="31" y="165"/>
                  </a:lnTo>
                  <a:lnTo>
                    <a:pt x="33" y="164"/>
                  </a:lnTo>
                  <a:lnTo>
                    <a:pt x="30" y="164"/>
                  </a:lnTo>
                  <a:lnTo>
                    <a:pt x="30" y="161"/>
                  </a:lnTo>
                  <a:lnTo>
                    <a:pt x="31" y="160"/>
                  </a:lnTo>
                  <a:lnTo>
                    <a:pt x="30" y="157"/>
                  </a:lnTo>
                  <a:lnTo>
                    <a:pt x="29" y="156"/>
                  </a:lnTo>
                  <a:lnTo>
                    <a:pt x="25" y="158"/>
                  </a:lnTo>
                  <a:lnTo>
                    <a:pt x="24" y="157"/>
                  </a:lnTo>
                  <a:lnTo>
                    <a:pt x="24" y="155"/>
                  </a:lnTo>
                  <a:lnTo>
                    <a:pt x="24" y="153"/>
                  </a:lnTo>
                  <a:lnTo>
                    <a:pt x="27" y="152"/>
                  </a:lnTo>
                  <a:lnTo>
                    <a:pt x="30" y="151"/>
                  </a:lnTo>
                  <a:lnTo>
                    <a:pt x="31" y="151"/>
                  </a:lnTo>
                  <a:lnTo>
                    <a:pt x="29" y="150"/>
                  </a:lnTo>
                  <a:lnTo>
                    <a:pt x="26" y="150"/>
                  </a:lnTo>
                  <a:lnTo>
                    <a:pt x="28" y="144"/>
                  </a:lnTo>
                  <a:lnTo>
                    <a:pt x="29" y="142"/>
                  </a:lnTo>
                  <a:lnTo>
                    <a:pt x="34" y="140"/>
                  </a:lnTo>
                  <a:lnTo>
                    <a:pt x="35" y="138"/>
                  </a:lnTo>
                  <a:lnTo>
                    <a:pt x="31" y="138"/>
                  </a:lnTo>
                  <a:lnTo>
                    <a:pt x="30" y="139"/>
                  </a:lnTo>
                  <a:lnTo>
                    <a:pt x="26" y="144"/>
                  </a:lnTo>
                  <a:lnTo>
                    <a:pt x="24" y="146"/>
                  </a:lnTo>
                  <a:lnTo>
                    <a:pt x="24" y="150"/>
                  </a:lnTo>
                  <a:lnTo>
                    <a:pt x="23" y="152"/>
                  </a:lnTo>
                  <a:lnTo>
                    <a:pt x="20" y="155"/>
                  </a:lnTo>
                  <a:lnTo>
                    <a:pt x="18" y="157"/>
                  </a:lnTo>
                  <a:lnTo>
                    <a:pt x="15" y="157"/>
                  </a:lnTo>
                  <a:lnTo>
                    <a:pt x="11" y="156"/>
                  </a:lnTo>
                  <a:lnTo>
                    <a:pt x="10" y="154"/>
                  </a:lnTo>
                  <a:lnTo>
                    <a:pt x="11" y="151"/>
                  </a:lnTo>
                  <a:lnTo>
                    <a:pt x="14" y="149"/>
                  </a:lnTo>
                  <a:lnTo>
                    <a:pt x="15" y="146"/>
                  </a:lnTo>
                  <a:lnTo>
                    <a:pt x="12" y="148"/>
                  </a:lnTo>
                  <a:lnTo>
                    <a:pt x="10" y="147"/>
                  </a:lnTo>
                  <a:lnTo>
                    <a:pt x="8" y="147"/>
                  </a:lnTo>
                  <a:lnTo>
                    <a:pt x="6" y="148"/>
                  </a:lnTo>
                  <a:lnTo>
                    <a:pt x="6" y="151"/>
                  </a:lnTo>
                  <a:lnTo>
                    <a:pt x="6" y="152"/>
                  </a:lnTo>
                  <a:lnTo>
                    <a:pt x="5" y="151"/>
                  </a:lnTo>
                  <a:lnTo>
                    <a:pt x="1" y="150"/>
                  </a:lnTo>
                  <a:lnTo>
                    <a:pt x="0" y="148"/>
                  </a:lnTo>
                  <a:lnTo>
                    <a:pt x="0" y="144"/>
                  </a:lnTo>
                  <a:lnTo>
                    <a:pt x="3" y="143"/>
                  </a:lnTo>
                  <a:lnTo>
                    <a:pt x="4" y="142"/>
                  </a:lnTo>
                  <a:lnTo>
                    <a:pt x="2" y="141"/>
                  </a:lnTo>
                  <a:lnTo>
                    <a:pt x="0" y="139"/>
                  </a:lnTo>
                  <a:lnTo>
                    <a:pt x="1" y="137"/>
                  </a:lnTo>
                  <a:lnTo>
                    <a:pt x="1" y="134"/>
                  </a:lnTo>
                  <a:lnTo>
                    <a:pt x="3" y="136"/>
                  </a:lnTo>
                  <a:lnTo>
                    <a:pt x="5" y="136"/>
                  </a:lnTo>
                  <a:lnTo>
                    <a:pt x="7" y="136"/>
                  </a:lnTo>
                  <a:lnTo>
                    <a:pt x="10" y="135"/>
                  </a:lnTo>
                  <a:lnTo>
                    <a:pt x="12" y="135"/>
                  </a:lnTo>
                  <a:lnTo>
                    <a:pt x="14" y="136"/>
                  </a:lnTo>
                  <a:lnTo>
                    <a:pt x="15" y="134"/>
                  </a:lnTo>
                  <a:lnTo>
                    <a:pt x="15" y="133"/>
                  </a:lnTo>
                  <a:lnTo>
                    <a:pt x="15" y="131"/>
                  </a:lnTo>
                  <a:lnTo>
                    <a:pt x="14" y="129"/>
                  </a:lnTo>
                  <a:lnTo>
                    <a:pt x="15" y="127"/>
                  </a:lnTo>
                  <a:lnTo>
                    <a:pt x="17" y="127"/>
                  </a:lnTo>
                  <a:lnTo>
                    <a:pt x="18" y="127"/>
                  </a:lnTo>
                  <a:lnTo>
                    <a:pt x="18" y="126"/>
                  </a:lnTo>
                  <a:lnTo>
                    <a:pt x="18" y="124"/>
                  </a:lnTo>
                  <a:lnTo>
                    <a:pt x="21" y="122"/>
                  </a:lnTo>
                  <a:lnTo>
                    <a:pt x="23" y="121"/>
                  </a:lnTo>
                  <a:lnTo>
                    <a:pt x="24" y="120"/>
                  </a:lnTo>
                  <a:lnTo>
                    <a:pt x="26" y="118"/>
                  </a:lnTo>
                  <a:lnTo>
                    <a:pt x="26" y="117"/>
                  </a:lnTo>
                  <a:lnTo>
                    <a:pt x="24" y="119"/>
                  </a:lnTo>
                  <a:lnTo>
                    <a:pt x="22" y="119"/>
                  </a:lnTo>
                  <a:lnTo>
                    <a:pt x="19" y="121"/>
                  </a:lnTo>
                  <a:lnTo>
                    <a:pt x="18" y="121"/>
                  </a:lnTo>
                  <a:lnTo>
                    <a:pt x="16" y="123"/>
                  </a:lnTo>
                  <a:lnTo>
                    <a:pt x="15" y="124"/>
                  </a:lnTo>
                  <a:lnTo>
                    <a:pt x="12" y="121"/>
                  </a:lnTo>
                  <a:lnTo>
                    <a:pt x="10" y="118"/>
                  </a:lnTo>
                  <a:lnTo>
                    <a:pt x="7" y="118"/>
                  </a:lnTo>
                  <a:lnTo>
                    <a:pt x="3" y="113"/>
                  </a:lnTo>
                  <a:lnTo>
                    <a:pt x="0" y="110"/>
                  </a:lnTo>
                  <a:lnTo>
                    <a:pt x="0" y="108"/>
                  </a:lnTo>
                  <a:lnTo>
                    <a:pt x="3" y="108"/>
                  </a:lnTo>
                  <a:lnTo>
                    <a:pt x="6" y="110"/>
                  </a:lnTo>
                  <a:lnTo>
                    <a:pt x="6" y="112"/>
                  </a:lnTo>
                  <a:lnTo>
                    <a:pt x="8" y="114"/>
                  </a:lnTo>
                  <a:lnTo>
                    <a:pt x="8" y="115"/>
                  </a:lnTo>
                  <a:lnTo>
                    <a:pt x="10" y="113"/>
                  </a:lnTo>
                  <a:lnTo>
                    <a:pt x="12" y="114"/>
                  </a:lnTo>
                  <a:lnTo>
                    <a:pt x="12" y="115"/>
                  </a:lnTo>
                  <a:lnTo>
                    <a:pt x="12" y="116"/>
                  </a:lnTo>
                  <a:lnTo>
                    <a:pt x="14" y="117"/>
                  </a:lnTo>
                  <a:lnTo>
                    <a:pt x="13" y="116"/>
                  </a:lnTo>
                  <a:lnTo>
                    <a:pt x="13" y="115"/>
                  </a:lnTo>
                  <a:lnTo>
                    <a:pt x="12" y="113"/>
                  </a:lnTo>
                  <a:lnTo>
                    <a:pt x="11" y="111"/>
                  </a:lnTo>
                  <a:lnTo>
                    <a:pt x="9" y="110"/>
                  </a:lnTo>
                  <a:lnTo>
                    <a:pt x="10" y="109"/>
                  </a:lnTo>
                  <a:lnTo>
                    <a:pt x="11" y="110"/>
                  </a:lnTo>
                  <a:lnTo>
                    <a:pt x="12" y="110"/>
                  </a:lnTo>
                  <a:lnTo>
                    <a:pt x="12" y="109"/>
                  </a:lnTo>
                  <a:lnTo>
                    <a:pt x="11" y="108"/>
                  </a:lnTo>
                  <a:lnTo>
                    <a:pt x="10" y="108"/>
                  </a:lnTo>
                  <a:lnTo>
                    <a:pt x="8" y="107"/>
                  </a:lnTo>
                  <a:lnTo>
                    <a:pt x="6" y="105"/>
                  </a:lnTo>
                  <a:lnTo>
                    <a:pt x="5" y="105"/>
                  </a:lnTo>
                  <a:lnTo>
                    <a:pt x="5" y="107"/>
                  </a:lnTo>
                  <a:lnTo>
                    <a:pt x="1" y="105"/>
                  </a:lnTo>
                  <a:lnTo>
                    <a:pt x="0" y="103"/>
                  </a:lnTo>
                  <a:lnTo>
                    <a:pt x="5" y="102"/>
                  </a:lnTo>
                  <a:lnTo>
                    <a:pt x="7" y="103"/>
                  </a:lnTo>
                  <a:lnTo>
                    <a:pt x="11" y="103"/>
                  </a:lnTo>
                  <a:lnTo>
                    <a:pt x="13" y="105"/>
                  </a:lnTo>
                  <a:lnTo>
                    <a:pt x="15" y="106"/>
                  </a:lnTo>
                  <a:lnTo>
                    <a:pt x="15" y="103"/>
                  </a:lnTo>
                  <a:lnTo>
                    <a:pt x="13" y="102"/>
                  </a:lnTo>
                  <a:lnTo>
                    <a:pt x="10" y="100"/>
                  </a:lnTo>
                  <a:lnTo>
                    <a:pt x="8" y="97"/>
                  </a:lnTo>
                  <a:lnTo>
                    <a:pt x="11" y="96"/>
                  </a:lnTo>
                  <a:lnTo>
                    <a:pt x="12" y="91"/>
                  </a:lnTo>
                  <a:lnTo>
                    <a:pt x="12" y="89"/>
                  </a:lnTo>
                  <a:lnTo>
                    <a:pt x="11" y="89"/>
                  </a:lnTo>
                  <a:lnTo>
                    <a:pt x="8" y="88"/>
                  </a:lnTo>
                  <a:lnTo>
                    <a:pt x="6" y="85"/>
                  </a:lnTo>
                  <a:lnTo>
                    <a:pt x="8" y="81"/>
                  </a:lnTo>
                  <a:lnTo>
                    <a:pt x="12" y="79"/>
                  </a:lnTo>
                  <a:lnTo>
                    <a:pt x="17" y="81"/>
                  </a:lnTo>
                  <a:lnTo>
                    <a:pt x="19" y="84"/>
                  </a:lnTo>
                  <a:lnTo>
                    <a:pt x="24" y="86"/>
                  </a:lnTo>
                  <a:lnTo>
                    <a:pt x="27" y="83"/>
                  </a:lnTo>
                  <a:lnTo>
                    <a:pt x="32" y="80"/>
                  </a:lnTo>
                  <a:lnTo>
                    <a:pt x="39" y="79"/>
                  </a:lnTo>
                  <a:lnTo>
                    <a:pt x="40" y="81"/>
                  </a:lnTo>
                  <a:lnTo>
                    <a:pt x="42" y="78"/>
                  </a:lnTo>
                  <a:lnTo>
                    <a:pt x="46" y="79"/>
                  </a:lnTo>
                  <a:lnTo>
                    <a:pt x="49" y="80"/>
                  </a:lnTo>
                  <a:lnTo>
                    <a:pt x="54" y="80"/>
                  </a:lnTo>
                  <a:lnTo>
                    <a:pt x="56" y="81"/>
                  </a:lnTo>
                  <a:lnTo>
                    <a:pt x="59" y="82"/>
                  </a:lnTo>
                  <a:lnTo>
                    <a:pt x="60" y="84"/>
                  </a:lnTo>
                  <a:lnTo>
                    <a:pt x="65" y="84"/>
                  </a:lnTo>
                  <a:lnTo>
                    <a:pt x="69" y="84"/>
                  </a:lnTo>
                  <a:lnTo>
                    <a:pt x="73" y="79"/>
                  </a:lnTo>
                  <a:lnTo>
                    <a:pt x="82" y="79"/>
                  </a:lnTo>
                  <a:lnTo>
                    <a:pt x="82" y="85"/>
                  </a:lnTo>
                  <a:lnTo>
                    <a:pt x="87" y="85"/>
                  </a:lnTo>
                  <a:lnTo>
                    <a:pt x="89" y="82"/>
                  </a:lnTo>
                  <a:lnTo>
                    <a:pt x="91" y="82"/>
                  </a:lnTo>
                  <a:lnTo>
                    <a:pt x="97" y="81"/>
                  </a:lnTo>
                  <a:lnTo>
                    <a:pt x="95" y="79"/>
                  </a:lnTo>
                  <a:lnTo>
                    <a:pt x="89" y="80"/>
                  </a:lnTo>
                  <a:lnTo>
                    <a:pt x="86" y="82"/>
                  </a:lnTo>
                  <a:lnTo>
                    <a:pt x="85" y="79"/>
                  </a:lnTo>
                  <a:lnTo>
                    <a:pt x="89" y="79"/>
                  </a:lnTo>
                  <a:lnTo>
                    <a:pt x="89" y="76"/>
                  </a:lnTo>
                  <a:lnTo>
                    <a:pt x="83" y="77"/>
                  </a:lnTo>
                  <a:lnTo>
                    <a:pt x="75" y="74"/>
                  </a:lnTo>
                  <a:lnTo>
                    <a:pt x="69" y="73"/>
                  </a:lnTo>
                  <a:lnTo>
                    <a:pt x="68" y="79"/>
                  </a:lnTo>
                  <a:lnTo>
                    <a:pt x="66" y="79"/>
                  </a:lnTo>
                  <a:lnTo>
                    <a:pt x="60" y="79"/>
                  </a:lnTo>
                  <a:lnTo>
                    <a:pt x="57" y="77"/>
                  </a:lnTo>
                  <a:lnTo>
                    <a:pt x="56" y="75"/>
                  </a:lnTo>
                  <a:lnTo>
                    <a:pt x="54" y="76"/>
                  </a:lnTo>
                  <a:lnTo>
                    <a:pt x="51" y="77"/>
                  </a:lnTo>
                  <a:lnTo>
                    <a:pt x="48" y="75"/>
                  </a:lnTo>
                  <a:lnTo>
                    <a:pt x="44" y="75"/>
                  </a:lnTo>
                  <a:lnTo>
                    <a:pt x="39" y="74"/>
                  </a:lnTo>
                  <a:lnTo>
                    <a:pt x="33" y="74"/>
                  </a:lnTo>
                  <a:lnTo>
                    <a:pt x="29" y="78"/>
                  </a:lnTo>
                  <a:lnTo>
                    <a:pt x="24" y="81"/>
                  </a:lnTo>
                  <a:lnTo>
                    <a:pt x="21" y="79"/>
                  </a:lnTo>
                  <a:lnTo>
                    <a:pt x="21" y="77"/>
                  </a:lnTo>
                  <a:lnTo>
                    <a:pt x="16" y="78"/>
                  </a:lnTo>
                  <a:lnTo>
                    <a:pt x="18" y="75"/>
                  </a:lnTo>
                  <a:lnTo>
                    <a:pt x="14" y="73"/>
                  </a:lnTo>
                  <a:lnTo>
                    <a:pt x="12" y="72"/>
                  </a:lnTo>
                  <a:lnTo>
                    <a:pt x="12" y="70"/>
                  </a:lnTo>
                  <a:lnTo>
                    <a:pt x="14" y="70"/>
                  </a:lnTo>
                  <a:lnTo>
                    <a:pt x="18" y="72"/>
                  </a:lnTo>
                  <a:lnTo>
                    <a:pt x="19" y="72"/>
                  </a:lnTo>
                  <a:lnTo>
                    <a:pt x="15" y="68"/>
                  </a:lnTo>
                  <a:lnTo>
                    <a:pt x="9" y="67"/>
                  </a:lnTo>
                  <a:lnTo>
                    <a:pt x="12" y="67"/>
                  </a:lnTo>
                  <a:lnTo>
                    <a:pt x="12" y="66"/>
                  </a:lnTo>
                  <a:lnTo>
                    <a:pt x="9" y="65"/>
                  </a:lnTo>
                  <a:lnTo>
                    <a:pt x="8" y="64"/>
                  </a:lnTo>
                  <a:lnTo>
                    <a:pt x="7" y="62"/>
                  </a:lnTo>
                  <a:lnTo>
                    <a:pt x="13" y="61"/>
                  </a:lnTo>
                  <a:lnTo>
                    <a:pt x="17" y="61"/>
                  </a:lnTo>
                  <a:lnTo>
                    <a:pt x="21" y="60"/>
                  </a:lnTo>
                  <a:lnTo>
                    <a:pt x="18" y="57"/>
                  </a:lnTo>
                  <a:lnTo>
                    <a:pt x="11" y="57"/>
                  </a:lnTo>
                  <a:lnTo>
                    <a:pt x="10" y="55"/>
                  </a:lnTo>
                  <a:lnTo>
                    <a:pt x="12" y="54"/>
                  </a:lnTo>
                  <a:lnTo>
                    <a:pt x="14" y="51"/>
                  </a:lnTo>
                  <a:lnTo>
                    <a:pt x="12" y="51"/>
                  </a:lnTo>
                  <a:lnTo>
                    <a:pt x="8" y="52"/>
                  </a:lnTo>
                  <a:lnTo>
                    <a:pt x="9" y="50"/>
                  </a:lnTo>
                  <a:lnTo>
                    <a:pt x="12" y="50"/>
                  </a:lnTo>
                  <a:lnTo>
                    <a:pt x="15" y="49"/>
                  </a:lnTo>
                  <a:lnTo>
                    <a:pt x="18" y="49"/>
                  </a:lnTo>
                  <a:lnTo>
                    <a:pt x="21" y="48"/>
                  </a:lnTo>
                  <a:lnTo>
                    <a:pt x="25" y="50"/>
                  </a:lnTo>
                  <a:lnTo>
                    <a:pt x="29" y="51"/>
                  </a:lnTo>
                  <a:lnTo>
                    <a:pt x="32" y="51"/>
                  </a:lnTo>
                  <a:lnTo>
                    <a:pt x="35" y="50"/>
                  </a:lnTo>
                  <a:lnTo>
                    <a:pt x="37" y="48"/>
                  </a:lnTo>
                  <a:lnTo>
                    <a:pt x="40" y="49"/>
                  </a:lnTo>
                  <a:lnTo>
                    <a:pt x="42" y="50"/>
                  </a:lnTo>
                  <a:lnTo>
                    <a:pt x="42" y="48"/>
                  </a:lnTo>
                  <a:lnTo>
                    <a:pt x="39" y="46"/>
                  </a:lnTo>
                  <a:lnTo>
                    <a:pt x="37" y="47"/>
                  </a:lnTo>
                  <a:lnTo>
                    <a:pt x="33" y="49"/>
                  </a:lnTo>
                  <a:lnTo>
                    <a:pt x="30" y="50"/>
                  </a:lnTo>
                  <a:lnTo>
                    <a:pt x="28" y="49"/>
                  </a:lnTo>
                  <a:lnTo>
                    <a:pt x="27" y="47"/>
                  </a:lnTo>
                  <a:lnTo>
                    <a:pt x="24" y="47"/>
                  </a:lnTo>
                  <a:lnTo>
                    <a:pt x="21" y="45"/>
                  </a:lnTo>
                  <a:lnTo>
                    <a:pt x="17" y="44"/>
                  </a:lnTo>
                  <a:lnTo>
                    <a:pt x="17" y="42"/>
                  </a:lnTo>
                  <a:lnTo>
                    <a:pt x="18" y="41"/>
                  </a:lnTo>
                  <a:lnTo>
                    <a:pt x="21" y="43"/>
                  </a:lnTo>
                  <a:lnTo>
                    <a:pt x="22" y="42"/>
                  </a:lnTo>
                  <a:lnTo>
                    <a:pt x="24" y="41"/>
                  </a:lnTo>
                  <a:lnTo>
                    <a:pt x="23" y="40"/>
                  </a:lnTo>
                  <a:lnTo>
                    <a:pt x="20" y="38"/>
                  </a:lnTo>
                  <a:lnTo>
                    <a:pt x="18" y="36"/>
                  </a:lnTo>
                  <a:lnTo>
                    <a:pt x="18" y="35"/>
                  </a:lnTo>
                  <a:lnTo>
                    <a:pt x="18" y="32"/>
                  </a:lnTo>
                  <a:lnTo>
                    <a:pt x="16" y="32"/>
                  </a:lnTo>
                  <a:lnTo>
                    <a:pt x="11" y="32"/>
                  </a:lnTo>
                  <a:lnTo>
                    <a:pt x="11" y="29"/>
                  </a:lnTo>
                  <a:lnTo>
                    <a:pt x="11" y="26"/>
                  </a:lnTo>
                  <a:lnTo>
                    <a:pt x="12" y="23"/>
                  </a:lnTo>
                  <a:lnTo>
                    <a:pt x="14" y="22"/>
                  </a:lnTo>
                  <a:lnTo>
                    <a:pt x="15" y="23"/>
                  </a:lnTo>
                  <a:lnTo>
                    <a:pt x="15" y="26"/>
                  </a:lnTo>
                  <a:lnTo>
                    <a:pt x="17" y="26"/>
                  </a:lnTo>
                  <a:lnTo>
                    <a:pt x="19" y="25"/>
                  </a:lnTo>
                  <a:lnTo>
                    <a:pt x="18" y="23"/>
                  </a:lnTo>
                  <a:lnTo>
                    <a:pt x="24" y="20"/>
                  </a:lnTo>
                  <a:lnTo>
                    <a:pt x="15" y="21"/>
                  </a:lnTo>
                  <a:lnTo>
                    <a:pt x="18" y="19"/>
                  </a:lnTo>
                  <a:lnTo>
                    <a:pt x="24" y="17"/>
                  </a:lnTo>
                  <a:lnTo>
                    <a:pt x="24" y="16"/>
                  </a:lnTo>
                  <a:lnTo>
                    <a:pt x="26" y="15"/>
                  </a:lnTo>
                  <a:lnTo>
                    <a:pt x="24" y="14"/>
                  </a:lnTo>
                  <a:lnTo>
                    <a:pt x="28" y="10"/>
                  </a:lnTo>
                  <a:lnTo>
                    <a:pt x="39" y="14"/>
                  </a:lnTo>
                  <a:lnTo>
                    <a:pt x="39" y="19"/>
                  </a:lnTo>
                  <a:lnTo>
                    <a:pt x="46" y="16"/>
                  </a:lnTo>
                  <a:lnTo>
                    <a:pt x="50" y="18"/>
                  </a:lnTo>
                  <a:lnTo>
                    <a:pt x="50" y="20"/>
                  </a:lnTo>
                  <a:lnTo>
                    <a:pt x="48" y="22"/>
                  </a:lnTo>
                  <a:lnTo>
                    <a:pt x="47" y="25"/>
                  </a:lnTo>
                  <a:lnTo>
                    <a:pt x="47" y="27"/>
                  </a:lnTo>
                  <a:lnTo>
                    <a:pt x="49" y="26"/>
                  </a:lnTo>
                  <a:lnTo>
                    <a:pt x="51" y="22"/>
                  </a:lnTo>
                  <a:lnTo>
                    <a:pt x="52" y="19"/>
                  </a:lnTo>
                  <a:lnTo>
                    <a:pt x="54" y="17"/>
                  </a:lnTo>
                  <a:lnTo>
                    <a:pt x="54" y="15"/>
                  </a:lnTo>
                  <a:lnTo>
                    <a:pt x="50" y="15"/>
                  </a:lnTo>
                  <a:lnTo>
                    <a:pt x="46" y="15"/>
                  </a:lnTo>
                  <a:lnTo>
                    <a:pt x="42" y="15"/>
                  </a:lnTo>
                  <a:lnTo>
                    <a:pt x="42" y="14"/>
                  </a:lnTo>
                  <a:lnTo>
                    <a:pt x="46" y="14"/>
                  </a:lnTo>
                  <a:lnTo>
                    <a:pt x="52" y="14"/>
                  </a:lnTo>
                  <a:lnTo>
                    <a:pt x="48" y="12"/>
                  </a:lnTo>
                  <a:lnTo>
                    <a:pt x="43" y="11"/>
                  </a:lnTo>
                  <a:lnTo>
                    <a:pt x="39" y="11"/>
                  </a:lnTo>
                  <a:lnTo>
                    <a:pt x="34" y="9"/>
                  </a:lnTo>
                  <a:lnTo>
                    <a:pt x="29" y="8"/>
                  </a:lnTo>
                  <a:lnTo>
                    <a:pt x="24" y="10"/>
                  </a:lnTo>
                  <a:lnTo>
                    <a:pt x="16" y="8"/>
                  </a:lnTo>
                  <a:lnTo>
                    <a:pt x="14" y="7"/>
                  </a:lnTo>
                  <a:lnTo>
                    <a:pt x="13" y="6"/>
                  </a:lnTo>
                  <a:lnTo>
                    <a:pt x="16" y="5"/>
                  </a:lnTo>
                  <a:lnTo>
                    <a:pt x="14" y="2"/>
                  </a:lnTo>
                  <a:lnTo>
                    <a:pt x="12" y="2"/>
                  </a:lnTo>
                  <a:lnTo>
                    <a:pt x="12" y="0"/>
                  </a:lnTo>
                  <a:lnTo>
                    <a:pt x="14" y="0"/>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661" name="Freeform 161"/>
            <p:cNvSpPr>
              <a:spLocks/>
            </p:cNvSpPr>
            <p:nvPr/>
          </p:nvSpPr>
          <p:spPr bwMode="auto">
            <a:xfrm>
              <a:off x="8628065" y="1446899"/>
              <a:ext cx="65087" cy="73025"/>
            </a:xfrm>
            <a:custGeom>
              <a:avLst/>
              <a:gdLst>
                <a:gd name="T0" fmla="*/ 0 w 41"/>
                <a:gd name="T1" fmla="*/ 2147483647 h 46"/>
                <a:gd name="T2" fmla="*/ 2147483647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2147483647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2147483647 w 41"/>
                <a:gd name="T33" fmla="*/ 2147483647 h 46"/>
                <a:gd name="T34" fmla="*/ 2147483647 w 41"/>
                <a:gd name="T35" fmla="*/ 2147483647 h 46"/>
                <a:gd name="T36" fmla="*/ 2147483647 w 41"/>
                <a:gd name="T37" fmla="*/ 2147483647 h 46"/>
                <a:gd name="T38" fmla="*/ 2147483647 w 41"/>
                <a:gd name="T39" fmla="*/ 2147483647 h 46"/>
                <a:gd name="T40" fmla="*/ 2147483647 w 41"/>
                <a:gd name="T41" fmla="*/ 2147483647 h 46"/>
                <a:gd name="T42" fmla="*/ 2147483647 w 41"/>
                <a:gd name="T43" fmla="*/ 2147483647 h 46"/>
                <a:gd name="T44" fmla="*/ 2147483647 w 41"/>
                <a:gd name="T45" fmla="*/ 0 h 46"/>
                <a:gd name="T46" fmla="*/ 2147483647 w 41"/>
                <a:gd name="T47" fmla="*/ 2147483647 h 46"/>
                <a:gd name="T48" fmla="*/ 2147483647 w 41"/>
                <a:gd name="T49" fmla="*/ 2147483647 h 46"/>
                <a:gd name="T50" fmla="*/ 2147483647 w 41"/>
                <a:gd name="T51" fmla="*/ 2147483647 h 46"/>
                <a:gd name="T52" fmla="*/ 2147483647 w 41"/>
                <a:gd name="T53" fmla="*/ 2147483647 h 46"/>
                <a:gd name="T54" fmla="*/ 2147483647 w 41"/>
                <a:gd name="T55" fmla="*/ 2147483647 h 46"/>
                <a:gd name="T56" fmla="*/ 2147483647 w 41"/>
                <a:gd name="T57" fmla="*/ 2147483647 h 46"/>
                <a:gd name="T58" fmla="*/ 2147483647 w 41"/>
                <a:gd name="T59" fmla="*/ 2147483647 h 46"/>
                <a:gd name="T60" fmla="*/ 2147483647 w 41"/>
                <a:gd name="T61" fmla="*/ 2147483647 h 46"/>
                <a:gd name="T62" fmla="*/ 2147483647 w 41"/>
                <a:gd name="T63" fmla="*/ 2147483647 h 46"/>
                <a:gd name="T64" fmla="*/ 2147483647 w 41"/>
                <a:gd name="T65" fmla="*/ 2147483647 h 46"/>
                <a:gd name="T66" fmla="*/ 2147483647 w 41"/>
                <a:gd name="T67" fmla="*/ 2147483647 h 46"/>
                <a:gd name="T68" fmla="*/ 2147483647 w 41"/>
                <a:gd name="T69" fmla="*/ 2147483647 h 46"/>
                <a:gd name="T70" fmla="*/ 2147483647 w 41"/>
                <a:gd name="T71" fmla="*/ 2147483647 h 46"/>
                <a:gd name="T72" fmla="*/ 2147483647 w 41"/>
                <a:gd name="T73" fmla="*/ 2147483647 h 46"/>
                <a:gd name="T74" fmla="*/ 2147483647 w 41"/>
                <a:gd name="T75" fmla="*/ 2147483647 h 46"/>
                <a:gd name="T76" fmla="*/ 2147483647 w 41"/>
                <a:gd name="T77" fmla="*/ 2147483647 h 46"/>
                <a:gd name="T78" fmla="*/ 2147483647 w 41"/>
                <a:gd name="T79" fmla="*/ 2147483647 h 46"/>
                <a:gd name="T80" fmla="*/ 2147483647 w 41"/>
                <a:gd name="T81" fmla="*/ 2147483647 h 46"/>
                <a:gd name="T82" fmla="*/ 2147483647 w 41"/>
                <a:gd name="T83" fmla="*/ 2147483647 h 46"/>
                <a:gd name="T84" fmla="*/ 2147483647 w 41"/>
                <a:gd name="T85" fmla="*/ 2147483647 h 46"/>
                <a:gd name="T86" fmla="*/ 2147483647 w 41"/>
                <a:gd name="T87" fmla="*/ 2147483647 h 46"/>
                <a:gd name="T88" fmla="*/ 0 w 41"/>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6"/>
                <a:gd name="T137" fmla="*/ 41 w 41"/>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6">
                  <a:moveTo>
                    <a:pt x="0" y="41"/>
                  </a:moveTo>
                  <a:lnTo>
                    <a:pt x="0" y="39"/>
                  </a:lnTo>
                  <a:lnTo>
                    <a:pt x="0" y="37"/>
                  </a:lnTo>
                  <a:lnTo>
                    <a:pt x="3" y="36"/>
                  </a:lnTo>
                  <a:lnTo>
                    <a:pt x="5" y="36"/>
                  </a:lnTo>
                  <a:lnTo>
                    <a:pt x="6" y="35"/>
                  </a:lnTo>
                  <a:lnTo>
                    <a:pt x="8" y="35"/>
                  </a:lnTo>
                  <a:lnTo>
                    <a:pt x="9" y="35"/>
                  </a:lnTo>
                  <a:lnTo>
                    <a:pt x="10" y="34"/>
                  </a:lnTo>
                  <a:lnTo>
                    <a:pt x="10" y="33"/>
                  </a:lnTo>
                  <a:lnTo>
                    <a:pt x="12" y="31"/>
                  </a:lnTo>
                  <a:lnTo>
                    <a:pt x="8" y="31"/>
                  </a:lnTo>
                  <a:lnTo>
                    <a:pt x="6" y="31"/>
                  </a:lnTo>
                  <a:lnTo>
                    <a:pt x="5" y="30"/>
                  </a:lnTo>
                  <a:lnTo>
                    <a:pt x="5" y="29"/>
                  </a:lnTo>
                  <a:lnTo>
                    <a:pt x="7" y="28"/>
                  </a:lnTo>
                  <a:lnTo>
                    <a:pt x="9" y="28"/>
                  </a:lnTo>
                  <a:lnTo>
                    <a:pt x="10" y="29"/>
                  </a:lnTo>
                  <a:lnTo>
                    <a:pt x="12" y="27"/>
                  </a:lnTo>
                  <a:lnTo>
                    <a:pt x="11" y="25"/>
                  </a:lnTo>
                  <a:lnTo>
                    <a:pt x="12" y="24"/>
                  </a:lnTo>
                  <a:lnTo>
                    <a:pt x="11" y="24"/>
                  </a:lnTo>
                  <a:lnTo>
                    <a:pt x="9" y="26"/>
                  </a:lnTo>
                  <a:lnTo>
                    <a:pt x="7" y="24"/>
                  </a:lnTo>
                  <a:lnTo>
                    <a:pt x="6" y="24"/>
                  </a:lnTo>
                  <a:lnTo>
                    <a:pt x="5" y="23"/>
                  </a:lnTo>
                  <a:lnTo>
                    <a:pt x="6" y="22"/>
                  </a:lnTo>
                  <a:lnTo>
                    <a:pt x="8" y="21"/>
                  </a:lnTo>
                  <a:lnTo>
                    <a:pt x="10" y="22"/>
                  </a:lnTo>
                  <a:lnTo>
                    <a:pt x="11" y="21"/>
                  </a:lnTo>
                  <a:lnTo>
                    <a:pt x="11" y="19"/>
                  </a:lnTo>
                  <a:lnTo>
                    <a:pt x="10" y="18"/>
                  </a:lnTo>
                  <a:lnTo>
                    <a:pt x="8" y="19"/>
                  </a:lnTo>
                  <a:lnTo>
                    <a:pt x="6" y="20"/>
                  </a:lnTo>
                  <a:lnTo>
                    <a:pt x="3" y="19"/>
                  </a:lnTo>
                  <a:lnTo>
                    <a:pt x="5" y="17"/>
                  </a:lnTo>
                  <a:lnTo>
                    <a:pt x="6" y="18"/>
                  </a:lnTo>
                  <a:lnTo>
                    <a:pt x="8" y="16"/>
                  </a:lnTo>
                  <a:lnTo>
                    <a:pt x="10" y="17"/>
                  </a:lnTo>
                  <a:lnTo>
                    <a:pt x="11" y="15"/>
                  </a:lnTo>
                  <a:lnTo>
                    <a:pt x="13" y="15"/>
                  </a:lnTo>
                  <a:lnTo>
                    <a:pt x="16" y="14"/>
                  </a:lnTo>
                  <a:lnTo>
                    <a:pt x="17" y="12"/>
                  </a:lnTo>
                  <a:lnTo>
                    <a:pt x="15" y="12"/>
                  </a:lnTo>
                  <a:lnTo>
                    <a:pt x="13" y="11"/>
                  </a:lnTo>
                  <a:lnTo>
                    <a:pt x="12" y="10"/>
                  </a:lnTo>
                  <a:lnTo>
                    <a:pt x="13" y="8"/>
                  </a:lnTo>
                  <a:lnTo>
                    <a:pt x="15" y="10"/>
                  </a:lnTo>
                  <a:lnTo>
                    <a:pt x="16" y="11"/>
                  </a:lnTo>
                  <a:lnTo>
                    <a:pt x="18" y="8"/>
                  </a:lnTo>
                  <a:lnTo>
                    <a:pt x="15" y="7"/>
                  </a:lnTo>
                  <a:lnTo>
                    <a:pt x="15" y="6"/>
                  </a:lnTo>
                  <a:lnTo>
                    <a:pt x="17" y="6"/>
                  </a:lnTo>
                  <a:lnTo>
                    <a:pt x="20" y="6"/>
                  </a:lnTo>
                  <a:lnTo>
                    <a:pt x="20" y="7"/>
                  </a:lnTo>
                  <a:lnTo>
                    <a:pt x="22" y="7"/>
                  </a:lnTo>
                  <a:lnTo>
                    <a:pt x="23" y="9"/>
                  </a:lnTo>
                  <a:lnTo>
                    <a:pt x="24" y="10"/>
                  </a:lnTo>
                  <a:lnTo>
                    <a:pt x="26" y="9"/>
                  </a:lnTo>
                  <a:lnTo>
                    <a:pt x="24" y="5"/>
                  </a:lnTo>
                  <a:lnTo>
                    <a:pt x="20" y="3"/>
                  </a:lnTo>
                  <a:lnTo>
                    <a:pt x="23" y="1"/>
                  </a:lnTo>
                  <a:lnTo>
                    <a:pt x="24" y="3"/>
                  </a:lnTo>
                  <a:lnTo>
                    <a:pt x="25" y="6"/>
                  </a:lnTo>
                  <a:lnTo>
                    <a:pt x="28" y="5"/>
                  </a:lnTo>
                  <a:lnTo>
                    <a:pt x="27" y="4"/>
                  </a:lnTo>
                  <a:lnTo>
                    <a:pt x="26" y="2"/>
                  </a:lnTo>
                  <a:lnTo>
                    <a:pt x="25" y="0"/>
                  </a:lnTo>
                  <a:lnTo>
                    <a:pt x="27" y="0"/>
                  </a:lnTo>
                  <a:lnTo>
                    <a:pt x="28" y="1"/>
                  </a:lnTo>
                  <a:lnTo>
                    <a:pt x="30" y="4"/>
                  </a:lnTo>
                  <a:lnTo>
                    <a:pt x="31" y="1"/>
                  </a:lnTo>
                  <a:lnTo>
                    <a:pt x="32" y="0"/>
                  </a:lnTo>
                  <a:lnTo>
                    <a:pt x="33" y="2"/>
                  </a:lnTo>
                  <a:lnTo>
                    <a:pt x="34" y="2"/>
                  </a:lnTo>
                  <a:lnTo>
                    <a:pt x="34" y="5"/>
                  </a:lnTo>
                  <a:lnTo>
                    <a:pt x="33" y="6"/>
                  </a:lnTo>
                  <a:lnTo>
                    <a:pt x="32" y="7"/>
                  </a:lnTo>
                  <a:lnTo>
                    <a:pt x="32" y="9"/>
                  </a:lnTo>
                  <a:lnTo>
                    <a:pt x="32" y="11"/>
                  </a:lnTo>
                  <a:lnTo>
                    <a:pt x="34" y="10"/>
                  </a:lnTo>
                  <a:lnTo>
                    <a:pt x="35" y="7"/>
                  </a:lnTo>
                  <a:lnTo>
                    <a:pt x="36" y="6"/>
                  </a:lnTo>
                  <a:lnTo>
                    <a:pt x="37" y="7"/>
                  </a:lnTo>
                  <a:lnTo>
                    <a:pt x="40" y="6"/>
                  </a:lnTo>
                  <a:lnTo>
                    <a:pt x="40" y="8"/>
                  </a:lnTo>
                  <a:lnTo>
                    <a:pt x="38" y="9"/>
                  </a:lnTo>
                  <a:lnTo>
                    <a:pt x="36" y="12"/>
                  </a:lnTo>
                  <a:lnTo>
                    <a:pt x="37" y="13"/>
                  </a:lnTo>
                  <a:lnTo>
                    <a:pt x="38" y="12"/>
                  </a:lnTo>
                  <a:lnTo>
                    <a:pt x="39" y="11"/>
                  </a:lnTo>
                  <a:lnTo>
                    <a:pt x="40" y="12"/>
                  </a:lnTo>
                  <a:lnTo>
                    <a:pt x="40" y="15"/>
                  </a:lnTo>
                  <a:lnTo>
                    <a:pt x="39" y="16"/>
                  </a:lnTo>
                  <a:lnTo>
                    <a:pt x="38" y="17"/>
                  </a:lnTo>
                  <a:lnTo>
                    <a:pt x="36" y="18"/>
                  </a:lnTo>
                  <a:lnTo>
                    <a:pt x="35" y="20"/>
                  </a:lnTo>
                  <a:lnTo>
                    <a:pt x="34" y="22"/>
                  </a:lnTo>
                  <a:lnTo>
                    <a:pt x="36" y="25"/>
                  </a:lnTo>
                  <a:lnTo>
                    <a:pt x="35" y="28"/>
                  </a:lnTo>
                  <a:lnTo>
                    <a:pt x="38" y="29"/>
                  </a:lnTo>
                  <a:lnTo>
                    <a:pt x="36" y="30"/>
                  </a:lnTo>
                  <a:lnTo>
                    <a:pt x="33" y="31"/>
                  </a:lnTo>
                  <a:lnTo>
                    <a:pt x="31" y="30"/>
                  </a:lnTo>
                  <a:lnTo>
                    <a:pt x="26" y="33"/>
                  </a:lnTo>
                  <a:lnTo>
                    <a:pt x="25" y="32"/>
                  </a:lnTo>
                  <a:lnTo>
                    <a:pt x="24" y="32"/>
                  </a:lnTo>
                  <a:lnTo>
                    <a:pt x="23" y="33"/>
                  </a:lnTo>
                  <a:lnTo>
                    <a:pt x="23" y="32"/>
                  </a:lnTo>
                  <a:lnTo>
                    <a:pt x="24" y="30"/>
                  </a:lnTo>
                  <a:lnTo>
                    <a:pt x="22" y="29"/>
                  </a:lnTo>
                  <a:lnTo>
                    <a:pt x="21" y="31"/>
                  </a:lnTo>
                  <a:lnTo>
                    <a:pt x="20" y="34"/>
                  </a:lnTo>
                  <a:lnTo>
                    <a:pt x="18" y="36"/>
                  </a:lnTo>
                  <a:lnTo>
                    <a:pt x="16" y="38"/>
                  </a:lnTo>
                  <a:lnTo>
                    <a:pt x="13" y="39"/>
                  </a:lnTo>
                  <a:lnTo>
                    <a:pt x="13" y="41"/>
                  </a:lnTo>
                  <a:lnTo>
                    <a:pt x="13" y="42"/>
                  </a:lnTo>
                  <a:lnTo>
                    <a:pt x="15" y="42"/>
                  </a:lnTo>
                  <a:lnTo>
                    <a:pt x="14" y="43"/>
                  </a:lnTo>
                  <a:lnTo>
                    <a:pt x="12" y="45"/>
                  </a:lnTo>
                  <a:lnTo>
                    <a:pt x="11" y="44"/>
                  </a:lnTo>
                  <a:lnTo>
                    <a:pt x="10" y="43"/>
                  </a:lnTo>
                  <a:lnTo>
                    <a:pt x="10" y="42"/>
                  </a:lnTo>
                  <a:lnTo>
                    <a:pt x="12" y="40"/>
                  </a:lnTo>
                  <a:lnTo>
                    <a:pt x="12" y="39"/>
                  </a:lnTo>
                  <a:lnTo>
                    <a:pt x="10" y="40"/>
                  </a:lnTo>
                  <a:lnTo>
                    <a:pt x="9" y="40"/>
                  </a:lnTo>
                  <a:lnTo>
                    <a:pt x="7" y="39"/>
                  </a:lnTo>
                  <a:lnTo>
                    <a:pt x="5" y="42"/>
                  </a:lnTo>
                  <a:lnTo>
                    <a:pt x="3" y="42"/>
                  </a:lnTo>
                  <a:lnTo>
                    <a:pt x="0" y="4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2" name="Freeform 162"/>
            <p:cNvSpPr>
              <a:spLocks/>
            </p:cNvSpPr>
            <p:nvPr/>
          </p:nvSpPr>
          <p:spPr bwMode="auto">
            <a:xfrm>
              <a:off x="8420102" y="1586599"/>
              <a:ext cx="128588" cy="79375"/>
            </a:xfrm>
            <a:custGeom>
              <a:avLst/>
              <a:gdLst>
                <a:gd name="T0" fmla="*/ 2147483647 w 81"/>
                <a:gd name="T1" fmla="*/ 2147483647 h 50"/>
                <a:gd name="T2" fmla="*/ 2147483647 w 81"/>
                <a:gd name="T3" fmla="*/ 2147483647 h 50"/>
                <a:gd name="T4" fmla="*/ 2147483647 w 81"/>
                <a:gd name="T5" fmla="*/ 2147483647 h 50"/>
                <a:gd name="T6" fmla="*/ 2147483647 w 81"/>
                <a:gd name="T7" fmla="*/ 2147483647 h 50"/>
                <a:gd name="T8" fmla="*/ 2147483647 w 81"/>
                <a:gd name="T9" fmla="*/ 2147483647 h 50"/>
                <a:gd name="T10" fmla="*/ 2147483647 w 81"/>
                <a:gd name="T11" fmla="*/ 2147483647 h 50"/>
                <a:gd name="T12" fmla="*/ 2147483647 w 81"/>
                <a:gd name="T13" fmla="*/ 2147483647 h 50"/>
                <a:gd name="T14" fmla="*/ 2147483647 w 81"/>
                <a:gd name="T15" fmla="*/ 2147483647 h 50"/>
                <a:gd name="T16" fmla="*/ 2147483647 w 81"/>
                <a:gd name="T17" fmla="*/ 2147483647 h 50"/>
                <a:gd name="T18" fmla="*/ 2147483647 w 81"/>
                <a:gd name="T19" fmla="*/ 2147483647 h 50"/>
                <a:gd name="T20" fmla="*/ 2147483647 w 81"/>
                <a:gd name="T21" fmla="*/ 2147483647 h 50"/>
                <a:gd name="T22" fmla="*/ 2147483647 w 81"/>
                <a:gd name="T23" fmla="*/ 2147483647 h 50"/>
                <a:gd name="T24" fmla="*/ 2147483647 w 81"/>
                <a:gd name="T25" fmla="*/ 2147483647 h 50"/>
                <a:gd name="T26" fmla="*/ 2147483647 w 81"/>
                <a:gd name="T27" fmla="*/ 2147483647 h 50"/>
                <a:gd name="T28" fmla="*/ 2147483647 w 81"/>
                <a:gd name="T29" fmla="*/ 2147483647 h 50"/>
                <a:gd name="T30" fmla="*/ 2147483647 w 81"/>
                <a:gd name="T31" fmla="*/ 2147483647 h 50"/>
                <a:gd name="T32" fmla="*/ 2147483647 w 81"/>
                <a:gd name="T33" fmla="*/ 2147483647 h 50"/>
                <a:gd name="T34" fmla="*/ 2147483647 w 81"/>
                <a:gd name="T35" fmla="*/ 2147483647 h 50"/>
                <a:gd name="T36" fmla="*/ 2147483647 w 81"/>
                <a:gd name="T37" fmla="*/ 2147483647 h 50"/>
                <a:gd name="T38" fmla="*/ 2147483647 w 81"/>
                <a:gd name="T39" fmla="*/ 2147483647 h 50"/>
                <a:gd name="T40" fmla="*/ 2147483647 w 81"/>
                <a:gd name="T41" fmla="*/ 0 h 50"/>
                <a:gd name="T42" fmla="*/ 2147483647 w 81"/>
                <a:gd name="T43" fmla="*/ 2147483647 h 50"/>
                <a:gd name="T44" fmla="*/ 2147483647 w 81"/>
                <a:gd name="T45" fmla="*/ 2147483647 h 50"/>
                <a:gd name="T46" fmla="*/ 2147483647 w 81"/>
                <a:gd name="T47" fmla="*/ 2147483647 h 50"/>
                <a:gd name="T48" fmla="*/ 2147483647 w 81"/>
                <a:gd name="T49" fmla="*/ 2147483647 h 50"/>
                <a:gd name="T50" fmla="*/ 2147483647 w 81"/>
                <a:gd name="T51" fmla="*/ 2147483647 h 50"/>
                <a:gd name="T52" fmla="*/ 2147483647 w 81"/>
                <a:gd name="T53" fmla="*/ 2147483647 h 50"/>
                <a:gd name="T54" fmla="*/ 2147483647 w 81"/>
                <a:gd name="T55" fmla="*/ 2147483647 h 50"/>
                <a:gd name="T56" fmla="*/ 2147483647 w 81"/>
                <a:gd name="T57" fmla="*/ 2147483647 h 50"/>
                <a:gd name="T58" fmla="*/ 2147483647 w 81"/>
                <a:gd name="T59" fmla="*/ 2147483647 h 50"/>
                <a:gd name="T60" fmla="*/ 2147483647 w 81"/>
                <a:gd name="T61" fmla="*/ 2147483647 h 50"/>
                <a:gd name="T62" fmla="*/ 2147483647 w 81"/>
                <a:gd name="T63" fmla="*/ 2147483647 h 50"/>
                <a:gd name="T64" fmla="*/ 2147483647 w 81"/>
                <a:gd name="T65" fmla="*/ 2147483647 h 50"/>
                <a:gd name="T66" fmla="*/ 2147483647 w 81"/>
                <a:gd name="T67" fmla="*/ 2147483647 h 50"/>
                <a:gd name="T68" fmla="*/ 2147483647 w 81"/>
                <a:gd name="T69" fmla="*/ 2147483647 h 50"/>
                <a:gd name="T70" fmla="*/ 2147483647 w 81"/>
                <a:gd name="T71" fmla="*/ 2147483647 h 50"/>
                <a:gd name="T72" fmla="*/ 2147483647 w 81"/>
                <a:gd name="T73" fmla="*/ 2147483647 h 50"/>
                <a:gd name="T74" fmla="*/ 2147483647 w 81"/>
                <a:gd name="T75" fmla="*/ 2147483647 h 50"/>
                <a:gd name="T76" fmla="*/ 2147483647 w 81"/>
                <a:gd name="T77" fmla="*/ 2147483647 h 50"/>
                <a:gd name="T78" fmla="*/ 2147483647 w 81"/>
                <a:gd name="T79" fmla="*/ 2147483647 h 50"/>
                <a:gd name="T80" fmla="*/ 2147483647 w 81"/>
                <a:gd name="T81" fmla="*/ 2147483647 h 50"/>
                <a:gd name="T82" fmla="*/ 2147483647 w 81"/>
                <a:gd name="T83" fmla="*/ 2147483647 h 50"/>
                <a:gd name="T84" fmla="*/ 2147483647 w 81"/>
                <a:gd name="T85" fmla="*/ 2147483647 h 50"/>
                <a:gd name="T86" fmla="*/ 2147483647 w 81"/>
                <a:gd name="T87" fmla="*/ 2147483647 h 50"/>
                <a:gd name="T88" fmla="*/ 2147483647 w 81"/>
                <a:gd name="T89" fmla="*/ 2147483647 h 50"/>
                <a:gd name="T90" fmla="*/ 2147483647 w 81"/>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50"/>
                <a:gd name="T140" fmla="*/ 81 w 81"/>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50">
                  <a:moveTo>
                    <a:pt x="0" y="49"/>
                  </a:moveTo>
                  <a:lnTo>
                    <a:pt x="2" y="49"/>
                  </a:lnTo>
                  <a:lnTo>
                    <a:pt x="4" y="49"/>
                  </a:lnTo>
                  <a:lnTo>
                    <a:pt x="6" y="47"/>
                  </a:lnTo>
                  <a:lnTo>
                    <a:pt x="10" y="43"/>
                  </a:lnTo>
                  <a:lnTo>
                    <a:pt x="12" y="40"/>
                  </a:lnTo>
                  <a:lnTo>
                    <a:pt x="14" y="36"/>
                  </a:lnTo>
                  <a:lnTo>
                    <a:pt x="15" y="33"/>
                  </a:lnTo>
                  <a:lnTo>
                    <a:pt x="16" y="37"/>
                  </a:lnTo>
                  <a:lnTo>
                    <a:pt x="20" y="33"/>
                  </a:lnTo>
                  <a:lnTo>
                    <a:pt x="23" y="26"/>
                  </a:lnTo>
                  <a:lnTo>
                    <a:pt x="24" y="25"/>
                  </a:lnTo>
                  <a:lnTo>
                    <a:pt x="24" y="27"/>
                  </a:lnTo>
                  <a:lnTo>
                    <a:pt x="24" y="28"/>
                  </a:lnTo>
                  <a:lnTo>
                    <a:pt x="24" y="31"/>
                  </a:lnTo>
                  <a:lnTo>
                    <a:pt x="25" y="31"/>
                  </a:lnTo>
                  <a:lnTo>
                    <a:pt x="27" y="30"/>
                  </a:lnTo>
                  <a:lnTo>
                    <a:pt x="28" y="27"/>
                  </a:lnTo>
                  <a:lnTo>
                    <a:pt x="29" y="25"/>
                  </a:lnTo>
                  <a:lnTo>
                    <a:pt x="29" y="27"/>
                  </a:lnTo>
                  <a:lnTo>
                    <a:pt x="29" y="30"/>
                  </a:lnTo>
                  <a:lnTo>
                    <a:pt x="30" y="30"/>
                  </a:lnTo>
                  <a:lnTo>
                    <a:pt x="31" y="29"/>
                  </a:lnTo>
                  <a:lnTo>
                    <a:pt x="32" y="28"/>
                  </a:lnTo>
                  <a:lnTo>
                    <a:pt x="32" y="26"/>
                  </a:lnTo>
                  <a:lnTo>
                    <a:pt x="34" y="27"/>
                  </a:lnTo>
                  <a:lnTo>
                    <a:pt x="35" y="27"/>
                  </a:lnTo>
                  <a:lnTo>
                    <a:pt x="36" y="26"/>
                  </a:lnTo>
                  <a:lnTo>
                    <a:pt x="36" y="25"/>
                  </a:lnTo>
                  <a:lnTo>
                    <a:pt x="36" y="24"/>
                  </a:lnTo>
                  <a:lnTo>
                    <a:pt x="36" y="23"/>
                  </a:lnTo>
                  <a:lnTo>
                    <a:pt x="37" y="21"/>
                  </a:lnTo>
                  <a:lnTo>
                    <a:pt x="38" y="23"/>
                  </a:lnTo>
                  <a:lnTo>
                    <a:pt x="39" y="22"/>
                  </a:lnTo>
                  <a:lnTo>
                    <a:pt x="41" y="22"/>
                  </a:lnTo>
                  <a:lnTo>
                    <a:pt x="43" y="20"/>
                  </a:lnTo>
                  <a:lnTo>
                    <a:pt x="45" y="19"/>
                  </a:lnTo>
                  <a:lnTo>
                    <a:pt x="45" y="18"/>
                  </a:lnTo>
                  <a:lnTo>
                    <a:pt x="47" y="18"/>
                  </a:lnTo>
                  <a:lnTo>
                    <a:pt x="48" y="18"/>
                  </a:lnTo>
                  <a:lnTo>
                    <a:pt x="48" y="19"/>
                  </a:lnTo>
                  <a:lnTo>
                    <a:pt x="48" y="21"/>
                  </a:lnTo>
                  <a:lnTo>
                    <a:pt x="48" y="23"/>
                  </a:lnTo>
                  <a:lnTo>
                    <a:pt x="50" y="22"/>
                  </a:lnTo>
                  <a:lnTo>
                    <a:pt x="55" y="21"/>
                  </a:lnTo>
                  <a:lnTo>
                    <a:pt x="58" y="20"/>
                  </a:lnTo>
                  <a:lnTo>
                    <a:pt x="60" y="17"/>
                  </a:lnTo>
                  <a:lnTo>
                    <a:pt x="61" y="17"/>
                  </a:lnTo>
                  <a:lnTo>
                    <a:pt x="63" y="15"/>
                  </a:lnTo>
                  <a:lnTo>
                    <a:pt x="64" y="14"/>
                  </a:lnTo>
                  <a:lnTo>
                    <a:pt x="65" y="12"/>
                  </a:lnTo>
                  <a:lnTo>
                    <a:pt x="66" y="10"/>
                  </a:lnTo>
                  <a:lnTo>
                    <a:pt x="66" y="8"/>
                  </a:lnTo>
                  <a:lnTo>
                    <a:pt x="66" y="11"/>
                  </a:lnTo>
                  <a:lnTo>
                    <a:pt x="66" y="13"/>
                  </a:lnTo>
                  <a:lnTo>
                    <a:pt x="66" y="15"/>
                  </a:lnTo>
                  <a:lnTo>
                    <a:pt x="70" y="14"/>
                  </a:lnTo>
                  <a:lnTo>
                    <a:pt x="72" y="11"/>
                  </a:lnTo>
                  <a:lnTo>
                    <a:pt x="74" y="8"/>
                  </a:lnTo>
                  <a:lnTo>
                    <a:pt x="76" y="6"/>
                  </a:lnTo>
                  <a:lnTo>
                    <a:pt x="78" y="3"/>
                  </a:lnTo>
                  <a:lnTo>
                    <a:pt x="80" y="0"/>
                  </a:lnTo>
                  <a:lnTo>
                    <a:pt x="77" y="0"/>
                  </a:lnTo>
                  <a:lnTo>
                    <a:pt x="76" y="1"/>
                  </a:lnTo>
                  <a:lnTo>
                    <a:pt x="74" y="2"/>
                  </a:lnTo>
                  <a:lnTo>
                    <a:pt x="72" y="2"/>
                  </a:lnTo>
                  <a:lnTo>
                    <a:pt x="70" y="3"/>
                  </a:lnTo>
                  <a:lnTo>
                    <a:pt x="68" y="3"/>
                  </a:lnTo>
                  <a:lnTo>
                    <a:pt x="66" y="2"/>
                  </a:lnTo>
                  <a:lnTo>
                    <a:pt x="65" y="3"/>
                  </a:lnTo>
                  <a:lnTo>
                    <a:pt x="66" y="6"/>
                  </a:lnTo>
                  <a:lnTo>
                    <a:pt x="64" y="6"/>
                  </a:lnTo>
                  <a:lnTo>
                    <a:pt x="63" y="3"/>
                  </a:lnTo>
                  <a:lnTo>
                    <a:pt x="61" y="2"/>
                  </a:lnTo>
                  <a:lnTo>
                    <a:pt x="59" y="4"/>
                  </a:lnTo>
                  <a:lnTo>
                    <a:pt x="60" y="7"/>
                  </a:lnTo>
                  <a:lnTo>
                    <a:pt x="60" y="8"/>
                  </a:lnTo>
                  <a:lnTo>
                    <a:pt x="58" y="6"/>
                  </a:lnTo>
                  <a:lnTo>
                    <a:pt x="58" y="7"/>
                  </a:lnTo>
                  <a:lnTo>
                    <a:pt x="54" y="7"/>
                  </a:lnTo>
                  <a:lnTo>
                    <a:pt x="55" y="8"/>
                  </a:lnTo>
                  <a:lnTo>
                    <a:pt x="57" y="9"/>
                  </a:lnTo>
                  <a:lnTo>
                    <a:pt x="55" y="10"/>
                  </a:lnTo>
                  <a:lnTo>
                    <a:pt x="56" y="11"/>
                  </a:lnTo>
                  <a:lnTo>
                    <a:pt x="54" y="12"/>
                  </a:lnTo>
                  <a:lnTo>
                    <a:pt x="53" y="11"/>
                  </a:lnTo>
                  <a:lnTo>
                    <a:pt x="52" y="13"/>
                  </a:lnTo>
                  <a:lnTo>
                    <a:pt x="52" y="14"/>
                  </a:lnTo>
                  <a:lnTo>
                    <a:pt x="50" y="16"/>
                  </a:lnTo>
                  <a:lnTo>
                    <a:pt x="48" y="16"/>
                  </a:lnTo>
                  <a:lnTo>
                    <a:pt x="50" y="14"/>
                  </a:lnTo>
                  <a:lnTo>
                    <a:pt x="48" y="12"/>
                  </a:lnTo>
                  <a:lnTo>
                    <a:pt x="47" y="12"/>
                  </a:lnTo>
                  <a:lnTo>
                    <a:pt x="46" y="10"/>
                  </a:lnTo>
                  <a:lnTo>
                    <a:pt x="44" y="10"/>
                  </a:lnTo>
                  <a:lnTo>
                    <a:pt x="42" y="12"/>
                  </a:lnTo>
                  <a:lnTo>
                    <a:pt x="42" y="14"/>
                  </a:lnTo>
                  <a:lnTo>
                    <a:pt x="44" y="13"/>
                  </a:lnTo>
                  <a:lnTo>
                    <a:pt x="46" y="13"/>
                  </a:lnTo>
                  <a:lnTo>
                    <a:pt x="45" y="14"/>
                  </a:lnTo>
                  <a:lnTo>
                    <a:pt x="44" y="14"/>
                  </a:lnTo>
                  <a:lnTo>
                    <a:pt x="42" y="15"/>
                  </a:lnTo>
                  <a:lnTo>
                    <a:pt x="41" y="15"/>
                  </a:lnTo>
                  <a:lnTo>
                    <a:pt x="42" y="14"/>
                  </a:lnTo>
                  <a:lnTo>
                    <a:pt x="42" y="12"/>
                  </a:lnTo>
                  <a:lnTo>
                    <a:pt x="41" y="11"/>
                  </a:lnTo>
                  <a:lnTo>
                    <a:pt x="38" y="10"/>
                  </a:lnTo>
                  <a:lnTo>
                    <a:pt x="36" y="14"/>
                  </a:lnTo>
                  <a:lnTo>
                    <a:pt x="34" y="16"/>
                  </a:lnTo>
                  <a:lnTo>
                    <a:pt x="31" y="15"/>
                  </a:lnTo>
                  <a:lnTo>
                    <a:pt x="30" y="13"/>
                  </a:lnTo>
                  <a:lnTo>
                    <a:pt x="26" y="15"/>
                  </a:lnTo>
                  <a:lnTo>
                    <a:pt x="26" y="16"/>
                  </a:lnTo>
                  <a:lnTo>
                    <a:pt x="24" y="18"/>
                  </a:lnTo>
                  <a:lnTo>
                    <a:pt x="28" y="18"/>
                  </a:lnTo>
                  <a:lnTo>
                    <a:pt x="28" y="19"/>
                  </a:lnTo>
                  <a:lnTo>
                    <a:pt x="25" y="19"/>
                  </a:lnTo>
                  <a:lnTo>
                    <a:pt x="23" y="22"/>
                  </a:lnTo>
                  <a:lnTo>
                    <a:pt x="25" y="22"/>
                  </a:lnTo>
                  <a:lnTo>
                    <a:pt x="21" y="25"/>
                  </a:lnTo>
                  <a:lnTo>
                    <a:pt x="19" y="25"/>
                  </a:lnTo>
                  <a:lnTo>
                    <a:pt x="18" y="25"/>
                  </a:lnTo>
                  <a:lnTo>
                    <a:pt x="17" y="25"/>
                  </a:lnTo>
                  <a:lnTo>
                    <a:pt x="18" y="27"/>
                  </a:lnTo>
                  <a:lnTo>
                    <a:pt x="17" y="28"/>
                  </a:lnTo>
                  <a:lnTo>
                    <a:pt x="14" y="29"/>
                  </a:lnTo>
                  <a:lnTo>
                    <a:pt x="12" y="32"/>
                  </a:lnTo>
                  <a:lnTo>
                    <a:pt x="12" y="28"/>
                  </a:lnTo>
                  <a:lnTo>
                    <a:pt x="10" y="28"/>
                  </a:lnTo>
                  <a:lnTo>
                    <a:pt x="10" y="31"/>
                  </a:lnTo>
                  <a:lnTo>
                    <a:pt x="9" y="31"/>
                  </a:lnTo>
                  <a:lnTo>
                    <a:pt x="8" y="32"/>
                  </a:lnTo>
                  <a:lnTo>
                    <a:pt x="6" y="34"/>
                  </a:lnTo>
                  <a:lnTo>
                    <a:pt x="6" y="37"/>
                  </a:lnTo>
                  <a:lnTo>
                    <a:pt x="4" y="38"/>
                  </a:lnTo>
                  <a:lnTo>
                    <a:pt x="4" y="41"/>
                  </a:lnTo>
                  <a:lnTo>
                    <a:pt x="2" y="44"/>
                  </a:lnTo>
                  <a:lnTo>
                    <a:pt x="1" y="48"/>
                  </a:lnTo>
                  <a:lnTo>
                    <a:pt x="0" y="4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3" name="Freeform 163"/>
            <p:cNvSpPr>
              <a:spLocks/>
            </p:cNvSpPr>
            <p:nvPr/>
          </p:nvSpPr>
          <p:spPr bwMode="auto">
            <a:xfrm>
              <a:off x="8874127" y="1270687"/>
              <a:ext cx="77788" cy="53975"/>
            </a:xfrm>
            <a:custGeom>
              <a:avLst/>
              <a:gdLst>
                <a:gd name="T0" fmla="*/ 2147483647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2147483647 w 49"/>
                <a:gd name="T41" fmla="*/ 2147483647 h 34"/>
                <a:gd name="T42" fmla="*/ 2147483647 w 49"/>
                <a:gd name="T43" fmla="*/ 2147483647 h 34"/>
                <a:gd name="T44" fmla="*/ 2147483647 w 49"/>
                <a:gd name="T45" fmla="*/ 2147483647 h 34"/>
                <a:gd name="T46" fmla="*/ 2147483647 w 49"/>
                <a:gd name="T47" fmla="*/ 2147483647 h 34"/>
                <a:gd name="T48" fmla="*/ 2147483647 w 49"/>
                <a:gd name="T49" fmla="*/ 2147483647 h 34"/>
                <a:gd name="T50" fmla="*/ 2147483647 w 49"/>
                <a:gd name="T51" fmla="*/ 2147483647 h 34"/>
                <a:gd name="T52" fmla="*/ 2147483647 w 49"/>
                <a:gd name="T53" fmla="*/ 2147483647 h 34"/>
                <a:gd name="T54" fmla="*/ 2147483647 w 49"/>
                <a:gd name="T55" fmla="*/ 2147483647 h 34"/>
                <a:gd name="T56" fmla="*/ 2147483647 w 49"/>
                <a:gd name="T57" fmla="*/ 2147483647 h 34"/>
                <a:gd name="T58" fmla="*/ 2147483647 w 49"/>
                <a:gd name="T59" fmla="*/ 2147483647 h 34"/>
                <a:gd name="T60" fmla="*/ 2147483647 w 49"/>
                <a:gd name="T61" fmla="*/ 2147483647 h 34"/>
                <a:gd name="T62" fmla="*/ 2147483647 w 49"/>
                <a:gd name="T63" fmla="*/ 2147483647 h 34"/>
                <a:gd name="T64" fmla="*/ 2147483647 w 49"/>
                <a:gd name="T65" fmla="*/ 2147483647 h 34"/>
                <a:gd name="T66" fmla="*/ 2147483647 w 49"/>
                <a:gd name="T67" fmla="*/ 2147483647 h 34"/>
                <a:gd name="T68" fmla="*/ 2147483647 w 49"/>
                <a:gd name="T69" fmla="*/ 2147483647 h 34"/>
                <a:gd name="T70" fmla="*/ 2147483647 w 49"/>
                <a:gd name="T71" fmla="*/ 2147483647 h 34"/>
                <a:gd name="T72" fmla="*/ 2147483647 w 49"/>
                <a:gd name="T73" fmla="*/ 2147483647 h 34"/>
                <a:gd name="T74" fmla="*/ 2147483647 w 49"/>
                <a:gd name="T75" fmla="*/ 2147483647 h 34"/>
                <a:gd name="T76" fmla="*/ 2147483647 w 49"/>
                <a:gd name="T77" fmla="*/ 2147483647 h 34"/>
                <a:gd name="T78" fmla="*/ 2147483647 w 49"/>
                <a:gd name="T79" fmla="*/ 2147483647 h 34"/>
                <a:gd name="T80" fmla="*/ 2147483647 w 49"/>
                <a:gd name="T81" fmla="*/ 2147483647 h 34"/>
                <a:gd name="T82" fmla="*/ 2147483647 w 49"/>
                <a:gd name="T83" fmla="*/ 2147483647 h 34"/>
                <a:gd name="T84" fmla="*/ 2147483647 w 49"/>
                <a:gd name="T85" fmla="*/ 2147483647 h 34"/>
                <a:gd name="T86" fmla="*/ 2147483647 w 49"/>
                <a:gd name="T87" fmla="*/ 2147483647 h 34"/>
                <a:gd name="T88" fmla="*/ 2147483647 w 49"/>
                <a:gd name="T89" fmla="*/ 2147483647 h 34"/>
                <a:gd name="T90" fmla="*/ 2147483647 w 49"/>
                <a:gd name="T91" fmla="*/ 2147483647 h 34"/>
                <a:gd name="T92" fmla="*/ 2147483647 w 49"/>
                <a:gd name="T93" fmla="*/ 2147483647 h 34"/>
                <a:gd name="T94" fmla="*/ 2147483647 w 49"/>
                <a:gd name="T95" fmla="*/ 2147483647 h 34"/>
                <a:gd name="T96" fmla="*/ 2147483647 w 49"/>
                <a:gd name="T97" fmla="*/ 2147483647 h 34"/>
                <a:gd name="T98" fmla="*/ 2147483647 w 49"/>
                <a:gd name="T99" fmla="*/ 2147483647 h 34"/>
                <a:gd name="T100" fmla="*/ 2147483647 w 49"/>
                <a:gd name="T101" fmla="*/ 2147483647 h 34"/>
                <a:gd name="T102" fmla="*/ 0 w 49"/>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4"/>
                <a:gd name="T158" fmla="*/ 49 w 49"/>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4">
                  <a:moveTo>
                    <a:pt x="0" y="22"/>
                  </a:moveTo>
                  <a:lnTo>
                    <a:pt x="2" y="22"/>
                  </a:lnTo>
                  <a:lnTo>
                    <a:pt x="2" y="23"/>
                  </a:lnTo>
                  <a:lnTo>
                    <a:pt x="2" y="26"/>
                  </a:lnTo>
                  <a:lnTo>
                    <a:pt x="5" y="25"/>
                  </a:lnTo>
                  <a:lnTo>
                    <a:pt x="7" y="25"/>
                  </a:lnTo>
                  <a:lnTo>
                    <a:pt x="9" y="23"/>
                  </a:lnTo>
                  <a:lnTo>
                    <a:pt x="11" y="23"/>
                  </a:lnTo>
                  <a:lnTo>
                    <a:pt x="11" y="25"/>
                  </a:lnTo>
                  <a:lnTo>
                    <a:pt x="10" y="25"/>
                  </a:lnTo>
                  <a:lnTo>
                    <a:pt x="9" y="27"/>
                  </a:lnTo>
                  <a:lnTo>
                    <a:pt x="10" y="27"/>
                  </a:lnTo>
                  <a:lnTo>
                    <a:pt x="10" y="28"/>
                  </a:lnTo>
                  <a:lnTo>
                    <a:pt x="7" y="30"/>
                  </a:lnTo>
                  <a:lnTo>
                    <a:pt x="7" y="33"/>
                  </a:lnTo>
                  <a:lnTo>
                    <a:pt x="11" y="32"/>
                  </a:lnTo>
                  <a:lnTo>
                    <a:pt x="11" y="30"/>
                  </a:lnTo>
                  <a:lnTo>
                    <a:pt x="13" y="31"/>
                  </a:lnTo>
                  <a:lnTo>
                    <a:pt x="15" y="29"/>
                  </a:lnTo>
                  <a:lnTo>
                    <a:pt x="16" y="30"/>
                  </a:lnTo>
                  <a:lnTo>
                    <a:pt x="17" y="31"/>
                  </a:lnTo>
                  <a:lnTo>
                    <a:pt x="18" y="30"/>
                  </a:lnTo>
                  <a:lnTo>
                    <a:pt x="17" y="29"/>
                  </a:lnTo>
                  <a:lnTo>
                    <a:pt x="18" y="28"/>
                  </a:lnTo>
                  <a:lnTo>
                    <a:pt x="19" y="29"/>
                  </a:lnTo>
                  <a:lnTo>
                    <a:pt x="22" y="29"/>
                  </a:lnTo>
                  <a:lnTo>
                    <a:pt x="23" y="29"/>
                  </a:lnTo>
                  <a:lnTo>
                    <a:pt x="23" y="27"/>
                  </a:lnTo>
                  <a:lnTo>
                    <a:pt x="24" y="26"/>
                  </a:lnTo>
                  <a:lnTo>
                    <a:pt x="24" y="28"/>
                  </a:lnTo>
                  <a:lnTo>
                    <a:pt x="25" y="28"/>
                  </a:lnTo>
                  <a:lnTo>
                    <a:pt x="26" y="26"/>
                  </a:lnTo>
                  <a:lnTo>
                    <a:pt x="27" y="26"/>
                  </a:lnTo>
                  <a:lnTo>
                    <a:pt x="27" y="28"/>
                  </a:lnTo>
                  <a:lnTo>
                    <a:pt x="29" y="27"/>
                  </a:lnTo>
                  <a:lnTo>
                    <a:pt x="31" y="27"/>
                  </a:lnTo>
                  <a:lnTo>
                    <a:pt x="32" y="26"/>
                  </a:lnTo>
                  <a:lnTo>
                    <a:pt x="32" y="24"/>
                  </a:lnTo>
                  <a:lnTo>
                    <a:pt x="32" y="23"/>
                  </a:lnTo>
                  <a:lnTo>
                    <a:pt x="33" y="23"/>
                  </a:lnTo>
                  <a:lnTo>
                    <a:pt x="35" y="23"/>
                  </a:lnTo>
                  <a:lnTo>
                    <a:pt x="34" y="22"/>
                  </a:lnTo>
                  <a:lnTo>
                    <a:pt x="35" y="22"/>
                  </a:lnTo>
                  <a:lnTo>
                    <a:pt x="37" y="20"/>
                  </a:lnTo>
                  <a:lnTo>
                    <a:pt x="39" y="17"/>
                  </a:lnTo>
                  <a:lnTo>
                    <a:pt x="38" y="16"/>
                  </a:lnTo>
                  <a:lnTo>
                    <a:pt x="38" y="14"/>
                  </a:lnTo>
                  <a:lnTo>
                    <a:pt x="40" y="15"/>
                  </a:lnTo>
                  <a:lnTo>
                    <a:pt x="41" y="13"/>
                  </a:lnTo>
                  <a:lnTo>
                    <a:pt x="43" y="11"/>
                  </a:lnTo>
                  <a:lnTo>
                    <a:pt x="45" y="10"/>
                  </a:lnTo>
                  <a:lnTo>
                    <a:pt x="47" y="6"/>
                  </a:lnTo>
                  <a:lnTo>
                    <a:pt x="48" y="5"/>
                  </a:lnTo>
                  <a:lnTo>
                    <a:pt x="46" y="2"/>
                  </a:lnTo>
                  <a:lnTo>
                    <a:pt x="41" y="0"/>
                  </a:lnTo>
                  <a:lnTo>
                    <a:pt x="41" y="3"/>
                  </a:lnTo>
                  <a:lnTo>
                    <a:pt x="42" y="5"/>
                  </a:lnTo>
                  <a:lnTo>
                    <a:pt x="41" y="7"/>
                  </a:lnTo>
                  <a:lnTo>
                    <a:pt x="40" y="6"/>
                  </a:lnTo>
                  <a:lnTo>
                    <a:pt x="38" y="4"/>
                  </a:lnTo>
                  <a:lnTo>
                    <a:pt x="37" y="4"/>
                  </a:lnTo>
                  <a:lnTo>
                    <a:pt x="38" y="7"/>
                  </a:lnTo>
                  <a:lnTo>
                    <a:pt x="37" y="6"/>
                  </a:lnTo>
                  <a:lnTo>
                    <a:pt x="35" y="4"/>
                  </a:lnTo>
                  <a:lnTo>
                    <a:pt x="34" y="7"/>
                  </a:lnTo>
                  <a:lnTo>
                    <a:pt x="37" y="10"/>
                  </a:lnTo>
                  <a:lnTo>
                    <a:pt x="36" y="11"/>
                  </a:lnTo>
                  <a:lnTo>
                    <a:pt x="34" y="16"/>
                  </a:lnTo>
                  <a:lnTo>
                    <a:pt x="33" y="16"/>
                  </a:lnTo>
                  <a:lnTo>
                    <a:pt x="31" y="15"/>
                  </a:lnTo>
                  <a:lnTo>
                    <a:pt x="31" y="13"/>
                  </a:lnTo>
                  <a:lnTo>
                    <a:pt x="30" y="12"/>
                  </a:lnTo>
                  <a:lnTo>
                    <a:pt x="29" y="13"/>
                  </a:lnTo>
                  <a:lnTo>
                    <a:pt x="28" y="10"/>
                  </a:lnTo>
                  <a:lnTo>
                    <a:pt x="27" y="11"/>
                  </a:lnTo>
                  <a:lnTo>
                    <a:pt x="26" y="10"/>
                  </a:lnTo>
                  <a:lnTo>
                    <a:pt x="23" y="10"/>
                  </a:lnTo>
                  <a:lnTo>
                    <a:pt x="23" y="13"/>
                  </a:lnTo>
                  <a:lnTo>
                    <a:pt x="25" y="15"/>
                  </a:lnTo>
                  <a:lnTo>
                    <a:pt x="27" y="19"/>
                  </a:lnTo>
                  <a:lnTo>
                    <a:pt x="25" y="22"/>
                  </a:lnTo>
                  <a:lnTo>
                    <a:pt x="23" y="18"/>
                  </a:lnTo>
                  <a:lnTo>
                    <a:pt x="21" y="20"/>
                  </a:lnTo>
                  <a:lnTo>
                    <a:pt x="20" y="19"/>
                  </a:lnTo>
                  <a:lnTo>
                    <a:pt x="22" y="17"/>
                  </a:lnTo>
                  <a:lnTo>
                    <a:pt x="22" y="16"/>
                  </a:lnTo>
                  <a:lnTo>
                    <a:pt x="18" y="14"/>
                  </a:lnTo>
                  <a:lnTo>
                    <a:pt x="16" y="17"/>
                  </a:lnTo>
                  <a:lnTo>
                    <a:pt x="14" y="15"/>
                  </a:lnTo>
                  <a:lnTo>
                    <a:pt x="13" y="17"/>
                  </a:lnTo>
                  <a:lnTo>
                    <a:pt x="14" y="19"/>
                  </a:lnTo>
                  <a:lnTo>
                    <a:pt x="13" y="22"/>
                  </a:lnTo>
                  <a:lnTo>
                    <a:pt x="11" y="19"/>
                  </a:lnTo>
                  <a:lnTo>
                    <a:pt x="9" y="18"/>
                  </a:lnTo>
                  <a:lnTo>
                    <a:pt x="9" y="21"/>
                  </a:lnTo>
                  <a:lnTo>
                    <a:pt x="7" y="22"/>
                  </a:lnTo>
                  <a:lnTo>
                    <a:pt x="6" y="21"/>
                  </a:lnTo>
                  <a:lnTo>
                    <a:pt x="4" y="21"/>
                  </a:lnTo>
                  <a:lnTo>
                    <a:pt x="2" y="20"/>
                  </a:lnTo>
                  <a:lnTo>
                    <a:pt x="0" y="20"/>
                  </a:lnTo>
                  <a:lnTo>
                    <a:pt x="0" y="2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4" name="Freeform 164"/>
            <p:cNvSpPr>
              <a:spLocks/>
            </p:cNvSpPr>
            <p:nvPr/>
          </p:nvSpPr>
          <p:spPr bwMode="auto">
            <a:xfrm>
              <a:off x="8686802" y="1410387"/>
              <a:ext cx="53975" cy="47625"/>
            </a:xfrm>
            <a:custGeom>
              <a:avLst/>
              <a:gdLst>
                <a:gd name="T0" fmla="*/ 0 w 34"/>
                <a:gd name="T1" fmla="*/ 2147483647 h 30"/>
                <a:gd name="T2" fmla="*/ 2147483647 w 34"/>
                <a:gd name="T3" fmla="*/ 2147483647 h 30"/>
                <a:gd name="T4" fmla="*/ 2147483647 w 34"/>
                <a:gd name="T5" fmla="*/ 2147483647 h 30"/>
                <a:gd name="T6" fmla="*/ 2147483647 w 34"/>
                <a:gd name="T7" fmla="*/ 2147483647 h 30"/>
                <a:gd name="T8" fmla="*/ 2147483647 w 34"/>
                <a:gd name="T9" fmla="*/ 2147483647 h 30"/>
                <a:gd name="T10" fmla="*/ 2147483647 w 34"/>
                <a:gd name="T11" fmla="*/ 2147483647 h 30"/>
                <a:gd name="T12" fmla="*/ 2147483647 w 34"/>
                <a:gd name="T13" fmla="*/ 2147483647 h 30"/>
                <a:gd name="T14" fmla="*/ 2147483647 w 34"/>
                <a:gd name="T15" fmla="*/ 2147483647 h 30"/>
                <a:gd name="T16" fmla="*/ 2147483647 w 34"/>
                <a:gd name="T17" fmla="*/ 2147483647 h 30"/>
                <a:gd name="T18" fmla="*/ 2147483647 w 34"/>
                <a:gd name="T19" fmla="*/ 2147483647 h 30"/>
                <a:gd name="T20" fmla="*/ 2147483647 w 34"/>
                <a:gd name="T21" fmla="*/ 2147483647 h 30"/>
                <a:gd name="T22" fmla="*/ 2147483647 w 34"/>
                <a:gd name="T23" fmla="*/ 2147483647 h 30"/>
                <a:gd name="T24" fmla="*/ 2147483647 w 34"/>
                <a:gd name="T25" fmla="*/ 2147483647 h 30"/>
                <a:gd name="T26" fmla="*/ 2147483647 w 34"/>
                <a:gd name="T27" fmla="*/ 2147483647 h 30"/>
                <a:gd name="T28" fmla="*/ 2147483647 w 34"/>
                <a:gd name="T29" fmla="*/ 2147483647 h 30"/>
                <a:gd name="T30" fmla="*/ 2147483647 w 34"/>
                <a:gd name="T31" fmla="*/ 2147483647 h 30"/>
                <a:gd name="T32" fmla="*/ 2147483647 w 34"/>
                <a:gd name="T33" fmla="*/ 2147483647 h 30"/>
                <a:gd name="T34" fmla="*/ 2147483647 w 34"/>
                <a:gd name="T35" fmla="*/ 2147483647 h 30"/>
                <a:gd name="T36" fmla="*/ 2147483647 w 34"/>
                <a:gd name="T37" fmla="*/ 2147483647 h 30"/>
                <a:gd name="T38" fmla="*/ 2147483647 w 34"/>
                <a:gd name="T39" fmla="*/ 2147483647 h 30"/>
                <a:gd name="T40" fmla="*/ 2147483647 w 34"/>
                <a:gd name="T41" fmla="*/ 2147483647 h 30"/>
                <a:gd name="T42" fmla="*/ 2147483647 w 34"/>
                <a:gd name="T43" fmla="*/ 2147483647 h 30"/>
                <a:gd name="T44" fmla="*/ 2147483647 w 34"/>
                <a:gd name="T45" fmla="*/ 0 h 30"/>
                <a:gd name="T46" fmla="*/ 2147483647 w 34"/>
                <a:gd name="T47" fmla="*/ 0 h 30"/>
                <a:gd name="T48" fmla="*/ 2147483647 w 34"/>
                <a:gd name="T49" fmla="*/ 2147483647 h 30"/>
                <a:gd name="T50" fmla="*/ 2147483647 w 34"/>
                <a:gd name="T51" fmla="*/ 2147483647 h 30"/>
                <a:gd name="T52" fmla="*/ 2147483647 w 34"/>
                <a:gd name="T53" fmla="*/ 2147483647 h 30"/>
                <a:gd name="T54" fmla="*/ 2147483647 w 34"/>
                <a:gd name="T55" fmla="*/ 2147483647 h 30"/>
                <a:gd name="T56" fmla="*/ 2147483647 w 34"/>
                <a:gd name="T57" fmla="*/ 2147483647 h 30"/>
                <a:gd name="T58" fmla="*/ 2147483647 w 34"/>
                <a:gd name="T59" fmla="*/ 2147483647 h 30"/>
                <a:gd name="T60" fmla="*/ 2147483647 w 34"/>
                <a:gd name="T61" fmla="*/ 2147483647 h 30"/>
                <a:gd name="T62" fmla="*/ 2147483647 w 34"/>
                <a:gd name="T63" fmla="*/ 2147483647 h 30"/>
                <a:gd name="T64" fmla="*/ 2147483647 w 34"/>
                <a:gd name="T65" fmla="*/ 2147483647 h 30"/>
                <a:gd name="T66" fmla="*/ 2147483647 w 34"/>
                <a:gd name="T67" fmla="*/ 2147483647 h 30"/>
                <a:gd name="T68" fmla="*/ 2147483647 w 34"/>
                <a:gd name="T69" fmla="*/ 2147483647 h 30"/>
                <a:gd name="T70" fmla="*/ 2147483647 w 3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 y="25"/>
                  </a:moveTo>
                  <a:lnTo>
                    <a:pt x="0" y="23"/>
                  </a:lnTo>
                  <a:lnTo>
                    <a:pt x="3" y="20"/>
                  </a:lnTo>
                  <a:lnTo>
                    <a:pt x="5" y="20"/>
                  </a:lnTo>
                  <a:lnTo>
                    <a:pt x="9" y="19"/>
                  </a:lnTo>
                  <a:lnTo>
                    <a:pt x="8" y="18"/>
                  </a:lnTo>
                  <a:lnTo>
                    <a:pt x="5" y="16"/>
                  </a:lnTo>
                  <a:lnTo>
                    <a:pt x="5" y="14"/>
                  </a:lnTo>
                  <a:lnTo>
                    <a:pt x="8" y="13"/>
                  </a:lnTo>
                  <a:lnTo>
                    <a:pt x="10" y="14"/>
                  </a:lnTo>
                  <a:lnTo>
                    <a:pt x="12" y="14"/>
                  </a:lnTo>
                  <a:lnTo>
                    <a:pt x="13" y="13"/>
                  </a:lnTo>
                  <a:lnTo>
                    <a:pt x="15" y="13"/>
                  </a:lnTo>
                  <a:lnTo>
                    <a:pt x="16" y="13"/>
                  </a:lnTo>
                  <a:lnTo>
                    <a:pt x="17" y="14"/>
                  </a:lnTo>
                  <a:lnTo>
                    <a:pt x="19" y="14"/>
                  </a:lnTo>
                  <a:lnTo>
                    <a:pt x="20" y="13"/>
                  </a:lnTo>
                  <a:lnTo>
                    <a:pt x="19" y="12"/>
                  </a:lnTo>
                  <a:lnTo>
                    <a:pt x="17" y="12"/>
                  </a:lnTo>
                  <a:lnTo>
                    <a:pt x="16" y="12"/>
                  </a:lnTo>
                  <a:lnTo>
                    <a:pt x="14" y="12"/>
                  </a:lnTo>
                  <a:lnTo>
                    <a:pt x="11" y="12"/>
                  </a:lnTo>
                  <a:lnTo>
                    <a:pt x="10" y="12"/>
                  </a:lnTo>
                  <a:lnTo>
                    <a:pt x="10" y="11"/>
                  </a:lnTo>
                  <a:lnTo>
                    <a:pt x="10" y="9"/>
                  </a:lnTo>
                  <a:lnTo>
                    <a:pt x="10" y="8"/>
                  </a:lnTo>
                  <a:lnTo>
                    <a:pt x="10" y="7"/>
                  </a:lnTo>
                  <a:lnTo>
                    <a:pt x="11" y="6"/>
                  </a:lnTo>
                  <a:lnTo>
                    <a:pt x="13" y="7"/>
                  </a:lnTo>
                  <a:lnTo>
                    <a:pt x="12" y="8"/>
                  </a:lnTo>
                  <a:lnTo>
                    <a:pt x="14" y="8"/>
                  </a:lnTo>
                  <a:lnTo>
                    <a:pt x="14" y="7"/>
                  </a:lnTo>
                  <a:lnTo>
                    <a:pt x="14" y="10"/>
                  </a:lnTo>
                  <a:lnTo>
                    <a:pt x="16" y="6"/>
                  </a:lnTo>
                  <a:lnTo>
                    <a:pt x="18" y="6"/>
                  </a:lnTo>
                  <a:lnTo>
                    <a:pt x="18" y="9"/>
                  </a:lnTo>
                  <a:lnTo>
                    <a:pt x="19" y="12"/>
                  </a:lnTo>
                  <a:lnTo>
                    <a:pt x="21" y="12"/>
                  </a:lnTo>
                  <a:lnTo>
                    <a:pt x="22" y="11"/>
                  </a:lnTo>
                  <a:lnTo>
                    <a:pt x="22" y="8"/>
                  </a:lnTo>
                  <a:lnTo>
                    <a:pt x="23" y="6"/>
                  </a:lnTo>
                  <a:lnTo>
                    <a:pt x="22" y="6"/>
                  </a:lnTo>
                  <a:lnTo>
                    <a:pt x="21" y="5"/>
                  </a:lnTo>
                  <a:lnTo>
                    <a:pt x="20" y="4"/>
                  </a:lnTo>
                  <a:lnTo>
                    <a:pt x="20" y="1"/>
                  </a:lnTo>
                  <a:lnTo>
                    <a:pt x="21" y="0"/>
                  </a:lnTo>
                  <a:lnTo>
                    <a:pt x="22" y="1"/>
                  </a:lnTo>
                  <a:lnTo>
                    <a:pt x="23" y="0"/>
                  </a:lnTo>
                  <a:lnTo>
                    <a:pt x="25" y="1"/>
                  </a:lnTo>
                  <a:lnTo>
                    <a:pt x="27" y="3"/>
                  </a:lnTo>
                  <a:lnTo>
                    <a:pt x="28" y="4"/>
                  </a:lnTo>
                  <a:lnTo>
                    <a:pt x="32" y="6"/>
                  </a:lnTo>
                  <a:lnTo>
                    <a:pt x="33" y="7"/>
                  </a:lnTo>
                  <a:lnTo>
                    <a:pt x="33" y="9"/>
                  </a:lnTo>
                  <a:lnTo>
                    <a:pt x="29" y="11"/>
                  </a:lnTo>
                  <a:lnTo>
                    <a:pt x="28" y="13"/>
                  </a:lnTo>
                  <a:lnTo>
                    <a:pt x="26" y="14"/>
                  </a:lnTo>
                  <a:lnTo>
                    <a:pt x="22" y="16"/>
                  </a:lnTo>
                  <a:lnTo>
                    <a:pt x="22" y="18"/>
                  </a:lnTo>
                  <a:lnTo>
                    <a:pt x="24" y="18"/>
                  </a:lnTo>
                  <a:lnTo>
                    <a:pt x="26" y="19"/>
                  </a:lnTo>
                  <a:lnTo>
                    <a:pt x="27" y="20"/>
                  </a:lnTo>
                  <a:lnTo>
                    <a:pt x="26" y="22"/>
                  </a:lnTo>
                  <a:lnTo>
                    <a:pt x="23" y="23"/>
                  </a:lnTo>
                  <a:lnTo>
                    <a:pt x="20" y="23"/>
                  </a:lnTo>
                  <a:lnTo>
                    <a:pt x="18" y="24"/>
                  </a:lnTo>
                  <a:lnTo>
                    <a:pt x="16" y="25"/>
                  </a:lnTo>
                  <a:lnTo>
                    <a:pt x="12" y="27"/>
                  </a:lnTo>
                  <a:lnTo>
                    <a:pt x="8" y="28"/>
                  </a:lnTo>
                  <a:lnTo>
                    <a:pt x="5" y="29"/>
                  </a:lnTo>
                  <a:lnTo>
                    <a:pt x="5" y="25"/>
                  </a:lnTo>
                  <a:lnTo>
                    <a:pt x="1" y="2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5" name="Freeform 165"/>
            <p:cNvSpPr>
              <a:spLocks/>
            </p:cNvSpPr>
            <p:nvPr/>
          </p:nvSpPr>
          <p:spPr bwMode="auto">
            <a:xfrm>
              <a:off x="8718552" y="1381812"/>
              <a:ext cx="50800" cy="39687"/>
            </a:xfrm>
            <a:custGeom>
              <a:avLst/>
              <a:gdLst>
                <a:gd name="T0" fmla="*/ 0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2147483647 w 32"/>
                <a:gd name="T27" fmla="*/ 0 h 25"/>
                <a:gd name="T28" fmla="*/ 2147483647 w 32"/>
                <a:gd name="T29" fmla="*/ 2147483647 h 25"/>
                <a:gd name="T30" fmla="*/ 2147483647 w 32"/>
                <a:gd name="T31" fmla="*/ 2147483647 h 25"/>
                <a:gd name="T32" fmla="*/ 2147483647 w 32"/>
                <a:gd name="T33" fmla="*/ 2147483647 h 25"/>
                <a:gd name="T34" fmla="*/ 2147483647 w 32"/>
                <a:gd name="T35" fmla="*/ 2147483647 h 25"/>
                <a:gd name="T36" fmla="*/ 2147483647 w 32"/>
                <a:gd name="T37" fmla="*/ 2147483647 h 25"/>
                <a:gd name="T38" fmla="*/ 2147483647 w 32"/>
                <a:gd name="T39" fmla="*/ 2147483647 h 25"/>
                <a:gd name="T40" fmla="*/ 2147483647 w 32"/>
                <a:gd name="T41" fmla="*/ 2147483647 h 25"/>
                <a:gd name="T42" fmla="*/ 2147483647 w 32"/>
                <a:gd name="T43" fmla="*/ 2147483647 h 25"/>
                <a:gd name="T44" fmla="*/ 2147483647 w 32"/>
                <a:gd name="T45" fmla="*/ 2147483647 h 25"/>
                <a:gd name="T46" fmla="*/ 2147483647 w 32"/>
                <a:gd name="T47" fmla="*/ 2147483647 h 25"/>
                <a:gd name="T48" fmla="*/ 2147483647 w 32"/>
                <a:gd name="T49" fmla="*/ 2147483647 h 25"/>
                <a:gd name="T50" fmla="*/ 2147483647 w 32"/>
                <a:gd name="T51" fmla="*/ 2147483647 h 25"/>
                <a:gd name="T52" fmla="*/ 2147483647 w 32"/>
                <a:gd name="T53" fmla="*/ 2147483647 h 25"/>
                <a:gd name="T54" fmla="*/ 2147483647 w 32"/>
                <a:gd name="T55" fmla="*/ 2147483647 h 25"/>
                <a:gd name="T56" fmla="*/ 2147483647 w 32"/>
                <a:gd name="T57" fmla="*/ 2147483647 h 25"/>
                <a:gd name="T58" fmla="*/ 2147483647 w 32"/>
                <a:gd name="T59" fmla="*/ 2147483647 h 25"/>
                <a:gd name="T60" fmla="*/ 2147483647 w 32"/>
                <a:gd name="T61" fmla="*/ 2147483647 h 25"/>
                <a:gd name="T62" fmla="*/ 2147483647 w 32"/>
                <a:gd name="T63" fmla="*/ 2147483647 h 25"/>
                <a:gd name="T64" fmla="*/ 2147483647 w 32"/>
                <a:gd name="T65" fmla="*/ 2147483647 h 25"/>
                <a:gd name="T66" fmla="*/ 2147483647 w 32"/>
                <a:gd name="T67" fmla="*/ 2147483647 h 25"/>
                <a:gd name="T68" fmla="*/ 2147483647 w 32"/>
                <a:gd name="T69" fmla="*/ 2147483647 h 25"/>
                <a:gd name="T70" fmla="*/ 2147483647 w 32"/>
                <a:gd name="T71" fmla="*/ 2147483647 h 25"/>
                <a:gd name="T72" fmla="*/ 2147483647 w 32"/>
                <a:gd name="T73" fmla="*/ 2147483647 h 25"/>
                <a:gd name="T74" fmla="*/ 2147483647 w 32"/>
                <a:gd name="T75" fmla="*/ 2147483647 h 25"/>
                <a:gd name="T76" fmla="*/ 2147483647 w 32"/>
                <a:gd name="T77" fmla="*/ 2147483647 h 25"/>
                <a:gd name="T78" fmla="*/ 2147483647 w 32"/>
                <a:gd name="T79" fmla="*/ 2147483647 h 25"/>
                <a:gd name="T80" fmla="*/ 2147483647 w 32"/>
                <a:gd name="T81" fmla="*/ 2147483647 h 25"/>
                <a:gd name="T82" fmla="*/ 2147483647 w 32"/>
                <a:gd name="T83" fmla="*/ 2147483647 h 25"/>
                <a:gd name="T84" fmla="*/ 2147483647 w 32"/>
                <a:gd name="T85" fmla="*/ 2147483647 h 25"/>
                <a:gd name="T86" fmla="*/ 0 w 32"/>
                <a:gd name="T87" fmla="*/ 2147483647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25"/>
                <a:gd name="T134" fmla="*/ 32 w 32"/>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25">
                  <a:moveTo>
                    <a:pt x="0" y="13"/>
                  </a:moveTo>
                  <a:lnTo>
                    <a:pt x="2" y="12"/>
                  </a:lnTo>
                  <a:lnTo>
                    <a:pt x="3" y="13"/>
                  </a:lnTo>
                  <a:lnTo>
                    <a:pt x="5" y="12"/>
                  </a:lnTo>
                  <a:lnTo>
                    <a:pt x="7" y="10"/>
                  </a:lnTo>
                  <a:lnTo>
                    <a:pt x="5" y="9"/>
                  </a:lnTo>
                  <a:lnTo>
                    <a:pt x="3" y="7"/>
                  </a:lnTo>
                  <a:lnTo>
                    <a:pt x="6" y="6"/>
                  </a:lnTo>
                  <a:lnTo>
                    <a:pt x="8" y="6"/>
                  </a:lnTo>
                  <a:lnTo>
                    <a:pt x="9" y="5"/>
                  </a:lnTo>
                  <a:lnTo>
                    <a:pt x="12" y="4"/>
                  </a:lnTo>
                  <a:lnTo>
                    <a:pt x="13" y="2"/>
                  </a:lnTo>
                  <a:lnTo>
                    <a:pt x="15" y="1"/>
                  </a:lnTo>
                  <a:lnTo>
                    <a:pt x="17" y="0"/>
                  </a:lnTo>
                  <a:lnTo>
                    <a:pt x="19" y="1"/>
                  </a:lnTo>
                  <a:lnTo>
                    <a:pt x="20" y="3"/>
                  </a:lnTo>
                  <a:lnTo>
                    <a:pt x="20" y="6"/>
                  </a:lnTo>
                  <a:lnTo>
                    <a:pt x="21" y="7"/>
                  </a:lnTo>
                  <a:lnTo>
                    <a:pt x="23" y="5"/>
                  </a:lnTo>
                  <a:lnTo>
                    <a:pt x="23" y="3"/>
                  </a:lnTo>
                  <a:lnTo>
                    <a:pt x="26" y="3"/>
                  </a:lnTo>
                  <a:lnTo>
                    <a:pt x="26" y="6"/>
                  </a:lnTo>
                  <a:lnTo>
                    <a:pt x="26" y="8"/>
                  </a:lnTo>
                  <a:lnTo>
                    <a:pt x="27" y="6"/>
                  </a:lnTo>
                  <a:lnTo>
                    <a:pt x="28" y="5"/>
                  </a:lnTo>
                  <a:lnTo>
                    <a:pt x="30" y="6"/>
                  </a:lnTo>
                  <a:lnTo>
                    <a:pt x="31" y="6"/>
                  </a:lnTo>
                  <a:lnTo>
                    <a:pt x="30" y="9"/>
                  </a:lnTo>
                  <a:lnTo>
                    <a:pt x="26" y="10"/>
                  </a:lnTo>
                  <a:lnTo>
                    <a:pt x="25" y="12"/>
                  </a:lnTo>
                  <a:lnTo>
                    <a:pt x="26" y="14"/>
                  </a:lnTo>
                  <a:lnTo>
                    <a:pt x="25" y="16"/>
                  </a:lnTo>
                  <a:lnTo>
                    <a:pt x="22" y="19"/>
                  </a:lnTo>
                  <a:lnTo>
                    <a:pt x="20" y="22"/>
                  </a:lnTo>
                  <a:lnTo>
                    <a:pt x="16" y="24"/>
                  </a:lnTo>
                  <a:lnTo>
                    <a:pt x="14" y="24"/>
                  </a:lnTo>
                  <a:lnTo>
                    <a:pt x="12" y="21"/>
                  </a:lnTo>
                  <a:lnTo>
                    <a:pt x="10" y="20"/>
                  </a:lnTo>
                  <a:lnTo>
                    <a:pt x="8" y="19"/>
                  </a:lnTo>
                  <a:lnTo>
                    <a:pt x="6" y="18"/>
                  </a:lnTo>
                  <a:lnTo>
                    <a:pt x="5" y="17"/>
                  </a:lnTo>
                  <a:lnTo>
                    <a:pt x="2" y="16"/>
                  </a:lnTo>
                  <a:lnTo>
                    <a:pt x="2" y="14"/>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6" name="Freeform 166"/>
            <p:cNvSpPr>
              <a:spLocks/>
            </p:cNvSpPr>
            <p:nvPr/>
          </p:nvSpPr>
          <p:spPr bwMode="auto">
            <a:xfrm>
              <a:off x="8923340" y="1296087"/>
              <a:ext cx="39687" cy="46037"/>
            </a:xfrm>
            <a:custGeom>
              <a:avLst/>
              <a:gdLst>
                <a:gd name="T0" fmla="*/ 0 w 25"/>
                <a:gd name="T1" fmla="*/ 2147483647 h 29"/>
                <a:gd name="T2" fmla="*/ 2147483647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2147483647 h 29"/>
                <a:gd name="T16" fmla="*/ 2147483647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2147483647 h 29"/>
                <a:gd name="T42" fmla="*/ 2147483647 w 25"/>
                <a:gd name="T43" fmla="*/ 2147483647 h 29"/>
                <a:gd name="T44" fmla="*/ 2147483647 w 25"/>
                <a:gd name="T45" fmla="*/ 2147483647 h 29"/>
                <a:gd name="T46" fmla="*/ 2147483647 w 25"/>
                <a:gd name="T47" fmla="*/ 2147483647 h 29"/>
                <a:gd name="T48" fmla="*/ 2147483647 w 25"/>
                <a:gd name="T49" fmla="*/ 2147483647 h 29"/>
                <a:gd name="T50" fmla="*/ 2147483647 w 25"/>
                <a:gd name="T51" fmla="*/ 2147483647 h 29"/>
                <a:gd name="T52" fmla="*/ 2147483647 w 25"/>
                <a:gd name="T53" fmla="*/ 2147483647 h 29"/>
                <a:gd name="T54" fmla="*/ 2147483647 w 25"/>
                <a:gd name="T55" fmla="*/ 2147483647 h 29"/>
                <a:gd name="T56" fmla="*/ 2147483647 w 25"/>
                <a:gd name="T57" fmla="*/ 2147483647 h 29"/>
                <a:gd name="T58" fmla="*/ 2147483647 w 25"/>
                <a:gd name="T59" fmla="*/ 2147483647 h 29"/>
                <a:gd name="T60" fmla="*/ 2147483647 w 25"/>
                <a:gd name="T61" fmla="*/ 0 h 29"/>
                <a:gd name="T62" fmla="*/ 2147483647 w 25"/>
                <a:gd name="T63" fmla="*/ 2147483647 h 29"/>
                <a:gd name="T64" fmla="*/ 2147483647 w 25"/>
                <a:gd name="T65" fmla="*/ 0 h 29"/>
                <a:gd name="T66" fmla="*/ 2147483647 w 25"/>
                <a:gd name="T67" fmla="*/ 2147483647 h 29"/>
                <a:gd name="T68" fmla="*/ 2147483647 w 25"/>
                <a:gd name="T69" fmla="*/ 2147483647 h 29"/>
                <a:gd name="T70" fmla="*/ 2147483647 w 25"/>
                <a:gd name="T71" fmla="*/ 2147483647 h 29"/>
                <a:gd name="T72" fmla="*/ 2147483647 w 25"/>
                <a:gd name="T73" fmla="*/ 2147483647 h 29"/>
                <a:gd name="T74" fmla="*/ 2147483647 w 25"/>
                <a:gd name="T75" fmla="*/ 2147483647 h 29"/>
                <a:gd name="T76" fmla="*/ 2147483647 w 25"/>
                <a:gd name="T77" fmla="*/ 2147483647 h 29"/>
                <a:gd name="T78" fmla="*/ 2147483647 w 25"/>
                <a:gd name="T79" fmla="*/ 2147483647 h 29"/>
                <a:gd name="T80" fmla="*/ 2147483647 w 25"/>
                <a:gd name="T81" fmla="*/ 2147483647 h 29"/>
                <a:gd name="T82" fmla="*/ 2147483647 w 25"/>
                <a:gd name="T83" fmla="*/ 2147483647 h 29"/>
                <a:gd name="T84" fmla="*/ 2147483647 w 25"/>
                <a:gd name="T85" fmla="*/ 2147483647 h 29"/>
                <a:gd name="T86" fmla="*/ 2147483647 w 25"/>
                <a:gd name="T87" fmla="*/ 2147483647 h 29"/>
                <a:gd name="T88" fmla="*/ 2147483647 w 25"/>
                <a:gd name="T89" fmla="*/ 2147483647 h 29"/>
                <a:gd name="T90" fmla="*/ 2147483647 w 25"/>
                <a:gd name="T91" fmla="*/ 2147483647 h 29"/>
                <a:gd name="T92" fmla="*/ 2147483647 w 25"/>
                <a:gd name="T93" fmla="*/ 2147483647 h 29"/>
                <a:gd name="T94" fmla="*/ 2147483647 w 25"/>
                <a:gd name="T95" fmla="*/ 2147483647 h 29"/>
                <a:gd name="T96" fmla="*/ 2147483647 w 25"/>
                <a:gd name="T97" fmla="*/ 2147483647 h 29"/>
                <a:gd name="T98" fmla="*/ 2147483647 w 25"/>
                <a:gd name="T99" fmla="*/ 2147483647 h 29"/>
                <a:gd name="T100" fmla="*/ 2147483647 w 25"/>
                <a:gd name="T101" fmla="*/ 2147483647 h 29"/>
                <a:gd name="T102" fmla="*/ 2147483647 w 25"/>
                <a:gd name="T103" fmla="*/ 2147483647 h 29"/>
                <a:gd name="T104" fmla="*/ 2147483647 w 25"/>
                <a:gd name="T105" fmla="*/ 2147483647 h 29"/>
                <a:gd name="T106" fmla="*/ 2147483647 w 25"/>
                <a:gd name="T107" fmla="*/ 2147483647 h 29"/>
                <a:gd name="T108" fmla="*/ 2147483647 w 25"/>
                <a:gd name="T109" fmla="*/ 2147483647 h 29"/>
                <a:gd name="T110" fmla="*/ 0 w 25"/>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9"/>
                <a:gd name="T170" fmla="*/ 25 w 25"/>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9">
                  <a:moveTo>
                    <a:pt x="0" y="17"/>
                  </a:moveTo>
                  <a:lnTo>
                    <a:pt x="2" y="18"/>
                  </a:lnTo>
                  <a:lnTo>
                    <a:pt x="1" y="19"/>
                  </a:lnTo>
                  <a:lnTo>
                    <a:pt x="2" y="21"/>
                  </a:lnTo>
                  <a:lnTo>
                    <a:pt x="3" y="23"/>
                  </a:lnTo>
                  <a:lnTo>
                    <a:pt x="4" y="23"/>
                  </a:lnTo>
                  <a:lnTo>
                    <a:pt x="4" y="22"/>
                  </a:lnTo>
                  <a:lnTo>
                    <a:pt x="5" y="23"/>
                  </a:lnTo>
                  <a:lnTo>
                    <a:pt x="6" y="23"/>
                  </a:lnTo>
                  <a:lnTo>
                    <a:pt x="8" y="19"/>
                  </a:lnTo>
                  <a:lnTo>
                    <a:pt x="9" y="19"/>
                  </a:lnTo>
                  <a:lnTo>
                    <a:pt x="8" y="24"/>
                  </a:lnTo>
                  <a:lnTo>
                    <a:pt x="9" y="27"/>
                  </a:lnTo>
                  <a:lnTo>
                    <a:pt x="11" y="28"/>
                  </a:lnTo>
                  <a:lnTo>
                    <a:pt x="14" y="26"/>
                  </a:lnTo>
                  <a:lnTo>
                    <a:pt x="16" y="24"/>
                  </a:lnTo>
                  <a:lnTo>
                    <a:pt x="16" y="23"/>
                  </a:lnTo>
                  <a:lnTo>
                    <a:pt x="16" y="22"/>
                  </a:lnTo>
                  <a:lnTo>
                    <a:pt x="19" y="20"/>
                  </a:lnTo>
                  <a:lnTo>
                    <a:pt x="20" y="18"/>
                  </a:lnTo>
                  <a:lnTo>
                    <a:pt x="22" y="18"/>
                  </a:lnTo>
                  <a:lnTo>
                    <a:pt x="24" y="14"/>
                  </a:lnTo>
                  <a:lnTo>
                    <a:pt x="24" y="10"/>
                  </a:lnTo>
                  <a:lnTo>
                    <a:pt x="22" y="8"/>
                  </a:lnTo>
                  <a:lnTo>
                    <a:pt x="21" y="6"/>
                  </a:lnTo>
                  <a:lnTo>
                    <a:pt x="22" y="4"/>
                  </a:lnTo>
                  <a:lnTo>
                    <a:pt x="21" y="0"/>
                  </a:lnTo>
                  <a:lnTo>
                    <a:pt x="19" y="1"/>
                  </a:lnTo>
                  <a:lnTo>
                    <a:pt x="17" y="0"/>
                  </a:lnTo>
                  <a:lnTo>
                    <a:pt x="15" y="1"/>
                  </a:lnTo>
                  <a:lnTo>
                    <a:pt x="15" y="3"/>
                  </a:lnTo>
                  <a:lnTo>
                    <a:pt x="16" y="2"/>
                  </a:lnTo>
                  <a:lnTo>
                    <a:pt x="17" y="5"/>
                  </a:lnTo>
                  <a:lnTo>
                    <a:pt x="16" y="6"/>
                  </a:lnTo>
                  <a:lnTo>
                    <a:pt x="15" y="8"/>
                  </a:lnTo>
                  <a:lnTo>
                    <a:pt x="13" y="7"/>
                  </a:lnTo>
                  <a:lnTo>
                    <a:pt x="11" y="7"/>
                  </a:lnTo>
                  <a:lnTo>
                    <a:pt x="12" y="9"/>
                  </a:lnTo>
                  <a:lnTo>
                    <a:pt x="13" y="12"/>
                  </a:lnTo>
                  <a:lnTo>
                    <a:pt x="12" y="13"/>
                  </a:lnTo>
                  <a:lnTo>
                    <a:pt x="11" y="10"/>
                  </a:lnTo>
                  <a:lnTo>
                    <a:pt x="10" y="7"/>
                  </a:lnTo>
                  <a:lnTo>
                    <a:pt x="8" y="7"/>
                  </a:lnTo>
                  <a:lnTo>
                    <a:pt x="7" y="8"/>
                  </a:lnTo>
                  <a:lnTo>
                    <a:pt x="9" y="10"/>
                  </a:lnTo>
                  <a:lnTo>
                    <a:pt x="9" y="12"/>
                  </a:lnTo>
                  <a:lnTo>
                    <a:pt x="7" y="10"/>
                  </a:lnTo>
                  <a:lnTo>
                    <a:pt x="4" y="12"/>
                  </a:lnTo>
                  <a:lnTo>
                    <a:pt x="4" y="14"/>
                  </a:lnTo>
                  <a:lnTo>
                    <a:pt x="3" y="15"/>
                  </a:lnTo>
                  <a:lnTo>
                    <a:pt x="1" y="15"/>
                  </a:lnTo>
                  <a:lnTo>
                    <a:pt x="0" y="1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7" name="Freeform 167"/>
            <p:cNvSpPr>
              <a:spLocks/>
            </p:cNvSpPr>
            <p:nvPr/>
          </p:nvSpPr>
          <p:spPr bwMode="auto">
            <a:xfrm>
              <a:off x="8156577" y="2183499"/>
              <a:ext cx="52388" cy="30163"/>
            </a:xfrm>
            <a:custGeom>
              <a:avLst/>
              <a:gdLst>
                <a:gd name="T0" fmla="*/ 0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2147483647 h 19"/>
                <a:gd name="T26" fmla="*/ 2147483647 w 33"/>
                <a:gd name="T27" fmla="*/ 0 h 19"/>
                <a:gd name="T28" fmla="*/ 2147483647 w 33"/>
                <a:gd name="T29" fmla="*/ 2147483647 h 19"/>
                <a:gd name="T30" fmla="*/ 2147483647 w 33"/>
                <a:gd name="T31" fmla="*/ 2147483647 h 19"/>
                <a:gd name="T32" fmla="*/ 2147483647 w 33"/>
                <a:gd name="T33" fmla="*/ 2147483647 h 19"/>
                <a:gd name="T34" fmla="*/ 2147483647 w 33"/>
                <a:gd name="T35" fmla="*/ 2147483647 h 19"/>
                <a:gd name="T36" fmla="*/ 2147483647 w 33"/>
                <a:gd name="T37" fmla="*/ 2147483647 h 19"/>
                <a:gd name="T38" fmla="*/ 2147483647 w 33"/>
                <a:gd name="T39" fmla="*/ 2147483647 h 19"/>
                <a:gd name="T40" fmla="*/ 2147483647 w 33"/>
                <a:gd name="T41" fmla="*/ 2147483647 h 19"/>
                <a:gd name="T42" fmla="*/ 2147483647 w 33"/>
                <a:gd name="T43" fmla="*/ 2147483647 h 19"/>
                <a:gd name="T44" fmla="*/ 2147483647 w 33"/>
                <a:gd name="T45" fmla="*/ 2147483647 h 19"/>
                <a:gd name="T46" fmla="*/ 0 w 33"/>
                <a:gd name="T47" fmla="*/ 214748364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19"/>
                <a:gd name="T74" fmla="*/ 33 w 3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19">
                  <a:moveTo>
                    <a:pt x="0" y="14"/>
                  </a:moveTo>
                  <a:lnTo>
                    <a:pt x="3" y="17"/>
                  </a:lnTo>
                  <a:lnTo>
                    <a:pt x="4" y="18"/>
                  </a:lnTo>
                  <a:lnTo>
                    <a:pt x="7" y="18"/>
                  </a:lnTo>
                  <a:lnTo>
                    <a:pt x="12" y="15"/>
                  </a:lnTo>
                  <a:lnTo>
                    <a:pt x="16" y="14"/>
                  </a:lnTo>
                  <a:lnTo>
                    <a:pt x="19" y="14"/>
                  </a:lnTo>
                  <a:lnTo>
                    <a:pt x="29" y="11"/>
                  </a:lnTo>
                  <a:lnTo>
                    <a:pt x="31" y="10"/>
                  </a:lnTo>
                  <a:lnTo>
                    <a:pt x="32" y="6"/>
                  </a:lnTo>
                  <a:lnTo>
                    <a:pt x="30" y="6"/>
                  </a:lnTo>
                  <a:lnTo>
                    <a:pt x="27" y="6"/>
                  </a:lnTo>
                  <a:lnTo>
                    <a:pt x="24" y="3"/>
                  </a:lnTo>
                  <a:lnTo>
                    <a:pt x="25" y="0"/>
                  </a:lnTo>
                  <a:lnTo>
                    <a:pt x="21" y="2"/>
                  </a:lnTo>
                  <a:lnTo>
                    <a:pt x="24" y="3"/>
                  </a:lnTo>
                  <a:lnTo>
                    <a:pt x="22" y="5"/>
                  </a:lnTo>
                  <a:lnTo>
                    <a:pt x="21" y="1"/>
                  </a:lnTo>
                  <a:lnTo>
                    <a:pt x="10" y="4"/>
                  </a:lnTo>
                  <a:lnTo>
                    <a:pt x="7" y="6"/>
                  </a:lnTo>
                  <a:lnTo>
                    <a:pt x="11" y="7"/>
                  </a:lnTo>
                  <a:lnTo>
                    <a:pt x="5" y="8"/>
                  </a:lnTo>
                  <a:lnTo>
                    <a:pt x="3"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8" name="Freeform 168"/>
            <p:cNvSpPr>
              <a:spLocks/>
            </p:cNvSpPr>
            <p:nvPr/>
          </p:nvSpPr>
          <p:spPr bwMode="auto">
            <a:xfrm>
              <a:off x="9032877" y="1218299"/>
              <a:ext cx="49213" cy="31750"/>
            </a:xfrm>
            <a:custGeom>
              <a:avLst/>
              <a:gdLst>
                <a:gd name="T0" fmla="*/ 0 w 31"/>
                <a:gd name="T1" fmla="*/ 2147483647 h 20"/>
                <a:gd name="T2" fmla="*/ 0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2147483647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2147483647 h 20"/>
                <a:gd name="T46" fmla="*/ 2147483647 w 31"/>
                <a:gd name="T47" fmla="*/ 2147483647 h 20"/>
                <a:gd name="T48" fmla="*/ 2147483647 w 31"/>
                <a:gd name="T49" fmla="*/ 2147483647 h 20"/>
                <a:gd name="T50" fmla="*/ 2147483647 w 31"/>
                <a:gd name="T51" fmla="*/ 2147483647 h 20"/>
                <a:gd name="T52" fmla="*/ 2147483647 w 31"/>
                <a:gd name="T53" fmla="*/ 2147483647 h 20"/>
                <a:gd name="T54" fmla="*/ 2147483647 w 31"/>
                <a:gd name="T55" fmla="*/ 2147483647 h 20"/>
                <a:gd name="T56" fmla="*/ 2147483647 w 31"/>
                <a:gd name="T57" fmla="*/ 2147483647 h 20"/>
                <a:gd name="T58" fmla="*/ 2147483647 w 31"/>
                <a:gd name="T59" fmla="*/ 2147483647 h 20"/>
                <a:gd name="T60" fmla="*/ 2147483647 w 31"/>
                <a:gd name="T61" fmla="*/ 2147483647 h 20"/>
                <a:gd name="T62" fmla="*/ 2147483647 w 31"/>
                <a:gd name="T63" fmla="*/ 2147483647 h 20"/>
                <a:gd name="T64" fmla="*/ 2147483647 w 31"/>
                <a:gd name="T65" fmla="*/ 2147483647 h 20"/>
                <a:gd name="T66" fmla="*/ 2147483647 w 31"/>
                <a:gd name="T67" fmla="*/ 2147483647 h 20"/>
                <a:gd name="T68" fmla="*/ 2147483647 w 31"/>
                <a:gd name="T69" fmla="*/ 2147483647 h 20"/>
                <a:gd name="T70" fmla="*/ 2147483647 w 31"/>
                <a:gd name="T71" fmla="*/ 2147483647 h 20"/>
                <a:gd name="T72" fmla="*/ 2147483647 w 31"/>
                <a:gd name="T73" fmla="*/ 2147483647 h 20"/>
                <a:gd name="T74" fmla="*/ 2147483647 w 31"/>
                <a:gd name="T75" fmla="*/ 0 h 20"/>
                <a:gd name="T76" fmla="*/ 2147483647 w 31"/>
                <a:gd name="T77" fmla="*/ 2147483647 h 20"/>
                <a:gd name="T78" fmla="*/ 2147483647 w 31"/>
                <a:gd name="T79" fmla="*/ 2147483647 h 20"/>
                <a:gd name="T80" fmla="*/ 2147483647 w 31"/>
                <a:gd name="T81" fmla="*/ 2147483647 h 20"/>
                <a:gd name="T82" fmla="*/ 2147483647 w 31"/>
                <a:gd name="T83" fmla="*/ 2147483647 h 20"/>
                <a:gd name="T84" fmla="*/ 2147483647 w 31"/>
                <a:gd name="T85" fmla="*/ 2147483647 h 20"/>
                <a:gd name="T86" fmla="*/ 2147483647 w 31"/>
                <a:gd name="T87" fmla="*/ 2147483647 h 20"/>
                <a:gd name="T88" fmla="*/ 2147483647 w 31"/>
                <a:gd name="T89" fmla="*/ 2147483647 h 20"/>
                <a:gd name="T90" fmla="*/ 2147483647 w 31"/>
                <a:gd name="T91" fmla="*/ 2147483647 h 20"/>
                <a:gd name="T92" fmla="*/ 2147483647 w 31"/>
                <a:gd name="T93" fmla="*/ 2147483647 h 20"/>
                <a:gd name="T94" fmla="*/ 2147483647 w 31"/>
                <a:gd name="T95" fmla="*/ 2147483647 h 20"/>
                <a:gd name="T96" fmla="*/ 2147483647 w 31"/>
                <a:gd name="T97" fmla="*/ 2147483647 h 20"/>
                <a:gd name="T98" fmla="*/ 2147483647 w 31"/>
                <a:gd name="T99" fmla="*/ 2147483647 h 20"/>
                <a:gd name="T100" fmla="*/ 2147483647 w 31"/>
                <a:gd name="T101" fmla="*/ 2147483647 h 20"/>
                <a:gd name="T102" fmla="*/ 2147483647 w 31"/>
                <a:gd name="T103" fmla="*/ 2147483647 h 20"/>
                <a:gd name="T104" fmla="*/ 2147483647 w 31"/>
                <a:gd name="T105" fmla="*/ 2147483647 h 20"/>
                <a:gd name="T106" fmla="*/ 0 w 31"/>
                <a:gd name="T107" fmla="*/ 2147483647 h 20"/>
                <a:gd name="T108" fmla="*/ 0 w 31"/>
                <a:gd name="T109" fmla="*/ 2147483647 h 20"/>
                <a:gd name="T110" fmla="*/ 0 w 31"/>
                <a:gd name="T111" fmla="*/ 2147483647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20"/>
                <a:gd name="T170" fmla="*/ 31 w 31"/>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20">
                  <a:moveTo>
                    <a:pt x="0" y="11"/>
                  </a:moveTo>
                  <a:lnTo>
                    <a:pt x="0" y="14"/>
                  </a:lnTo>
                  <a:lnTo>
                    <a:pt x="5" y="12"/>
                  </a:lnTo>
                  <a:lnTo>
                    <a:pt x="8" y="11"/>
                  </a:lnTo>
                  <a:lnTo>
                    <a:pt x="5" y="15"/>
                  </a:lnTo>
                  <a:lnTo>
                    <a:pt x="8" y="17"/>
                  </a:lnTo>
                  <a:lnTo>
                    <a:pt x="12" y="19"/>
                  </a:lnTo>
                  <a:lnTo>
                    <a:pt x="15" y="17"/>
                  </a:lnTo>
                  <a:lnTo>
                    <a:pt x="14" y="16"/>
                  </a:lnTo>
                  <a:lnTo>
                    <a:pt x="15" y="14"/>
                  </a:lnTo>
                  <a:lnTo>
                    <a:pt x="17" y="14"/>
                  </a:lnTo>
                  <a:lnTo>
                    <a:pt x="20" y="14"/>
                  </a:lnTo>
                  <a:lnTo>
                    <a:pt x="21" y="13"/>
                  </a:lnTo>
                  <a:lnTo>
                    <a:pt x="22" y="12"/>
                  </a:lnTo>
                  <a:lnTo>
                    <a:pt x="23" y="14"/>
                  </a:lnTo>
                  <a:lnTo>
                    <a:pt x="30" y="8"/>
                  </a:lnTo>
                  <a:lnTo>
                    <a:pt x="29" y="7"/>
                  </a:lnTo>
                  <a:lnTo>
                    <a:pt x="25" y="8"/>
                  </a:lnTo>
                  <a:lnTo>
                    <a:pt x="24" y="10"/>
                  </a:lnTo>
                  <a:lnTo>
                    <a:pt x="20" y="11"/>
                  </a:lnTo>
                  <a:lnTo>
                    <a:pt x="19" y="10"/>
                  </a:lnTo>
                  <a:lnTo>
                    <a:pt x="21" y="9"/>
                  </a:lnTo>
                  <a:lnTo>
                    <a:pt x="19" y="8"/>
                  </a:lnTo>
                  <a:lnTo>
                    <a:pt x="18" y="9"/>
                  </a:lnTo>
                  <a:lnTo>
                    <a:pt x="18" y="8"/>
                  </a:lnTo>
                  <a:lnTo>
                    <a:pt x="18" y="7"/>
                  </a:lnTo>
                  <a:lnTo>
                    <a:pt x="23" y="3"/>
                  </a:lnTo>
                  <a:lnTo>
                    <a:pt x="21" y="2"/>
                  </a:lnTo>
                  <a:lnTo>
                    <a:pt x="19" y="3"/>
                  </a:lnTo>
                  <a:lnTo>
                    <a:pt x="19" y="2"/>
                  </a:lnTo>
                  <a:lnTo>
                    <a:pt x="18" y="3"/>
                  </a:lnTo>
                  <a:lnTo>
                    <a:pt x="17" y="4"/>
                  </a:lnTo>
                  <a:lnTo>
                    <a:pt x="15" y="4"/>
                  </a:lnTo>
                  <a:lnTo>
                    <a:pt x="14" y="4"/>
                  </a:lnTo>
                  <a:lnTo>
                    <a:pt x="15" y="1"/>
                  </a:lnTo>
                  <a:lnTo>
                    <a:pt x="13" y="1"/>
                  </a:lnTo>
                  <a:lnTo>
                    <a:pt x="12" y="2"/>
                  </a:lnTo>
                  <a:lnTo>
                    <a:pt x="11" y="0"/>
                  </a:lnTo>
                  <a:lnTo>
                    <a:pt x="10" y="1"/>
                  </a:lnTo>
                  <a:lnTo>
                    <a:pt x="8" y="2"/>
                  </a:lnTo>
                  <a:lnTo>
                    <a:pt x="7" y="2"/>
                  </a:lnTo>
                  <a:lnTo>
                    <a:pt x="6" y="3"/>
                  </a:lnTo>
                  <a:lnTo>
                    <a:pt x="10" y="5"/>
                  </a:lnTo>
                  <a:lnTo>
                    <a:pt x="13" y="6"/>
                  </a:lnTo>
                  <a:lnTo>
                    <a:pt x="14" y="7"/>
                  </a:lnTo>
                  <a:lnTo>
                    <a:pt x="13" y="8"/>
                  </a:lnTo>
                  <a:lnTo>
                    <a:pt x="9" y="6"/>
                  </a:lnTo>
                  <a:lnTo>
                    <a:pt x="8" y="7"/>
                  </a:lnTo>
                  <a:lnTo>
                    <a:pt x="8" y="6"/>
                  </a:lnTo>
                  <a:lnTo>
                    <a:pt x="6" y="6"/>
                  </a:lnTo>
                  <a:lnTo>
                    <a:pt x="5" y="5"/>
                  </a:lnTo>
                  <a:lnTo>
                    <a:pt x="5" y="8"/>
                  </a:lnTo>
                  <a:lnTo>
                    <a:pt x="0" y="8"/>
                  </a:lnTo>
                  <a:lnTo>
                    <a:pt x="0" y="10"/>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69" name="Freeform 169"/>
            <p:cNvSpPr>
              <a:spLocks/>
            </p:cNvSpPr>
            <p:nvPr/>
          </p:nvSpPr>
          <p:spPr bwMode="auto">
            <a:xfrm>
              <a:off x="8958265" y="1281799"/>
              <a:ext cx="28575" cy="26988"/>
            </a:xfrm>
            <a:custGeom>
              <a:avLst/>
              <a:gdLst>
                <a:gd name="T0" fmla="*/ 0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0 h 17"/>
                <a:gd name="T40" fmla="*/ 2147483647 w 18"/>
                <a:gd name="T41" fmla="*/ 0 h 17"/>
                <a:gd name="T42" fmla="*/ 0 w 18"/>
                <a:gd name="T43" fmla="*/ 2147483647 h 17"/>
                <a:gd name="T44" fmla="*/ 0 w 18"/>
                <a:gd name="T45" fmla="*/ 2147483647 h 17"/>
                <a:gd name="T46" fmla="*/ 2147483647 w 18"/>
                <a:gd name="T47" fmla="*/ 2147483647 h 17"/>
                <a:gd name="T48" fmla="*/ 2147483647 w 18"/>
                <a:gd name="T49" fmla="*/ 2147483647 h 17"/>
                <a:gd name="T50" fmla="*/ 0 w 18"/>
                <a:gd name="T51" fmla="*/ 2147483647 h 17"/>
                <a:gd name="T52" fmla="*/ 0 w 18"/>
                <a:gd name="T53" fmla="*/ 214748364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7"/>
                <a:gd name="T83" fmla="*/ 18 w 1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7">
                  <a:moveTo>
                    <a:pt x="0" y="11"/>
                  </a:moveTo>
                  <a:lnTo>
                    <a:pt x="1" y="10"/>
                  </a:lnTo>
                  <a:lnTo>
                    <a:pt x="2" y="11"/>
                  </a:lnTo>
                  <a:lnTo>
                    <a:pt x="5" y="15"/>
                  </a:lnTo>
                  <a:lnTo>
                    <a:pt x="8" y="16"/>
                  </a:lnTo>
                  <a:lnTo>
                    <a:pt x="11" y="15"/>
                  </a:lnTo>
                  <a:lnTo>
                    <a:pt x="12" y="15"/>
                  </a:lnTo>
                  <a:lnTo>
                    <a:pt x="13" y="14"/>
                  </a:lnTo>
                  <a:lnTo>
                    <a:pt x="15" y="11"/>
                  </a:lnTo>
                  <a:lnTo>
                    <a:pt x="17" y="9"/>
                  </a:lnTo>
                  <a:lnTo>
                    <a:pt x="16" y="6"/>
                  </a:lnTo>
                  <a:lnTo>
                    <a:pt x="15" y="6"/>
                  </a:lnTo>
                  <a:lnTo>
                    <a:pt x="14" y="4"/>
                  </a:lnTo>
                  <a:lnTo>
                    <a:pt x="12" y="3"/>
                  </a:lnTo>
                  <a:lnTo>
                    <a:pt x="11" y="3"/>
                  </a:lnTo>
                  <a:lnTo>
                    <a:pt x="7" y="2"/>
                  </a:lnTo>
                  <a:lnTo>
                    <a:pt x="6" y="3"/>
                  </a:lnTo>
                  <a:lnTo>
                    <a:pt x="5" y="3"/>
                  </a:lnTo>
                  <a:lnTo>
                    <a:pt x="6" y="2"/>
                  </a:lnTo>
                  <a:lnTo>
                    <a:pt x="5" y="0"/>
                  </a:lnTo>
                  <a:lnTo>
                    <a:pt x="1" y="0"/>
                  </a:lnTo>
                  <a:lnTo>
                    <a:pt x="0" y="2"/>
                  </a:lnTo>
                  <a:lnTo>
                    <a:pt x="0" y="4"/>
                  </a:lnTo>
                  <a:lnTo>
                    <a:pt x="1" y="6"/>
                  </a:lnTo>
                  <a:lnTo>
                    <a:pt x="2" y="8"/>
                  </a:lnTo>
                  <a:lnTo>
                    <a:pt x="0" y="9"/>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0" name="Freeform 170"/>
            <p:cNvSpPr>
              <a:spLocks/>
            </p:cNvSpPr>
            <p:nvPr/>
          </p:nvSpPr>
          <p:spPr bwMode="auto">
            <a:xfrm>
              <a:off x="8804277" y="1359587"/>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6"/>
                  </a:lnTo>
                  <a:lnTo>
                    <a:pt x="2" y="3"/>
                  </a:lnTo>
                  <a:lnTo>
                    <a:pt x="8" y="1"/>
                  </a:lnTo>
                  <a:lnTo>
                    <a:pt x="13" y="0"/>
                  </a:lnTo>
                  <a:lnTo>
                    <a:pt x="16" y="0"/>
                  </a:lnTo>
                  <a:lnTo>
                    <a:pt x="16" y="2"/>
                  </a:lnTo>
                  <a:lnTo>
                    <a:pt x="14" y="6"/>
                  </a:lnTo>
                  <a:lnTo>
                    <a:pt x="14" y="8"/>
                  </a:lnTo>
                  <a:lnTo>
                    <a:pt x="16" y="13"/>
                  </a:lnTo>
                  <a:lnTo>
                    <a:pt x="12" y="14"/>
                  </a:lnTo>
                  <a:lnTo>
                    <a:pt x="11" y="13"/>
                  </a:lnTo>
                  <a:lnTo>
                    <a:pt x="9" y="16"/>
                  </a:lnTo>
                  <a:lnTo>
                    <a:pt x="7" y="14"/>
                  </a:lnTo>
                  <a:lnTo>
                    <a:pt x="8" y="11"/>
                  </a:lnTo>
                  <a:lnTo>
                    <a:pt x="4" y="10"/>
                  </a:lnTo>
                  <a:lnTo>
                    <a:pt x="6" y="12"/>
                  </a:lnTo>
                  <a:lnTo>
                    <a:pt x="4" y="13"/>
                  </a:lnTo>
                  <a:lnTo>
                    <a:pt x="3" y="14"/>
                  </a:lnTo>
                  <a:lnTo>
                    <a:pt x="2" y="14"/>
                  </a:lnTo>
                  <a:lnTo>
                    <a:pt x="0" y="11"/>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1" name="Freeform 171"/>
            <p:cNvSpPr>
              <a:spLocks/>
            </p:cNvSpPr>
            <p:nvPr/>
          </p:nvSpPr>
          <p:spPr bwMode="auto">
            <a:xfrm>
              <a:off x="8899527" y="1329424"/>
              <a:ext cx="36513" cy="26988"/>
            </a:xfrm>
            <a:custGeom>
              <a:avLst/>
              <a:gdLst>
                <a:gd name="T0" fmla="*/ 0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2147483647 w 23"/>
                <a:gd name="T27" fmla="*/ 2147483647 h 17"/>
                <a:gd name="T28" fmla="*/ 2147483647 w 23"/>
                <a:gd name="T29" fmla="*/ 2147483647 h 17"/>
                <a:gd name="T30" fmla="*/ 2147483647 w 23"/>
                <a:gd name="T31" fmla="*/ 2147483647 h 17"/>
                <a:gd name="T32" fmla="*/ 2147483647 w 23"/>
                <a:gd name="T33" fmla="*/ 2147483647 h 17"/>
                <a:gd name="T34" fmla="*/ 2147483647 w 23"/>
                <a:gd name="T35" fmla="*/ 2147483647 h 17"/>
                <a:gd name="T36" fmla="*/ 2147483647 w 23"/>
                <a:gd name="T37" fmla="*/ 2147483647 h 17"/>
                <a:gd name="T38" fmla="*/ 2147483647 w 23"/>
                <a:gd name="T39" fmla="*/ 2147483647 h 17"/>
                <a:gd name="T40" fmla="*/ 2147483647 w 23"/>
                <a:gd name="T41" fmla="*/ 2147483647 h 17"/>
                <a:gd name="T42" fmla="*/ 2147483647 w 23"/>
                <a:gd name="T43" fmla="*/ 2147483647 h 17"/>
                <a:gd name="T44" fmla="*/ 2147483647 w 23"/>
                <a:gd name="T45" fmla="*/ 2147483647 h 17"/>
                <a:gd name="T46" fmla="*/ 2147483647 w 23"/>
                <a:gd name="T47" fmla="*/ 0 h 17"/>
                <a:gd name="T48" fmla="*/ 2147483647 w 23"/>
                <a:gd name="T49" fmla="*/ 0 h 17"/>
                <a:gd name="T50" fmla="*/ 2147483647 w 23"/>
                <a:gd name="T51" fmla="*/ 2147483647 h 17"/>
                <a:gd name="T52" fmla="*/ 2147483647 w 23"/>
                <a:gd name="T53" fmla="*/ 2147483647 h 17"/>
                <a:gd name="T54" fmla="*/ 2147483647 w 23"/>
                <a:gd name="T55" fmla="*/ 0 h 17"/>
                <a:gd name="T56" fmla="*/ 2147483647 w 23"/>
                <a:gd name="T57" fmla="*/ 0 h 17"/>
                <a:gd name="T58" fmla="*/ 2147483647 w 23"/>
                <a:gd name="T59" fmla="*/ 2147483647 h 17"/>
                <a:gd name="T60" fmla="*/ 2147483647 w 23"/>
                <a:gd name="T61" fmla="*/ 2147483647 h 17"/>
                <a:gd name="T62" fmla="*/ 2147483647 w 23"/>
                <a:gd name="T63" fmla="*/ 2147483647 h 17"/>
                <a:gd name="T64" fmla="*/ 2147483647 w 23"/>
                <a:gd name="T65" fmla="*/ 2147483647 h 17"/>
                <a:gd name="T66" fmla="*/ 2147483647 w 23"/>
                <a:gd name="T67" fmla="*/ 2147483647 h 17"/>
                <a:gd name="T68" fmla="*/ 2147483647 w 23"/>
                <a:gd name="T69" fmla="*/ 2147483647 h 17"/>
                <a:gd name="T70" fmla="*/ 2147483647 w 23"/>
                <a:gd name="T71" fmla="*/ 2147483647 h 17"/>
                <a:gd name="T72" fmla="*/ 2147483647 w 23"/>
                <a:gd name="T73" fmla="*/ 2147483647 h 17"/>
                <a:gd name="T74" fmla="*/ 2147483647 w 23"/>
                <a:gd name="T75" fmla="*/ 2147483647 h 17"/>
                <a:gd name="T76" fmla="*/ 2147483647 w 23"/>
                <a:gd name="T77" fmla="*/ 2147483647 h 17"/>
                <a:gd name="T78" fmla="*/ 2147483647 w 23"/>
                <a:gd name="T79" fmla="*/ 2147483647 h 17"/>
                <a:gd name="T80" fmla="*/ 2147483647 w 23"/>
                <a:gd name="T81" fmla="*/ 2147483647 h 17"/>
                <a:gd name="T82" fmla="*/ 2147483647 w 23"/>
                <a:gd name="T83" fmla="*/ 2147483647 h 17"/>
                <a:gd name="T84" fmla="*/ 2147483647 w 23"/>
                <a:gd name="T85" fmla="*/ 2147483647 h 17"/>
                <a:gd name="T86" fmla="*/ 0 w 23"/>
                <a:gd name="T87" fmla="*/ 2147483647 h 17"/>
                <a:gd name="T88" fmla="*/ 0 w 23"/>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17"/>
                <a:gd name="T137" fmla="*/ 23 w 2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17">
                  <a:moveTo>
                    <a:pt x="0" y="9"/>
                  </a:moveTo>
                  <a:lnTo>
                    <a:pt x="1" y="9"/>
                  </a:lnTo>
                  <a:lnTo>
                    <a:pt x="1" y="11"/>
                  </a:lnTo>
                  <a:lnTo>
                    <a:pt x="2" y="12"/>
                  </a:lnTo>
                  <a:lnTo>
                    <a:pt x="4" y="12"/>
                  </a:lnTo>
                  <a:lnTo>
                    <a:pt x="7" y="14"/>
                  </a:lnTo>
                  <a:lnTo>
                    <a:pt x="10" y="14"/>
                  </a:lnTo>
                  <a:lnTo>
                    <a:pt x="13" y="14"/>
                  </a:lnTo>
                  <a:lnTo>
                    <a:pt x="16" y="14"/>
                  </a:lnTo>
                  <a:lnTo>
                    <a:pt x="21" y="16"/>
                  </a:lnTo>
                  <a:lnTo>
                    <a:pt x="22" y="14"/>
                  </a:lnTo>
                  <a:lnTo>
                    <a:pt x="21" y="12"/>
                  </a:lnTo>
                  <a:lnTo>
                    <a:pt x="20" y="9"/>
                  </a:lnTo>
                  <a:lnTo>
                    <a:pt x="19" y="9"/>
                  </a:lnTo>
                  <a:lnTo>
                    <a:pt x="19" y="6"/>
                  </a:lnTo>
                  <a:lnTo>
                    <a:pt x="19" y="4"/>
                  </a:lnTo>
                  <a:lnTo>
                    <a:pt x="19" y="6"/>
                  </a:lnTo>
                  <a:lnTo>
                    <a:pt x="17" y="8"/>
                  </a:lnTo>
                  <a:lnTo>
                    <a:pt x="17" y="4"/>
                  </a:lnTo>
                  <a:lnTo>
                    <a:pt x="15" y="4"/>
                  </a:lnTo>
                  <a:lnTo>
                    <a:pt x="15" y="6"/>
                  </a:lnTo>
                  <a:lnTo>
                    <a:pt x="14" y="4"/>
                  </a:lnTo>
                  <a:lnTo>
                    <a:pt x="14" y="1"/>
                  </a:lnTo>
                  <a:lnTo>
                    <a:pt x="13" y="0"/>
                  </a:lnTo>
                  <a:lnTo>
                    <a:pt x="12" y="0"/>
                  </a:lnTo>
                  <a:lnTo>
                    <a:pt x="12" y="4"/>
                  </a:lnTo>
                  <a:lnTo>
                    <a:pt x="11" y="6"/>
                  </a:lnTo>
                  <a:lnTo>
                    <a:pt x="11" y="0"/>
                  </a:lnTo>
                  <a:lnTo>
                    <a:pt x="9" y="0"/>
                  </a:lnTo>
                  <a:lnTo>
                    <a:pt x="10" y="3"/>
                  </a:lnTo>
                  <a:lnTo>
                    <a:pt x="9" y="4"/>
                  </a:lnTo>
                  <a:lnTo>
                    <a:pt x="8" y="1"/>
                  </a:lnTo>
                  <a:lnTo>
                    <a:pt x="7" y="1"/>
                  </a:lnTo>
                  <a:lnTo>
                    <a:pt x="7" y="4"/>
                  </a:lnTo>
                  <a:lnTo>
                    <a:pt x="7" y="1"/>
                  </a:lnTo>
                  <a:lnTo>
                    <a:pt x="6" y="3"/>
                  </a:lnTo>
                  <a:lnTo>
                    <a:pt x="6" y="4"/>
                  </a:lnTo>
                  <a:lnTo>
                    <a:pt x="4" y="3"/>
                  </a:lnTo>
                  <a:lnTo>
                    <a:pt x="3" y="4"/>
                  </a:lnTo>
                  <a:lnTo>
                    <a:pt x="4" y="6"/>
                  </a:lnTo>
                  <a:lnTo>
                    <a:pt x="4" y="8"/>
                  </a:lnTo>
                  <a:lnTo>
                    <a:pt x="2" y="4"/>
                  </a:lnTo>
                  <a:lnTo>
                    <a:pt x="1" y="4"/>
                  </a:lnTo>
                  <a:lnTo>
                    <a:pt x="0" y="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2" name="Freeform 172"/>
            <p:cNvSpPr>
              <a:spLocks/>
            </p:cNvSpPr>
            <p:nvPr/>
          </p:nvSpPr>
          <p:spPr bwMode="auto">
            <a:xfrm>
              <a:off x="8758240" y="1357999"/>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0 w 21"/>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0" y="4"/>
                  </a:moveTo>
                  <a:lnTo>
                    <a:pt x="1" y="3"/>
                  </a:lnTo>
                  <a:lnTo>
                    <a:pt x="2" y="2"/>
                  </a:lnTo>
                  <a:lnTo>
                    <a:pt x="4" y="0"/>
                  </a:lnTo>
                  <a:lnTo>
                    <a:pt x="4" y="2"/>
                  </a:lnTo>
                  <a:lnTo>
                    <a:pt x="4" y="3"/>
                  </a:lnTo>
                  <a:lnTo>
                    <a:pt x="5" y="3"/>
                  </a:lnTo>
                  <a:lnTo>
                    <a:pt x="7" y="4"/>
                  </a:lnTo>
                  <a:lnTo>
                    <a:pt x="7" y="7"/>
                  </a:lnTo>
                  <a:lnTo>
                    <a:pt x="7" y="8"/>
                  </a:lnTo>
                  <a:lnTo>
                    <a:pt x="8" y="9"/>
                  </a:lnTo>
                  <a:lnTo>
                    <a:pt x="10" y="9"/>
                  </a:lnTo>
                  <a:lnTo>
                    <a:pt x="10" y="6"/>
                  </a:lnTo>
                  <a:lnTo>
                    <a:pt x="13" y="6"/>
                  </a:lnTo>
                  <a:lnTo>
                    <a:pt x="13" y="7"/>
                  </a:lnTo>
                  <a:lnTo>
                    <a:pt x="13" y="9"/>
                  </a:lnTo>
                  <a:lnTo>
                    <a:pt x="15" y="10"/>
                  </a:lnTo>
                  <a:lnTo>
                    <a:pt x="17" y="11"/>
                  </a:lnTo>
                  <a:lnTo>
                    <a:pt x="20" y="11"/>
                  </a:lnTo>
                  <a:lnTo>
                    <a:pt x="20" y="13"/>
                  </a:lnTo>
                  <a:lnTo>
                    <a:pt x="17" y="14"/>
                  </a:lnTo>
                  <a:lnTo>
                    <a:pt x="16" y="15"/>
                  </a:lnTo>
                  <a:lnTo>
                    <a:pt x="14" y="15"/>
                  </a:lnTo>
                  <a:lnTo>
                    <a:pt x="12" y="16"/>
                  </a:lnTo>
                  <a:lnTo>
                    <a:pt x="8" y="16"/>
                  </a:lnTo>
                  <a:lnTo>
                    <a:pt x="7" y="15"/>
                  </a:lnTo>
                  <a:lnTo>
                    <a:pt x="7" y="14"/>
                  </a:lnTo>
                  <a:lnTo>
                    <a:pt x="7" y="12"/>
                  </a:lnTo>
                  <a:lnTo>
                    <a:pt x="6" y="10"/>
                  </a:lnTo>
                  <a:lnTo>
                    <a:pt x="5" y="8"/>
                  </a:lnTo>
                  <a:lnTo>
                    <a:pt x="3"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3" name="Freeform 173"/>
            <p:cNvSpPr>
              <a:spLocks/>
            </p:cNvSpPr>
            <p:nvPr/>
          </p:nvSpPr>
          <p:spPr bwMode="auto">
            <a:xfrm>
              <a:off x="8124827" y="22073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9"/>
                  </a:moveTo>
                  <a:lnTo>
                    <a:pt x="0" y="4"/>
                  </a:lnTo>
                  <a:lnTo>
                    <a:pt x="1" y="4"/>
                  </a:lnTo>
                  <a:lnTo>
                    <a:pt x="4" y="3"/>
                  </a:lnTo>
                  <a:lnTo>
                    <a:pt x="6" y="0"/>
                  </a:lnTo>
                  <a:lnTo>
                    <a:pt x="11" y="0"/>
                  </a:lnTo>
                  <a:lnTo>
                    <a:pt x="13" y="3"/>
                  </a:lnTo>
                  <a:lnTo>
                    <a:pt x="16" y="8"/>
                  </a:lnTo>
                  <a:lnTo>
                    <a:pt x="16" y="11"/>
                  </a:lnTo>
                  <a:lnTo>
                    <a:pt x="12" y="16"/>
                  </a:lnTo>
                  <a:lnTo>
                    <a:pt x="9" y="16"/>
                  </a:lnTo>
                  <a:lnTo>
                    <a:pt x="5" y="12"/>
                  </a:lnTo>
                  <a:lnTo>
                    <a:pt x="2" y="11"/>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4" name="Freeform 174"/>
            <p:cNvSpPr>
              <a:spLocks/>
            </p:cNvSpPr>
            <p:nvPr/>
          </p:nvSpPr>
          <p:spPr bwMode="auto">
            <a:xfrm>
              <a:off x="8647115" y="152627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0 w 17"/>
                <a:gd name="T45" fmla="*/ 2147483647 h 17"/>
                <a:gd name="T46" fmla="*/ 0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3"/>
                  </a:moveTo>
                  <a:lnTo>
                    <a:pt x="0" y="1"/>
                  </a:lnTo>
                  <a:lnTo>
                    <a:pt x="2" y="1"/>
                  </a:lnTo>
                  <a:lnTo>
                    <a:pt x="4" y="1"/>
                  </a:lnTo>
                  <a:lnTo>
                    <a:pt x="5" y="0"/>
                  </a:lnTo>
                  <a:lnTo>
                    <a:pt x="6" y="0"/>
                  </a:lnTo>
                  <a:lnTo>
                    <a:pt x="9" y="0"/>
                  </a:lnTo>
                  <a:lnTo>
                    <a:pt x="12" y="0"/>
                  </a:lnTo>
                  <a:lnTo>
                    <a:pt x="13" y="1"/>
                  </a:lnTo>
                  <a:lnTo>
                    <a:pt x="13" y="4"/>
                  </a:lnTo>
                  <a:lnTo>
                    <a:pt x="16" y="6"/>
                  </a:lnTo>
                  <a:lnTo>
                    <a:pt x="16" y="8"/>
                  </a:lnTo>
                  <a:lnTo>
                    <a:pt x="14" y="9"/>
                  </a:lnTo>
                  <a:lnTo>
                    <a:pt x="13" y="11"/>
                  </a:lnTo>
                  <a:lnTo>
                    <a:pt x="10" y="12"/>
                  </a:lnTo>
                  <a:lnTo>
                    <a:pt x="8" y="14"/>
                  </a:lnTo>
                  <a:lnTo>
                    <a:pt x="8" y="16"/>
                  </a:lnTo>
                  <a:lnTo>
                    <a:pt x="6" y="16"/>
                  </a:lnTo>
                  <a:lnTo>
                    <a:pt x="2" y="16"/>
                  </a:lnTo>
                  <a:lnTo>
                    <a:pt x="2" y="12"/>
                  </a:lnTo>
                  <a:lnTo>
                    <a:pt x="2" y="11"/>
                  </a:lnTo>
                  <a:lnTo>
                    <a:pt x="0" y="6"/>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5" name="Freeform 175"/>
            <p:cNvSpPr>
              <a:spLocks/>
            </p:cNvSpPr>
            <p:nvPr/>
          </p:nvSpPr>
          <p:spPr bwMode="auto">
            <a:xfrm>
              <a:off x="8758240" y="139133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2"/>
                  </a:moveTo>
                  <a:lnTo>
                    <a:pt x="2" y="8"/>
                  </a:lnTo>
                  <a:lnTo>
                    <a:pt x="6" y="7"/>
                  </a:lnTo>
                  <a:lnTo>
                    <a:pt x="8" y="3"/>
                  </a:lnTo>
                  <a:lnTo>
                    <a:pt x="11" y="0"/>
                  </a:lnTo>
                  <a:lnTo>
                    <a:pt x="14" y="0"/>
                  </a:lnTo>
                  <a:lnTo>
                    <a:pt x="16" y="1"/>
                  </a:lnTo>
                  <a:lnTo>
                    <a:pt x="16" y="3"/>
                  </a:lnTo>
                  <a:lnTo>
                    <a:pt x="12" y="7"/>
                  </a:lnTo>
                  <a:lnTo>
                    <a:pt x="11" y="13"/>
                  </a:lnTo>
                  <a:lnTo>
                    <a:pt x="7" y="14"/>
                  </a:lnTo>
                  <a:lnTo>
                    <a:pt x="1"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6" name="Freeform 176"/>
            <p:cNvSpPr>
              <a:spLocks/>
            </p:cNvSpPr>
            <p:nvPr/>
          </p:nvSpPr>
          <p:spPr bwMode="auto">
            <a:xfrm>
              <a:off x="8156577" y="2166037"/>
              <a:ext cx="31750" cy="26987"/>
            </a:xfrm>
            <a:custGeom>
              <a:avLst/>
              <a:gdLst>
                <a:gd name="T0" fmla="*/ 0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0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0" y="14"/>
                  </a:moveTo>
                  <a:lnTo>
                    <a:pt x="1" y="16"/>
                  </a:lnTo>
                  <a:lnTo>
                    <a:pt x="9" y="12"/>
                  </a:lnTo>
                  <a:lnTo>
                    <a:pt x="18" y="12"/>
                  </a:lnTo>
                  <a:lnTo>
                    <a:pt x="19" y="11"/>
                  </a:lnTo>
                  <a:lnTo>
                    <a:pt x="19" y="0"/>
                  </a:lnTo>
                  <a:lnTo>
                    <a:pt x="12" y="6"/>
                  </a:lnTo>
                  <a:lnTo>
                    <a:pt x="11" y="8"/>
                  </a:lnTo>
                  <a:lnTo>
                    <a:pt x="5"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7" name="Freeform 177"/>
            <p:cNvSpPr>
              <a:spLocks/>
            </p:cNvSpPr>
            <p:nvPr/>
          </p:nvSpPr>
          <p:spPr bwMode="auto">
            <a:xfrm>
              <a:off x="8632827" y="15342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0 w 17"/>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0" y="16"/>
                  </a:moveTo>
                  <a:lnTo>
                    <a:pt x="0" y="16"/>
                  </a:lnTo>
                  <a:lnTo>
                    <a:pt x="1" y="14"/>
                  </a:lnTo>
                  <a:lnTo>
                    <a:pt x="1" y="13"/>
                  </a:lnTo>
                  <a:lnTo>
                    <a:pt x="1" y="11"/>
                  </a:lnTo>
                  <a:lnTo>
                    <a:pt x="4" y="10"/>
                  </a:lnTo>
                  <a:lnTo>
                    <a:pt x="4" y="8"/>
                  </a:lnTo>
                  <a:lnTo>
                    <a:pt x="4" y="7"/>
                  </a:lnTo>
                  <a:lnTo>
                    <a:pt x="4" y="5"/>
                  </a:lnTo>
                  <a:lnTo>
                    <a:pt x="5" y="4"/>
                  </a:lnTo>
                  <a:lnTo>
                    <a:pt x="6" y="1"/>
                  </a:lnTo>
                  <a:lnTo>
                    <a:pt x="8" y="0"/>
                  </a:lnTo>
                  <a:lnTo>
                    <a:pt x="9" y="0"/>
                  </a:lnTo>
                  <a:lnTo>
                    <a:pt x="9" y="2"/>
                  </a:lnTo>
                  <a:lnTo>
                    <a:pt x="10" y="2"/>
                  </a:lnTo>
                  <a:lnTo>
                    <a:pt x="12" y="5"/>
                  </a:lnTo>
                  <a:lnTo>
                    <a:pt x="12" y="7"/>
                  </a:lnTo>
                  <a:lnTo>
                    <a:pt x="13" y="7"/>
                  </a:lnTo>
                  <a:lnTo>
                    <a:pt x="14" y="8"/>
                  </a:lnTo>
                  <a:lnTo>
                    <a:pt x="14" y="7"/>
                  </a:lnTo>
                  <a:lnTo>
                    <a:pt x="16" y="8"/>
                  </a:lnTo>
                  <a:lnTo>
                    <a:pt x="14" y="10"/>
                  </a:lnTo>
                  <a:lnTo>
                    <a:pt x="13" y="11"/>
                  </a:lnTo>
                  <a:lnTo>
                    <a:pt x="13" y="13"/>
                  </a:lnTo>
                  <a:lnTo>
                    <a:pt x="12" y="13"/>
                  </a:lnTo>
                  <a:lnTo>
                    <a:pt x="12" y="14"/>
                  </a:lnTo>
                  <a:lnTo>
                    <a:pt x="8" y="14"/>
                  </a:lnTo>
                  <a:lnTo>
                    <a:pt x="5" y="14"/>
                  </a:lnTo>
                  <a:lnTo>
                    <a:pt x="4" y="16"/>
                  </a:lnTo>
                  <a:lnTo>
                    <a:pt x="2"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8" name="Freeform 178"/>
            <p:cNvSpPr>
              <a:spLocks/>
            </p:cNvSpPr>
            <p:nvPr/>
          </p:nvSpPr>
          <p:spPr bwMode="auto">
            <a:xfrm>
              <a:off x="9280527" y="13214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5" y="14"/>
                  </a:lnTo>
                  <a:lnTo>
                    <a:pt x="2" y="12"/>
                  </a:lnTo>
                  <a:lnTo>
                    <a:pt x="4" y="12"/>
                  </a:lnTo>
                  <a:lnTo>
                    <a:pt x="5" y="13"/>
                  </a:lnTo>
                  <a:lnTo>
                    <a:pt x="8" y="10"/>
                  </a:lnTo>
                  <a:lnTo>
                    <a:pt x="11" y="10"/>
                  </a:lnTo>
                  <a:lnTo>
                    <a:pt x="14" y="8"/>
                  </a:lnTo>
                  <a:lnTo>
                    <a:pt x="16" y="5"/>
                  </a:lnTo>
                  <a:lnTo>
                    <a:pt x="14" y="5"/>
                  </a:lnTo>
                  <a:lnTo>
                    <a:pt x="11" y="9"/>
                  </a:lnTo>
                  <a:lnTo>
                    <a:pt x="8" y="8"/>
                  </a:lnTo>
                  <a:lnTo>
                    <a:pt x="11" y="6"/>
                  </a:lnTo>
                  <a:lnTo>
                    <a:pt x="11" y="4"/>
                  </a:lnTo>
                  <a:lnTo>
                    <a:pt x="10" y="2"/>
                  </a:lnTo>
                  <a:lnTo>
                    <a:pt x="7" y="1"/>
                  </a:lnTo>
                  <a:lnTo>
                    <a:pt x="1" y="0"/>
                  </a:lnTo>
                  <a:lnTo>
                    <a:pt x="1" y="2"/>
                  </a:lnTo>
                  <a:lnTo>
                    <a:pt x="2" y="6"/>
                  </a:lnTo>
                  <a:lnTo>
                    <a:pt x="2" y="9"/>
                  </a:lnTo>
                  <a:lnTo>
                    <a:pt x="2" y="10"/>
                  </a:lnTo>
                  <a:lnTo>
                    <a:pt x="1" y="10"/>
                  </a:lnTo>
                  <a:lnTo>
                    <a:pt x="1" y="14"/>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79" name="Freeform 179"/>
            <p:cNvSpPr>
              <a:spLocks/>
            </p:cNvSpPr>
            <p:nvPr/>
          </p:nvSpPr>
          <p:spPr bwMode="auto">
            <a:xfrm>
              <a:off x="8964615" y="12484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0 w 17"/>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4"/>
                  </a:moveTo>
                  <a:lnTo>
                    <a:pt x="1" y="4"/>
                  </a:lnTo>
                  <a:lnTo>
                    <a:pt x="1" y="2"/>
                  </a:lnTo>
                  <a:lnTo>
                    <a:pt x="2" y="2"/>
                  </a:lnTo>
                  <a:lnTo>
                    <a:pt x="1" y="2"/>
                  </a:lnTo>
                  <a:lnTo>
                    <a:pt x="2" y="0"/>
                  </a:lnTo>
                  <a:lnTo>
                    <a:pt x="5" y="0"/>
                  </a:lnTo>
                  <a:lnTo>
                    <a:pt x="6" y="0"/>
                  </a:lnTo>
                  <a:lnTo>
                    <a:pt x="9" y="0"/>
                  </a:lnTo>
                  <a:lnTo>
                    <a:pt x="8" y="2"/>
                  </a:lnTo>
                  <a:lnTo>
                    <a:pt x="10" y="2"/>
                  </a:lnTo>
                  <a:lnTo>
                    <a:pt x="14" y="2"/>
                  </a:lnTo>
                  <a:lnTo>
                    <a:pt x="10" y="2"/>
                  </a:lnTo>
                  <a:lnTo>
                    <a:pt x="10" y="4"/>
                  </a:lnTo>
                  <a:lnTo>
                    <a:pt x="9" y="6"/>
                  </a:lnTo>
                  <a:lnTo>
                    <a:pt x="8" y="9"/>
                  </a:lnTo>
                  <a:lnTo>
                    <a:pt x="10" y="6"/>
                  </a:lnTo>
                  <a:lnTo>
                    <a:pt x="13" y="6"/>
                  </a:lnTo>
                  <a:lnTo>
                    <a:pt x="16" y="9"/>
                  </a:lnTo>
                  <a:lnTo>
                    <a:pt x="14" y="9"/>
                  </a:lnTo>
                  <a:lnTo>
                    <a:pt x="16" y="11"/>
                  </a:lnTo>
                  <a:lnTo>
                    <a:pt x="14" y="11"/>
                  </a:lnTo>
                  <a:lnTo>
                    <a:pt x="13" y="13"/>
                  </a:lnTo>
                  <a:lnTo>
                    <a:pt x="10" y="16"/>
                  </a:lnTo>
                  <a:lnTo>
                    <a:pt x="6" y="16"/>
                  </a:lnTo>
                  <a:lnTo>
                    <a:pt x="5" y="16"/>
                  </a:lnTo>
                  <a:lnTo>
                    <a:pt x="2" y="16"/>
                  </a:lnTo>
                  <a:lnTo>
                    <a:pt x="5" y="16"/>
                  </a:lnTo>
                  <a:lnTo>
                    <a:pt x="4" y="13"/>
                  </a:lnTo>
                  <a:lnTo>
                    <a:pt x="1" y="13"/>
                  </a:lnTo>
                  <a:lnTo>
                    <a:pt x="2" y="11"/>
                  </a:lnTo>
                  <a:lnTo>
                    <a:pt x="2" y="9"/>
                  </a:lnTo>
                  <a:lnTo>
                    <a:pt x="4" y="6"/>
                  </a:lnTo>
                  <a:lnTo>
                    <a:pt x="5" y="9"/>
                  </a:lnTo>
                  <a:lnTo>
                    <a:pt x="6" y="6"/>
                  </a:lnTo>
                  <a:lnTo>
                    <a:pt x="6" y="4"/>
                  </a:lnTo>
                  <a:lnTo>
                    <a:pt x="5" y="6"/>
                  </a:lnTo>
                  <a:lnTo>
                    <a:pt x="4" y="6"/>
                  </a:lnTo>
                  <a:lnTo>
                    <a:pt x="2" y="6"/>
                  </a:lnTo>
                  <a:lnTo>
                    <a:pt x="1"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0" name="Freeform 180"/>
            <p:cNvSpPr>
              <a:spLocks/>
            </p:cNvSpPr>
            <p:nvPr/>
          </p:nvSpPr>
          <p:spPr bwMode="auto">
            <a:xfrm>
              <a:off x="8821740" y="13818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4"/>
                  </a:moveTo>
                  <a:lnTo>
                    <a:pt x="1" y="8"/>
                  </a:lnTo>
                  <a:lnTo>
                    <a:pt x="2" y="12"/>
                  </a:lnTo>
                  <a:lnTo>
                    <a:pt x="4" y="16"/>
                  </a:lnTo>
                  <a:lnTo>
                    <a:pt x="8" y="14"/>
                  </a:lnTo>
                  <a:lnTo>
                    <a:pt x="11" y="12"/>
                  </a:lnTo>
                  <a:lnTo>
                    <a:pt x="16" y="6"/>
                  </a:lnTo>
                  <a:lnTo>
                    <a:pt x="16" y="4"/>
                  </a:lnTo>
                  <a:lnTo>
                    <a:pt x="14" y="0"/>
                  </a:lnTo>
                  <a:lnTo>
                    <a:pt x="11" y="4"/>
                  </a:lnTo>
                  <a:lnTo>
                    <a:pt x="8" y="6"/>
                  </a:lnTo>
                  <a:lnTo>
                    <a:pt x="5" y="2"/>
                  </a:lnTo>
                  <a:lnTo>
                    <a:pt x="4" y="0"/>
                  </a:lnTo>
                  <a:lnTo>
                    <a:pt x="2" y="0"/>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1" name="Freeform 181"/>
            <p:cNvSpPr>
              <a:spLocks/>
            </p:cNvSpPr>
            <p:nvPr/>
          </p:nvSpPr>
          <p:spPr bwMode="auto">
            <a:xfrm>
              <a:off x="8999540" y="12325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0 w 17"/>
                <a:gd name="T59" fmla="*/ 2147483647 h 17"/>
                <a:gd name="T60" fmla="*/ 0 w 17"/>
                <a:gd name="T61" fmla="*/ 2147483647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0" y="13"/>
                  </a:moveTo>
                  <a:lnTo>
                    <a:pt x="2" y="8"/>
                  </a:lnTo>
                  <a:lnTo>
                    <a:pt x="4" y="5"/>
                  </a:lnTo>
                  <a:lnTo>
                    <a:pt x="6" y="8"/>
                  </a:lnTo>
                  <a:lnTo>
                    <a:pt x="6" y="10"/>
                  </a:lnTo>
                  <a:lnTo>
                    <a:pt x="8" y="10"/>
                  </a:lnTo>
                  <a:lnTo>
                    <a:pt x="8" y="8"/>
                  </a:lnTo>
                  <a:lnTo>
                    <a:pt x="8" y="5"/>
                  </a:lnTo>
                  <a:lnTo>
                    <a:pt x="6" y="2"/>
                  </a:lnTo>
                  <a:lnTo>
                    <a:pt x="6" y="0"/>
                  </a:lnTo>
                  <a:lnTo>
                    <a:pt x="8" y="0"/>
                  </a:lnTo>
                  <a:lnTo>
                    <a:pt x="8" y="2"/>
                  </a:lnTo>
                  <a:lnTo>
                    <a:pt x="10" y="5"/>
                  </a:lnTo>
                  <a:lnTo>
                    <a:pt x="10" y="2"/>
                  </a:lnTo>
                  <a:lnTo>
                    <a:pt x="14" y="0"/>
                  </a:lnTo>
                  <a:lnTo>
                    <a:pt x="14" y="5"/>
                  </a:lnTo>
                  <a:lnTo>
                    <a:pt x="12" y="5"/>
                  </a:lnTo>
                  <a:lnTo>
                    <a:pt x="16" y="8"/>
                  </a:lnTo>
                  <a:lnTo>
                    <a:pt x="12" y="8"/>
                  </a:lnTo>
                  <a:lnTo>
                    <a:pt x="10" y="10"/>
                  </a:lnTo>
                  <a:lnTo>
                    <a:pt x="12" y="13"/>
                  </a:lnTo>
                  <a:lnTo>
                    <a:pt x="12" y="16"/>
                  </a:lnTo>
                  <a:lnTo>
                    <a:pt x="10" y="16"/>
                  </a:lnTo>
                  <a:lnTo>
                    <a:pt x="8" y="16"/>
                  </a:lnTo>
                  <a:lnTo>
                    <a:pt x="8" y="13"/>
                  </a:lnTo>
                  <a:lnTo>
                    <a:pt x="6" y="13"/>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2" name="Freeform 182"/>
            <p:cNvSpPr>
              <a:spLocks/>
            </p:cNvSpPr>
            <p:nvPr/>
          </p:nvSpPr>
          <p:spPr bwMode="auto">
            <a:xfrm>
              <a:off x="8967790" y="12405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2147483647 h 17"/>
                <a:gd name="T18" fmla="*/ 2147483647 w 17"/>
                <a:gd name="T19" fmla="*/ 0 h 17"/>
                <a:gd name="T20" fmla="*/ 2147483647 w 17"/>
                <a:gd name="T21" fmla="*/ 0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4"/>
                  </a:lnTo>
                  <a:lnTo>
                    <a:pt x="2" y="8"/>
                  </a:lnTo>
                  <a:lnTo>
                    <a:pt x="5" y="12"/>
                  </a:lnTo>
                  <a:lnTo>
                    <a:pt x="5" y="8"/>
                  </a:lnTo>
                  <a:lnTo>
                    <a:pt x="8" y="8"/>
                  </a:lnTo>
                  <a:lnTo>
                    <a:pt x="5" y="4"/>
                  </a:lnTo>
                  <a:lnTo>
                    <a:pt x="8" y="0"/>
                  </a:lnTo>
                  <a:lnTo>
                    <a:pt x="10" y="4"/>
                  </a:lnTo>
                  <a:lnTo>
                    <a:pt x="13" y="0"/>
                  </a:lnTo>
                  <a:lnTo>
                    <a:pt x="16" y="0"/>
                  </a:lnTo>
                  <a:lnTo>
                    <a:pt x="16" y="4"/>
                  </a:lnTo>
                  <a:lnTo>
                    <a:pt x="10" y="8"/>
                  </a:lnTo>
                  <a:lnTo>
                    <a:pt x="10" y="12"/>
                  </a:lnTo>
                  <a:lnTo>
                    <a:pt x="13" y="12"/>
                  </a:lnTo>
                  <a:lnTo>
                    <a:pt x="10" y="16"/>
                  </a:lnTo>
                  <a:lnTo>
                    <a:pt x="5" y="16"/>
                  </a:lnTo>
                  <a:lnTo>
                    <a:pt x="2" y="16"/>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3" name="Freeform 183"/>
            <p:cNvSpPr>
              <a:spLocks/>
            </p:cNvSpPr>
            <p:nvPr/>
          </p:nvSpPr>
          <p:spPr bwMode="auto">
            <a:xfrm>
              <a:off x="8997952" y="12452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9" y="16"/>
                  </a:lnTo>
                  <a:lnTo>
                    <a:pt x="16" y="8"/>
                  </a:lnTo>
                  <a:lnTo>
                    <a:pt x="9" y="0"/>
                  </a:lnTo>
                  <a:lnTo>
                    <a:pt x="6" y="0"/>
                  </a:lnTo>
                  <a:lnTo>
                    <a:pt x="3" y="0"/>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4" name="Freeform 184"/>
            <p:cNvSpPr>
              <a:spLocks/>
            </p:cNvSpPr>
            <p:nvPr/>
          </p:nvSpPr>
          <p:spPr bwMode="auto">
            <a:xfrm>
              <a:off x="8982077" y="126274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0"/>
                  </a:moveTo>
                  <a:lnTo>
                    <a:pt x="4" y="16"/>
                  </a:lnTo>
                  <a:lnTo>
                    <a:pt x="8" y="16"/>
                  </a:lnTo>
                  <a:lnTo>
                    <a:pt x="16" y="0"/>
                  </a:lnTo>
                  <a:lnTo>
                    <a:pt x="12" y="0"/>
                  </a:lnTo>
                  <a:lnTo>
                    <a:pt x="8" y="10"/>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5" name="Freeform 185"/>
            <p:cNvSpPr>
              <a:spLocks/>
            </p:cNvSpPr>
            <p:nvPr/>
          </p:nvSpPr>
          <p:spPr bwMode="auto">
            <a:xfrm>
              <a:off x="8985252" y="1262749"/>
              <a:ext cx="26988" cy="26988"/>
            </a:xfrm>
            <a:custGeom>
              <a:avLst/>
              <a:gdLst>
                <a:gd name="T0" fmla="*/ 0 w 17"/>
                <a:gd name="T1" fmla="*/ 0 h 17"/>
                <a:gd name="T2" fmla="*/ 2147483647 w 17"/>
                <a:gd name="T3" fmla="*/ 0 h 17"/>
                <a:gd name="T4" fmla="*/ 0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686" name="Freeform 186"/>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2147483647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2147483647 w 476"/>
                <a:gd name="T123" fmla="*/ 2147483647 h 1126"/>
                <a:gd name="T124" fmla="*/ 2147483647 w 476"/>
                <a:gd name="T125" fmla="*/ 2147483647 h 1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
                <a:gd name="T190" fmla="*/ 0 h 1126"/>
                <a:gd name="T191" fmla="*/ 476 w 476"/>
                <a:gd name="T192" fmla="*/ 1126 h 1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lnTo>
                    <a:pt x="72" y="815"/>
                  </a:lnTo>
                  <a:lnTo>
                    <a:pt x="68" y="819"/>
                  </a:lnTo>
                  <a:lnTo>
                    <a:pt x="67" y="823"/>
                  </a:lnTo>
                  <a:lnTo>
                    <a:pt x="65" y="828"/>
                  </a:lnTo>
                  <a:lnTo>
                    <a:pt x="66" y="830"/>
                  </a:lnTo>
                  <a:lnTo>
                    <a:pt x="65" y="833"/>
                  </a:lnTo>
                  <a:lnTo>
                    <a:pt x="61" y="833"/>
                  </a:lnTo>
                  <a:lnTo>
                    <a:pt x="59" y="842"/>
                  </a:lnTo>
                  <a:lnTo>
                    <a:pt x="64" y="848"/>
                  </a:lnTo>
                  <a:lnTo>
                    <a:pt x="66" y="847"/>
                  </a:lnTo>
                  <a:lnTo>
                    <a:pt x="67" y="849"/>
                  </a:lnTo>
                  <a:lnTo>
                    <a:pt x="65" y="852"/>
                  </a:lnTo>
                  <a:lnTo>
                    <a:pt x="62" y="855"/>
                  </a:lnTo>
                  <a:lnTo>
                    <a:pt x="59" y="861"/>
                  </a:lnTo>
                  <a:lnTo>
                    <a:pt x="54" y="864"/>
                  </a:lnTo>
                  <a:lnTo>
                    <a:pt x="53" y="867"/>
                  </a:lnTo>
                  <a:lnTo>
                    <a:pt x="53" y="869"/>
                  </a:lnTo>
                  <a:lnTo>
                    <a:pt x="54" y="870"/>
                  </a:lnTo>
                  <a:lnTo>
                    <a:pt x="59" y="868"/>
                  </a:lnTo>
                  <a:lnTo>
                    <a:pt x="62" y="866"/>
                  </a:lnTo>
                  <a:lnTo>
                    <a:pt x="65" y="861"/>
                  </a:lnTo>
                  <a:lnTo>
                    <a:pt x="65" y="867"/>
                  </a:lnTo>
                  <a:lnTo>
                    <a:pt x="61" y="870"/>
                  </a:lnTo>
                  <a:lnTo>
                    <a:pt x="62" y="871"/>
                  </a:lnTo>
                  <a:lnTo>
                    <a:pt x="67" y="870"/>
                  </a:lnTo>
                  <a:lnTo>
                    <a:pt x="69" y="865"/>
                  </a:lnTo>
                  <a:lnTo>
                    <a:pt x="67" y="864"/>
                  </a:lnTo>
                  <a:lnTo>
                    <a:pt x="72" y="861"/>
                  </a:lnTo>
                  <a:lnTo>
                    <a:pt x="78" y="860"/>
                  </a:lnTo>
                  <a:lnTo>
                    <a:pt x="80" y="855"/>
                  </a:lnTo>
                  <a:lnTo>
                    <a:pt x="78" y="854"/>
                  </a:lnTo>
                  <a:lnTo>
                    <a:pt x="81" y="854"/>
                  </a:lnTo>
                  <a:lnTo>
                    <a:pt x="83" y="850"/>
                  </a:lnTo>
                  <a:lnTo>
                    <a:pt x="87" y="849"/>
                  </a:lnTo>
                  <a:lnTo>
                    <a:pt x="89" y="850"/>
                  </a:lnTo>
                  <a:lnTo>
                    <a:pt x="87" y="856"/>
                  </a:lnTo>
                  <a:lnTo>
                    <a:pt x="91" y="860"/>
                  </a:lnTo>
                  <a:lnTo>
                    <a:pt x="96" y="853"/>
                  </a:lnTo>
                  <a:lnTo>
                    <a:pt x="97" y="849"/>
                  </a:lnTo>
                  <a:lnTo>
                    <a:pt x="101" y="848"/>
                  </a:lnTo>
                  <a:lnTo>
                    <a:pt x="101" y="847"/>
                  </a:lnTo>
                  <a:lnTo>
                    <a:pt x="103" y="845"/>
                  </a:lnTo>
                  <a:lnTo>
                    <a:pt x="105" y="847"/>
                  </a:lnTo>
                  <a:lnTo>
                    <a:pt x="110" y="843"/>
                  </a:lnTo>
                  <a:lnTo>
                    <a:pt x="110" y="837"/>
                  </a:lnTo>
                  <a:lnTo>
                    <a:pt x="112" y="838"/>
                  </a:lnTo>
                  <a:lnTo>
                    <a:pt x="111" y="844"/>
                  </a:lnTo>
                  <a:lnTo>
                    <a:pt x="113" y="843"/>
                  </a:lnTo>
                  <a:lnTo>
                    <a:pt x="118" y="838"/>
                  </a:lnTo>
                  <a:lnTo>
                    <a:pt x="119" y="836"/>
                  </a:lnTo>
                  <a:lnTo>
                    <a:pt x="119" y="835"/>
                  </a:lnTo>
                  <a:lnTo>
                    <a:pt x="119" y="834"/>
                  </a:lnTo>
                  <a:lnTo>
                    <a:pt x="119" y="832"/>
                  </a:lnTo>
                  <a:lnTo>
                    <a:pt x="122" y="832"/>
                  </a:lnTo>
                  <a:lnTo>
                    <a:pt x="122" y="830"/>
                  </a:lnTo>
                  <a:lnTo>
                    <a:pt x="124" y="825"/>
                  </a:lnTo>
                  <a:lnTo>
                    <a:pt x="125" y="820"/>
                  </a:lnTo>
                  <a:lnTo>
                    <a:pt x="124" y="817"/>
                  </a:lnTo>
                  <a:lnTo>
                    <a:pt x="124" y="815"/>
                  </a:lnTo>
                  <a:lnTo>
                    <a:pt x="125" y="815"/>
                  </a:lnTo>
                  <a:lnTo>
                    <a:pt x="127" y="813"/>
                  </a:lnTo>
                  <a:lnTo>
                    <a:pt x="128" y="807"/>
                  </a:lnTo>
                  <a:lnTo>
                    <a:pt x="126" y="806"/>
                  </a:lnTo>
                  <a:lnTo>
                    <a:pt x="125" y="811"/>
                  </a:lnTo>
                  <a:lnTo>
                    <a:pt x="123" y="814"/>
                  </a:lnTo>
                  <a:lnTo>
                    <a:pt x="121" y="808"/>
                  </a:lnTo>
                  <a:lnTo>
                    <a:pt x="123" y="804"/>
                  </a:lnTo>
                  <a:lnTo>
                    <a:pt x="125" y="801"/>
                  </a:lnTo>
                  <a:lnTo>
                    <a:pt x="127" y="796"/>
                  </a:lnTo>
                  <a:lnTo>
                    <a:pt x="125" y="793"/>
                  </a:lnTo>
                  <a:lnTo>
                    <a:pt x="127" y="789"/>
                  </a:lnTo>
                  <a:lnTo>
                    <a:pt x="124" y="793"/>
                  </a:lnTo>
                  <a:lnTo>
                    <a:pt x="123" y="792"/>
                  </a:lnTo>
                  <a:lnTo>
                    <a:pt x="123" y="788"/>
                  </a:lnTo>
                  <a:lnTo>
                    <a:pt x="122" y="787"/>
                  </a:lnTo>
                  <a:lnTo>
                    <a:pt x="121" y="792"/>
                  </a:lnTo>
                  <a:lnTo>
                    <a:pt x="119" y="790"/>
                  </a:lnTo>
                  <a:lnTo>
                    <a:pt x="117" y="789"/>
                  </a:lnTo>
                  <a:lnTo>
                    <a:pt x="116" y="787"/>
                  </a:lnTo>
                  <a:lnTo>
                    <a:pt x="114" y="788"/>
                  </a:lnTo>
                  <a:lnTo>
                    <a:pt x="115" y="790"/>
                  </a:lnTo>
                  <a:lnTo>
                    <a:pt x="113" y="790"/>
                  </a:lnTo>
                  <a:lnTo>
                    <a:pt x="112" y="788"/>
                  </a:lnTo>
                  <a:lnTo>
                    <a:pt x="113" y="786"/>
                  </a:lnTo>
                  <a:lnTo>
                    <a:pt x="114" y="787"/>
                  </a:lnTo>
                  <a:lnTo>
                    <a:pt x="115" y="785"/>
                  </a:lnTo>
                  <a:lnTo>
                    <a:pt x="112" y="784"/>
                  </a:lnTo>
                  <a:lnTo>
                    <a:pt x="109" y="784"/>
                  </a:lnTo>
                  <a:lnTo>
                    <a:pt x="106" y="786"/>
                  </a:lnTo>
                  <a:lnTo>
                    <a:pt x="105" y="787"/>
                  </a:lnTo>
                  <a:lnTo>
                    <a:pt x="106" y="790"/>
                  </a:lnTo>
                  <a:lnTo>
                    <a:pt x="106" y="792"/>
                  </a:lnTo>
                  <a:lnTo>
                    <a:pt x="105" y="792"/>
                  </a:lnTo>
                  <a:lnTo>
                    <a:pt x="106" y="794"/>
                  </a:lnTo>
                  <a:lnTo>
                    <a:pt x="103" y="796"/>
                  </a:lnTo>
                  <a:lnTo>
                    <a:pt x="101" y="795"/>
                  </a:lnTo>
                  <a:lnTo>
                    <a:pt x="102" y="792"/>
                  </a:lnTo>
                  <a:lnTo>
                    <a:pt x="100" y="791"/>
                  </a:lnTo>
                  <a:lnTo>
                    <a:pt x="99" y="788"/>
                  </a:lnTo>
                  <a:lnTo>
                    <a:pt x="98" y="786"/>
                  </a:lnTo>
                  <a:lnTo>
                    <a:pt x="96" y="788"/>
                  </a:lnTo>
                  <a:lnTo>
                    <a:pt x="92" y="789"/>
                  </a:lnTo>
                  <a:lnTo>
                    <a:pt x="93" y="791"/>
                  </a:lnTo>
                  <a:lnTo>
                    <a:pt x="95" y="793"/>
                  </a:lnTo>
                  <a:lnTo>
                    <a:pt x="93" y="795"/>
                  </a:lnTo>
                  <a:lnTo>
                    <a:pt x="91" y="794"/>
                  </a:lnTo>
                  <a:lnTo>
                    <a:pt x="90" y="796"/>
                  </a:lnTo>
                  <a:lnTo>
                    <a:pt x="89" y="794"/>
                  </a:lnTo>
                  <a:lnTo>
                    <a:pt x="89" y="790"/>
                  </a:lnTo>
                  <a:lnTo>
                    <a:pt x="86" y="790"/>
                  </a:lnTo>
                  <a:lnTo>
                    <a:pt x="87" y="794"/>
                  </a:lnTo>
                  <a:lnTo>
                    <a:pt x="88" y="796"/>
                  </a:lnTo>
                  <a:lnTo>
                    <a:pt x="86" y="796"/>
                  </a:lnTo>
                  <a:lnTo>
                    <a:pt x="84" y="796"/>
                  </a:lnTo>
                  <a:lnTo>
                    <a:pt x="84" y="797"/>
                  </a:lnTo>
                  <a:lnTo>
                    <a:pt x="87" y="799"/>
                  </a:lnTo>
                  <a:lnTo>
                    <a:pt x="88" y="801"/>
                  </a:lnTo>
                  <a:lnTo>
                    <a:pt x="86" y="801"/>
                  </a:lnTo>
                  <a:lnTo>
                    <a:pt x="87" y="802"/>
                  </a:lnTo>
                  <a:lnTo>
                    <a:pt x="88" y="804"/>
                  </a:lnTo>
                  <a:lnTo>
                    <a:pt x="87" y="805"/>
                  </a:lnTo>
                  <a:lnTo>
                    <a:pt x="89" y="811"/>
                  </a:lnTo>
                  <a:lnTo>
                    <a:pt x="91" y="816"/>
                  </a:lnTo>
                  <a:lnTo>
                    <a:pt x="92" y="820"/>
                  </a:lnTo>
                  <a:lnTo>
                    <a:pt x="92" y="823"/>
                  </a:lnTo>
                  <a:lnTo>
                    <a:pt x="93" y="826"/>
                  </a:lnTo>
                  <a:lnTo>
                    <a:pt x="92" y="827"/>
                  </a:lnTo>
                  <a:lnTo>
                    <a:pt x="91" y="827"/>
                  </a:lnTo>
                  <a:lnTo>
                    <a:pt x="90" y="828"/>
                  </a:lnTo>
                  <a:lnTo>
                    <a:pt x="89" y="826"/>
                  </a:lnTo>
                  <a:lnTo>
                    <a:pt x="88" y="827"/>
                  </a:lnTo>
                  <a:lnTo>
                    <a:pt x="85" y="822"/>
                  </a:lnTo>
                  <a:lnTo>
                    <a:pt x="83" y="821"/>
                  </a:lnTo>
                  <a:lnTo>
                    <a:pt x="85" y="821"/>
                  </a:lnTo>
                  <a:lnTo>
                    <a:pt x="86" y="820"/>
                  </a:lnTo>
                  <a:lnTo>
                    <a:pt x="85" y="817"/>
                  </a:lnTo>
                  <a:lnTo>
                    <a:pt x="83" y="818"/>
                  </a:lnTo>
                  <a:lnTo>
                    <a:pt x="82" y="815"/>
                  </a:lnTo>
                  <a:lnTo>
                    <a:pt x="82" y="814"/>
                  </a:lnTo>
                  <a:lnTo>
                    <a:pt x="78" y="815"/>
                  </a:lnTo>
                  <a:lnTo>
                    <a:pt x="77" y="814"/>
                  </a:lnTo>
                  <a:lnTo>
                    <a:pt x="77" y="811"/>
                  </a:lnTo>
                  <a:lnTo>
                    <a:pt x="76" y="810"/>
                  </a:lnTo>
                  <a:lnTo>
                    <a:pt x="72" y="813"/>
                  </a:lnTo>
                  <a:lnTo>
                    <a:pt x="74" y="815"/>
                  </a:lnTo>
                  <a:lnTo>
                    <a:pt x="72" y="815"/>
                  </a:lnTo>
                  <a:lnTo>
                    <a:pt x="255" y="552"/>
                  </a:lnTo>
                  <a:lnTo>
                    <a:pt x="131" y="910"/>
                  </a:lnTo>
                  <a:lnTo>
                    <a:pt x="133" y="915"/>
                  </a:lnTo>
                  <a:lnTo>
                    <a:pt x="133" y="918"/>
                  </a:lnTo>
                  <a:lnTo>
                    <a:pt x="136" y="916"/>
                  </a:lnTo>
                  <a:lnTo>
                    <a:pt x="137" y="909"/>
                  </a:lnTo>
                  <a:lnTo>
                    <a:pt x="140" y="902"/>
                  </a:lnTo>
                  <a:lnTo>
                    <a:pt x="144" y="897"/>
                  </a:lnTo>
                  <a:lnTo>
                    <a:pt x="147" y="891"/>
                  </a:lnTo>
                  <a:lnTo>
                    <a:pt x="148" y="889"/>
                  </a:lnTo>
                  <a:lnTo>
                    <a:pt x="151" y="881"/>
                  </a:lnTo>
                  <a:lnTo>
                    <a:pt x="153" y="875"/>
                  </a:lnTo>
                  <a:lnTo>
                    <a:pt x="154" y="867"/>
                  </a:lnTo>
                  <a:lnTo>
                    <a:pt x="157" y="864"/>
                  </a:lnTo>
                  <a:lnTo>
                    <a:pt x="160" y="859"/>
                  </a:lnTo>
                  <a:lnTo>
                    <a:pt x="161" y="861"/>
                  </a:lnTo>
                  <a:lnTo>
                    <a:pt x="164" y="858"/>
                  </a:lnTo>
                  <a:lnTo>
                    <a:pt x="167" y="855"/>
                  </a:lnTo>
                  <a:lnTo>
                    <a:pt x="166" y="851"/>
                  </a:lnTo>
                  <a:lnTo>
                    <a:pt x="160" y="850"/>
                  </a:lnTo>
                  <a:lnTo>
                    <a:pt x="164" y="847"/>
                  </a:lnTo>
                  <a:lnTo>
                    <a:pt x="163" y="841"/>
                  </a:lnTo>
                  <a:lnTo>
                    <a:pt x="165" y="837"/>
                  </a:lnTo>
                  <a:lnTo>
                    <a:pt x="165" y="834"/>
                  </a:lnTo>
                  <a:lnTo>
                    <a:pt x="162" y="831"/>
                  </a:lnTo>
                  <a:lnTo>
                    <a:pt x="159" y="836"/>
                  </a:lnTo>
                  <a:lnTo>
                    <a:pt x="154" y="841"/>
                  </a:lnTo>
                  <a:lnTo>
                    <a:pt x="150" y="846"/>
                  </a:lnTo>
                  <a:lnTo>
                    <a:pt x="148" y="848"/>
                  </a:lnTo>
                  <a:lnTo>
                    <a:pt x="148" y="850"/>
                  </a:lnTo>
                  <a:lnTo>
                    <a:pt x="147" y="853"/>
                  </a:lnTo>
                  <a:lnTo>
                    <a:pt x="147" y="857"/>
                  </a:lnTo>
                  <a:lnTo>
                    <a:pt x="145" y="859"/>
                  </a:lnTo>
                  <a:lnTo>
                    <a:pt x="144" y="860"/>
                  </a:lnTo>
                  <a:lnTo>
                    <a:pt x="145" y="862"/>
                  </a:lnTo>
                  <a:lnTo>
                    <a:pt x="142" y="863"/>
                  </a:lnTo>
                  <a:lnTo>
                    <a:pt x="141" y="871"/>
                  </a:lnTo>
                  <a:lnTo>
                    <a:pt x="137" y="877"/>
                  </a:lnTo>
                  <a:lnTo>
                    <a:pt x="136" y="883"/>
                  </a:lnTo>
                  <a:lnTo>
                    <a:pt x="135" y="889"/>
                  </a:lnTo>
                  <a:lnTo>
                    <a:pt x="133" y="897"/>
                  </a:lnTo>
                  <a:lnTo>
                    <a:pt x="131" y="902"/>
                  </a:lnTo>
                  <a:lnTo>
                    <a:pt x="131" y="907"/>
                  </a:lnTo>
                  <a:lnTo>
                    <a:pt x="131" y="910"/>
                  </a:lnTo>
                  <a:lnTo>
                    <a:pt x="255" y="552"/>
                  </a:lnTo>
                  <a:lnTo>
                    <a:pt x="191" y="788"/>
                  </a:lnTo>
                  <a:lnTo>
                    <a:pt x="186" y="790"/>
                  </a:lnTo>
                  <a:lnTo>
                    <a:pt x="181" y="790"/>
                  </a:lnTo>
                  <a:lnTo>
                    <a:pt x="175" y="790"/>
                  </a:lnTo>
                  <a:lnTo>
                    <a:pt x="177" y="792"/>
                  </a:lnTo>
                  <a:lnTo>
                    <a:pt x="182" y="793"/>
                  </a:lnTo>
                  <a:lnTo>
                    <a:pt x="187" y="793"/>
                  </a:lnTo>
                  <a:lnTo>
                    <a:pt x="189" y="790"/>
                  </a:lnTo>
                  <a:lnTo>
                    <a:pt x="190" y="792"/>
                  </a:lnTo>
                  <a:lnTo>
                    <a:pt x="189" y="794"/>
                  </a:lnTo>
                  <a:lnTo>
                    <a:pt x="191" y="795"/>
                  </a:lnTo>
                  <a:lnTo>
                    <a:pt x="193" y="796"/>
                  </a:lnTo>
                  <a:lnTo>
                    <a:pt x="190" y="800"/>
                  </a:lnTo>
                  <a:lnTo>
                    <a:pt x="200" y="802"/>
                  </a:lnTo>
                  <a:lnTo>
                    <a:pt x="202" y="802"/>
                  </a:lnTo>
                  <a:lnTo>
                    <a:pt x="205" y="800"/>
                  </a:lnTo>
                  <a:lnTo>
                    <a:pt x="202" y="798"/>
                  </a:lnTo>
                  <a:lnTo>
                    <a:pt x="208" y="796"/>
                  </a:lnTo>
                  <a:lnTo>
                    <a:pt x="208" y="794"/>
                  </a:lnTo>
                  <a:lnTo>
                    <a:pt x="213" y="793"/>
                  </a:lnTo>
                  <a:lnTo>
                    <a:pt x="219" y="792"/>
                  </a:lnTo>
                  <a:lnTo>
                    <a:pt x="224" y="790"/>
                  </a:lnTo>
                  <a:lnTo>
                    <a:pt x="226" y="787"/>
                  </a:lnTo>
                  <a:lnTo>
                    <a:pt x="225" y="786"/>
                  </a:lnTo>
                  <a:lnTo>
                    <a:pt x="212" y="792"/>
                  </a:lnTo>
                  <a:lnTo>
                    <a:pt x="206" y="790"/>
                  </a:lnTo>
                  <a:lnTo>
                    <a:pt x="205" y="790"/>
                  </a:lnTo>
                  <a:lnTo>
                    <a:pt x="202" y="790"/>
                  </a:lnTo>
                  <a:lnTo>
                    <a:pt x="202" y="791"/>
                  </a:lnTo>
                  <a:lnTo>
                    <a:pt x="202" y="788"/>
                  </a:lnTo>
                  <a:lnTo>
                    <a:pt x="201" y="789"/>
                  </a:lnTo>
                  <a:lnTo>
                    <a:pt x="200" y="791"/>
                  </a:lnTo>
                  <a:lnTo>
                    <a:pt x="198" y="790"/>
                  </a:lnTo>
                  <a:lnTo>
                    <a:pt x="197" y="788"/>
                  </a:lnTo>
                  <a:lnTo>
                    <a:pt x="194" y="790"/>
                  </a:lnTo>
                  <a:lnTo>
                    <a:pt x="191" y="788"/>
                  </a:lnTo>
                  <a:lnTo>
                    <a:pt x="255" y="552"/>
                  </a:lnTo>
                </a:path>
              </a:pathLst>
            </a:custGeom>
            <a:solidFill>
              <a:srgbClr val="FF0000"/>
            </a:solidFill>
            <a:ln w="9525" cap="rnd">
              <a:noFill/>
              <a:round/>
              <a:headEnd/>
              <a:tailEnd/>
            </a:ln>
          </p:spPr>
          <p:txBody>
            <a:bodyPr/>
            <a:lstStyle/>
            <a:p>
              <a:endParaRPr lang="en-GB" dirty="0"/>
            </a:p>
          </p:txBody>
        </p:sp>
        <p:sp>
          <p:nvSpPr>
            <p:cNvPr id="687" name="Freeform 187"/>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0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
                <a:gd name="T184" fmla="*/ 0 h 1126"/>
                <a:gd name="T185" fmla="*/ 476 w 476"/>
                <a:gd name="T186" fmla="*/ 1126 h 1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path>
              </a:pathLst>
            </a:custGeom>
            <a:noFill/>
            <a:ln w="9525" cap="rnd">
              <a:noFill/>
              <a:round/>
              <a:headEnd/>
              <a:tailEnd/>
            </a:ln>
          </p:spPr>
          <p:txBody>
            <a:bodyPr/>
            <a:lstStyle/>
            <a:p>
              <a:endParaRPr lang="en-GB" dirty="0"/>
            </a:p>
          </p:txBody>
        </p:sp>
        <p:sp>
          <p:nvSpPr>
            <p:cNvPr id="688" name="Freeform 188"/>
            <p:cNvSpPr>
              <a:spLocks/>
            </p:cNvSpPr>
            <p:nvPr/>
          </p:nvSpPr>
          <p:spPr bwMode="auto">
            <a:xfrm>
              <a:off x="8337552" y="1496112"/>
              <a:ext cx="735013" cy="1316037"/>
            </a:xfrm>
            <a:custGeom>
              <a:avLst/>
              <a:gdLst>
                <a:gd name="T0" fmla="*/ 2147483647 w 463"/>
                <a:gd name="T1" fmla="*/ 2147483647 h 829"/>
                <a:gd name="T2" fmla="*/ 2147483647 w 463"/>
                <a:gd name="T3" fmla="*/ 2147483647 h 829"/>
                <a:gd name="T4" fmla="*/ 2147483647 w 463"/>
                <a:gd name="T5" fmla="*/ 2147483647 h 829"/>
                <a:gd name="T6" fmla="*/ 2147483647 w 463"/>
                <a:gd name="T7" fmla="*/ 2147483647 h 829"/>
                <a:gd name="T8" fmla="*/ 2147483647 w 463"/>
                <a:gd name="T9" fmla="*/ 2147483647 h 829"/>
                <a:gd name="T10" fmla="*/ 2147483647 w 463"/>
                <a:gd name="T11" fmla="*/ 2147483647 h 829"/>
                <a:gd name="T12" fmla="*/ 2147483647 w 463"/>
                <a:gd name="T13" fmla="*/ 2147483647 h 829"/>
                <a:gd name="T14" fmla="*/ 2147483647 w 463"/>
                <a:gd name="T15" fmla="*/ 2147483647 h 829"/>
                <a:gd name="T16" fmla="*/ 2147483647 w 463"/>
                <a:gd name="T17" fmla="*/ 2147483647 h 829"/>
                <a:gd name="T18" fmla="*/ 2147483647 w 463"/>
                <a:gd name="T19" fmla="*/ 2147483647 h 829"/>
                <a:gd name="T20" fmla="*/ 2147483647 w 463"/>
                <a:gd name="T21" fmla="*/ 2147483647 h 829"/>
                <a:gd name="T22" fmla="*/ 2147483647 w 463"/>
                <a:gd name="T23" fmla="*/ 2147483647 h 829"/>
                <a:gd name="T24" fmla="*/ 2147483647 w 463"/>
                <a:gd name="T25" fmla="*/ 2147483647 h 829"/>
                <a:gd name="T26" fmla="*/ 2147483647 w 463"/>
                <a:gd name="T27" fmla="*/ 2147483647 h 829"/>
                <a:gd name="T28" fmla="*/ 2147483647 w 463"/>
                <a:gd name="T29" fmla="*/ 2147483647 h 829"/>
                <a:gd name="T30" fmla="*/ 2147483647 w 463"/>
                <a:gd name="T31" fmla="*/ 2147483647 h 829"/>
                <a:gd name="T32" fmla="*/ 2147483647 w 463"/>
                <a:gd name="T33" fmla="*/ 2147483647 h 829"/>
                <a:gd name="T34" fmla="*/ 2147483647 w 463"/>
                <a:gd name="T35" fmla="*/ 2147483647 h 829"/>
                <a:gd name="T36" fmla="*/ 2147483647 w 463"/>
                <a:gd name="T37" fmla="*/ 2147483647 h 829"/>
                <a:gd name="T38" fmla="*/ 2147483647 w 463"/>
                <a:gd name="T39" fmla="*/ 2147483647 h 829"/>
                <a:gd name="T40" fmla="*/ 2147483647 w 463"/>
                <a:gd name="T41" fmla="*/ 2147483647 h 829"/>
                <a:gd name="T42" fmla="*/ 2147483647 w 463"/>
                <a:gd name="T43" fmla="*/ 2147483647 h 829"/>
                <a:gd name="T44" fmla="*/ 2147483647 w 463"/>
                <a:gd name="T45" fmla="*/ 2147483647 h 829"/>
                <a:gd name="T46" fmla="*/ 2147483647 w 463"/>
                <a:gd name="T47" fmla="*/ 2147483647 h 829"/>
                <a:gd name="T48" fmla="*/ 2147483647 w 463"/>
                <a:gd name="T49" fmla="*/ 2147483647 h 829"/>
                <a:gd name="T50" fmla="*/ 2147483647 w 463"/>
                <a:gd name="T51" fmla="*/ 2147483647 h 829"/>
                <a:gd name="T52" fmla="*/ 2147483647 w 463"/>
                <a:gd name="T53" fmla="*/ 2147483647 h 829"/>
                <a:gd name="T54" fmla="*/ 2147483647 w 463"/>
                <a:gd name="T55" fmla="*/ 2147483647 h 829"/>
                <a:gd name="T56" fmla="*/ 2147483647 w 463"/>
                <a:gd name="T57" fmla="*/ 2147483647 h 829"/>
                <a:gd name="T58" fmla="*/ 2147483647 w 463"/>
                <a:gd name="T59" fmla="*/ 2147483647 h 829"/>
                <a:gd name="T60" fmla="*/ 2147483647 w 463"/>
                <a:gd name="T61" fmla="*/ 2147483647 h 829"/>
                <a:gd name="T62" fmla="*/ 2147483647 w 463"/>
                <a:gd name="T63" fmla="*/ 2147483647 h 829"/>
                <a:gd name="T64" fmla="*/ 2147483647 w 463"/>
                <a:gd name="T65" fmla="*/ 2147483647 h 829"/>
                <a:gd name="T66" fmla="*/ 2147483647 w 463"/>
                <a:gd name="T67" fmla="*/ 2147483647 h 829"/>
                <a:gd name="T68" fmla="*/ 2147483647 w 463"/>
                <a:gd name="T69" fmla="*/ 2147483647 h 829"/>
                <a:gd name="T70" fmla="*/ 2147483647 w 463"/>
                <a:gd name="T71" fmla="*/ 2147483647 h 829"/>
                <a:gd name="T72" fmla="*/ 2147483647 w 463"/>
                <a:gd name="T73" fmla="*/ 2147483647 h 829"/>
                <a:gd name="T74" fmla="*/ 2147483647 w 463"/>
                <a:gd name="T75" fmla="*/ 2147483647 h 829"/>
                <a:gd name="T76" fmla="*/ 2147483647 w 463"/>
                <a:gd name="T77" fmla="*/ 2147483647 h 829"/>
                <a:gd name="T78" fmla="*/ 2147483647 w 463"/>
                <a:gd name="T79" fmla="*/ 2147483647 h 829"/>
                <a:gd name="T80" fmla="*/ 2147483647 w 463"/>
                <a:gd name="T81" fmla="*/ 2147483647 h 829"/>
                <a:gd name="T82" fmla="*/ 2147483647 w 463"/>
                <a:gd name="T83" fmla="*/ 2147483647 h 829"/>
                <a:gd name="T84" fmla="*/ 2147483647 w 463"/>
                <a:gd name="T85" fmla="*/ 2147483647 h 829"/>
                <a:gd name="T86" fmla="*/ 2147483647 w 463"/>
                <a:gd name="T87" fmla="*/ 2147483647 h 829"/>
                <a:gd name="T88" fmla="*/ 2147483647 w 463"/>
                <a:gd name="T89" fmla="*/ 2147483647 h 829"/>
                <a:gd name="T90" fmla="*/ 2147483647 w 463"/>
                <a:gd name="T91" fmla="*/ 2147483647 h 829"/>
                <a:gd name="T92" fmla="*/ 2147483647 w 463"/>
                <a:gd name="T93" fmla="*/ 2147483647 h 829"/>
                <a:gd name="T94" fmla="*/ 2147483647 w 463"/>
                <a:gd name="T95" fmla="*/ 2147483647 h 829"/>
                <a:gd name="T96" fmla="*/ 2147483647 w 463"/>
                <a:gd name="T97" fmla="*/ 2147483647 h 829"/>
                <a:gd name="T98" fmla="*/ 2147483647 w 463"/>
                <a:gd name="T99" fmla="*/ 2147483647 h 829"/>
                <a:gd name="T100" fmla="*/ 2147483647 w 463"/>
                <a:gd name="T101" fmla="*/ 2147483647 h 829"/>
                <a:gd name="T102" fmla="*/ 2147483647 w 463"/>
                <a:gd name="T103" fmla="*/ 2147483647 h 829"/>
                <a:gd name="T104" fmla="*/ 2147483647 w 463"/>
                <a:gd name="T105" fmla="*/ 2147483647 h 829"/>
                <a:gd name="T106" fmla="*/ 2147483647 w 463"/>
                <a:gd name="T107" fmla="*/ 2147483647 h 829"/>
                <a:gd name="T108" fmla="*/ 2147483647 w 463"/>
                <a:gd name="T109" fmla="*/ 2147483647 h 829"/>
                <a:gd name="T110" fmla="*/ 2147483647 w 463"/>
                <a:gd name="T111" fmla="*/ 2147483647 h 829"/>
                <a:gd name="T112" fmla="*/ 2147483647 w 463"/>
                <a:gd name="T113" fmla="*/ 2147483647 h 829"/>
                <a:gd name="T114" fmla="*/ 2147483647 w 463"/>
                <a:gd name="T115" fmla="*/ 2147483647 h 829"/>
                <a:gd name="T116" fmla="*/ 2147483647 w 463"/>
                <a:gd name="T117" fmla="*/ 2147483647 h 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829"/>
                <a:gd name="T179" fmla="*/ 463 w 463"/>
                <a:gd name="T180" fmla="*/ 829 h 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829">
                  <a:moveTo>
                    <a:pt x="0" y="814"/>
                  </a:moveTo>
                  <a:lnTo>
                    <a:pt x="3" y="825"/>
                  </a:lnTo>
                  <a:lnTo>
                    <a:pt x="4" y="827"/>
                  </a:lnTo>
                  <a:lnTo>
                    <a:pt x="6" y="828"/>
                  </a:lnTo>
                  <a:lnTo>
                    <a:pt x="11" y="825"/>
                  </a:lnTo>
                  <a:lnTo>
                    <a:pt x="14" y="815"/>
                  </a:lnTo>
                  <a:lnTo>
                    <a:pt x="17" y="808"/>
                  </a:lnTo>
                  <a:lnTo>
                    <a:pt x="17" y="805"/>
                  </a:lnTo>
                  <a:lnTo>
                    <a:pt x="19" y="792"/>
                  </a:lnTo>
                  <a:lnTo>
                    <a:pt x="16" y="781"/>
                  </a:lnTo>
                  <a:lnTo>
                    <a:pt x="13" y="768"/>
                  </a:lnTo>
                  <a:lnTo>
                    <a:pt x="20" y="764"/>
                  </a:lnTo>
                  <a:lnTo>
                    <a:pt x="23" y="760"/>
                  </a:lnTo>
                  <a:lnTo>
                    <a:pt x="24" y="757"/>
                  </a:lnTo>
                  <a:lnTo>
                    <a:pt x="23" y="754"/>
                  </a:lnTo>
                  <a:lnTo>
                    <a:pt x="23" y="752"/>
                  </a:lnTo>
                  <a:lnTo>
                    <a:pt x="21" y="750"/>
                  </a:lnTo>
                  <a:lnTo>
                    <a:pt x="21" y="748"/>
                  </a:lnTo>
                  <a:lnTo>
                    <a:pt x="26" y="745"/>
                  </a:lnTo>
                  <a:lnTo>
                    <a:pt x="32" y="745"/>
                  </a:lnTo>
                  <a:lnTo>
                    <a:pt x="34" y="745"/>
                  </a:lnTo>
                  <a:lnTo>
                    <a:pt x="37" y="744"/>
                  </a:lnTo>
                  <a:lnTo>
                    <a:pt x="40" y="740"/>
                  </a:lnTo>
                  <a:lnTo>
                    <a:pt x="45" y="735"/>
                  </a:lnTo>
                  <a:lnTo>
                    <a:pt x="48" y="726"/>
                  </a:lnTo>
                  <a:lnTo>
                    <a:pt x="49" y="719"/>
                  </a:lnTo>
                  <a:lnTo>
                    <a:pt x="47" y="710"/>
                  </a:lnTo>
                  <a:lnTo>
                    <a:pt x="50" y="707"/>
                  </a:lnTo>
                  <a:lnTo>
                    <a:pt x="52" y="702"/>
                  </a:lnTo>
                  <a:lnTo>
                    <a:pt x="52" y="697"/>
                  </a:lnTo>
                  <a:lnTo>
                    <a:pt x="52" y="692"/>
                  </a:lnTo>
                  <a:lnTo>
                    <a:pt x="50" y="689"/>
                  </a:lnTo>
                  <a:lnTo>
                    <a:pt x="48" y="686"/>
                  </a:lnTo>
                  <a:lnTo>
                    <a:pt x="48" y="682"/>
                  </a:lnTo>
                  <a:lnTo>
                    <a:pt x="44" y="677"/>
                  </a:lnTo>
                  <a:lnTo>
                    <a:pt x="42" y="671"/>
                  </a:lnTo>
                  <a:lnTo>
                    <a:pt x="40" y="665"/>
                  </a:lnTo>
                  <a:lnTo>
                    <a:pt x="39" y="660"/>
                  </a:lnTo>
                  <a:lnTo>
                    <a:pt x="38" y="656"/>
                  </a:lnTo>
                  <a:lnTo>
                    <a:pt x="36" y="651"/>
                  </a:lnTo>
                  <a:lnTo>
                    <a:pt x="41" y="650"/>
                  </a:lnTo>
                  <a:lnTo>
                    <a:pt x="45" y="649"/>
                  </a:lnTo>
                  <a:lnTo>
                    <a:pt x="49" y="649"/>
                  </a:lnTo>
                  <a:lnTo>
                    <a:pt x="52" y="648"/>
                  </a:lnTo>
                  <a:lnTo>
                    <a:pt x="53" y="641"/>
                  </a:lnTo>
                  <a:lnTo>
                    <a:pt x="58" y="634"/>
                  </a:lnTo>
                  <a:lnTo>
                    <a:pt x="59" y="631"/>
                  </a:lnTo>
                  <a:lnTo>
                    <a:pt x="58" y="628"/>
                  </a:lnTo>
                  <a:lnTo>
                    <a:pt x="60" y="623"/>
                  </a:lnTo>
                  <a:lnTo>
                    <a:pt x="48" y="606"/>
                  </a:lnTo>
                  <a:lnTo>
                    <a:pt x="43" y="606"/>
                  </a:lnTo>
                  <a:lnTo>
                    <a:pt x="31" y="594"/>
                  </a:lnTo>
                  <a:lnTo>
                    <a:pt x="35" y="563"/>
                  </a:lnTo>
                  <a:lnTo>
                    <a:pt x="34" y="561"/>
                  </a:lnTo>
                  <a:lnTo>
                    <a:pt x="36" y="547"/>
                  </a:lnTo>
                  <a:lnTo>
                    <a:pt x="34" y="543"/>
                  </a:lnTo>
                  <a:lnTo>
                    <a:pt x="34" y="540"/>
                  </a:lnTo>
                  <a:lnTo>
                    <a:pt x="33" y="535"/>
                  </a:lnTo>
                  <a:lnTo>
                    <a:pt x="31" y="530"/>
                  </a:lnTo>
                  <a:lnTo>
                    <a:pt x="28" y="521"/>
                  </a:lnTo>
                  <a:lnTo>
                    <a:pt x="30" y="510"/>
                  </a:lnTo>
                  <a:lnTo>
                    <a:pt x="29" y="497"/>
                  </a:lnTo>
                  <a:lnTo>
                    <a:pt x="34" y="488"/>
                  </a:lnTo>
                  <a:lnTo>
                    <a:pt x="34" y="486"/>
                  </a:lnTo>
                  <a:lnTo>
                    <a:pt x="33" y="484"/>
                  </a:lnTo>
                  <a:lnTo>
                    <a:pt x="28" y="475"/>
                  </a:lnTo>
                  <a:lnTo>
                    <a:pt x="26" y="469"/>
                  </a:lnTo>
                  <a:lnTo>
                    <a:pt x="25" y="467"/>
                  </a:lnTo>
                  <a:lnTo>
                    <a:pt x="29" y="459"/>
                  </a:lnTo>
                  <a:lnTo>
                    <a:pt x="34" y="451"/>
                  </a:lnTo>
                  <a:lnTo>
                    <a:pt x="31" y="442"/>
                  </a:lnTo>
                  <a:lnTo>
                    <a:pt x="35" y="437"/>
                  </a:lnTo>
                  <a:lnTo>
                    <a:pt x="39" y="431"/>
                  </a:lnTo>
                  <a:lnTo>
                    <a:pt x="44" y="421"/>
                  </a:lnTo>
                  <a:lnTo>
                    <a:pt x="52" y="410"/>
                  </a:lnTo>
                  <a:lnTo>
                    <a:pt x="60" y="403"/>
                  </a:lnTo>
                  <a:lnTo>
                    <a:pt x="73" y="399"/>
                  </a:lnTo>
                  <a:lnTo>
                    <a:pt x="99" y="406"/>
                  </a:lnTo>
                  <a:lnTo>
                    <a:pt x="106" y="392"/>
                  </a:lnTo>
                  <a:lnTo>
                    <a:pt x="105" y="370"/>
                  </a:lnTo>
                  <a:lnTo>
                    <a:pt x="87" y="359"/>
                  </a:lnTo>
                  <a:lnTo>
                    <a:pt x="111" y="315"/>
                  </a:lnTo>
                  <a:lnTo>
                    <a:pt x="112" y="306"/>
                  </a:lnTo>
                  <a:lnTo>
                    <a:pt x="117" y="301"/>
                  </a:lnTo>
                  <a:lnTo>
                    <a:pt x="117" y="269"/>
                  </a:lnTo>
                  <a:lnTo>
                    <a:pt x="119" y="262"/>
                  </a:lnTo>
                  <a:lnTo>
                    <a:pt x="115" y="237"/>
                  </a:lnTo>
                  <a:lnTo>
                    <a:pt x="133" y="235"/>
                  </a:lnTo>
                  <a:lnTo>
                    <a:pt x="149" y="223"/>
                  </a:lnTo>
                  <a:lnTo>
                    <a:pt x="148" y="219"/>
                  </a:lnTo>
                  <a:lnTo>
                    <a:pt x="144" y="208"/>
                  </a:lnTo>
                  <a:lnTo>
                    <a:pt x="154" y="198"/>
                  </a:lnTo>
                  <a:lnTo>
                    <a:pt x="165" y="174"/>
                  </a:lnTo>
                  <a:lnTo>
                    <a:pt x="174" y="166"/>
                  </a:lnTo>
                  <a:lnTo>
                    <a:pt x="178" y="163"/>
                  </a:lnTo>
                  <a:lnTo>
                    <a:pt x="178" y="151"/>
                  </a:lnTo>
                  <a:lnTo>
                    <a:pt x="172" y="142"/>
                  </a:lnTo>
                  <a:lnTo>
                    <a:pt x="166" y="134"/>
                  </a:lnTo>
                  <a:lnTo>
                    <a:pt x="168" y="128"/>
                  </a:lnTo>
                  <a:lnTo>
                    <a:pt x="177" y="125"/>
                  </a:lnTo>
                  <a:lnTo>
                    <a:pt x="182" y="118"/>
                  </a:lnTo>
                  <a:lnTo>
                    <a:pt x="185" y="102"/>
                  </a:lnTo>
                  <a:lnTo>
                    <a:pt x="187" y="96"/>
                  </a:lnTo>
                  <a:lnTo>
                    <a:pt x="201" y="84"/>
                  </a:lnTo>
                  <a:lnTo>
                    <a:pt x="203" y="81"/>
                  </a:lnTo>
                  <a:lnTo>
                    <a:pt x="219" y="86"/>
                  </a:lnTo>
                  <a:lnTo>
                    <a:pt x="226" y="90"/>
                  </a:lnTo>
                  <a:lnTo>
                    <a:pt x="233" y="71"/>
                  </a:lnTo>
                  <a:lnTo>
                    <a:pt x="230" y="56"/>
                  </a:lnTo>
                  <a:lnTo>
                    <a:pt x="230" y="48"/>
                  </a:lnTo>
                  <a:lnTo>
                    <a:pt x="230" y="47"/>
                  </a:lnTo>
                  <a:lnTo>
                    <a:pt x="237" y="43"/>
                  </a:lnTo>
                  <a:lnTo>
                    <a:pt x="242" y="45"/>
                  </a:lnTo>
                  <a:lnTo>
                    <a:pt x="247" y="47"/>
                  </a:lnTo>
                  <a:lnTo>
                    <a:pt x="259" y="47"/>
                  </a:lnTo>
                  <a:lnTo>
                    <a:pt x="291" y="55"/>
                  </a:lnTo>
                  <a:lnTo>
                    <a:pt x="299" y="42"/>
                  </a:lnTo>
                  <a:lnTo>
                    <a:pt x="294" y="42"/>
                  </a:lnTo>
                  <a:lnTo>
                    <a:pt x="290" y="41"/>
                  </a:lnTo>
                  <a:lnTo>
                    <a:pt x="298" y="32"/>
                  </a:lnTo>
                  <a:lnTo>
                    <a:pt x="302" y="19"/>
                  </a:lnTo>
                  <a:lnTo>
                    <a:pt x="300" y="11"/>
                  </a:lnTo>
                  <a:lnTo>
                    <a:pt x="291" y="3"/>
                  </a:lnTo>
                  <a:lnTo>
                    <a:pt x="307" y="0"/>
                  </a:lnTo>
                  <a:lnTo>
                    <a:pt x="314" y="1"/>
                  </a:lnTo>
                  <a:lnTo>
                    <a:pt x="319" y="5"/>
                  </a:lnTo>
                  <a:lnTo>
                    <a:pt x="320" y="5"/>
                  </a:lnTo>
                  <a:lnTo>
                    <a:pt x="319" y="9"/>
                  </a:lnTo>
                  <a:lnTo>
                    <a:pt x="325" y="12"/>
                  </a:lnTo>
                  <a:lnTo>
                    <a:pt x="331" y="17"/>
                  </a:lnTo>
                  <a:lnTo>
                    <a:pt x="333" y="20"/>
                  </a:lnTo>
                  <a:lnTo>
                    <a:pt x="336" y="21"/>
                  </a:lnTo>
                  <a:lnTo>
                    <a:pt x="337" y="23"/>
                  </a:lnTo>
                  <a:lnTo>
                    <a:pt x="338" y="26"/>
                  </a:lnTo>
                  <a:lnTo>
                    <a:pt x="341" y="27"/>
                  </a:lnTo>
                  <a:lnTo>
                    <a:pt x="346" y="28"/>
                  </a:lnTo>
                  <a:lnTo>
                    <a:pt x="347" y="29"/>
                  </a:lnTo>
                  <a:lnTo>
                    <a:pt x="348" y="32"/>
                  </a:lnTo>
                  <a:lnTo>
                    <a:pt x="350" y="32"/>
                  </a:lnTo>
                  <a:lnTo>
                    <a:pt x="355" y="32"/>
                  </a:lnTo>
                  <a:lnTo>
                    <a:pt x="356" y="33"/>
                  </a:lnTo>
                  <a:lnTo>
                    <a:pt x="358" y="36"/>
                  </a:lnTo>
                  <a:lnTo>
                    <a:pt x="361" y="39"/>
                  </a:lnTo>
                  <a:lnTo>
                    <a:pt x="365" y="39"/>
                  </a:lnTo>
                  <a:lnTo>
                    <a:pt x="369" y="38"/>
                  </a:lnTo>
                  <a:lnTo>
                    <a:pt x="373" y="38"/>
                  </a:lnTo>
                  <a:lnTo>
                    <a:pt x="379" y="39"/>
                  </a:lnTo>
                  <a:lnTo>
                    <a:pt x="384" y="41"/>
                  </a:lnTo>
                  <a:lnTo>
                    <a:pt x="387" y="43"/>
                  </a:lnTo>
                  <a:lnTo>
                    <a:pt x="394" y="46"/>
                  </a:lnTo>
                  <a:lnTo>
                    <a:pt x="399" y="50"/>
                  </a:lnTo>
                  <a:lnTo>
                    <a:pt x="401" y="53"/>
                  </a:lnTo>
                  <a:lnTo>
                    <a:pt x="402" y="58"/>
                  </a:lnTo>
                  <a:lnTo>
                    <a:pt x="403" y="59"/>
                  </a:lnTo>
                  <a:lnTo>
                    <a:pt x="406" y="58"/>
                  </a:lnTo>
                  <a:lnTo>
                    <a:pt x="409" y="62"/>
                  </a:lnTo>
                  <a:lnTo>
                    <a:pt x="411" y="65"/>
                  </a:lnTo>
                  <a:lnTo>
                    <a:pt x="415" y="67"/>
                  </a:lnTo>
                  <a:lnTo>
                    <a:pt x="418" y="69"/>
                  </a:lnTo>
                  <a:lnTo>
                    <a:pt x="421" y="70"/>
                  </a:lnTo>
                  <a:lnTo>
                    <a:pt x="421" y="72"/>
                  </a:lnTo>
                  <a:lnTo>
                    <a:pt x="418" y="76"/>
                  </a:lnTo>
                  <a:lnTo>
                    <a:pt x="416" y="80"/>
                  </a:lnTo>
                  <a:lnTo>
                    <a:pt x="417" y="87"/>
                  </a:lnTo>
                  <a:lnTo>
                    <a:pt x="417" y="91"/>
                  </a:lnTo>
                  <a:lnTo>
                    <a:pt x="419" y="94"/>
                  </a:lnTo>
                  <a:lnTo>
                    <a:pt x="421" y="96"/>
                  </a:lnTo>
                  <a:lnTo>
                    <a:pt x="421" y="99"/>
                  </a:lnTo>
                  <a:lnTo>
                    <a:pt x="419" y="100"/>
                  </a:lnTo>
                  <a:lnTo>
                    <a:pt x="418" y="101"/>
                  </a:lnTo>
                  <a:lnTo>
                    <a:pt x="418" y="103"/>
                  </a:lnTo>
                  <a:lnTo>
                    <a:pt x="417" y="106"/>
                  </a:lnTo>
                  <a:lnTo>
                    <a:pt x="417" y="108"/>
                  </a:lnTo>
                  <a:lnTo>
                    <a:pt x="421" y="110"/>
                  </a:lnTo>
                  <a:lnTo>
                    <a:pt x="424" y="109"/>
                  </a:lnTo>
                  <a:lnTo>
                    <a:pt x="428" y="109"/>
                  </a:lnTo>
                  <a:lnTo>
                    <a:pt x="430" y="110"/>
                  </a:lnTo>
                  <a:lnTo>
                    <a:pt x="430" y="113"/>
                  </a:lnTo>
                  <a:lnTo>
                    <a:pt x="432" y="116"/>
                  </a:lnTo>
                  <a:lnTo>
                    <a:pt x="431" y="119"/>
                  </a:lnTo>
                  <a:lnTo>
                    <a:pt x="430" y="121"/>
                  </a:lnTo>
                  <a:lnTo>
                    <a:pt x="427" y="123"/>
                  </a:lnTo>
                  <a:lnTo>
                    <a:pt x="425" y="124"/>
                  </a:lnTo>
                  <a:lnTo>
                    <a:pt x="426" y="126"/>
                  </a:lnTo>
                  <a:lnTo>
                    <a:pt x="427" y="128"/>
                  </a:lnTo>
                  <a:lnTo>
                    <a:pt x="427" y="130"/>
                  </a:lnTo>
                  <a:lnTo>
                    <a:pt x="428" y="133"/>
                  </a:lnTo>
                  <a:lnTo>
                    <a:pt x="431" y="136"/>
                  </a:lnTo>
                  <a:lnTo>
                    <a:pt x="435" y="142"/>
                  </a:lnTo>
                  <a:lnTo>
                    <a:pt x="439" y="147"/>
                  </a:lnTo>
                  <a:lnTo>
                    <a:pt x="443" y="152"/>
                  </a:lnTo>
                  <a:lnTo>
                    <a:pt x="444" y="155"/>
                  </a:lnTo>
                  <a:lnTo>
                    <a:pt x="445" y="157"/>
                  </a:lnTo>
                  <a:lnTo>
                    <a:pt x="443" y="158"/>
                  </a:lnTo>
                  <a:lnTo>
                    <a:pt x="442" y="160"/>
                  </a:lnTo>
                  <a:lnTo>
                    <a:pt x="443" y="166"/>
                  </a:lnTo>
                  <a:lnTo>
                    <a:pt x="443" y="171"/>
                  </a:lnTo>
                  <a:lnTo>
                    <a:pt x="443" y="174"/>
                  </a:lnTo>
                  <a:lnTo>
                    <a:pt x="442" y="178"/>
                  </a:lnTo>
                  <a:lnTo>
                    <a:pt x="439" y="181"/>
                  </a:lnTo>
                  <a:lnTo>
                    <a:pt x="437" y="185"/>
                  </a:lnTo>
                  <a:lnTo>
                    <a:pt x="438" y="189"/>
                  </a:lnTo>
                  <a:lnTo>
                    <a:pt x="438" y="195"/>
                  </a:lnTo>
                  <a:lnTo>
                    <a:pt x="440" y="200"/>
                  </a:lnTo>
                  <a:lnTo>
                    <a:pt x="443" y="204"/>
                  </a:lnTo>
                  <a:lnTo>
                    <a:pt x="449" y="206"/>
                  </a:lnTo>
                  <a:lnTo>
                    <a:pt x="450" y="209"/>
                  </a:lnTo>
                  <a:lnTo>
                    <a:pt x="453" y="214"/>
                  </a:lnTo>
                  <a:lnTo>
                    <a:pt x="456" y="218"/>
                  </a:lnTo>
                  <a:lnTo>
                    <a:pt x="457" y="221"/>
                  </a:lnTo>
                  <a:lnTo>
                    <a:pt x="459" y="223"/>
                  </a:lnTo>
                  <a:lnTo>
                    <a:pt x="460" y="225"/>
                  </a:lnTo>
                  <a:lnTo>
                    <a:pt x="462" y="228"/>
                  </a:lnTo>
                  <a:lnTo>
                    <a:pt x="459" y="233"/>
                  </a:lnTo>
                  <a:lnTo>
                    <a:pt x="458" y="234"/>
                  </a:lnTo>
                  <a:lnTo>
                    <a:pt x="456" y="234"/>
                  </a:lnTo>
                  <a:lnTo>
                    <a:pt x="455" y="234"/>
                  </a:lnTo>
                  <a:lnTo>
                    <a:pt x="455" y="237"/>
                  </a:lnTo>
                  <a:lnTo>
                    <a:pt x="452" y="237"/>
                  </a:lnTo>
                  <a:lnTo>
                    <a:pt x="450" y="235"/>
                  </a:lnTo>
                  <a:lnTo>
                    <a:pt x="450" y="237"/>
                  </a:lnTo>
                  <a:lnTo>
                    <a:pt x="448" y="237"/>
                  </a:lnTo>
                  <a:lnTo>
                    <a:pt x="447" y="236"/>
                  </a:lnTo>
                  <a:lnTo>
                    <a:pt x="445" y="234"/>
                  </a:lnTo>
                  <a:lnTo>
                    <a:pt x="444" y="234"/>
                  </a:lnTo>
                  <a:lnTo>
                    <a:pt x="443" y="236"/>
                  </a:lnTo>
                  <a:lnTo>
                    <a:pt x="441" y="237"/>
                  </a:lnTo>
                  <a:lnTo>
                    <a:pt x="439" y="237"/>
                  </a:lnTo>
                  <a:lnTo>
                    <a:pt x="438" y="236"/>
                  </a:lnTo>
                  <a:lnTo>
                    <a:pt x="437" y="234"/>
                  </a:lnTo>
                  <a:lnTo>
                    <a:pt x="437" y="236"/>
                  </a:lnTo>
                  <a:lnTo>
                    <a:pt x="435" y="237"/>
                  </a:lnTo>
                  <a:lnTo>
                    <a:pt x="434" y="239"/>
                  </a:lnTo>
                  <a:lnTo>
                    <a:pt x="432" y="238"/>
                  </a:lnTo>
                  <a:lnTo>
                    <a:pt x="432" y="237"/>
                  </a:lnTo>
                  <a:lnTo>
                    <a:pt x="429" y="238"/>
                  </a:lnTo>
                  <a:lnTo>
                    <a:pt x="429" y="237"/>
                  </a:lnTo>
                  <a:lnTo>
                    <a:pt x="425" y="237"/>
                  </a:lnTo>
                  <a:lnTo>
                    <a:pt x="427" y="241"/>
                  </a:lnTo>
                  <a:lnTo>
                    <a:pt x="425" y="242"/>
                  </a:lnTo>
                  <a:lnTo>
                    <a:pt x="425" y="245"/>
                  </a:lnTo>
                  <a:lnTo>
                    <a:pt x="424" y="245"/>
                  </a:lnTo>
                  <a:lnTo>
                    <a:pt x="423" y="243"/>
                  </a:lnTo>
                  <a:lnTo>
                    <a:pt x="421" y="243"/>
                  </a:lnTo>
                  <a:lnTo>
                    <a:pt x="419" y="243"/>
                  </a:lnTo>
                  <a:lnTo>
                    <a:pt x="417" y="241"/>
                  </a:lnTo>
                  <a:lnTo>
                    <a:pt x="414" y="239"/>
                  </a:lnTo>
                  <a:lnTo>
                    <a:pt x="412" y="237"/>
                  </a:lnTo>
                  <a:lnTo>
                    <a:pt x="409" y="236"/>
                  </a:lnTo>
                  <a:lnTo>
                    <a:pt x="407" y="234"/>
                  </a:lnTo>
                  <a:lnTo>
                    <a:pt x="408" y="236"/>
                  </a:lnTo>
                  <a:lnTo>
                    <a:pt x="409" y="239"/>
                  </a:lnTo>
                  <a:lnTo>
                    <a:pt x="410" y="242"/>
                  </a:lnTo>
                  <a:lnTo>
                    <a:pt x="409" y="243"/>
                  </a:lnTo>
                  <a:lnTo>
                    <a:pt x="409" y="244"/>
                  </a:lnTo>
                  <a:lnTo>
                    <a:pt x="407" y="244"/>
                  </a:lnTo>
                  <a:lnTo>
                    <a:pt x="408" y="243"/>
                  </a:lnTo>
                  <a:lnTo>
                    <a:pt x="405" y="241"/>
                  </a:lnTo>
                  <a:lnTo>
                    <a:pt x="403" y="243"/>
                  </a:lnTo>
                  <a:lnTo>
                    <a:pt x="402" y="242"/>
                  </a:lnTo>
                  <a:lnTo>
                    <a:pt x="403" y="241"/>
                  </a:lnTo>
                  <a:lnTo>
                    <a:pt x="401" y="239"/>
                  </a:lnTo>
                  <a:lnTo>
                    <a:pt x="399" y="237"/>
                  </a:lnTo>
                  <a:lnTo>
                    <a:pt x="397" y="238"/>
                  </a:lnTo>
                  <a:lnTo>
                    <a:pt x="396" y="239"/>
                  </a:lnTo>
                  <a:lnTo>
                    <a:pt x="397" y="242"/>
                  </a:lnTo>
                  <a:lnTo>
                    <a:pt x="395" y="244"/>
                  </a:lnTo>
                  <a:lnTo>
                    <a:pt x="397" y="247"/>
                  </a:lnTo>
                  <a:lnTo>
                    <a:pt x="396" y="249"/>
                  </a:lnTo>
                  <a:lnTo>
                    <a:pt x="397" y="249"/>
                  </a:lnTo>
                  <a:lnTo>
                    <a:pt x="398" y="252"/>
                  </a:lnTo>
                  <a:lnTo>
                    <a:pt x="397" y="252"/>
                  </a:lnTo>
                  <a:lnTo>
                    <a:pt x="395" y="251"/>
                  </a:lnTo>
                  <a:lnTo>
                    <a:pt x="393" y="253"/>
                  </a:lnTo>
                  <a:lnTo>
                    <a:pt x="395" y="257"/>
                  </a:lnTo>
                  <a:lnTo>
                    <a:pt x="395" y="255"/>
                  </a:lnTo>
                  <a:lnTo>
                    <a:pt x="395" y="253"/>
                  </a:lnTo>
                  <a:lnTo>
                    <a:pt x="397" y="254"/>
                  </a:lnTo>
                  <a:lnTo>
                    <a:pt x="397" y="255"/>
                  </a:lnTo>
                  <a:lnTo>
                    <a:pt x="398" y="255"/>
                  </a:lnTo>
                  <a:lnTo>
                    <a:pt x="400" y="255"/>
                  </a:lnTo>
                  <a:lnTo>
                    <a:pt x="399" y="258"/>
                  </a:lnTo>
                  <a:lnTo>
                    <a:pt x="401" y="261"/>
                  </a:lnTo>
                  <a:lnTo>
                    <a:pt x="401" y="263"/>
                  </a:lnTo>
                  <a:lnTo>
                    <a:pt x="398" y="264"/>
                  </a:lnTo>
                  <a:lnTo>
                    <a:pt x="400" y="266"/>
                  </a:lnTo>
                  <a:lnTo>
                    <a:pt x="399" y="267"/>
                  </a:lnTo>
                  <a:lnTo>
                    <a:pt x="397" y="266"/>
                  </a:lnTo>
                  <a:lnTo>
                    <a:pt x="397" y="267"/>
                  </a:lnTo>
                  <a:lnTo>
                    <a:pt x="396" y="267"/>
                  </a:lnTo>
                  <a:lnTo>
                    <a:pt x="395" y="267"/>
                  </a:lnTo>
                  <a:lnTo>
                    <a:pt x="392" y="265"/>
                  </a:lnTo>
                  <a:lnTo>
                    <a:pt x="391" y="266"/>
                  </a:lnTo>
                  <a:lnTo>
                    <a:pt x="390" y="267"/>
                  </a:lnTo>
                  <a:lnTo>
                    <a:pt x="389" y="267"/>
                  </a:lnTo>
                  <a:lnTo>
                    <a:pt x="390" y="266"/>
                  </a:lnTo>
                  <a:lnTo>
                    <a:pt x="388" y="266"/>
                  </a:lnTo>
                  <a:lnTo>
                    <a:pt x="382" y="266"/>
                  </a:lnTo>
                  <a:lnTo>
                    <a:pt x="381" y="267"/>
                  </a:lnTo>
                  <a:lnTo>
                    <a:pt x="384" y="269"/>
                  </a:lnTo>
                  <a:lnTo>
                    <a:pt x="385" y="267"/>
                  </a:lnTo>
                  <a:lnTo>
                    <a:pt x="387" y="270"/>
                  </a:lnTo>
                  <a:lnTo>
                    <a:pt x="388" y="270"/>
                  </a:lnTo>
                  <a:lnTo>
                    <a:pt x="388" y="271"/>
                  </a:lnTo>
                  <a:lnTo>
                    <a:pt x="388" y="274"/>
                  </a:lnTo>
                  <a:lnTo>
                    <a:pt x="386" y="273"/>
                  </a:lnTo>
                  <a:lnTo>
                    <a:pt x="385" y="272"/>
                  </a:lnTo>
                  <a:lnTo>
                    <a:pt x="384" y="273"/>
                  </a:lnTo>
                  <a:lnTo>
                    <a:pt x="385" y="276"/>
                  </a:lnTo>
                  <a:lnTo>
                    <a:pt x="382" y="275"/>
                  </a:lnTo>
                  <a:lnTo>
                    <a:pt x="382" y="276"/>
                  </a:lnTo>
                  <a:lnTo>
                    <a:pt x="379" y="277"/>
                  </a:lnTo>
                  <a:lnTo>
                    <a:pt x="377" y="276"/>
                  </a:lnTo>
                  <a:lnTo>
                    <a:pt x="375" y="277"/>
                  </a:lnTo>
                  <a:lnTo>
                    <a:pt x="373" y="278"/>
                  </a:lnTo>
                  <a:lnTo>
                    <a:pt x="374" y="279"/>
                  </a:lnTo>
                  <a:lnTo>
                    <a:pt x="378" y="280"/>
                  </a:lnTo>
                  <a:lnTo>
                    <a:pt x="376" y="281"/>
                  </a:lnTo>
                  <a:lnTo>
                    <a:pt x="373" y="279"/>
                  </a:lnTo>
                  <a:lnTo>
                    <a:pt x="371" y="280"/>
                  </a:lnTo>
                  <a:lnTo>
                    <a:pt x="371" y="282"/>
                  </a:lnTo>
                  <a:lnTo>
                    <a:pt x="373" y="282"/>
                  </a:lnTo>
                  <a:lnTo>
                    <a:pt x="375" y="282"/>
                  </a:lnTo>
                  <a:lnTo>
                    <a:pt x="378" y="284"/>
                  </a:lnTo>
                  <a:lnTo>
                    <a:pt x="378" y="285"/>
                  </a:lnTo>
                  <a:lnTo>
                    <a:pt x="377" y="288"/>
                  </a:lnTo>
                  <a:lnTo>
                    <a:pt x="377" y="289"/>
                  </a:lnTo>
                  <a:lnTo>
                    <a:pt x="379" y="291"/>
                  </a:lnTo>
                  <a:lnTo>
                    <a:pt x="380" y="292"/>
                  </a:lnTo>
                  <a:lnTo>
                    <a:pt x="373" y="290"/>
                  </a:lnTo>
                  <a:lnTo>
                    <a:pt x="373" y="291"/>
                  </a:lnTo>
                  <a:lnTo>
                    <a:pt x="374" y="293"/>
                  </a:lnTo>
                  <a:lnTo>
                    <a:pt x="376" y="297"/>
                  </a:lnTo>
                  <a:lnTo>
                    <a:pt x="373" y="298"/>
                  </a:lnTo>
                  <a:lnTo>
                    <a:pt x="374" y="301"/>
                  </a:lnTo>
                  <a:lnTo>
                    <a:pt x="374" y="302"/>
                  </a:lnTo>
                  <a:lnTo>
                    <a:pt x="373" y="307"/>
                  </a:lnTo>
                  <a:lnTo>
                    <a:pt x="372" y="305"/>
                  </a:lnTo>
                  <a:lnTo>
                    <a:pt x="371" y="307"/>
                  </a:lnTo>
                  <a:lnTo>
                    <a:pt x="372" y="307"/>
                  </a:lnTo>
                  <a:lnTo>
                    <a:pt x="372" y="308"/>
                  </a:lnTo>
                  <a:lnTo>
                    <a:pt x="371" y="310"/>
                  </a:lnTo>
                  <a:lnTo>
                    <a:pt x="369" y="311"/>
                  </a:lnTo>
                  <a:lnTo>
                    <a:pt x="368" y="313"/>
                  </a:lnTo>
                  <a:lnTo>
                    <a:pt x="370" y="314"/>
                  </a:lnTo>
                  <a:lnTo>
                    <a:pt x="367" y="314"/>
                  </a:lnTo>
                  <a:lnTo>
                    <a:pt x="366" y="315"/>
                  </a:lnTo>
                  <a:lnTo>
                    <a:pt x="365" y="316"/>
                  </a:lnTo>
                  <a:lnTo>
                    <a:pt x="365" y="318"/>
                  </a:lnTo>
                  <a:lnTo>
                    <a:pt x="365" y="320"/>
                  </a:lnTo>
                  <a:lnTo>
                    <a:pt x="364" y="320"/>
                  </a:lnTo>
                  <a:lnTo>
                    <a:pt x="364" y="322"/>
                  </a:lnTo>
                  <a:lnTo>
                    <a:pt x="363" y="323"/>
                  </a:lnTo>
                  <a:lnTo>
                    <a:pt x="363" y="325"/>
                  </a:lnTo>
                  <a:lnTo>
                    <a:pt x="362" y="326"/>
                  </a:lnTo>
                  <a:lnTo>
                    <a:pt x="361" y="326"/>
                  </a:lnTo>
                  <a:lnTo>
                    <a:pt x="360" y="325"/>
                  </a:lnTo>
                  <a:lnTo>
                    <a:pt x="359" y="323"/>
                  </a:lnTo>
                  <a:lnTo>
                    <a:pt x="357" y="325"/>
                  </a:lnTo>
                  <a:lnTo>
                    <a:pt x="358" y="326"/>
                  </a:lnTo>
                  <a:lnTo>
                    <a:pt x="360" y="326"/>
                  </a:lnTo>
                  <a:lnTo>
                    <a:pt x="361" y="328"/>
                  </a:lnTo>
                  <a:lnTo>
                    <a:pt x="363" y="330"/>
                  </a:lnTo>
                  <a:lnTo>
                    <a:pt x="367" y="330"/>
                  </a:lnTo>
                  <a:lnTo>
                    <a:pt x="368" y="331"/>
                  </a:lnTo>
                  <a:lnTo>
                    <a:pt x="367" y="332"/>
                  </a:lnTo>
                  <a:lnTo>
                    <a:pt x="367" y="333"/>
                  </a:lnTo>
                  <a:lnTo>
                    <a:pt x="369" y="336"/>
                  </a:lnTo>
                  <a:lnTo>
                    <a:pt x="368" y="338"/>
                  </a:lnTo>
                  <a:lnTo>
                    <a:pt x="366" y="336"/>
                  </a:lnTo>
                  <a:lnTo>
                    <a:pt x="365" y="338"/>
                  </a:lnTo>
                  <a:lnTo>
                    <a:pt x="367" y="339"/>
                  </a:lnTo>
                  <a:lnTo>
                    <a:pt x="367" y="341"/>
                  </a:lnTo>
                  <a:lnTo>
                    <a:pt x="369" y="341"/>
                  </a:lnTo>
                  <a:lnTo>
                    <a:pt x="370" y="342"/>
                  </a:lnTo>
                  <a:lnTo>
                    <a:pt x="371" y="344"/>
                  </a:lnTo>
                  <a:lnTo>
                    <a:pt x="373" y="342"/>
                  </a:lnTo>
                  <a:lnTo>
                    <a:pt x="374" y="345"/>
                  </a:lnTo>
                  <a:lnTo>
                    <a:pt x="375" y="344"/>
                  </a:lnTo>
                  <a:lnTo>
                    <a:pt x="376" y="344"/>
                  </a:lnTo>
                  <a:lnTo>
                    <a:pt x="377" y="345"/>
                  </a:lnTo>
                  <a:lnTo>
                    <a:pt x="378" y="346"/>
                  </a:lnTo>
                  <a:lnTo>
                    <a:pt x="379" y="347"/>
                  </a:lnTo>
                  <a:lnTo>
                    <a:pt x="379" y="348"/>
                  </a:lnTo>
                  <a:lnTo>
                    <a:pt x="378" y="349"/>
                  </a:lnTo>
                  <a:lnTo>
                    <a:pt x="377" y="348"/>
                  </a:lnTo>
                  <a:lnTo>
                    <a:pt x="375" y="349"/>
                  </a:lnTo>
                  <a:lnTo>
                    <a:pt x="376" y="350"/>
                  </a:lnTo>
                  <a:lnTo>
                    <a:pt x="377" y="351"/>
                  </a:lnTo>
                  <a:lnTo>
                    <a:pt x="378" y="353"/>
                  </a:lnTo>
                  <a:lnTo>
                    <a:pt x="379" y="352"/>
                  </a:lnTo>
                  <a:lnTo>
                    <a:pt x="380" y="351"/>
                  </a:lnTo>
                  <a:lnTo>
                    <a:pt x="383" y="353"/>
                  </a:lnTo>
                  <a:lnTo>
                    <a:pt x="382" y="355"/>
                  </a:lnTo>
                  <a:lnTo>
                    <a:pt x="380" y="356"/>
                  </a:lnTo>
                  <a:lnTo>
                    <a:pt x="379" y="358"/>
                  </a:lnTo>
                  <a:lnTo>
                    <a:pt x="379" y="360"/>
                  </a:lnTo>
                  <a:lnTo>
                    <a:pt x="377" y="361"/>
                  </a:lnTo>
                  <a:lnTo>
                    <a:pt x="376" y="363"/>
                  </a:lnTo>
                  <a:lnTo>
                    <a:pt x="375" y="364"/>
                  </a:lnTo>
                  <a:lnTo>
                    <a:pt x="374" y="366"/>
                  </a:lnTo>
                  <a:lnTo>
                    <a:pt x="373" y="367"/>
                  </a:lnTo>
                  <a:lnTo>
                    <a:pt x="372" y="368"/>
                  </a:lnTo>
                  <a:lnTo>
                    <a:pt x="370" y="367"/>
                  </a:lnTo>
                  <a:lnTo>
                    <a:pt x="370" y="368"/>
                  </a:lnTo>
                  <a:lnTo>
                    <a:pt x="368" y="371"/>
                  </a:lnTo>
                  <a:lnTo>
                    <a:pt x="367" y="373"/>
                  </a:lnTo>
                  <a:lnTo>
                    <a:pt x="367" y="374"/>
                  </a:lnTo>
                  <a:lnTo>
                    <a:pt x="365" y="374"/>
                  </a:lnTo>
                  <a:lnTo>
                    <a:pt x="364" y="377"/>
                  </a:lnTo>
                  <a:lnTo>
                    <a:pt x="363" y="379"/>
                  </a:lnTo>
                  <a:lnTo>
                    <a:pt x="362" y="380"/>
                  </a:lnTo>
                  <a:lnTo>
                    <a:pt x="361" y="380"/>
                  </a:lnTo>
                  <a:lnTo>
                    <a:pt x="361" y="383"/>
                  </a:lnTo>
                  <a:lnTo>
                    <a:pt x="361" y="384"/>
                  </a:lnTo>
                  <a:lnTo>
                    <a:pt x="361" y="386"/>
                  </a:lnTo>
                  <a:lnTo>
                    <a:pt x="361" y="387"/>
                  </a:lnTo>
                  <a:lnTo>
                    <a:pt x="360" y="388"/>
                  </a:lnTo>
                  <a:lnTo>
                    <a:pt x="361" y="391"/>
                  </a:lnTo>
                  <a:lnTo>
                    <a:pt x="360" y="393"/>
                  </a:lnTo>
                  <a:lnTo>
                    <a:pt x="359" y="394"/>
                  </a:lnTo>
                  <a:lnTo>
                    <a:pt x="359" y="396"/>
                  </a:lnTo>
                  <a:lnTo>
                    <a:pt x="358" y="397"/>
                  </a:lnTo>
                  <a:lnTo>
                    <a:pt x="357" y="398"/>
                  </a:lnTo>
                  <a:lnTo>
                    <a:pt x="357" y="399"/>
                  </a:lnTo>
                  <a:lnTo>
                    <a:pt x="356" y="401"/>
                  </a:lnTo>
                  <a:lnTo>
                    <a:pt x="355" y="403"/>
                  </a:lnTo>
                  <a:lnTo>
                    <a:pt x="355" y="405"/>
                  </a:lnTo>
                  <a:lnTo>
                    <a:pt x="353" y="404"/>
                  </a:lnTo>
                  <a:lnTo>
                    <a:pt x="354" y="406"/>
                  </a:lnTo>
                  <a:lnTo>
                    <a:pt x="353" y="409"/>
                  </a:lnTo>
                  <a:lnTo>
                    <a:pt x="351" y="408"/>
                  </a:lnTo>
                  <a:lnTo>
                    <a:pt x="350" y="409"/>
                  </a:lnTo>
                  <a:lnTo>
                    <a:pt x="349" y="409"/>
                  </a:lnTo>
                  <a:lnTo>
                    <a:pt x="349" y="414"/>
                  </a:lnTo>
                  <a:lnTo>
                    <a:pt x="343" y="418"/>
                  </a:lnTo>
                  <a:lnTo>
                    <a:pt x="338" y="421"/>
                  </a:lnTo>
                  <a:lnTo>
                    <a:pt x="334" y="422"/>
                  </a:lnTo>
                  <a:lnTo>
                    <a:pt x="331" y="421"/>
                  </a:lnTo>
                  <a:lnTo>
                    <a:pt x="329" y="422"/>
                  </a:lnTo>
                  <a:lnTo>
                    <a:pt x="330" y="425"/>
                  </a:lnTo>
                  <a:lnTo>
                    <a:pt x="326" y="425"/>
                  </a:lnTo>
                  <a:lnTo>
                    <a:pt x="323" y="431"/>
                  </a:lnTo>
                  <a:lnTo>
                    <a:pt x="320" y="434"/>
                  </a:lnTo>
                  <a:lnTo>
                    <a:pt x="321" y="438"/>
                  </a:lnTo>
                  <a:lnTo>
                    <a:pt x="319" y="441"/>
                  </a:lnTo>
                  <a:lnTo>
                    <a:pt x="315" y="437"/>
                  </a:lnTo>
                  <a:lnTo>
                    <a:pt x="314" y="433"/>
                  </a:lnTo>
                  <a:lnTo>
                    <a:pt x="310" y="432"/>
                  </a:lnTo>
                  <a:lnTo>
                    <a:pt x="309" y="432"/>
                  </a:lnTo>
                  <a:lnTo>
                    <a:pt x="309" y="433"/>
                  </a:lnTo>
                  <a:lnTo>
                    <a:pt x="309" y="436"/>
                  </a:lnTo>
                  <a:lnTo>
                    <a:pt x="311" y="438"/>
                  </a:lnTo>
                  <a:lnTo>
                    <a:pt x="312" y="439"/>
                  </a:lnTo>
                  <a:lnTo>
                    <a:pt x="314" y="441"/>
                  </a:lnTo>
                  <a:lnTo>
                    <a:pt x="313" y="442"/>
                  </a:lnTo>
                  <a:lnTo>
                    <a:pt x="313" y="444"/>
                  </a:lnTo>
                  <a:lnTo>
                    <a:pt x="311" y="443"/>
                  </a:lnTo>
                  <a:lnTo>
                    <a:pt x="309" y="441"/>
                  </a:lnTo>
                  <a:lnTo>
                    <a:pt x="308" y="439"/>
                  </a:lnTo>
                  <a:lnTo>
                    <a:pt x="306" y="437"/>
                  </a:lnTo>
                  <a:lnTo>
                    <a:pt x="307" y="441"/>
                  </a:lnTo>
                  <a:lnTo>
                    <a:pt x="305" y="441"/>
                  </a:lnTo>
                  <a:lnTo>
                    <a:pt x="303" y="439"/>
                  </a:lnTo>
                  <a:lnTo>
                    <a:pt x="302" y="442"/>
                  </a:lnTo>
                  <a:lnTo>
                    <a:pt x="303" y="445"/>
                  </a:lnTo>
                  <a:lnTo>
                    <a:pt x="303" y="447"/>
                  </a:lnTo>
                  <a:lnTo>
                    <a:pt x="303" y="451"/>
                  </a:lnTo>
                  <a:lnTo>
                    <a:pt x="302" y="451"/>
                  </a:lnTo>
                  <a:lnTo>
                    <a:pt x="301" y="451"/>
                  </a:lnTo>
                  <a:lnTo>
                    <a:pt x="299" y="451"/>
                  </a:lnTo>
                  <a:lnTo>
                    <a:pt x="298" y="451"/>
                  </a:lnTo>
                  <a:lnTo>
                    <a:pt x="299" y="454"/>
                  </a:lnTo>
                  <a:lnTo>
                    <a:pt x="299" y="453"/>
                  </a:lnTo>
                  <a:lnTo>
                    <a:pt x="299" y="455"/>
                  </a:lnTo>
                  <a:lnTo>
                    <a:pt x="298" y="456"/>
                  </a:lnTo>
                  <a:lnTo>
                    <a:pt x="296" y="457"/>
                  </a:lnTo>
                  <a:lnTo>
                    <a:pt x="296" y="456"/>
                  </a:lnTo>
                  <a:lnTo>
                    <a:pt x="294" y="455"/>
                  </a:lnTo>
                  <a:lnTo>
                    <a:pt x="292" y="457"/>
                  </a:lnTo>
                  <a:lnTo>
                    <a:pt x="294" y="458"/>
                  </a:lnTo>
                  <a:lnTo>
                    <a:pt x="296" y="458"/>
                  </a:lnTo>
                  <a:lnTo>
                    <a:pt x="297" y="459"/>
                  </a:lnTo>
                  <a:lnTo>
                    <a:pt x="296" y="461"/>
                  </a:lnTo>
                  <a:lnTo>
                    <a:pt x="296" y="462"/>
                  </a:lnTo>
                  <a:lnTo>
                    <a:pt x="296" y="463"/>
                  </a:lnTo>
                  <a:lnTo>
                    <a:pt x="294" y="463"/>
                  </a:lnTo>
                  <a:lnTo>
                    <a:pt x="293" y="462"/>
                  </a:lnTo>
                  <a:lnTo>
                    <a:pt x="291" y="461"/>
                  </a:lnTo>
                  <a:lnTo>
                    <a:pt x="290" y="462"/>
                  </a:lnTo>
                  <a:lnTo>
                    <a:pt x="289" y="462"/>
                  </a:lnTo>
                  <a:lnTo>
                    <a:pt x="287" y="463"/>
                  </a:lnTo>
                  <a:lnTo>
                    <a:pt x="285" y="463"/>
                  </a:lnTo>
                  <a:lnTo>
                    <a:pt x="284" y="464"/>
                  </a:lnTo>
                  <a:lnTo>
                    <a:pt x="284" y="463"/>
                  </a:lnTo>
                  <a:lnTo>
                    <a:pt x="284" y="462"/>
                  </a:lnTo>
                  <a:lnTo>
                    <a:pt x="285" y="460"/>
                  </a:lnTo>
                  <a:lnTo>
                    <a:pt x="282" y="458"/>
                  </a:lnTo>
                  <a:lnTo>
                    <a:pt x="281" y="461"/>
                  </a:lnTo>
                  <a:lnTo>
                    <a:pt x="283" y="461"/>
                  </a:lnTo>
                  <a:lnTo>
                    <a:pt x="283" y="463"/>
                  </a:lnTo>
                  <a:lnTo>
                    <a:pt x="283" y="465"/>
                  </a:lnTo>
                  <a:lnTo>
                    <a:pt x="283" y="466"/>
                  </a:lnTo>
                  <a:lnTo>
                    <a:pt x="280" y="464"/>
                  </a:lnTo>
                  <a:lnTo>
                    <a:pt x="279" y="465"/>
                  </a:lnTo>
                  <a:lnTo>
                    <a:pt x="279" y="469"/>
                  </a:lnTo>
                  <a:lnTo>
                    <a:pt x="277" y="468"/>
                  </a:lnTo>
                  <a:lnTo>
                    <a:pt x="277" y="470"/>
                  </a:lnTo>
                  <a:lnTo>
                    <a:pt x="277" y="473"/>
                  </a:lnTo>
                  <a:lnTo>
                    <a:pt x="274" y="477"/>
                  </a:lnTo>
                  <a:lnTo>
                    <a:pt x="273" y="475"/>
                  </a:lnTo>
                  <a:lnTo>
                    <a:pt x="272" y="475"/>
                  </a:lnTo>
                  <a:lnTo>
                    <a:pt x="273" y="478"/>
                  </a:lnTo>
                  <a:lnTo>
                    <a:pt x="272" y="478"/>
                  </a:lnTo>
                  <a:lnTo>
                    <a:pt x="271" y="477"/>
                  </a:lnTo>
                  <a:lnTo>
                    <a:pt x="270" y="475"/>
                  </a:lnTo>
                  <a:lnTo>
                    <a:pt x="269" y="476"/>
                  </a:lnTo>
                  <a:lnTo>
                    <a:pt x="270" y="479"/>
                  </a:lnTo>
                  <a:lnTo>
                    <a:pt x="269" y="480"/>
                  </a:lnTo>
                  <a:lnTo>
                    <a:pt x="268" y="481"/>
                  </a:lnTo>
                  <a:lnTo>
                    <a:pt x="269" y="481"/>
                  </a:lnTo>
                  <a:lnTo>
                    <a:pt x="272" y="480"/>
                  </a:lnTo>
                  <a:lnTo>
                    <a:pt x="275" y="478"/>
                  </a:lnTo>
                  <a:lnTo>
                    <a:pt x="277" y="479"/>
                  </a:lnTo>
                  <a:lnTo>
                    <a:pt x="278" y="481"/>
                  </a:lnTo>
                  <a:lnTo>
                    <a:pt x="278" y="483"/>
                  </a:lnTo>
                  <a:lnTo>
                    <a:pt x="277" y="486"/>
                  </a:lnTo>
                  <a:lnTo>
                    <a:pt x="276" y="488"/>
                  </a:lnTo>
                  <a:lnTo>
                    <a:pt x="275" y="489"/>
                  </a:lnTo>
                  <a:lnTo>
                    <a:pt x="274" y="491"/>
                  </a:lnTo>
                  <a:lnTo>
                    <a:pt x="272" y="493"/>
                  </a:lnTo>
                  <a:lnTo>
                    <a:pt x="271" y="494"/>
                  </a:lnTo>
                  <a:lnTo>
                    <a:pt x="270" y="496"/>
                  </a:lnTo>
                  <a:lnTo>
                    <a:pt x="269" y="498"/>
                  </a:lnTo>
                  <a:lnTo>
                    <a:pt x="267" y="499"/>
                  </a:lnTo>
                  <a:lnTo>
                    <a:pt x="266" y="502"/>
                  </a:lnTo>
                  <a:lnTo>
                    <a:pt x="266" y="504"/>
                  </a:lnTo>
                  <a:lnTo>
                    <a:pt x="265" y="506"/>
                  </a:lnTo>
                  <a:lnTo>
                    <a:pt x="264" y="509"/>
                  </a:lnTo>
                  <a:lnTo>
                    <a:pt x="264" y="510"/>
                  </a:lnTo>
                  <a:lnTo>
                    <a:pt x="263" y="511"/>
                  </a:lnTo>
                  <a:lnTo>
                    <a:pt x="262" y="514"/>
                  </a:lnTo>
                  <a:lnTo>
                    <a:pt x="260" y="516"/>
                  </a:lnTo>
                  <a:lnTo>
                    <a:pt x="258" y="518"/>
                  </a:lnTo>
                  <a:lnTo>
                    <a:pt x="256" y="520"/>
                  </a:lnTo>
                  <a:lnTo>
                    <a:pt x="255" y="522"/>
                  </a:lnTo>
                  <a:lnTo>
                    <a:pt x="252" y="523"/>
                  </a:lnTo>
                  <a:lnTo>
                    <a:pt x="251" y="522"/>
                  </a:lnTo>
                  <a:lnTo>
                    <a:pt x="249" y="522"/>
                  </a:lnTo>
                  <a:lnTo>
                    <a:pt x="248" y="524"/>
                  </a:lnTo>
                  <a:lnTo>
                    <a:pt x="248" y="526"/>
                  </a:lnTo>
                  <a:lnTo>
                    <a:pt x="249" y="527"/>
                  </a:lnTo>
                  <a:lnTo>
                    <a:pt x="248" y="528"/>
                  </a:lnTo>
                  <a:lnTo>
                    <a:pt x="245" y="527"/>
                  </a:lnTo>
                  <a:lnTo>
                    <a:pt x="242" y="528"/>
                  </a:lnTo>
                  <a:lnTo>
                    <a:pt x="242" y="525"/>
                  </a:lnTo>
                  <a:lnTo>
                    <a:pt x="241" y="523"/>
                  </a:lnTo>
                  <a:lnTo>
                    <a:pt x="240" y="522"/>
                  </a:lnTo>
                  <a:lnTo>
                    <a:pt x="238" y="519"/>
                  </a:lnTo>
                  <a:lnTo>
                    <a:pt x="237" y="519"/>
                  </a:lnTo>
                  <a:lnTo>
                    <a:pt x="236" y="521"/>
                  </a:lnTo>
                  <a:lnTo>
                    <a:pt x="237" y="522"/>
                  </a:lnTo>
                  <a:lnTo>
                    <a:pt x="236" y="525"/>
                  </a:lnTo>
                  <a:lnTo>
                    <a:pt x="238" y="525"/>
                  </a:lnTo>
                  <a:lnTo>
                    <a:pt x="241" y="526"/>
                  </a:lnTo>
                  <a:lnTo>
                    <a:pt x="241" y="528"/>
                  </a:lnTo>
                  <a:lnTo>
                    <a:pt x="242" y="530"/>
                  </a:lnTo>
                  <a:lnTo>
                    <a:pt x="242" y="532"/>
                  </a:lnTo>
                  <a:lnTo>
                    <a:pt x="242" y="534"/>
                  </a:lnTo>
                  <a:lnTo>
                    <a:pt x="240" y="535"/>
                  </a:lnTo>
                  <a:lnTo>
                    <a:pt x="237" y="534"/>
                  </a:lnTo>
                  <a:lnTo>
                    <a:pt x="236" y="536"/>
                  </a:lnTo>
                  <a:lnTo>
                    <a:pt x="237" y="540"/>
                  </a:lnTo>
                  <a:lnTo>
                    <a:pt x="238" y="538"/>
                  </a:lnTo>
                  <a:lnTo>
                    <a:pt x="239" y="538"/>
                  </a:lnTo>
                  <a:lnTo>
                    <a:pt x="241" y="540"/>
                  </a:lnTo>
                  <a:lnTo>
                    <a:pt x="240" y="540"/>
                  </a:lnTo>
                  <a:lnTo>
                    <a:pt x="242" y="541"/>
                  </a:lnTo>
                  <a:lnTo>
                    <a:pt x="241" y="543"/>
                  </a:lnTo>
                  <a:lnTo>
                    <a:pt x="244" y="543"/>
                  </a:lnTo>
                  <a:lnTo>
                    <a:pt x="246" y="544"/>
                  </a:lnTo>
                  <a:lnTo>
                    <a:pt x="248" y="544"/>
                  </a:lnTo>
                  <a:lnTo>
                    <a:pt x="246" y="547"/>
                  </a:lnTo>
                  <a:lnTo>
                    <a:pt x="244" y="548"/>
                  </a:lnTo>
                  <a:lnTo>
                    <a:pt x="243" y="546"/>
                  </a:lnTo>
                  <a:lnTo>
                    <a:pt x="245" y="546"/>
                  </a:lnTo>
                  <a:lnTo>
                    <a:pt x="244" y="546"/>
                  </a:lnTo>
                  <a:lnTo>
                    <a:pt x="242" y="546"/>
                  </a:lnTo>
                  <a:lnTo>
                    <a:pt x="242" y="548"/>
                  </a:lnTo>
                  <a:lnTo>
                    <a:pt x="244" y="549"/>
                  </a:lnTo>
                  <a:lnTo>
                    <a:pt x="244" y="550"/>
                  </a:lnTo>
                  <a:lnTo>
                    <a:pt x="243" y="551"/>
                  </a:lnTo>
                  <a:lnTo>
                    <a:pt x="242" y="55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689" name="Freeform 189"/>
            <p:cNvSpPr>
              <a:spLocks/>
            </p:cNvSpPr>
            <p:nvPr/>
          </p:nvSpPr>
          <p:spPr bwMode="auto">
            <a:xfrm>
              <a:off x="8316915" y="2434324"/>
              <a:ext cx="534987" cy="849313"/>
            </a:xfrm>
            <a:custGeom>
              <a:avLst/>
              <a:gdLst>
                <a:gd name="T0" fmla="*/ 2147483647 w 337"/>
                <a:gd name="T1" fmla="*/ 2147483647 h 535"/>
                <a:gd name="T2" fmla="*/ 2147483647 w 337"/>
                <a:gd name="T3" fmla="*/ 2147483647 h 535"/>
                <a:gd name="T4" fmla="*/ 2147483647 w 337"/>
                <a:gd name="T5" fmla="*/ 2147483647 h 535"/>
                <a:gd name="T6" fmla="*/ 2147483647 w 337"/>
                <a:gd name="T7" fmla="*/ 2147483647 h 535"/>
                <a:gd name="T8" fmla="*/ 2147483647 w 337"/>
                <a:gd name="T9" fmla="*/ 2147483647 h 535"/>
                <a:gd name="T10" fmla="*/ 2147483647 w 337"/>
                <a:gd name="T11" fmla="*/ 2147483647 h 535"/>
                <a:gd name="T12" fmla="*/ 2147483647 w 337"/>
                <a:gd name="T13" fmla="*/ 2147483647 h 535"/>
                <a:gd name="T14" fmla="*/ 2147483647 w 337"/>
                <a:gd name="T15" fmla="*/ 2147483647 h 535"/>
                <a:gd name="T16" fmla="*/ 2147483647 w 337"/>
                <a:gd name="T17" fmla="*/ 2147483647 h 535"/>
                <a:gd name="T18" fmla="*/ 2147483647 w 337"/>
                <a:gd name="T19" fmla="*/ 2147483647 h 535"/>
                <a:gd name="T20" fmla="*/ 2147483647 w 337"/>
                <a:gd name="T21" fmla="*/ 2147483647 h 535"/>
                <a:gd name="T22" fmla="*/ 2147483647 w 337"/>
                <a:gd name="T23" fmla="*/ 2147483647 h 535"/>
                <a:gd name="T24" fmla="*/ 2147483647 w 337"/>
                <a:gd name="T25" fmla="*/ 2147483647 h 535"/>
                <a:gd name="T26" fmla="*/ 2147483647 w 337"/>
                <a:gd name="T27" fmla="*/ 2147483647 h 535"/>
                <a:gd name="T28" fmla="*/ 2147483647 w 337"/>
                <a:gd name="T29" fmla="*/ 2147483647 h 535"/>
                <a:gd name="T30" fmla="*/ 2147483647 w 337"/>
                <a:gd name="T31" fmla="*/ 2147483647 h 535"/>
                <a:gd name="T32" fmla="*/ 2147483647 w 337"/>
                <a:gd name="T33" fmla="*/ 2147483647 h 535"/>
                <a:gd name="T34" fmla="*/ 2147483647 w 337"/>
                <a:gd name="T35" fmla="*/ 2147483647 h 535"/>
                <a:gd name="T36" fmla="*/ 2147483647 w 337"/>
                <a:gd name="T37" fmla="*/ 2147483647 h 535"/>
                <a:gd name="T38" fmla="*/ 2147483647 w 337"/>
                <a:gd name="T39" fmla="*/ 2147483647 h 535"/>
                <a:gd name="T40" fmla="*/ 2147483647 w 337"/>
                <a:gd name="T41" fmla="*/ 2147483647 h 535"/>
                <a:gd name="T42" fmla="*/ 2147483647 w 337"/>
                <a:gd name="T43" fmla="*/ 2147483647 h 535"/>
                <a:gd name="T44" fmla="*/ 2147483647 w 337"/>
                <a:gd name="T45" fmla="*/ 2147483647 h 535"/>
                <a:gd name="T46" fmla="*/ 2147483647 w 337"/>
                <a:gd name="T47" fmla="*/ 2147483647 h 535"/>
                <a:gd name="T48" fmla="*/ 2147483647 w 337"/>
                <a:gd name="T49" fmla="*/ 2147483647 h 535"/>
                <a:gd name="T50" fmla="*/ 2147483647 w 337"/>
                <a:gd name="T51" fmla="*/ 2147483647 h 535"/>
                <a:gd name="T52" fmla="*/ 2147483647 w 337"/>
                <a:gd name="T53" fmla="*/ 2147483647 h 535"/>
                <a:gd name="T54" fmla="*/ 2147483647 w 337"/>
                <a:gd name="T55" fmla="*/ 2147483647 h 535"/>
                <a:gd name="T56" fmla="*/ 2147483647 w 337"/>
                <a:gd name="T57" fmla="*/ 2147483647 h 535"/>
                <a:gd name="T58" fmla="*/ 2147483647 w 337"/>
                <a:gd name="T59" fmla="*/ 2147483647 h 535"/>
                <a:gd name="T60" fmla="*/ 2147483647 w 337"/>
                <a:gd name="T61" fmla="*/ 2147483647 h 535"/>
                <a:gd name="T62" fmla="*/ 2147483647 w 337"/>
                <a:gd name="T63" fmla="*/ 2147483647 h 535"/>
                <a:gd name="T64" fmla="*/ 2147483647 w 337"/>
                <a:gd name="T65" fmla="*/ 2147483647 h 535"/>
                <a:gd name="T66" fmla="*/ 2147483647 w 337"/>
                <a:gd name="T67" fmla="*/ 2147483647 h 535"/>
                <a:gd name="T68" fmla="*/ 2147483647 w 337"/>
                <a:gd name="T69" fmla="*/ 2147483647 h 535"/>
                <a:gd name="T70" fmla="*/ 2147483647 w 337"/>
                <a:gd name="T71" fmla="*/ 2147483647 h 535"/>
                <a:gd name="T72" fmla="*/ 2147483647 w 337"/>
                <a:gd name="T73" fmla="*/ 2147483647 h 535"/>
                <a:gd name="T74" fmla="*/ 2147483647 w 337"/>
                <a:gd name="T75" fmla="*/ 2147483647 h 535"/>
                <a:gd name="T76" fmla="*/ 2147483647 w 337"/>
                <a:gd name="T77" fmla="*/ 2147483647 h 535"/>
                <a:gd name="T78" fmla="*/ 2147483647 w 337"/>
                <a:gd name="T79" fmla="*/ 2147483647 h 535"/>
                <a:gd name="T80" fmla="*/ 2147483647 w 337"/>
                <a:gd name="T81" fmla="*/ 2147483647 h 535"/>
                <a:gd name="T82" fmla="*/ 2147483647 w 337"/>
                <a:gd name="T83" fmla="*/ 2147483647 h 535"/>
                <a:gd name="T84" fmla="*/ 2147483647 w 337"/>
                <a:gd name="T85" fmla="*/ 2147483647 h 535"/>
                <a:gd name="T86" fmla="*/ 2147483647 w 337"/>
                <a:gd name="T87" fmla="*/ 2147483647 h 535"/>
                <a:gd name="T88" fmla="*/ 2147483647 w 337"/>
                <a:gd name="T89" fmla="*/ 2147483647 h 535"/>
                <a:gd name="T90" fmla="*/ 2147483647 w 337"/>
                <a:gd name="T91" fmla="*/ 2147483647 h 535"/>
                <a:gd name="T92" fmla="*/ 2147483647 w 337"/>
                <a:gd name="T93" fmla="*/ 2147483647 h 535"/>
                <a:gd name="T94" fmla="*/ 2147483647 w 337"/>
                <a:gd name="T95" fmla="*/ 2147483647 h 535"/>
                <a:gd name="T96" fmla="*/ 2147483647 w 337"/>
                <a:gd name="T97" fmla="*/ 2147483647 h 535"/>
                <a:gd name="T98" fmla="*/ 2147483647 w 337"/>
                <a:gd name="T99" fmla="*/ 2147483647 h 535"/>
                <a:gd name="T100" fmla="*/ 2147483647 w 337"/>
                <a:gd name="T101" fmla="*/ 2147483647 h 535"/>
                <a:gd name="T102" fmla="*/ 2147483647 w 337"/>
                <a:gd name="T103" fmla="*/ 2147483647 h 535"/>
                <a:gd name="T104" fmla="*/ 2147483647 w 337"/>
                <a:gd name="T105" fmla="*/ 2147483647 h 535"/>
                <a:gd name="T106" fmla="*/ 2147483647 w 337"/>
                <a:gd name="T107" fmla="*/ 2147483647 h 535"/>
                <a:gd name="T108" fmla="*/ 2147483647 w 337"/>
                <a:gd name="T109" fmla="*/ 2147483647 h 535"/>
                <a:gd name="T110" fmla="*/ 2147483647 w 337"/>
                <a:gd name="T111" fmla="*/ 2147483647 h 535"/>
                <a:gd name="T112" fmla="*/ 2147483647 w 337"/>
                <a:gd name="T113" fmla="*/ 2147483647 h 535"/>
                <a:gd name="T114" fmla="*/ 2147483647 w 337"/>
                <a:gd name="T115" fmla="*/ 2147483647 h 535"/>
                <a:gd name="T116" fmla="*/ 2147483647 w 337"/>
                <a:gd name="T117" fmla="*/ 2147483647 h 5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35"/>
                <a:gd name="T179" fmla="*/ 337 w 337"/>
                <a:gd name="T180" fmla="*/ 535 h 5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35">
                  <a:moveTo>
                    <a:pt x="255" y="5"/>
                  </a:moveTo>
                  <a:lnTo>
                    <a:pt x="255" y="3"/>
                  </a:lnTo>
                  <a:lnTo>
                    <a:pt x="254" y="0"/>
                  </a:lnTo>
                  <a:lnTo>
                    <a:pt x="252" y="1"/>
                  </a:lnTo>
                  <a:lnTo>
                    <a:pt x="249" y="1"/>
                  </a:lnTo>
                  <a:lnTo>
                    <a:pt x="249" y="3"/>
                  </a:lnTo>
                  <a:lnTo>
                    <a:pt x="248" y="4"/>
                  </a:lnTo>
                  <a:lnTo>
                    <a:pt x="249" y="6"/>
                  </a:lnTo>
                  <a:lnTo>
                    <a:pt x="248" y="8"/>
                  </a:lnTo>
                  <a:lnTo>
                    <a:pt x="247" y="9"/>
                  </a:lnTo>
                  <a:lnTo>
                    <a:pt x="246" y="9"/>
                  </a:lnTo>
                  <a:lnTo>
                    <a:pt x="247" y="11"/>
                  </a:lnTo>
                  <a:lnTo>
                    <a:pt x="248" y="12"/>
                  </a:lnTo>
                  <a:lnTo>
                    <a:pt x="247" y="13"/>
                  </a:lnTo>
                  <a:lnTo>
                    <a:pt x="246" y="14"/>
                  </a:lnTo>
                  <a:lnTo>
                    <a:pt x="245" y="15"/>
                  </a:lnTo>
                  <a:lnTo>
                    <a:pt x="246" y="16"/>
                  </a:lnTo>
                  <a:lnTo>
                    <a:pt x="246" y="18"/>
                  </a:lnTo>
                  <a:lnTo>
                    <a:pt x="245" y="20"/>
                  </a:lnTo>
                  <a:lnTo>
                    <a:pt x="247" y="21"/>
                  </a:lnTo>
                  <a:lnTo>
                    <a:pt x="249" y="20"/>
                  </a:lnTo>
                  <a:lnTo>
                    <a:pt x="249" y="21"/>
                  </a:lnTo>
                  <a:lnTo>
                    <a:pt x="248" y="23"/>
                  </a:lnTo>
                  <a:lnTo>
                    <a:pt x="246" y="23"/>
                  </a:lnTo>
                  <a:lnTo>
                    <a:pt x="244" y="23"/>
                  </a:lnTo>
                  <a:lnTo>
                    <a:pt x="244" y="25"/>
                  </a:lnTo>
                  <a:lnTo>
                    <a:pt x="245" y="26"/>
                  </a:lnTo>
                  <a:lnTo>
                    <a:pt x="245" y="27"/>
                  </a:lnTo>
                  <a:lnTo>
                    <a:pt x="247" y="30"/>
                  </a:lnTo>
                  <a:lnTo>
                    <a:pt x="249" y="31"/>
                  </a:lnTo>
                  <a:lnTo>
                    <a:pt x="250" y="31"/>
                  </a:lnTo>
                  <a:lnTo>
                    <a:pt x="250" y="32"/>
                  </a:lnTo>
                  <a:lnTo>
                    <a:pt x="251" y="33"/>
                  </a:lnTo>
                  <a:lnTo>
                    <a:pt x="249" y="34"/>
                  </a:lnTo>
                  <a:lnTo>
                    <a:pt x="248" y="35"/>
                  </a:lnTo>
                  <a:lnTo>
                    <a:pt x="249" y="37"/>
                  </a:lnTo>
                  <a:lnTo>
                    <a:pt x="249" y="38"/>
                  </a:lnTo>
                  <a:lnTo>
                    <a:pt x="248" y="39"/>
                  </a:lnTo>
                  <a:lnTo>
                    <a:pt x="249" y="41"/>
                  </a:lnTo>
                  <a:lnTo>
                    <a:pt x="249" y="42"/>
                  </a:lnTo>
                  <a:lnTo>
                    <a:pt x="249" y="43"/>
                  </a:lnTo>
                  <a:lnTo>
                    <a:pt x="248" y="44"/>
                  </a:lnTo>
                  <a:lnTo>
                    <a:pt x="249" y="44"/>
                  </a:lnTo>
                  <a:lnTo>
                    <a:pt x="249" y="46"/>
                  </a:lnTo>
                  <a:lnTo>
                    <a:pt x="249" y="48"/>
                  </a:lnTo>
                  <a:lnTo>
                    <a:pt x="249" y="51"/>
                  </a:lnTo>
                  <a:lnTo>
                    <a:pt x="249" y="54"/>
                  </a:lnTo>
                  <a:lnTo>
                    <a:pt x="248" y="56"/>
                  </a:lnTo>
                  <a:lnTo>
                    <a:pt x="251" y="56"/>
                  </a:lnTo>
                  <a:lnTo>
                    <a:pt x="250" y="57"/>
                  </a:lnTo>
                  <a:lnTo>
                    <a:pt x="249" y="57"/>
                  </a:lnTo>
                  <a:lnTo>
                    <a:pt x="249" y="59"/>
                  </a:lnTo>
                  <a:lnTo>
                    <a:pt x="248" y="61"/>
                  </a:lnTo>
                  <a:lnTo>
                    <a:pt x="249" y="61"/>
                  </a:lnTo>
                  <a:lnTo>
                    <a:pt x="250" y="63"/>
                  </a:lnTo>
                  <a:lnTo>
                    <a:pt x="251" y="65"/>
                  </a:lnTo>
                  <a:lnTo>
                    <a:pt x="253" y="65"/>
                  </a:lnTo>
                  <a:lnTo>
                    <a:pt x="254" y="68"/>
                  </a:lnTo>
                  <a:lnTo>
                    <a:pt x="255" y="68"/>
                  </a:lnTo>
                  <a:lnTo>
                    <a:pt x="254" y="71"/>
                  </a:lnTo>
                  <a:lnTo>
                    <a:pt x="253" y="72"/>
                  </a:lnTo>
                  <a:lnTo>
                    <a:pt x="255" y="72"/>
                  </a:lnTo>
                  <a:lnTo>
                    <a:pt x="255" y="74"/>
                  </a:lnTo>
                  <a:lnTo>
                    <a:pt x="255" y="75"/>
                  </a:lnTo>
                  <a:lnTo>
                    <a:pt x="257" y="74"/>
                  </a:lnTo>
                  <a:lnTo>
                    <a:pt x="257" y="76"/>
                  </a:lnTo>
                  <a:lnTo>
                    <a:pt x="255" y="79"/>
                  </a:lnTo>
                  <a:lnTo>
                    <a:pt x="254" y="80"/>
                  </a:lnTo>
                  <a:lnTo>
                    <a:pt x="252" y="82"/>
                  </a:lnTo>
                  <a:lnTo>
                    <a:pt x="255" y="82"/>
                  </a:lnTo>
                  <a:lnTo>
                    <a:pt x="257" y="84"/>
                  </a:lnTo>
                  <a:lnTo>
                    <a:pt x="258" y="84"/>
                  </a:lnTo>
                  <a:lnTo>
                    <a:pt x="260" y="85"/>
                  </a:lnTo>
                  <a:lnTo>
                    <a:pt x="262" y="84"/>
                  </a:lnTo>
                  <a:lnTo>
                    <a:pt x="266" y="83"/>
                  </a:lnTo>
                  <a:lnTo>
                    <a:pt x="268" y="83"/>
                  </a:lnTo>
                  <a:lnTo>
                    <a:pt x="269" y="86"/>
                  </a:lnTo>
                  <a:lnTo>
                    <a:pt x="269" y="88"/>
                  </a:lnTo>
                  <a:lnTo>
                    <a:pt x="268" y="90"/>
                  </a:lnTo>
                  <a:lnTo>
                    <a:pt x="270" y="92"/>
                  </a:lnTo>
                  <a:lnTo>
                    <a:pt x="272" y="95"/>
                  </a:lnTo>
                  <a:lnTo>
                    <a:pt x="274" y="95"/>
                  </a:lnTo>
                  <a:lnTo>
                    <a:pt x="273" y="92"/>
                  </a:lnTo>
                  <a:lnTo>
                    <a:pt x="273" y="91"/>
                  </a:lnTo>
                  <a:lnTo>
                    <a:pt x="276" y="90"/>
                  </a:lnTo>
                  <a:lnTo>
                    <a:pt x="277" y="91"/>
                  </a:lnTo>
                  <a:lnTo>
                    <a:pt x="277" y="89"/>
                  </a:lnTo>
                  <a:lnTo>
                    <a:pt x="279" y="88"/>
                  </a:lnTo>
                  <a:lnTo>
                    <a:pt x="281" y="87"/>
                  </a:lnTo>
                  <a:lnTo>
                    <a:pt x="283" y="86"/>
                  </a:lnTo>
                  <a:lnTo>
                    <a:pt x="285" y="86"/>
                  </a:lnTo>
                  <a:lnTo>
                    <a:pt x="285" y="88"/>
                  </a:lnTo>
                  <a:lnTo>
                    <a:pt x="285" y="90"/>
                  </a:lnTo>
                  <a:lnTo>
                    <a:pt x="285" y="92"/>
                  </a:lnTo>
                  <a:lnTo>
                    <a:pt x="285" y="93"/>
                  </a:lnTo>
                  <a:lnTo>
                    <a:pt x="286" y="94"/>
                  </a:lnTo>
                  <a:lnTo>
                    <a:pt x="288" y="94"/>
                  </a:lnTo>
                  <a:lnTo>
                    <a:pt x="289" y="96"/>
                  </a:lnTo>
                  <a:lnTo>
                    <a:pt x="291" y="98"/>
                  </a:lnTo>
                  <a:lnTo>
                    <a:pt x="292" y="101"/>
                  </a:lnTo>
                  <a:lnTo>
                    <a:pt x="294" y="102"/>
                  </a:lnTo>
                  <a:lnTo>
                    <a:pt x="296" y="104"/>
                  </a:lnTo>
                  <a:lnTo>
                    <a:pt x="297" y="104"/>
                  </a:lnTo>
                  <a:lnTo>
                    <a:pt x="296" y="106"/>
                  </a:lnTo>
                  <a:lnTo>
                    <a:pt x="297" y="107"/>
                  </a:lnTo>
                  <a:lnTo>
                    <a:pt x="298" y="106"/>
                  </a:lnTo>
                  <a:lnTo>
                    <a:pt x="300" y="105"/>
                  </a:lnTo>
                  <a:lnTo>
                    <a:pt x="302" y="104"/>
                  </a:lnTo>
                  <a:lnTo>
                    <a:pt x="303" y="106"/>
                  </a:lnTo>
                  <a:lnTo>
                    <a:pt x="304" y="106"/>
                  </a:lnTo>
                  <a:lnTo>
                    <a:pt x="306" y="109"/>
                  </a:lnTo>
                  <a:lnTo>
                    <a:pt x="308" y="110"/>
                  </a:lnTo>
                  <a:lnTo>
                    <a:pt x="306" y="110"/>
                  </a:lnTo>
                  <a:lnTo>
                    <a:pt x="308" y="111"/>
                  </a:lnTo>
                  <a:lnTo>
                    <a:pt x="309" y="111"/>
                  </a:lnTo>
                  <a:lnTo>
                    <a:pt x="310" y="112"/>
                  </a:lnTo>
                  <a:lnTo>
                    <a:pt x="312" y="112"/>
                  </a:lnTo>
                  <a:lnTo>
                    <a:pt x="312" y="114"/>
                  </a:lnTo>
                  <a:lnTo>
                    <a:pt x="312" y="115"/>
                  </a:lnTo>
                  <a:lnTo>
                    <a:pt x="311" y="116"/>
                  </a:lnTo>
                  <a:lnTo>
                    <a:pt x="309" y="115"/>
                  </a:lnTo>
                  <a:lnTo>
                    <a:pt x="307" y="115"/>
                  </a:lnTo>
                  <a:lnTo>
                    <a:pt x="305" y="114"/>
                  </a:lnTo>
                  <a:lnTo>
                    <a:pt x="303" y="114"/>
                  </a:lnTo>
                  <a:lnTo>
                    <a:pt x="305" y="116"/>
                  </a:lnTo>
                  <a:lnTo>
                    <a:pt x="306" y="118"/>
                  </a:lnTo>
                  <a:lnTo>
                    <a:pt x="307" y="119"/>
                  </a:lnTo>
                  <a:lnTo>
                    <a:pt x="309" y="120"/>
                  </a:lnTo>
                  <a:lnTo>
                    <a:pt x="310" y="121"/>
                  </a:lnTo>
                  <a:lnTo>
                    <a:pt x="312" y="122"/>
                  </a:lnTo>
                  <a:lnTo>
                    <a:pt x="314" y="122"/>
                  </a:lnTo>
                  <a:lnTo>
                    <a:pt x="315" y="122"/>
                  </a:lnTo>
                  <a:lnTo>
                    <a:pt x="317" y="123"/>
                  </a:lnTo>
                  <a:lnTo>
                    <a:pt x="320" y="124"/>
                  </a:lnTo>
                  <a:lnTo>
                    <a:pt x="321" y="123"/>
                  </a:lnTo>
                  <a:lnTo>
                    <a:pt x="322" y="125"/>
                  </a:lnTo>
                  <a:lnTo>
                    <a:pt x="322" y="129"/>
                  </a:lnTo>
                  <a:lnTo>
                    <a:pt x="324" y="132"/>
                  </a:lnTo>
                  <a:lnTo>
                    <a:pt x="326" y="135"/>
                  </a:lnTo>
                  <a:lnTo>
                    <a:pt x="327" y="137"/>
                  </a:lnTo>
                  <a:lnTo>
                    <a:pt x="327" y="139"/>
                  </a:lnTo>
                  <a:lnTo>
                    <a:pt x="329" y="139"/>
                  </a:lnTo>
                  <a:lnTo>
                    <a:pt x="331" y="141"/>
                  </a:lnTo>
                  <a:lnTo>
                    <a:pt x="332" y="141"/>
                  </a:lnTo>
                  <a:lnTo>
                    <a:pt x="333" y="141"/>
                  </a:lnTo>
                  <a:lnTo>
                    <a:pt x="335" y="142"/>
                  </a:lnTo>
                  <a:lnTo>
                    <a:pt x="336" y="143"/>
                  </a:lnTo>
                  <a:lnTo>
                    <a:pt x="335" y="145"/>
                  </a:lnTo>
                  <a:lnTo>
                    <a:pt x="334" y="146"/>
                  </a:lnTo>
                  <a:lnTo>
                    <a:pt x="333" y="147"/>
                  </a:lnTo>
                  <a:lnTo>
                    <a:pt x="332" y="148"/>
                  </a:lnTo>
                  <a:lnTo>
                    <a:pt x="333" y="150"/>
                  </a:lnTo>
                  <a:lnTo>
                    <a:pt x="334" y="151"/>
                  </a:lnTo>
                  <a:lnTo>
                    <a:pt x="335" y="153"/>
                  </a:lnTo>
                  <a:lnTo>
                    <a:pt x="333" y="154"/>
                  </a:lnTo>
                  <a:lnTo>
                    <a:pt x="331" y="156"/>
                  </a:lnTo>
                  <a:lnTo>
                    <a:pt x="328" y="156"/>
                  </a:lnTo>
                  <a:lnTo>
                    <a:pt x="326" y="157"/>
                  </a:lnTo>
                  <a:lnTo>
                    <a:pt x="322" y="159"/>
                  </a:lnTo>
                  <a:lnTo>
                    <a:pt x="320" y="163"/>
                  </a:lnTo>
                  <a:lnTo>
                    <a:pt x="322" y="164"/>
                  </a:lnTo>
                  <a:lnTo>
                    <a:pt x="321" y="166"/>
                  </a:lnTo>
                  <a:lnTo>
                    <a:pt x="317" y="169"/>
                  </a:lnTo>
                  <a:lnTo>
                    <a:pt x="314" y="172"/>
                  </a:lnTo>
                  <a:lnTo>
                    <a:pt x="312" y="173"/>
                  </a:lnTo>
                  <a:lnTo>
                    <a:pt x="309" y="175"/>
                  </a:lnTo>
                  <a:lnTo>
                    <a:pt x="307" y="178"/>
                  </a:lnTo>
                  <a:lnTo>
                    <a:pt x="305" y="178"/>
                  </a:lnTo>
                  <a:lnTo>
                    <a:pt x="303" y="177"/>
                  </a:lnTo>
                  <a:lnTo>
                    <a:pt x="303" y="179"/>
                  </a:lnTo>
                  <a:lnTo>
                    <a:pt x="304" y="181"/>
                  </a:lnTo>
                  <a:lnTo>
                    <a:pt x="305" y="183"/>
                  </a:lnTo>
                  <a:lnTo>
                    <a:pt x="307" y="183"/>
                  </a:lnTo>
                  <a:lnTo>
                    <a:pt x="309" y="184"/>
                  </a:lnTo>
                  <a:lnTo>
                    <a:pt x="309" y="181"/>
                  </a:lnTo>
                  <a:lnTo>
                    <a:pt x="310" y="181"/>
                  </a:lnTo>
                  <a:lnTo>
                    <a:pt x="312" y="181"/>
                  </a:lnTo>
                  <a:lnTo>
                    <a:pt x="315" y="182"/>
                  </a:lnTo>
                  <a:lnTo>
                    <a:pt x="315" y="183"/>
                  </a:lnTo>
                  <a:lnTo>
                    <a:pt x="317" y="184"/>
                  </a:lnTo>
                  <a:lnTo>
                    <a:pt x="320" y="184"/>
                  </a:lnTo>
                  <a:lnTo>
                    <a:pt x="322" y="184"/>
                  </a:lnTo>
                  <a:lnTo>
                    <a:pt x="323" y="187"/>
                  </a:lnTo>
                  <a:lnTo>
                    <a:pt x="322" y="189"/>
                  </a:lnTo>
                  <a:lnTo>
                    <a:pt x="321" y="190"/>
                  </a:lnTo>
                  <a:lnTo>
                    <a:pt x="319" y="191"/>
                  </a:lnTo>
                  <a:lnTo>
                    <a:pt x="321" y="191"/>
                  </a:lnTo>
                  <a:lnTo>
                    <a:pt x="321" y="192"/>
                  </a:lnTo>
                  <a:lnTo>
                    <a:pt x="324" y="190"/>
                  </a:lnTo>
                  <a:lnTo>
                    <a:pt x="326" y="190"/>
                  </a:lnTo>
                  <a:lnTo>
                    <a:pt x="327" y="192"/>
                  </a:lnTo>
                  <a:lnTo>
                    <a:pt x="325" y="193"/>
                  </a:lnTo>
                  <a:lnTo>
                    <a:pt x="323" y="193"/>
                  </a:lnTo>
                  <a:lnTo>
                    <a:pt x="321" y="194"/>
                  </a:lnTo>
                  <a:lnTo>
                    <a:pt x="319" y="194"/>
                  </a:lnTo>
                  <a:lnTo>
                    <a:pt x="317" y="196"/>
                  </a:lnTo>
                  <a:lnTo>
                    <a:pt x="315" y="198"/>
                  </a:lnTo>
                  <a:lnTo>
                    <a:pt x="312" y="196"/>
                  </a:lnTo>
                  <a:lnTo>
                    <a:pt x="309" y="193"/>
                  </a:lnTo>
                  <a:lnTo>
                    <a:pt x="308" y="193"/>
                  </a:lnTo>
                  <a:lnTo>
                    <a:pt x="306" y="196"/>
                  </a:lnTo>
                  <a:lnTo>
                    <a:pt x="309" y="198"/>
                  </a:lnTo>
                  <a:lnTo>
                    <a:pt x="311" y="200"/>
                  </a:lnTo>
                  <a:lnTo>
                    <a:pt x="312" y="202"/>
                  </a:lnTo>
                  <a:lnTo>
                    <a:pt x="309" y="205"/>
                  </a:lnTo>
                  <a:lnTo>
                    <a:pt x="307" y="206"/>
                  </a:lnTo>
                  <a:lnTo>
                    <a:pt x="305" y="207"/>
                  </a:lnTo>
                  <a:lnTo>
                    <a:pt x="307" y="206"/>
                  </a:lnTo>
                  <a:lnTo>
                    <a:pt x="309" y="206"/>
                  </a:lnTo>
                  <a:lnTo>
                    <a:pt x="308" y="207"/>
                  </a:lnTo>
                  <a:lnTo>
                    <a:pt x="308" y="209"/>
                  </a:lnTo>
                  <a:lnTo>
                    <a:pt x="305" y="211"/>
                  </a:lnTo>
                  <a:lnTo>
                    <a:pt x="302" y="211"/>
                  </a:lnTo>
                  <a:lnTo>
                    <a:pt x="303" y="210"/>
                  </a:lnTo>
                  <a:lnTo>
                    <a:pt x="303" y="207"/>
                  </a:lnTo>
                  <a:lnTo>
                    <a:pt x="302" y="207"/>
                  </a:lnTo>
                  <a:lnTo>
                    <a:pt x="301" y="209"/>
                  </a:lnTo>
                  <a:lnTo>
                    <a:pt x="298" y="211"/>
                  </a:lnTo>
                  <a:lnTo>
                    <a:pt x="297" y="213"/>
                  </a:lnTo>
                  <a:lnTo>
                    <a:pt x="295" y="215"/>
                  </a:lnTo>
                  <a:lnTo>
                    <a:pt x="294" y="217"/>
                  </a:lnTo>
                  <a:lnTo>
                    <a:pt x="292" y="219"/>
                  </a:lnTo>
                  <a:lnTo>
                    <a:pt x="294" y="221"/>
                  </a:lnTo>
                  <a:lnTo>
                    <a:pt x="294" y="223"/>
                  </a:lnTo>
                  <a:lnTo>
                    <a:pt x="292" y="226"/>
                  </a:lnTo>
                  <a:lnTo>
                    <a:pt x="291" y="229"/>
                  </a:lnTo>
                  <a:lnTo>
                    <a:pt x="292" y="233"/>
                  </a:lnTo>
                  <a:lnTo>
                    <a:pt x="291" y="235"/>
                  </a:lnTo>
                  <a:lnTo>
                    <a:pt x="288" y="234"/>
                  </a:lnTo>
                  <a:lnTo>
                    <a:pt x="286" y="232"/>
                  </a:lnTo>
                  <a:lnTo>
                    <a:pt x="285" y="229"/>
                  </a:lnTo>
                  <a:lnTo>
                    <a:pt x="285" y="228"/>
                  </a:lnTo>
                  <a:lnTo>
                    <a:pt x="285" y="225"/>
                  </a:lnTo>
                  <a:lnTo>
                    <a:pt x="283" y="223"/>
                  </a:lnTo>
                  <a:lnTo>
                    <a:pt x="282" y="223"/>
                  </a:lnTo>
                  <a:lnTo>
                    <a:pt x="282" y="221"/>
                  </a:lnTo>
                  <a:lnTo>
                    <a:pt x="282" y="218"/>
                  </a:lnTo>
                  <a:lnTo>
                    <a:pt x="282" y="216"/>
                  </a:lnTo>
                  <a:lnTo>
                    <a:pt x="282" y="213"/>
                  </a:lnTo>
                  <a:lnTo>
                    <a:pt x="283" y="210"/>
                  </a:lnTo>
                  <a:lnTo>
                    <a:pt x="283" y="209"/>
                  </a:lnTo>
                  <a:lnTo>
                    <a:pt x="282" y="209"/>
                  </a:lnTo>
                  <a:lnTo>
                    <a:pt x="281" y="211"/>
                  </a:lnTo>
                  <a:lnTo>
                    <a:pt x="282" y="213"/>
                  </a:lnTo>
                  <a:lnTo>
                    <a:pt x="280" y="214"/>
                  </a:lnTo>
                  <a:lnTo>
                    <a:pt x="279" y="211"/>
                  </a:lnTo>
                  <a:lnTo>
                    <a:pt x="279" y="209"/>
                  </a:lnTo>
                  <a:lnTo>
                    <a:pt x="278" y="205"/>
                  </a:lnTo>
                  <a:lnTo>
                    <a:pt x="278" y="208"/>
                  </a:lnTo>
                  <a:lnTo>
                    <a:pt x="278" y="211"/>
                  </a:lnTo>
                  <a:lnTo>
                    <a:pt x="277" y="214"/>
                  </a:lnTo>
                  <a:lnTo>
                    <a:pt x="278" y="217"/>
                  </a:lnTo>
                  <a:lnTo>
                    <a:pt x="277" y="221"/>
                  </a:lnTo>
                  <a:lnTo>
                    <a:pt x="276" y="222"/>
                  </a:lnTo>
                  <a:lnTo>
                    <a:pt x="276" y="224"/>
                  </a:lnTo>
                  <a:lnTo>
                    <a:pt x="277" y="227"/>
                  </a:lnTo>
                  <a:lnTo>
                    <a:pt x="277" y="230"/>
                  </a:lnTo>
                  <a:lnTo>
                    <a:pt x="275" y="233"/>
                  </a:lnTo>
                  <a:lnTo>
                    <a:pt x="273" y="235"/>
                  </a:lnTo>
                  <a:lnTo>
                    <a:pt x="272" y="238"/>
                  </a:lnTo>
                  <a:lnTo>
                    <a:pt x="268" y="237"/>
                  </a:lnTo>
                  <a:lnTo>
                    <a:pt x="268" y="239"/>
                  </a:lnTo>
                  <a:lnTo>
                    <a:pt x="268" y="241"/>
                  </a:lnTo>
                  <a:lnTo>
                    <a:pt x="267" y="241"/>
                  </a:lnTo>
                  <a:lnTo>
                    <a:pt x="266" y="242"/>
                  </a:lnTo>
                  <a:lnTo>
                    <a:pt x="263" y="244"/>
                  </a:lnTo>
                  <a:lnTo>
                    <a:pt x="259" y="246"/>
                  </a:lnTo>
                  <a:lnTo>
                    <a:pt x="257" y="245"/>
                  </a:lnTo>
                  <a:lnTo>
                    <a:pt x="255" y="246"/>
                  </a:lnTo>
                  <a:lnTo>
                    <a:pt x="256" y="248"/>
                  </a:lnTo>
                  <a:lnTo>
                    <a:pt x="254" y="251"/>
                  </a:lnTo>
                  <a:lnTo>
                    <a:pt x="253" y="252"/>
                  </a:lnTo>
                  <a:lnTo>
                    <a:pt x="250" y="252"/>
                  </a:lnTo>
                  <a:lnTo>
                    <a:pt x="249" y="254"/>
                  </a:lnTo>
                  <a:lnTo>
                    <a:pt x="247" y="254"/>
                  </a:lnTo>
                  <a:lnTo>
                    <a:pt x="243" y="253"/>
                  </a:lnTo>
                  <a:lnTo>
                    <a:pt x="241" y="253"/>
                  </a:lnTo>
                  <a:lnTo>
                    <a:pt x="243" y="254"/>
                  </a:lnTo>
                  <a:lnTo>
                    <a:pt x="243" y="256"/>
                  </a:lnTo>
                  <a:lnTo>
                    <a:pt x="246" y="259"/>
                  </a:lnTo>
                  <a:lnTo>
                    <a:pt x="249" y="263"/>
                  </a:lnTo>
                  <a:lnTo>
                    <a:pt x="248" y="264"/>
                  </a:lnTo>
                  <a:lnTo>
                    <a:pt x="243" y="269"/>
                  </a:lnTo>
                  <a:lnTo>
                    <a:pt x="228" y="265"/>
                  </a:lnTo>
                  <a:lnTo>
                    <a:pt x="237" y="269"/>
                  </a:lnTo>
                  <a:lnTo>
                    <a:pt x="245" y="276"/>
                  </a:lnTo>
                  <a:lnTo>
                    <a:pt x="238" y="276"/>
                  </a:lnTo>
                  <a:lnTo>
                    <a:pt x="249" y="278"/>
                  </a:lnTo>
                  <a:lnTo>
                    <a:pt x="249" y="282"/>
                  </a:lnTo>
                  <a:lnTo>
                    <a:pt x="247" y="279"/>
                  </a:lnTo>
                  <a:lnTo>
                    <a:pt x="242" y="282"/>
                  </a:lnTo>
                  <a:lnTo>
                    <a:pt x="248" y="285"/>
                  </a:lnTo>
                  <a:lnTo>
                    <a:pt x="247" y="287"/>
                  </a:lnTo>
                  <a:lnTo>
                    <a:pt x="249" y="288"/>
                  </a:lnTo>
                  <a:lnTo>
                    <a:pt x="246" y="290"/>
                  </a:lnTo>
                  <a:lnTo>
                    <a:pt x="249" y="293"/>
                  </a:lnTo>
                  <a:lnTo>
                    <a:pt x="245" y="294"/>
                  </a:lnTo>
                  <a:lnTo>
                    <a:pt x="238" y="289"/>
                  </a:lnTo>
                  <a:lnTo>
                    <a:pt x="244" y="297"/>
                  </a:lnTo>
                  <a:lnTo>
                    <a:pt x="248" y="300"/>
                  </a:lnTo>
                  <a:lnTo>
                    <a:pt x="244" y="300"/>
                  </a:lnTo>
                  <a:lnTo>
                    <a:pt x="246" y="303"/>
                  </a:lnTo>
                  <a:lnTo>
                    <a:pt x="243" y="304"/>
                  </a:lnTo>
                  <a:lnTo>
                    <a:pt x="239" y="301"/>
                  </a:lnTo>
                  <a:lnTo>
                    <a:pt x="240" y="306"/>
                  </a:lnTo>
                  <a:lnTo>
                    <a:pt x="246" y="308"/>
                  </a:lnTo>
                  <a:lnTo>
                    <a:pt x="246" y="315"/>
                  </a:lnTo>
                  <a:lnTo>
                    <a:pt x="234" y="306"/>
                  </a:lnTo>
                  <a:lnTo>
                    <a:pt x="238" y="314"/>
                  </a:lnTo>
                  <a:lnTo>
                    <a:pt x="235" y="314"/>
                  </a:lnTo>
                  <a:lnTo>
                    <a:pt x="243" y="323"/>
                  </a:lnTo>
                  <a:lnTo>
                    <a:pt x="243" y="324"/>
                  </a:lnTo>
                  <a:lnTo>
                    <a:pt x="234" y="315"/>
                  </a:lnTo>
                  <a:lnTo>
                    <a:pt x="233" y="317"/>
                  </a:lnTo>
                  <a:lnTo>
                    <a:pt x="243" y="325"/>
                  </a:lnTo>
                  <a:lnTo>
                    <a:pt x="245" y="329"/>
                  </a:lnTo>
                  <a:lnTo>
                    <a:pt x="243" y="332"/>
                  </a:lnTo>
                  <a:lnTo>
                    <a:pt x="241" y="335"/>
                  </a:lnTo>
                  <a:lnTo>
                    <a:pt x="243" y="337"/>
                  </a:lnTo>
                  <a:lnTo>
                    <a:pt x="242" y="341"/>
                  </a:lnTo>
                  <a:lnTo>
                    <a:pt x="238" y="337"/>
                  </a:lnTo>
                  <a:lnTo>
                    <a:pt x="238" y="341"/>
                  </a:lnTo>
                  <a:lnTo>
                    <a:pt x="240" y="343"/>
                  </a:lnTo>
                  <a:lnTo>
                    <a:pt x="243" y="343"/>
                  </a:lnTo>
                  <a:lnTo>
                    <a:pt x="245" y="348"/>
                  </a:lnTo>
                  <a:lnTo>
                    <a:pt x="245" y="353"/>
                  </a:lnTo>
                  <a:lnTo>
                    <a:pt x="242" y="358"/>
                  </a:lnTo>
                  <a:lnTo>
                    <a:pt x="241" y="357"/>
                  </a:lnTo>
                  <a:lnTo>
                    <a:pt x="240" y="357"/>
                  </a:lnTo>
                  <a:lnTo>
                    <a:pt x="241" y="363"/>
                  </a:lnTo>
                  <a:lnTo>
                    <a:pt x="237" y="365"/>
                  </a:lnTo>
                  <a:lnTo>
                    <a:pt x="237" y="367"/>
                  </a:lnTo>
                  <a:lnTo>
                    <a:pt x="238" y="370"/>
                  </a:lnTo>
                  <a:lnTo>
                    <a:pt x="236" y="372"/>
                  </a:lnTo>
                  <a:lnTo>
                    <a:pt x="238" y="376"/>
                  </a:lnTo>
                  <a:lnTo>
                    <a:pt x="240" y="380"/>
                  </a:lnTo>
                  <a:lnTo>
                    <a:pt x="242" y="383"/>
                  </a:lnTo>
                  <a:lnTo>
                    <a:pt x="241" y="386"/>
                  </a:lnTo>
                  <a:lnTo>
                    <a:pt x="238" y="389"/>
                  </a:lnTo>
                  <a:lnTo>
                    <a:pt x="236" y="390"/>
                  </a:lnTo>
                  <a:lnTo>
                    <a:pt x="238" y="394"/>
                  </a:lnTo>
                  <a:lnTo>
                    <a:pt x="237" y="395"/>
                  </a:lnTo>
                  <a:lnTo>
                    <a:pt x="238" y="397"/>
                  </a:lnTo>
                  <a:lnTo>
                    <a:pt x="235" y="406"/>
                  </a:lnTo>
                  <a:lnTo>
                    <a:pt x="238" y="407"/>
                  </a:lnTo>
                  <a:lnTo>
                    <a:pt x="238" y="406"/>
                  </a:lnTo>
                  <a:lnTo>
                    <a:pt x="238" y="408"/>
                  </a:lnTo>
                  <a:lnTo>
                    <a:pt x="235" y="408"/>
                  </a:lnTo>
                  <a:lnTo>
                    <a:pt x="234" y="413"/>
                  </a:lnTo>
                  <a:lnTo>
                    <a:pt x="235" y="418"/>
                  </a:lnTo>
                  <a:lnTo>
                    <a:pt x="231" y="419"/>
                  </a:lnTo>
                  <a:lnTo>
                    <a:pt x="229" y="423"/>
                  </a:lnTo>
                  <a:lnTo>
                    <a:pt x="227" y="428"/>
                  </a:lnTo>
                  <a:lnTo>
                    <a:pt x="226" y="433"/>
                  </a:lnTo>
                  <a:lnTo>
                    <a:pt x="224" y="438"/>
                  </a:lnTo>
                  <a:lnTo>
                    <a:pt x="222" y="444"/>
                  </a:lnTo>
                  <a:lnTo>
                    <a:pt x="221" y="451"/>
                  </a:lnTo>
                  <a:lnTo>
                    <a:pt x="221" y="453"/>
                  </a:lnTo>
                  <a:lnTo>
                    <a:pt x="220" y="458"/>
                  </a:lnTo>
                  <a:lnTo>
                    <a:pt x="214" y="468"/>
                  </a:lnTo>
                  <a:lnTo>
                    <a:pt x="212" y="466"/>
                  </a:lnTo>
                  <a:lnTo>
                    <a:pt x="210" y="466"/>
                  </a:lnTo>
                  <a:lnTo>
                    <a:pt x="212" y="460"/>
                  </a:lnTo>
                  <a:lnTo>
                    <a:pt x="209" y="463"/>
                  </a:lnTo>
                  <a:lnTo>
                    <a:pt x="207" y="460"/>
                  </a:lnTo>
                  <a:lnTo>
                    <a:pt x="202" y="460"/>
                  </a:lnTo>
                  <a:lnTo>
                    <a:pt x="202" y="458"/>
                  </a:lnTo>
                  <a:lnTo>
                    <a:pt x="199" y="460"/>
                  </a:lnTo>
                  <a:lnTo>
                    <a:pt x="196" y="460"/>
                  </a:lnTo>
                  <a:lnTo>
                    <a:pt x="196" y="462"/>
                  </a:lnTo>
                  <a:lnTo>
                    <a:pt x="195" y="460"/>
                  </a:lnTo>
                  <a:lnTo>
                    <a:pt x="192" y="460"/>
                  </a:lnTo>
                  <a:lnTo>
                    <a:pt x="191" y="464"/>
                  </a:lnTo>
                  <a:lnTo>
                    <a:pt x="190" y="465"/>
                  </a:lnTo>
                  <a:lnTo>
                    <a:pt x="188" y="464"/>
                  </a:lnTo>
                  <a:lnTo>
                    <a:pt x="189" y="461"/>
                  </a:lnTo>
                  <a:lnTo>
                    <a:pt x="187" y="460"/>
                  </a:lnTo>
                  <a:lnTo>
                    <a:pt x="182" y="463"/>
                  </a:lnTo>
                  <a:lnTo>
                    <a:pt x="178" y="463"/>
                  </a:lnTo>
                  <a:lnTo>
                    <a:pt x="177" y="460"/>
                  </a:lnTo>
                  <a:lnTo>
                    <a:pt x="175" y="460"/>
                  </a:lnTo>
                  <a:lnTo>
                    <a:pt x="175" y="463"/>
                  </a:lnTo>
                  <a:lnTo>
                    <a:pt x="170" y="463"/>
                  </a:lnTo>
                  <a:lnTo>
                    <a:pt x="168" y="464"/>
                  </a:lnTo>
                  <a:lnTo>
                    <a:pt x="166" y="462"/>
                  </a:lnTo>
                  <a:lnTo>
                    <a:pt x="164" y="464"/>
                  </a:lnTo>
                  <a:lnTo>
                    <a:pt x="161" y="462"/>
                  </a:lnTo>
                  <a:lnTo>
                    <a:pt x="160" y="466"/>
                  </a:lnTo>
                  <a:lnTo>
                    <a:pt x="162" y="468"/>
                  </a:lnTo>
                  <a:lnTo>
                    <a:pt x="162" y="471"/>
                  </a:lnTo>
                  <a:lnTo>
                    <a:pt x="165" y="473"/>
                  </a:lnTo>
                  <a:lnTo>
                    <a:pt x="162" y="477"/>
                  </a:lnTo>
                  <a:lnTo>
                    <a:pt x="160" y="477"/>
                  </a:lnTo>
                  <a:lnTo>
                    <a:pt x="158" y="477"/>
                  </a:lnTo>
                  <a:lnTo>
                    <a:pt x="156" y="474"/>
                  </a:lnTo>
                  <a:lnTo>
                    <a:pt x="156" y="472"/>
                  </a:lnTo>
                  <a:lnTo>
                    <a:pt x="155" y="474"/>
                  </a:lnTo>
                  <a:lnTo>
                    <a:pt x="154" y="473"/>
                  </a:lnTo>
                  <a:lnTo>
                    <a:pt x="151" y="473"/>
                  </a:lnTo>
                  <a:lnTo>
                    <a:pt x="151" y="476"/>
                  </a:lnTo>
                  <a:lnTo>
                    <a:pt x="148" y="480"/>
                  </a:lnTo>
                  <a:lnTo>
                    <a:pt x="146" y="480"/>
                  </a:lnTo>
                  <a:lnTo>
                    <a:pt x="145" y="484"/>
                  </a:lnTo>
                  <a:lnTo>
                    <a:pt x="141" y="490"/>
                  </a:lnTo>
                  <a:lnTo>
                    <a:pt x="139" y="496"/>
                  </a:lnTo>
                  <a:lnTo>
                    <a:pt x="139" y="501"/>
                  </a:lnTo>
                  <a:lnTo>
                    <a:pt x="142" y="505"/>
                  </a:lnTo>
                  <a:lnTo>
                    <a:pt x="142" y="509"/>
                  </a:lnTo>
                  <a:lnTo>
                    <a:pt x="147" y="514"/>
                  </a:lnTo>
                  <a:lnTo>
                    <a:pt x="147" y="519"/>
                  </a:lnTo>
                  <a:lnTo>
                    <a:pt x="144" y="521"/>
                  </a:lnTo>
                  <a:lnTo>
                    <a:pt x="142" y="525"/>
                  </a:lnTo>
                  <a:lnTo>
                    <a:pt x="142" y="526"/>
                  </a:lnTo>
                  <a:lnTo>
                    <a:pt x="140" y="529"/>
                  </a:lnTo>
                  <a:lnTo>
                    <a:pt x="134" y="529"/>
                  </a:lnTo>
                  <a:lnTo>
                    <a:pt x="133" y="530"/>
                  </a:lnTo>
                  <a:lnTo>
                    <a:pt x="127" y="525"/>
                  </a:lnTo>
                  <a:lnTo>
                    <a:pt x="124" y="526"/>
                  </a:lnTo>
                  <a:lnTo>
                    <a:pt x="117" y="526"/>
                  </a:lnTo>
                  <a:lnTo>
                    <a:pt x="115" y="527"/>
                  </a:lnTo>
                  <a:lnTo>
                    <a:pt x="114" y="527"/>
                  </a:lnTo>
                  <a:lnTo>
                    <a:pt x="113" y="529"/>
                  </a:lnTo>
                  <a:lnTo>
                    <a:pt x="111" y="530"/>
                  </a:lnTo>
                  <a:lnTo>
                    <a:pt x="107" y="530"/>
                  </a:lnTo>
                  <a:lnTo>
                    <a:pt x="101" y="534"/>
                  </a:lnTo>
                  <a:lnTo>
                    <a:pt x="93" y="532"/>
                  </a:lnTo>
                  <a:lnTo>
                    <a:pt x="89" y="531"/>
                  </a:lnTo>
                  <a:lnTo>
                    <a:pt x="88" y="532"/>
                  </a:lnTo>
                  <a:lnTo>
                    <a:pt x="83" y="529"/>
                  </a:lnTo>
                  <a:lnTo>
                    <a:pt x="81" y="531"/>
                  </a:lnTo>
                  <a:lnTo>
                    <a:pt x="79" y="529"/>
                  </a:lnTo>
                  <a:lnTo>
                    <a:pt x="76" y="532"/>
                  </a:lnTo>
                  <a:lnTo>
                    <a:pt x="76" y="531"/>
                  </a:lnTo>
                  <a:lnTo>
                    <a:pt x="77" y="526"/>
                  </a:lnTo>
                  <a:lnTo>
                    <a:pt x="78" y="526"/>
                  </a:lnTo>
                  <a:lnTo>
                    <a:pt x="79" y="528"/>
                  </a:lnTo>
                  <a:lnTo>
                    <a:pt x="82" y="528"/>
                  </a:lnTo>
                  <a:lnTo>
                    <a:pt x="82" y="525"/>
                  </a:lnTo>
                  <a:lnTo>
                    <a:pt x="83" y="525"/>
                  </a:lnTo>
                  <a:lnTo>
                    <a:pt x="81" y="519"/>
                  </a:lnTo>
                  <a:lnTo>
                    <a:pt x="79" y="520"/>
                  </a:lnTo>
                  <a:lnTo>
                    <a:pt x="80" y="517"/>
                  </a:lnTo>
                  <a:lnTo>
                    <a:pt x="80" y="514"/>
                  </a:lnTo>
                  <a:lnTo>
                    <a:pt x="83" y="512"/>
                  </a:lnTo>
                  <a:lnTo>
                    <a:pt x="86" y="508"/>
                  </a:lnTo>
                  <a:lnTo>
                    <a:pt x="87" y="507"/>
                  </a:lnTo>
                  <a:lnTo>
                    <a:pt x="86" y="503"/>
                  </a:lnTo>
                  <a:lnTo>
                    <a:pt x="85" y="502"/>
                  </a:lnTo>
                  <a:lnTo>
                    <a:pt x="83" y="501"/>
                  </a:lnTo>
                  <a:lnTo>
                    <a:pt x="83" y="502"/>
                  </a:lnTo>
                  <a:lnTo>
                    <a:pt x="82" y="501"/>
                  </a:lnTo>
                  <a:lnTo>
                    <a:pt x="82" y="499"/>
                  </a:lnTo>
                  <a:lnTo>
                    <a:pt x="81" y="500"/>
                  </a:lnTo>
                  <a:lnTo>
                    <a:pt x="79" y="499"/>
                  </a:lnTo>
                  <a:lnTo>
                    <a:pt x="81" y="495"/>
                  </a:lnTo>
                  <a:lnTo>
                    <a:pt x="79" y="491"/>
                  </a:lnTo>
                  <a:lnTo>
                    <a:pt x="78" y="490"/>
                  </a:lnTo>
                  <a:lnTo>
                    <a:pt x="77" y="490"/>
                  </a:lnTo>
                  <a:lnTo>
                    <a:pt x="75" y="487"/>
                  </a:lnTo>
                  <a:lnTo>
                    <a:pt x="75" y="484"/>
                  </a:lnTo>
                  <a:lnTo>
                    <a:pt x="72" y="480"/>
                  </a:lnTo>
                  <a:lnTo>
                    <a:pt x="69" y="472"/>
                  </a:lnTo>
                  <a:lnTo>
                    <a:pt x="65" y="468"/>
                  </a:lnTo>
                  <a:lnTo>
                    <a:pt x="64" y="463"/>
                  </a:lnTo>
                  <a:lnTo>
                    <a:pt x="62" y="457"/>
                  </a:lnTo>
                  <a:lnTo>
                    <a:pt x="61" y="455"/>
                  </a:lnTo>
                  <a:lnTo>
                    <a:pt x="59" y="453"/>
                  </a:lnTo>
                  <a:lnTo>
                    <a:pt x="64" y="454"/>
                  </a:lnTo>
                  <a:lnTo>
                    <a:pt x="68" y="456"/>
                  </a:lnTo>
                  <a:lnTo>
                    <a:pt x="69" y="458"/>
                  </a:lnTo>
                  <a:lnTo>
                    <a:pt x="70" y="460"/>
                  </a:lnTo>
                  <a:lnTo>
                    <a:pt x="71" y="459"/>
                  </a:lnTo>
                  <a:lnTo>
                    <a:pt x="74" y="460"/>
                  </a:lnTo>
                  <a:lnTo>
                    <a:pt x="74" y="459"/>
                  </a:lnTo>
                  <a:lnTo>
                    <a:pt x="76" y="458"/>
                  </a:lnTo>
                  <a:lnTo>
                    <a:pt x="77" y="455"/>
                  </a:lnTo>
                  <a:lnTo>
                    <a:pt x="73" y="452"/>
                  </a:lnTo>
                  <a:lnTo>
                    <a:pt x="71" y="448"/>
                  </a:lnTo>
                  <a:lnTo>
                    <a:pt x="71" y="447"/>
                  </a:lnTo>
                  <a:lnTo>
                    <a:pt x="69" y="445"/>
                  </a:lnTo>
                  <a:lnTo>
                    <a:pt x="66" y="445"/>
                  </a:lnTo>
                  <a:lnTo>
                    <a:pt x="66" y="442"/>
                  </a:lnTo>
                  <a:lnTo>
                    <a:pt x="68" y="440"/>
                  </a:lnTo>
                  <a:lnTo>
                    <a:pt x="71" y="438"/>
                  </a:lnTo>
                  <a:lnTo>
                    <a:pt x="76" y="441"/>
                  </a:lnTo>
                  <a:lnTo>
                    <a:pt x="78" y="441"/>
                  </a:lnTo>
                  <a:lnTo>
                    <a:pt x="79" y="439"/>
                  </a:lnTo>
                  <a:lnTo>
                    <a:pt x="80" y="437"/>
                  </a:lnTo>
                  <a:lnTo>
                    <a:pt x="81" y="430"/>
                  </a:lnTo>
                  <a:lnTo>
                    <a:pt x="80" y="428"/>
                  </a:lnTo>
                  <a:lnTo>
                    <a:pt x="78" y="423"/>
                  </a:lnTo>
                  <a:lnTo>
                    <a:pt x="77" y="422"/>
                  </a:lnTo>
                  <a:lnTo>
                    <a:pt x="73" y="424"/>
                  </a:lnTo>
                  <a:lnTo>
                    <a:pt x="71" y="424"/>
                  </a:lnTo>
                  <a:lnTo>
                    <a:pt x="71" y="420"/>
                  </a:lnTo>
                  <a:lnTo>
                    <a:pt x="69" y="420"/>
                  </a:lnTo>
                  <a:lnTo>
                    <a:pt x="69" y="418"/>
                  </a:lnTo>
                  <a:lnTo>
                    <a:pt x="68" y="417"/>
                  </a:lnTo>
                  <a:lnTo>
                    <a:pt x="66" y="414"/>
                  </a:lnTo>
                  <a:lnTo>
                    <a:pt x="65" y="411"/>
                  </a:lnTo>
                  <a:lnTo>
                    <a:pt x="65" y="409"/>
                  </a:lnTo>
                  <a:lnTo>
                    <a:pt x="65" y="407"/>
                  </a:lnTo>
                  <a:lnTo>
                    <a:pt x="63" y="407"/>
                  </a:lnTo>
                  <a:lnTo>
                    <a:pt x="60" y="402"/>
                  </a:lnTo>
                  <a:lnTo>
                    <a:pt x="58" y="402"/>
                  </a:lnTo>
                  <a:lnTo>
                    <a:pt x="54" y="401"/>
                  </a:lnTo>
                  <a:lnTo>
                    <a:pt x="54" y="395"/>
                  </a:lnTo>
                  <a:lnTo>
                    <a:pt x="54" y="393"/>
                  </a:lnTo>
                  <a:lnTo>
                    <a:pt x="51" y="388"/>
                  </a:lnTo>
                  <a:lnTo>
                    <a:pt x="49" y="385"/>
                  </a:lnTo>
                  <a:lnTo>
                    <a:pt x="47" y="384"/>
                  </a:lnTo>
                  <a:lnTo>
                    <a:pt x="48" y="383"/>
                  </a:lnTo>
                  <a:lnTo>
                    <a:pt x="47" y="376"/>
                  </a:lnTo>
                  <a:lnTo>
                    <a:pt x="42" y="373"/>
                  </a:lnTo>
                  <a:lnTo>
                    <a:pt x="43" y="372"/>
                  </a:lnTo>
                  <a:lnTo>
                    <a:pt x="44" y="370"/>
                  </a:lnTo>
                  <a:lnTo>
                    <a:pt x="46" y="370"/>
                  </a:lnTo>
                  <a:lnTo>
                    <a:pt x="46" y="365"/>
                  </a:lnTo>
                  <a:lnTo>
                    <a:pt x="41" y="365"/>
                  </a:lnTo>
                  <a:lnTo>
                    <a:pt x="43" y="363"/>
                  </a:lnTo>
                  <a:lnTo>
                    <a:pt x="44" y="360"/>
                  </a:lnTo>
                  <a:lnTo>
                    <a:pt x="42" y="360"/>
                  </a:lnTo>
                  <a:lnTo>
                    <a:pt x="42" y="359"/>
                  </a:lnTo>
                  <a:lnTo>
                    <a:pt x="41" y="355"/>
                  </a:lnTo>
                  <a:lnTo>
                    <a:pt x="40" y="359"/>
                  </a:lnTo>
                  <a:lnTo>
                    <a:pt x="40" y="360"/>
                  </a:lnTo>
                  <a:lnTo>
                    <a:pt x="40" y="364"/>
                  </a:lnTo>
                  <a:lnTo>
                    <a:pt x="37" y="362"/>
                  </a:lnTo>
                  <a:lnTo>
                    <a:pt x="36" y="364"/>
                  </a:lnTo>
                  <a:lnTo>
                    <a:pt x="36" y="360"/>
                  </a:lnTo>
                  <a:lnTo>
                    <a:pt x="35" y="361"/>
                  </a:lnTo>
                  <a:lnTo>
                    <a:pt x="34" y="356"/>
                  </a:lnTo>
                  <a:lnTo>
                    <a:pt x="36" y="349"/>
                  </a:lnTo>
                  <a:lnTo>
                    <a:pt x="36" y="347"/>
                  </a:lnTo>
                  <a:lnTo>
                    <a:pt x="36" y="342"/>
                  </a:lnTo>
                  <a:lnTo>
                    <a:pt x="35" y="340"/>
                  </a:lnTo>
                  <a:lnTo>
                    <a:pt x="34" y="342"/>
                  </a:lnTo>
                  <a:lnTo>
                    <a:pt x="33" y="339"/>
                  </a:lnTo>
                  <a:lnTo>
                    <a:pt x="31" y="339"/>
                  </a:lnTo>
                  <a:lnTo>
                    <a:pt x="32" y="336"/>
                  </a:lnTo>
                  <a:lnTo>
                    <a:pt x="37" y="333"/>
                  </a:lnTo>
                  <a:lnTo>
                    <a:pt x="33" y="336"/>
                  </a:lnTo>
                  <a:lnTo>
                    <a:pt x="30" y="334"/>
                  </a:lnTo>
                  <a:lnTo>
                    <a:pt x="25" y="334"/>
                  </a:lnTo>
                  <a:lnTo>
                    <a:pt x="27" y="330"/>
                  </a:lnTo>
                  <a:lnTo>
                    <a:pt x="30" y="330"/>
                  </a:lnTo>
                  <a:lnTo>
                    <a:pt x="32" y="326"/>
                  </a:lnTo>
                  <a:lnTo>
                    <a:pt x="27" y="327"/>
                  </a:lnTo>
                  <a:lnTo>
                    <a:pt x="26" y="324"/>
                  </a:lnTo>
                  <a:lnTo>
                    <a:pt x="25" y="323"/>
                  </a:lnTo>
                  <a:lnTo>
                    <a:pt x="26" y="319"/>
                  </a:lnTo>
                  <a:lnTo>
                    <a:pt x="26" y="318"/>
                  </a:lnTo>
                  <a:lnTo>
                    <a:pt x="29" y="318"/>
                  </a:lnTo>
                  <a:lnTo>
                    <a:pt x="29" y="316"/>
                  </a:lnTo>
                  <a:lnTo>
                    <a:pt x="28" y="315"/>
                  </a:lnTo>
                  <a:lnTo>
                    <a:pt x="30" y="309"/>
                  </a:lnTo>
                  <a:lnTo>
                    <a:pt x="31" y="304"/>
                  </a:lnTo>
                  <a:lnTo>
                    <a:pt x="32" y="299"/>
                  </a:lnTo>
                  <a:lnTo>
                    <a:pt x="33" y="294"/>
                  </a:lnTo>
                  <a:lnTo>
                    <a:pt x="33" y="290"/>
                  </a:lnTo>
                  <a:lnTo>
                    <a:pt x="32" y="287"/>
                  </a:lnTo>
                  <a:lnTo>
                    <a:pt x="31" y="286"/>
                  </a:lnTo>
                  <a:lnTo>
                    <a:pt x="32" y="283"/>
                  </a:lnTo>
                  <a:lnTo>
                    <a:pt x="36" y="282"/>
                  </a:lnTo>
                  <a:lnTo>
                    <a:pt x="30" y="283"/>
                  </a:lnTo>
                  <a:lnTo>
                    <a:pt x="26" y="282"/>
                  </a:lnTo>
                  <a:lnTo>
                    <a:pt x="24" y="288"/>
                  </a:lnTo>
                  <a:lnTo>
                    <a:pt x="19" y="289"/>
                  </a:lnTo>
                  <a:lnTo>
                    <a:pt x="18" y="289"/>
                  </a:lnTo>
                  <a:lnTo>
                    <a:pt x="20" y="282"/>
                  </a:lnTo>
                  <a:lnTo>
                    <a:pt x="25" y="274"/>
                  </a:lnTo>
                  <a:lnTo>
                    <a:pt x="22" y="276"/>
                  </a:lnTo>
                  <a:lnTo>
                    <a:pt x="20" y="270"/>
                  </a:lnTo>
                  <a:lnTo>
                    <a:pt x="19" y="282"/>
                  </a:lnTo>
                  <a:lnTo>
                    <a:pt x="17" y="285"/>
                  </a:lnTo>
                  <a:lnTo>
                    <a:pt x="12" y="284"/>
                  </a:lnTo>
                  <a:lnTo>
                    <a:pt x="15" y="277"/>
                  </a:lnTo>
                  <a:lnTo>
                    <a:pt x="11" y="282"/>
                  </a:lnTo>
                  <a:lnTo>
                    <a:pt x="12" y="277"/>
                  </a:lnTo>
                  <a:lnTo>
                    <a:pt x="10" y="280"/>
                  </a:lnTo>
                  <a:lnTo>
                    <a:pt x="6" y="281"/>
                  </a:lnTo>
                  <a:lnTo>
                    <a:pt x="6" y="274"/>
                  </a:lnTo>
                  <a:lnTo>
                    <a:pt x="12" y="270"/>
                  </a:lnTo>
                  <a:lnTo>
                    <a:pt x="9" y="270"/>
                  </a:lnTo>
                  <a:lnTo>
                    <a:pt x="6" y="267"/>
                  </a:lnTo>
                  <a:lnTo>
                    <a:pt x="7" y="264"/>
                  </a:lnTo>
                  <a:lnTo>
                    <a:pt x="9" y="263"/>
                  </a:lnTo>
                  <a:lnTo>
                    <a:pt x="7" y="256"/>
                  </a:lnTo>
                  <a:lnTo>
                    <a:pt x="6" y="252"/>
                  </a:lnTo>
                  <a:lnTo>
                    <a:pt x="3" y="250"/>
                  </a:lnTo>
                  <a:lnTo>
                    <a:pt x="4" y="244"/>
                  </a:lnTo>
                  <a:lnTo>
                    <a:pt x="5" y="238"/>
                  </a:lnTo>
                  <a:lnTo>
                    <a:pt x="3" y="233"/>
                  </a:lnTo>
                  <a:lnTo>
                    <a:pt x="0" y="231"/>
                  </a:lnTo>
                  <a:lnTo>
                    <a:pt x="1" y="227"/>
                  </a:lnTo>
                  <a:lnTo>
                    <a:pt x="3" y="223"/>
                  </a:lnTo>
                  <a:lnTo>
                    <a:pt x="11" y="218"/>
                  </a:lnTo>
                  <a:lnTo>
                    <a:pt x="13" y="223"/>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690" name="Freeform 190"/>
            <p:cNvSpPr>
              <a:spLocks/>
            </p:cNvSpPr>
            <p:nvPr/>
          </p:nvSpPr>
          <p:spPr bwMode="auto">
            <a:xfrm>
              <a:off x="8713790" y="2372412"/>
              <a:ext cx="26987" cy="71437"/>
            </a:xfrm>
            <a:custGeom>
              <a:avLst/>
              <a:gdLst>
                <a:gd name="T0" fmla="*/ 2147483647 w 17"/>
                <a:gd name="T1" fmla="*/ 0 h 45"/>
                <a:gd name="T2" fmla="*/ 2147483647 w 17"/>
                <a:gd name="T3" fmla="*/ 2147483647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2147483647 h 45"/>
                <a:gd name="T14" fmla="*/ 0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2147483647 w 17"/>
                <a:gd name="T27" fmla="*/ 2147483647 h 45"/>
                <a:gd name="T28" fmla="*/ 2147483647 w 17"/>
                <a:gd name="T29" fmla="*/ 2147483647 h 45"/>
                <a:gd name="T30" fmla="*/ 2147483647 w 17"/>
                <a:gd name="T31" fmla="*/ 2147483647 h 45"/>
                <a:gd name="T32" fmla="*/ 2147483647 w 17"/>
                <a:gd name="T33" fmla="*/ 2147483647 h 45"/>
                <a:gd name="T34" fmla="*/ 2147483647 w 17"/>
                <a:gd name="T35" fmla="*/ 2147483647 h 45"/>
                <a:gd name="T36" fmla="*/ 2147483647 w 17"/>
                <a:gd name="T37" fmla="*/ 2147483647 h 45"/>
                <a:gd name="T38" fmla="*/ 2147483647 w 17"/>
                <a:gd name="T39" fmla="*/ 2147483647 h 45"/>
                <a:gd name="T40" fmla="*/ 2147483647 w 17"/>
                <a:gd name="T41" fmla="*/ 2147483647 h 45"/>
                <a:gd name="T42" fmla="*/ 2147483647 w 17"/>
                <a:gd name="T43" fmla="*/ 2147483647 h 45"/>
                <a:gd name="T44" fmla="*/ 2147483647 w 17"/>
                <a:gd name="T45" fmla="*/ 2147483647 h 45"/>
                <a:gd name="T46" fmla="*/ 2147483647 w 17"/>
                <a:gd name="T47" fmla="*/ 2147483647 h 45"/>
                <a:gd name="T48" fmla="*/ 2147483647 w 17"/>
                <a:gd name="T49" fmla="*/ 2147483647 h 45"/>
                <a:gd name="T50" fmla="*/ 2147483647 w 17"/>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45"/>
                <a:gd name="T80" fmla="*/ 17 w 1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45">
                  <a:moveTo>
                    <a:pt x="8" y="0"/>
                  </a:moveTo>
                  <a:lnTo>
                    <a:pt x="8" y="10"/>
                  </a:lnTo>
                  <a:lnTo>
                    <a:pt x="5" y="11"/>
                  </a:lnTo>
                  <a:lnTo>
                    <a:pt x="8" y="12"/>
                  </a:lnTo>
                  <a:lnTo>
                    <a:pt x="5" y="13"/>
                  </a:lnTo>
                  <a:lnTo>
                    <a:pt x="5" y="16"/>
                  </a:lnTo>
                  <a:lnTo>
                    <a:pt x="0" y="17"/>
                  </a:lnTo>
                  <a:lnTo>
                    <a:pt x="1" y="20"/>
                  </a:lnTo>
                  <a:lnTo>
                    <a:pt x="3" y="23"/>
                  </a:lnTo>
                  <a:lnTo>
                    <a:pt x="3" y="24"/>
                  </a:lnTo>
                  <a:lnTo>
                    <a:pt x="1" y="24"/>
                  </a:lnTo>
                  <a:lnTo>
                    <a:pt x="1" y="26"/>
                  </a:lnTo>
                  <a:lnTo>
                    <a:pt x="1" y="28"/>
                  </a:lnTo>
                  <a:lnTo>
                    <a:pt x="7" y="29"/>
                  </a:lnTo>
                  <a:lnTo>
                    <a:pt x="7" y="30"/>
                  </a:lnTo>
                  <a:lnTo>
                    <a:pt x="5" y="31"/>
                  </a:lnTo>
                  <a:lnTo>
                    <a:pt x="5" y="32"/>
                  </a:lnTo>
                  <a:lnTo>
                    <a:pt x="7" y="36"/>
                  </a:lnTo>
                  <a:lnTo>
                    <a:pt x="8" y="35"/>
                  </a:lnTo>
                  <a:lnTo>
                    <a:pt x="14" y="36"/>
                  </a:lnTo>
                  <a:lnTo>
                    <a:pt x="16" y="36"/>
                  </a:lnTo>
                  <a:lnTo>
                    <a:pt x="16" y="38"/>
                  </a:lnTo>
                  <a:lnTo>
                    <a:pt x="14" y="42"/>
                  </a:lnTo>
                  <a:lnTo>
                    <a:pt x="12" y="43"/>
                  </a:lnTo>
                  <a:lnTo>
                    <a:pt x="8" y="44"/>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691" name="Freeform 191"/>
            <p:cNvSpPr>
              <a:spLocks/>
            </p:cNvSpPr>
            <p:nvPr/>
          </p:nvSpPr>
          <p:spPr bwMode="auto">
            <a:xfrm>
              <a:off x="8401052" y="2740712"/>
              <a:ext cx="120650" cy="139700"/>
            </a:xfrm>
            <a:custGeom>
              <a:avLst/>
              <a:gdLst>
                <a:gd name="T0" fmla="*/ 2147483647 w 76"/>
                <a:gd name="T1" fmla="*/ 2147483647 h 88"/>
                <a:gd name="T2" fmla="*/ 2147483647 w 76"/>
                <a:gd name="T3" fmla="*/ 2147483647 h 88"/>
                <a:gd name="T4" fmla="*/ 2147483647 w 76"/>
                <a:gd name="T5" fmla="*/ 2147483647 h 88"/>
                <a:gd name="T6" fmla="*/ 2147483647 w 76"/>
                <a:gd name="T7" fmla="*/ 2147483647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0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2147483647 w 76"/>
                <a:gd name="T67" fmla="*/ 2147483647 h 88"/>
                <a:gd name="T68" fmla="*/ 2147483647 w 76"/>
                <a:gd name="T69" fmla="*/ 2147483647 h 88"/>
                <a:gd name="T70" fmla="*/ 2147483647 w 76"/>
                <a:gd name="T71" fmla="*/ 2147483647 h 88"/>
                <a:gd name="T72" fmla="*/ 2147483647 w 76"/>
                <a:gd name="T73" fmla="*/ 2147483647 h 88"/>
                <a:gd name="T74" fmla="*/ 2147483647 w 76"/>
                <a:gd name="T75" fmla="*/ 2147483647 h 88"/>
                <a:gd name="T76" fmla="*/ 2147483647 w 76"/>
                <a:gd name="T77" fmla="*/ 2147483647 h 88"/>
                <a:gd name="T78" fmla="*/ 2147483647 w 76"/>
                <a:gd name="T79" fmla="*/ 2147483647 h 88"/>
                <a:gd name="T80" fmla="*/ 2147483647 w 76"/>
                <a:gd name="T81" fmla="*/ 2147483647 h 88"/>
                <a:gd name="T82" fmla="*/ 2147483647 w 76"/>
                <a:gd name="T83" fmla="*/ 2147483647 h 88"/>
                <a:gd name="T84" fmla="*/ 2147483647 w 76"/>
                <a:gd name="T85" fmla="*/ 2147483647 h 88"/>
                <a:gd name="T86" fmla="*/ 2147483647 w 76"/>
                <a:gd name="T87" fmla="*/ 2147483647 h 88"/>
                <a:gd name="T88" fmla="*/ 2147483647 w 76"/>
                <a:gd name="T89" fmla="*/ 2147483647 h 88"/>
                <a:gd name="T90" fmla="*/ 2147483647 w 76"/>
                <a:gd name="T91" fmla="*/ 2147483647 h 88"/>
                <a:gd name="T92" fmla="*/ 2147483647 w 76"/>
                <a:gd name="T93" fmla="*/ 2147483647 h 88"/>
                <a:gd name="T94" fmla="*/ 2147483647 w 76"/>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88"/>
                <a:gd name="T146" fmla="*/ 76 w 76"/>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88">
                  <a:moveTo>
                    <a:pt x="19" y="31"/>
                  </a:moveTo>
                  <a:lnTo>
                    <a:pt x="15" y="35"/>
                  </a:lnTo>
                  <a:lnTo>
                    <a:pt x="14" y="39"/>
                  </a:lnTo>
                  <a:lnTo>
                    <a:pt x="12" y="44"/>
                  </a:lnTo>
                  <a:lnTo>
                    <a:pt x="13" y="46"/>
                  </a:lnTo>
                  <a:lnTo>
                    <a:pt x="12" y="49"/>
                  </a:lnTo>
                  <a:lnTo>
                    <a:pt x="8" y="49"/>
                  </a:lnTo>
                  <a:lnTo>
                    <a:pt x="6" y="58"/>
                  </a:lnTo>
                  <a:lnTo>
                    <a:pt x="11" y="64"/>
                  </a:lnTo>
                  <a:lnTo>
                    <a:pt x="13" y="63"/>
                  </a:lnTo>
                  <a:lnTo>
                    <a:pt x="14" y="65"/>
                  </a:lnTo>
                  <a:lnTo>
                    <a:pt x="12" y="68"/>
                  </a:lnTo>
                  <a:lnTo>
                    <a:pt x="9" y="71"/>
                  </a:lnTo>
                  <a:lnTo>
                    <a:pt x="6" y="77"/>
                  </a:lnTo>
                  <a:lnTo>
                    <a:pt x="1" y="80"/>
                  </a:lnTo>
                  <a:lnTo>
                    <a:pt x="0" y="83"/>
                  </a:lnTo>
                  <a:lnTo>
                    <a:pt x="0" y="85"/>
                  </a:lnTo>
                  <a:lnTo>
                    <a:pt x="1" y="86"/>
                  </a:lnTo>
                  <a:lnTo>
                    <a:pt x="6" y="84"/>
                  </a:lnTo>
                  <a:lnTo>
                    <a:pt x="9" y="82"/>
                  </a:lnTo>
                  <a:lnTo>
                    <a:pt x="12" y="77"/>
                  </a:lnTo>
                  <a:lnTo>
                    <a:pt x="12" y="83"/>
                  </a:lnTo>
                  <a:lnTo>
                    <a:pt x="8" y="86"/>
                  </a:lnTo>
                  <a:lnTo>
                    <a:pt x="9" y="87"/>
                  </a:lnTo>
                  <a:lnTo>
                    <a:pt x="14" y="86"/>
                  </a:lnTo>
                  <a:lnTo>
                    <a:pt x="16" y="81"/>
                  </a:lnTo>
                  <a:lnTo>
                    <a:pt x="14" y="80"/>
                  </a:lnTo>
                  <a:lnTo>
                    <a:pt x="19" y="77"/>
                  </a:lnTo>
                  <a:lnTo>
                    <a:pt x="25" y="76"/>
                  </a:lnTo>
                  <a:lnTo>
                    <a:pt x="27" y="71"/>
                  </a:lnTo>
                  <a:lnTo>
                    <a:pt x="25" y="70"/>
                  </a:lnTo>
                  <a:lnTo>
                    <a:pt x="28" y="70"/>
                  </a:lnTo>
                  <a:lnTo>
                    <a:pt x="30" y="66"/>
                  </a:lnTo>
                  <a:lnTo>
                    <a:pt x="34" y="65"/>
                  </a:lnTo>
                  <a:lnTo>
                    <a:pt x="36" y="66"/>
                  </a:lnTo>
                  <a:lnTo>
                    <a:pt x="34" y="72"/>
                  </a:lnTo>
                  <a:lnTo>
                    <a:pt x="38" y="76"/>
                  </a:lnTo>
                  <a:lnTo>
                    <a:pt x="43" y="69"/>
                  </a:lnTo>
                  <a:lnTo>
                    <a:pt x="44" y="65"/>
                  </a:lnTo>
                  <a:lnTo>
                    <a:pt x="48" y="64"/>
                  </a:lnTo>
                  <a:lnTo>
                    <a:pt x="48" y="63"/>
                  </a:lnTo>
                  <a:lnTo>
                    <a:pt x="50" y="61"/>
                  </a:lnTo>
                  <a:lnTo>
                    <a:pt x="52" y="63"/>
                  </a:lnTo>
                  <a:lnTo>
                    <a:pt x="57" y="59"/>
                  </a:lnTo>
                  <a:lnTo>
                    <a:pt x="57" y="53"/>
                  </a:lnTo>
                  <a:lnTo>
                    <a:pt x="59" y="54"/>
                  </a:lnTo>
                  <a:lnTo>
                    <a:pt x="58" y="60"/>
                  </a:lnTo>
                  <a:lnTo>
                    <a:pt x="60" y="59"/>
                  </a:lnTo>
                  <a:lnTo>
                    <a:pt x="65" y="54"/>
                  </a:lnTo>
                  <a:lnTo>
                    <a:pt x="66" y="52"/>
                  </a:lnTo>
                  <a:lnTo>
                    <a:pt x="66" y="51"/>
                  </a:lnTo>
                  <a:lnTo>
                    <a:pt x="66" y="50"/>
                  </a:lnTo>
                  <a:lnTo>
                    <a:pt x="66" y="48"/>
                  </a:lnTo>
                  <a:lnTo>
                    <a:pt x="69" y="48"/>
                  </a:lnTo>
                  <a:lnTo>
                    <a:pt x="69" y="46"/>
                  </a:lnTo>
                  <a:lnTo>
                    <a:pt x="71" y="41"/>
                  </a:lnTo>
                  <a:lnTo>
                    <a:pt x="72" y="36"/>
                  </a:lnTo>
                  <a:lnTo>
                    <a:pt x="71" y="33"/>
                  </a:lnTo>
                  <a:lnTo>
                    <a:pt x="71" y="31"/>
                  </a:lnTo>
                  <a:lnTo>
                    <a:pt x="72" y="31"/>
                  </a:lnTo>
                  <a:lnTo>
                    <a:pt x="74" y="29"/>
                  </a:lnTo>
                  <a:lnTo>
                    <a:pt x="75" y="23"/>
                  </a:lnTo>
                  <a:lnTo>
                    <a:pt x="73" y="22"/>
                  </a:lnTo>
                  <a:lnTo>
                    <a:pt x="72" y="27"/>
                  </a:lnTo>
                  <a:lnTo>
                    <a:pt x="70" y="30"/>
                  </a:lnTo>
                  <a:lnTo>
                    <a:pt x="68" y="24"/>
                  </a:lnTo>
                  <a:lnTo>
                    <a:pt x="70" y="20"/>
                  </a:lnTo>
                  <a:lnTo>
                    <a:pt x="72" y="17"/>
                  </a:lnTo>
                  <a:lnTo>
                    <a:pt x="74" y="12"/>
                  </a:lnTo>
                  <a:lnTo>
                    <a:pt x="72" y="9"/>
                  </a:lnTo>
                  <a:lnTo>
                    <a:pt x="74" y="5"/>
                  </a:lnTo>
                  <a:lnTo>
                    <a:pt x="71" y="9"/>
                  </a:lnTo>
                  <a:lnTo>
                    <a:pt x="70" y="8"/>
                  </a:lnTo>
                  <a:lnTo>
                    <a:pt x="70" y="4"/>
                  </a:lnTo>
                  <a:lnTo>
                    <a:pt x="69" y="3"/>
                  </a:lnTo>
                  <a:lnTo>
                    <a:pt x="68" y="8"/>
                  </a:lnTo>
                  <a:lnTo>
                    <a:pt x="66" y="6"/>
                  </a:lnTo>
                  <a:lnTo>
                    <a:pt x="64" y="5"/>
                  </a:lnTo>
                  <a:lnTo>
                    <a:pt x="63" y="3"/>
                  </a:lnTo>
                  <a:lnTo>
                    <a:pt x="61" y="4"/>
                  </a:lnTo>
                  <a:lnTo>
                    <a:pt x="62" y="6"/>
                  </a:lnTo>
                  <a:lnTo>
                    <a:pt x="60" y="6"/>
                  </a:lnTo>
                  <a:lnTo>
                    <a:pt x="59" y="4"/>
                  </a:lnTo>
                  <a:lnTo>
                    <a:pt x="60" y="2"/>
                  </a:lnTo>
                  <a:lnTo>
                    <a:pt x="61" y="3"/>
                  </a:lnTo>
                  <a:lnTo>
                    <a:pt x="62" y="1"/>
                  </a:lnTo>
                  <a:lnTo>
                    <a:pt x="59" y="0"/>
                  </a:lnTo>
                  <a:lnTo>
                    <a:pt x="56" y="0"/>
                  </a:lnTo>
                  <a:lnTo>
                    <a:pt x="53" y="2"/>
                  </a:lnTo>
                  <a:lnTo>
                    <a:pt x="52" y="3"/>
                  </a:lnTo>
                  <a:lnTo>
                    <a:pt x="53" y="6"/>
                  </a:lnTo>
                  <a:lnTo>
                    <a:pt x="53" y="8"/>
                  </a:lnTo>
                  <a:lnTo>
                    <a:pt x="52" y="8"/>
                  </a:lnTo>
                  <a:lnTo>
                    <a:pt x="53" y="10"/>
                  </a:lnTo>
                  <a:lnTo>
                    <a:pt x="50" y="12"/>
                  </a:lnTo>
                  <a:lnTo>
                    <a:pt x="48" y="11"/>
                  </a:lnTo>
                  <a:lnTo>
                    <a:pt x="49" y="8"/>
                  </a:lnTo>
                  <a:lnTo>
                    <a:pt x="47" y="7"/>
                  </a:lnTo>
                  <a:lnTo>
                    <a:pt x="46" y="4"/>
                  </a:lnTo>
                  <a:lnTo>
                    <a:pt x="45" y="2"/>
                  </a:lnTo>
                  <a:lnTo>
                    <a:pt x="43" y="4"/>
                  </a:lnTo>
                  <a:lnTo>
                    <a:pt x="39" y="5"/>
                  </a:lnTo>
                  <a:lnTo>
                    <a:pt x="40" y="7"/>
                  </a:lnTo>
                  <a:lnTo>
                    <a:pt x="42" y="9"/>
                  </a:lnTo>
                  <a:lnTo>
                    <a:pt x="40" y="11"/>
                  </a:lnTo>
                  <a:lnTo>
                    <a:pt x="38" y="10"/>
                  </a:lnTo>
                  <a:lnTo>
                    <a:pt x="37" y="12"/>
                  </a:lnTo>
                  <a:lnTo>
                    <a:pt x="36" y="10"/>
                  </a:lnTo>
                  <a:lnTo>
                    <a:pt x="36" y="6"/>
                  </a:lnTo>
                  <a:lnTo>
                    <a:pt x="33" y="6"/>
                  </a:lnTo>
                  <a:lnTo>
                    <a:pt x="34" y="10"/>
                  </a:lnTo>
                  <a:lnTo>
                    <a:pt x="35" y="12"/>
                  </a:lnTo>
                  <a:lnTo>
                    <a:pt x="33" y="12"/>
                  </a:lnTo>
                  <a:lnTo>
                    <a:pt x="31" y="12"/>
                  </a:lnTo>
                  <a:lnTo>
                    <a:pt x="31" y="13"/>
                  </a:lnTo>
                  <a:lnTo>
                    <a:pt x="34" y="15"/>
                  </a:lnTo>
                  <a:lnTo>
                    <a:pt x="35" y="17"/>
                  </a:lnTo>
                  <a:lnTo>
                    <a:pt x="33" y="17"/>
                  </a:lnTo>
                  <a:lnTo>
                    <a:pt x="34" y="18"/>
                  </a:lnTo>
                  <a:lnTo>
                    <a:pt x="35" y="20"/>
                  </a:lnTo>
                  <a:lnTo>
                    <a:pt x="34" y="21"/>
                  </a:lnTo>
                  <a:lnTo>
                    <a:pt x="36" y="27"/>
                  </a:lnTo>
                  <a:lnTo>
                    <a:pt x="38" y="32"/>
                  </a:lnTo>
                  <a:lnTo>
                    <a:pt x="39" y="36"/>
                  </a:lnTo>
                  <a:lnTo>
                    <a:pt x="39" y="39"/>
                  </a:lnTo>
                  <a:lnTo>
                    <a:pt x="40" y="42"/>
                  </a:lnTo>
                  <a:lnTo>
                    <a:pt x="39" y="43"/>
                  </a:lnTo>
                  <a:lnTo>
                    <a:pt x="38" y="43"/>
                  </a:lnTo>
                  <a:lnTo>
                    <a:pt x="37" y="44"/>
                  </a:lnTo>
                  <a:lnTo>
                    <a:pt x="36" y="42"/>
                  </a:lnTo>
                  <a:lnTo>
                    <a:pt x="35" y="43"/>
                  </a:lnTo>
                  <a:lnTo>
                    <a:pt x="32" y="38"/>
                  </a:lnTo>
                  <a:lnTo>
                    <a:pt x="30" y="37"/>
                  </a:lnTo>
                  <a:lnTo>
                    <a:pt x="32" y="37"/>
                  </a:lnTo>
                  <a:lnTo>
                    <a:pt x="33" y="36"/>
                  </a:lnTo>
                  <a:lnTo>
                    <a:pt x="32" y="33"/>
                  </a:lnTo>
                  <a:lnTo>
                    <a:pt x="30" y="34"/>
                  </a:lnTo>
                  <a:lnTo>
                    <a:pt x="29" y="31"/>
                  </a:lnTo>
                  <a:lnTo>
                    <a:pt x="29" y="30"/>
                  </a:lnTo>
                  <a:lnTo>
                    <a:pt x="25" y="31"/>
                  </a:lnTo>
                  <a:lnTo>
                    <a:pt x="24" y="30"/>
                  </a:lnTo>
                  <a:lnTo>
                    <a:pt x="24" y="27"/>
                  </a:lnTo>
                  <a:lnTo>
                    <a:pt x="23" y="26"/>
                  </a:lnTo>
                  <a:lnTo>
                    <a:pt x="19" y="29"/>
                  </a:lnTo>
                  <a:lnTo>
                    <a:pt x="21" y="31"/>
                  </a:lnTo>
                  <a:lnTo>
                    <a:pt x="19" y="3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692" name="Freeform 192"/>
            <p:cNvSpPr>
              <a:spLocks/>
            </p:cNvSpPr>
            <p:nvPr/>
          </p:nvSpPr>
          <p:spPr bwMode="auto">
            <a:xfrm>
              <a:off x="8524877" y="2815324"/>
              <a:ext cx="58738" cy="139700"/>
            </a:xfrm>
            <a:custGeom>
              <a:avLst/>
              <a:gdLst>
                <a:gd name="T0" fmla="*/ 0 w 37"/>
                <a:gd name="T1" fmla="*/ 2147483647 h 88"/>
                <a:gd name="T2" fmla="*/ 2147483647 w 37"/>
                <a:gd name="T3" fmla="*/ 2147483647 h 88"/>
                <a:gd name="T4" fmla="*/ 2147483647 w 37"/>
                <a:gd name="T5" fmla="*/ 2147483647 h 88"/>
                <a:gd name="T6" fmla="*/ 2147483647 w 37"/>
                <a:gd name="T7" fmla="*/ 2147483647 h 88"/>
                <a:gd name="T8" fmla="*/ 2147483647 w 37"/>
                <a:gd name="T9" fmla="*/ 2147483647 h 88"/>
                <a:gd name="T10" fmla="*/ 2147483647 w 37"/>
                <a:gd name="T11" fmla="*/ 2147483647 h 88"/>
                <a:gd name="T12" fmla="*/ 2147483647 w 37"/>
                <a:gd name="T13" fmla="*/ 2147483647 h 88"/>
                <a:gd name="T14" fmla="*/ 2147483647 w 37"/>
                <a:gd name="T15" fmla="*/ 2147483647 h 88"/>
                <a:gd name="T16" fmla="*/ 2147483647 w 37"/>
                <a:gd name="T17" fmla="*/ 2147483647 h 88"/>
                <a:gd name="T18" fmla="*/ 2147483647 w 37"/>
                <a:gd name="T19" fmla="*/ 2147483647 h 88"/>
                <a:gd name="T20" fmla="*/ 2147483647 w 37"/>
                <a:gd name="T21" fmla="*/ 2147483647 h 88"/>
                <a:gd name="T22" fmla="*/ 2147483647 w 37"/>
                <a:gd name="T23" fmla="*/ 2147483647 h 88"/>
                <a:gd name="T24" fmla="*/ 2147483647 w 37"/>
                <a:gd name="T25" fmla="*/ 2147483647 h 88"/>
                <a:gd name="T26" fmla="*/ 2147483647 w 37"/>
                <a:gd name="T27" fmla="*/ 2147483647 h 88"/>
                <a:gd name="T28" fmla="*/ 2147483647 w 37"/>
                <a:gd name="T29" fmla="*/ 2147483647 h 88"/>
                <a:gd name="T30" fmla="*/ 2147483647 w 37"/>
                <a:gd name="T31" fmla="*/ 2147483647 h 88"/>
                <a:gd name="T32" fmla="*/ 2147483647 w 37"/>
                <a:gd name="T33" fmla="*/ 2147483647 h 88"/>
                <a:gd name="T34" fmla="*/ 2147483647 w 37"/>
                <a:gd name="T35" fmla="*/ 2147483647 h 88"/>
                <a:gd name="T36" fmla="*/ 2147483647 w 37"/>
                <a:gd name="T37" fmla="*/ 2147483647 h 88"/>
                <a:gd name="T38" fmla="*/ 2147483647 w 37"/>
                <a:gd name="T39" fmla="*/ 2147483647 h 88"/>
                <a:gd name="T40" fmla="*/ 2147483647 w 37"/>
                <a:gd name="T41" fmla="*/ 2147483647 h 88"/>
                <a:gd name="T42" fmla="*/ 2147483647 w 37"/>
                <a:gd name="T43" fmla="*/ 2147483647 h 88"/>
                <a:gd name="T44" fmla="*/ 2147483647 w 37"/>
                <a:gd name="T45" fmla="*/ 2147483647 h 88"/>
                <a:gd name="T46" fmla="*/ 2147483647 w 37"/>
                <a:gd name="T47" fmla="*/ 0 h 88"/>
                <a:gd name="T48" fmla="*/ 2147483647 w 37"/>
                <a:gd name="T49" fmla="*/ 2147483647 h 88"/>
                <a:gd name="T50" fmla="*/ 2147483647 w 37"/>
                <a:gd name="T51" fmla="*/ 2147483647 h 88"/>
                <a:gd name="T52" fmla="*/ 2147483647 w 37"/>
                <a:gd name="T53" fmla="*/ 2147483647 h 88"/>
                <a:gd name="T54" fmla="*/ 2147483647 w 37"/>
                <a:gd name="T55" fmla="*/ 2147483647 h 88"/>
                <a:gd name="T56" fmla="*/ 2147483647 w 37"/>
                <a:gd name="T57" fmla="*/ 2147483647 h 88"/>
                <a:gd name="T58" fmla="*/ 2147483647 w 37"/>
                <a:gd name="T59" fmla="*/ 2147483647 h 88"/>
                <a:gd name="T60" fmla="*/ 2147483647 w 37"/>
                <a:gd name="T61" fmla="*/ 2147483647 h 88"/>
                <a:gd name="T62" fmla="*/ 2147483647 w 37"/>
                <a:gd name="T63" fmla="*/ 2147483647 h 88"/>
                <a:gd name="T64" fmla="*/ 2147483647 w 37"/>
                <a:gd name="T65" fmla="*/ 2147483647 h 88"/>
                <a:gd name="T66" fmla="*/ 2147483647 w 37"/>
                <a:gd name="T67" fmla="*/ 2147483647 h 88"/>
                <a:gd name="T68" fmla="*/ 2147483647 w 37"/>
                <a:gd name="T69" fmla="*/ 2147483647 h 88"/>
                <a:gd name="T70" fmla="*/ 2147483647 w 37"/>
                <a:gd name="T71" fmla="*/ 2147483647 h 88"/>
                <a:gd name="T72" fmla="*/ 2147483647 w 37"/>
                <a:gd name="T73" fmla="*/ 2147483647 h 88"/>
                <a:gd name="T74" fmla="*/ 2147483647 w 37"/>
                <a:gd name="T75" fmla="*/ 2147483647 h 88"/>
                <a:gd name="T76" fmla="*/ 2147483647 w 37"/>
                <a:gd name="T77" fmla="*/ 2147483647 h 88"/>
                <a:gd name="T78" fmla="*/ 2147483647 w 37"/>
                <a:gd name="T79" fmla="*/ 2147483647 h 88"/>
                <a:gd name="T80" fmla="*/ 0 w 37"/>
                <a:gd name="T81" fmla="*/ 2147483647 h 88"/>
                <a:gd name="T82" fmla="*/ 0 w 37"/>
                <a:gd name="T83" fmla="*/ 2147483647 h 88"/>
                <a:gd name="T84" fmla="*/ 0 w 37"/>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88"/>
                <a:gd name="T131" fmla="*/ 37 w 37"/>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88">
                  <a:moveTo>
                    <a:pt x="0" y="79"/>
                  </a:moveTo>
                  <a:lnTo>
                    <a:pt x="2" y="84"/>
                  </a:lnTo>
                  <a:lnTo>
                    <a:pt x="2" y="87"/>
                  </a:lnTo>
                  <a:lnTo>
                    <a:pt x="5" y="85"/>
                  </a:lnTo>
                  <a:lnTo>
                    <a:pt x="6" y="78"/>
                  </a:lnTo>
                  <a:lnTo>
                    <a:pt x="9" y="71"/>
                  </a:lnTo>
                  <a:lnTo>
                    <a:pt x="13" y="66"/>
                  </a:lnTo>
                  <a:lnTo>
                    <a:pt x="16" y="60"/>
                  </a:lnTo>
                  <a:lnTo>
                    <a:pt x="17" y="58"/>
                  </a:lnTo>
                  <a:lnTo>
                    <a:pt x="20" y="50"/>
                  </a:lnTo>
                  <a:lnTo>
                    <a:pt x="22" y="44"/>
                  </a:lnTo>
                  <a:lnTo>
                    <a:pt x="23" y="36"/>
                  </a:lnTo>
                  <a:lnTo>
                    <a:pt x="26" y="33"/>
                  </a:lnTo>
                  <a:lnTo>
                    <a:pt x="29" y="28"/>
                  </a:lnTo>
                  <a:lnTo>
                    <a:pt x="30" y="30"/>
                  </a:lnTo>
                  <a:lnTo>
                    <a:pt x="33" y="27"/>
                  </a:lnTo>
                  <a:lnTo>
                    <a:pt x="36" y="24"/>
                  </a:lnTo>
                  <a:lnTo>
                    <a:pt x="35" y="20"/>
                  </a:lnTo>
                  <a:lnTo>
                    <a:pt x="29" y="19"/>
                  </a:lnTo>
                  <a:lnTo>
                    <a:pt x="33" y="16"/>
                  </a:lnTo>
                  <a:lnTo>
                    <a:pt x="32" y="10"/>
                  </a:lnTo>
                  <a:lnTo>
                    <a:pt x="34" y="6"/>
                  </a:lnTo>
                  <a:lnTo>
                    <a:pt x="34" y="3"/>
                  </a:lnTo>
                  <a:lnTo>
                    <a:pt x="31" y="0"/>
                  </a:lnTo>
                  <a:lnTo>
                    <a:pt x="28" y="5"/>
                  </a:lnTo>
                  <a:lnTo>
                    <a:pt x="23" y="10"/>
                  </a:lnTo>
                  <a:lnTo>
                    <a:pt x="19" y="15"/>
                  </a:lnTo>
                  <a:lnTo>
                    <a:pt x="17" y="17"/>
                  </a:lnTo>
                  <a:lnTo>
                    <a:pt x="17" y="19"/>
                  </a:lnTo>
                  <a:lnTo>
                    <a:pt x="16" y="22"/>
                  </a:lnTo>
                  <a:lnTo>
                    <a:pt x="16" y="26"/>
                  </a:lnTo>
                  <a:lnTo>
                    <a:pt x="14" y="28"/>
                  </a:lnTo>
                  <a:lnTo>
                    <a:pt x="13" y="29"/>
                  </a:lnTo>
                  <a:lnTo>
                    <a:pt x="14" y="31"/>
                  </a:lnTo>
                  <a:lnTo>
                    <a:pt x="11" y="32"/>
                  </a:lnTo>
                  <a:lnTo>
                    <a:pt x="10" y="40"/>
                  </a:lnTo>
                  <a:lnTo>
                    <a:pt x="6" y="46"/>
                  </a:lnTo>
                  <a:lnTo>
                    <a:pt x="5" y="52"/>
                  </a:lnTo>
                  <a:lnTo>
                    <a:pt x="4" y="58"/>
                  </a:lnTo>
                  <a:lnTo>
                    <a:pt x="2" y="66"/>
                  </a:lnTo>
                  <a:lnTo>
                    <a:pt x="0" y="71"/>
                  </a:lnTo>
                  <a:lnTo>
                    <a:pt x="0" y="76"/>
                  </a:lnTo>
                  <a:lnTo>
                    <a:pt x="0" y="79"/>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693" name="Freeform 193"/>
            <p:cNvSpPr>
              <a:spLocks/>
            </p:cNvSpPr>
            <p:nvPr/>
          </p:nvSpPr>
          <p:spPr bwMode="auto">
            <a:xfrm>
              <a:off x="8594727" y="2743887"/>
              <a:ext cx="82550" cy="26987"/>
            </a:xfrm>
            <a:custGeom>
              <a:avLst/>
              <a:gdLst>
                <a:gd name="T0" fmla="*/ 2147483647 w 52"/>
                <a:gd name="T1" fmla="*/ 2147483647 h 17"/>
                <a:gd name="T2" fmla="*/ 2147483647 w 52"/>
                <a:gd name="T3" fmla="*/ 2147483647 h 17"/>
                <a:gd name="T4" fmla="*/ 2147483647 w 52"/>
                <a:gd name="T5" fmla="*/ 2147483647 h 17"/>
                <a:gd name="T6" fmla="*/ 0 w 52"/>
                <a:gd name="T7" fmla="*/ 2147483647 h 17"/>
                <a:gd name="T8" fmla="*/ 2147483647 w 52"/>
                <a:gd name="T9" fmla="*/ 2147483647 h 17"/>
                <a:gd name="T10" fmla="*/ 2147483647 w 52"/>
                <a:gd name="T11" fmla="*/ 2147483647 h 17"/>
                <a:gd name="T12" fmla="*/ 2147483647 w 52"/>
                <a:gd name="T13" fmla="*/ 2147483647 h 17"/>
                <a:gd name="T14" fmla="*/ 2147483647 w 52"/>
                <a:gd name="T15" fmla="*/ 2147483647 h 17"/>
                <a:gd name="T16" fmla="*/ 2147483647 w 52"/>
                <a:gd name="T17" fmla="*/ 2147483647 h 17"/>
                <a:gd name="T18" fmla="*/ 2147483647 w 52"/>
                <a:gd name="T19" fmla="*/ 2147483647 h 17"/>
                <a:gd name="T20" fmla="*/ 2147483647 w 52"/>
                <a:gd name="T21" fmla="*/ 2147483647 h 17"/>
                <a:gd name="T22" fmla="*/ 2147483647 w 52"/>
                <a:gd name="T23" fmla="*/ 2147483647 h 17"/>
                <a:gd name="T24" fmla="*/ 2147483647 w 52"/>
                <a:gd name="T25" fmla="*/ 2147483647 h 17"/>
                <a:gd name="T26" fmla="*/ 2147483647 w 52"/>
                <a:gd name="T27" fmla="*/ 2147483647 h 17"/>
                <a:gd name="T28" fmla="*/ 2147483647 w 52"/>
                <a:gd name="T29" fmla="*/ 2147483647 h 17"/>
                <a:gd name="T30" fmla="*/ 2147483647 w 52"/>
                <a:gd name="T31" fmla="*/ 2147483647 h 17"/>
                <a:gd name="T32" fmla="*/ 2147483647 w 52"/>
                <a:gd name="T33" fmla="*/ 2147483647 h 17"/>
                <a:gd name="T34" fmla="*/ 2147483647 w 52"/>
                <a:gd name="T35" fmla="*/ 2147483647 h 17"/>
                <a:gd name="T36" fmla="*/ 2147483647 w 52"/>
                <a:gd name="T37" fmla="*/ 2147483647 h 17"/>
                <a:gd name="T38" fmla="*/ 2147483647 w 52"/>
                <a:gd name="T39" fmla="*/ 2147483647 h 17"/>
                <a:gd name="T40" fmla="*/ 2147483647 w 52"/>
                <a:gd name="T41" fmla="*/ 2147483647 h 17"/>
                <a:gd name="T42" fmla="*/ 2147483647 w 52"/>
                <a:gd name="T43" fmla="*/ 2147483647 h 17"/>
                <a:gd name="T44" fmla="*/ 2147483647 w 52"/>
                <a:gd name="T45" fmla="*/ 2147483647 h 17"/>
                <a:gd name="T46" fmla="*/ 2147483647 w 52"/>
                <a:gd name="T47" fmla="*/ 0 h 17"/>
                <a:gd name="T48" fmla="*/ 2147483647 w 52"/>
                <a:gd name="T49" fmla="*/ 2147483647 h 17"/>
                <a:gd name="T50" fmla="*/ 2147483647 w 52"/>
                <a:gd name="T51" fmla="*/ 2147483647 h 17"/>
                <a:gd name="T52" fmla="*/ 2147483647 w 52"/>
                <a:gd name="T53" fmla="*/ 2147483647 h 17"/>
                <a:gd name="T54" fmla="*/ 2147483647 w 52"/>
                <a:gd name="T55" fmla="*/ 2147483647 h 17"/>
                <a:gd name="T56" fmla="*/ 2147483647 w 52"/>
                <a:gd name="T57" fmla="*/ 2147483647 h 17"/>
                <a:gd name="T58" fmla="*/ 2147483647 w 52"/>
                <a:gd name="T59" fmla="*/ 2147483647 h 17"/>
                <a:gd name="T60" fmla="*/ 2147483647 w 52"/>
                <a:gd name="T61" fmla="*/ 2147483647 h 17"/>
                <a:gd name="T62" fmla="*/ 2147483647 w 52"/>
                <a:gd name="T63" fmla="*/ 2147483647 h 17"/>
                <a:gd name="T64" fmla="*/ 2147483647 w 52"/>
                <a:gd name="T65" fmla="*/ 2147483647 h 17"/>
                <a:gd name="T66" fmla="*/ 2147483647 w 52"/>
                <a:gd name="T67" fmla="*/ 2147483647 h 17"/>
                <a:gd name="T68" fmla="*/ 2147483647 w 52"/>
                <a:gd name="T69" fmla="*/ 2147483647 h 17"/>
                <a:gd name="T70" fmla="*/ 2147483647 w 52"/>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17"/>
                <a:gd name="T110" fmla="*/ 52 w 52"/>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17">
                  <a:moveTo>
                    <a:pt x="16" y="2"/>
                  </a:moveTo>
                  <a:lnTo>
                    <a:pt x="11" y="4"/>
                  </a:lnTo>
                  <a:lnTo>
                    <a:pt x="6" y="4"/>
                  </a:lnTo>
                  <a:lnTo>
                    <a:pt x="0" y="4"/>
                  </a:lnTo>
                  <a:lnTo>
                    <a:pt x="2" y="6"/>
                  </a:lnTo>
                  <a:lnTo>
                    <a:pt x="7" y="7"/>
                  </a:lnTo>
                  <a:lnTo>
                    <a:pt x="12" y="7"/>
                  </a:lnTo>
                  <a:lnTo>
                    <a:pt x="14" y="4"/>
                  </a:lnTo>
                  <a:lnTo>
                    <a:pt x="15" y="6"/>
                  </a:lnTo>
                  <a:lnTo>
                    <a:pt x="14" y="8"/>
                  </a:lnTo>
                  <a:lnTo>
                    <a:pt x="16" y="9"/>
                  </a:lnTo>
                  <a:lnTo>
                    <a:pt x="18" y="10"/>
                  </a:lnTo>
                  <a:lnTo>
                    <a:pt x="15" y="14"/>
                  </a:lnTo>
                  <a:lnTo>
                    <a:pt x="25" y="16"/>
                  </a:lnTo>
                  <a:lnTo>
                    <a:pt x="27" y="16"/>
                  </a:lnTo>
                  <a:lnTo>
                    <a:pt x="30" y="14"/>
                  </a:lnTo>
                  <a:lnTo>
                    <a:pt x="27" y="12"/>
                  </a:lnTo>
                  <a:lnTo>
                    <a:pt x="33" y="10"/>
                  </a:lnTo>
                  <a:lnTo>
                    <a:pt x="33" y="8"/>
                  </a:lnTo>
                  <a:lnTo>
                    <a:pt x="38" y="7"/>
                  </a:lnTo>
                  <a:lnTo>
                    <a:pt x="44" y="6"/>
                  </a:lnTo>
                  <a:lnTo>
                    <a:pt x="49" y="4"/>
                  </a:lnTo>
                  <a:lnTo>
                    <a:pt x="51" y="1"/>
                  </a:lnTo>
                  <a:lnTo>
                    <a:pt x="50" y="0"/>
                  </a:lnTo>
                  <a:lnTo>
                    <a:pt x="37" y="6"/>
                  </a:lnTo>
                  <a:lnTo>
                    <a:pt x="31" y="4"/>
                  </a:lnTo>
                  <a:lnTo>
                    <a:pt x="30" y="4"/>
                  </a:lnTo>
                  <a:lnTo>
                    <a:pt x="27" y="4"/>
                  </a:lnTo>
                  <a:lnTo>
                    <a:pt x="27" y="5"/>
                  </a:lnTo>
                  <a:lnTo>
                    <a:pt x="27" y="2"/>
                  </a:lnTo>
                  <a:lnTo>
                    <a:pt x="26" y="3"/>
                  </a:lnTo>
                  <a:lnTo>
                    <a:pt x="25" y="5"/>
                  </a:lnTo>
                  <a:lnTo>
                    <a:pt x="23" y="4"/>
                  </a:lnTo>
                  <a:lnTo>
                    <a:pt x="22" y="2"/>
                  </a:lnTo>
                  <a:lnTo>
                    <a:pt x="19" y="4"/>
                  </a:lnTo>
                  <a:lnTo>
                    <a:pt x="16" y="2"/>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694" name="Freeform 194"/>
            <p:cNvSpPr>
              <a:spLocks/>
            </p:cNvSpPr>
            <p:nvPr/>
          </p:nvSpPr>
          <p:spPr bwMode="auto">
            <a:xfrm>
              <a:off x="8807452" y="2899462"/>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2147483647 h 94"/>
                <a:gd name="T42" fmla="*/ 2147483647 w 50"/>
                <a:gd name="T43" fmla="*/ 2147483647 h 94"/>
                <a:gd name="T44" fmla="*/ 2147483647 w 50"/>
                <a:gd name="T45" fmla="*/ 2147483647 h 94"/>
                <a:gd name="T46" fmla="*/ 2147483647 w 50"/>
                <a:gd name="T47" fmla="*/ 2147483647 h 94"/>
                <a:gd name="T48" fmla="*/ 2147483647 w 50"/>
                <a:gd name="T49" fmla="*/ 2147483647 h 94"/>
                <a:gd name="T50" fmla="*/ 2147483647 w 50"/>
                <a:gd name="T51" fmla="*/ 2147483647 h 94"/>
                <a:gd name="T52" fmla="*/ 2147483647 w 50"/>
                <a:gd name="T53" fmla="*/ 2147483647 h 94"/>
                <a:gd name="T54" fmla="*/ 2147483647 w 50"/>
                <a:gd name="T55" fmla="*/ 2147483647 h 94"/>
                <a:gd name="T56" fmla="*/ 2147483647 w 50"/>
                <a:gd name="T57" fmla="*/ 2147483647 h 94"/>
                <a:gd name="T58" fmla="*/ 2147483647 w 50"/>
                <a:gd name="T59" fmla="*/ 2147483647 h 94"/>
                <a:gd name="T60" fmla="*/ 2147483647 w 50"/>
                <a:gd name="T61" fmla="*/ 2147483647 h 94"/>
                <a:gd name="T62" fmla="*/ 2147483647 w 50"/>
                <a:gd name="T63" fmla="*/ 2147483647 h 94"/>
                <a:gd name="T64" fmla="*/ 2147483647 w 50"/>
                <a:gd name="T65" fmla="*/ 2147483647 h 94"/>
                <a:gd name="T66" fmla="*/ 2147483647 w 50"/>
                <a:gd name="T67" fmla="*/ 2147483647 h 94"/>
                <a:gd name="T68" fmla="*/ 2147483647 w 50"/>
                <a:gd name="T69" fmla="*/ 2147483647 h 94"/>
                <a:gd name="T70" fmla="*/ 2147483647 w 50"/>
                <a:gd name="T71" fmla="*/ 2147483647 h 94"/>
                <a:gd name="T72" fmla="*/ 2147483647 w 50"/>
                <a:gd name="T73" fmla="*/ 0 h 94"/>
                <a:gd name="T74" fmla="*/ 2147483647 w 50"/>
                <a:gd name="T75" fmla="*/ 2147483647 h 94"/>
                <a:gd name="T76" fmla="*/ 2147483647 w 50"/>
                <a:gd name="T77" fmla="*/ 2147483647 h 94"/>
                <a:gd name="T78" fmla="*/ 2147483647 w 50"/>
                <a:gd name="T79" fmla="*/ 2147483647 h 94"/>
                <a:gd name="T80" fmla="*/ 2147483647 w 50"/>
                <a:gd name="T81" fmla="*/ 2147483647 h 94"/>
                <a:gd name="T82" fmla="*/ 2147483647 w 50"/>
                <a:gd name="T83" fmla="*/ 2147483647 h 94"/>
                <a:gd name="T84" fmla="*/ 2147483647 w 50"/>
                <a:gd name="T85" fmla="*/ 2147483647 h 94"/>
                <a:gd name="T86" fmla="*/ 2147483647 w 50"/>
                <a:gd name="T87" fmla="*/ 2147483647 h 94"/>
                <a:gd name="T88" fmla="*/ 2147483647 w 50"/>
                <a:gd name="T89" fmla="*/ 2147483647 h 94"/>
                <a:gd name="T90" fmla="*/ 2147483647 w 50"/>
                <a:gd name="T91" fmla="*/ 2147483647 h 94"/>
                <a:gd name="T92" fmla="*/ 2147483647 w 50"/>
                <a:gd name="T93" fmla="*/ 2147483647 h 94"/>
                <a:gd name="T94" fmla="*/ 2147483647 w 50"/>
                <a:gd name="T95" fmla="*/ 2147483647 h 94"/>
                <a:gd name="T96" fmla="*/ 2147483647 w 50"/>
                <a:gd name="T97" fmla="*/ 2147483647 h 94"/>
                <a:gd name="T98" fmla="*/ 2147483647 w 50"/>
                <a:gd name="T99" fmla="*/ 2147483647 h 94"/>
                <a:gd name="T100" fmla="*/ 2147483647 w 50"/>
                <a:gd name="T101" fmla="*/ 2147483647 h 94"/>
                <a:gd name="T102" fmla="*/ 2147483647 w 50"/>
                <a:gd name="T103" fmla="*/ 2147483647 h 94"/>
                <a:gd name="T104" fmla="*/ 0 w 50"/>
                <a:gd name="T105" fmla="*/ 2147483647 h 94"/>
                <a:gd name="T106" fmla="*/ 2147483647 w 50"/>
                <a:gd name="T107" fmla="*/ 2147483647 h 94"/>
                <a:gd name="T108" fmla="*/ 2147483647 w 50"/>
                <a:gd name="T109" fmla="*/ 2147483647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
                <a:gd name="T166" fmla="*/ 0 h 94"/>
                <a:gd name="T167" fmla="*/ 50 w 5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 h="94">
                  <a:moveTo>
                    <a:pt x="0" y="61"/>
                  </a:moveTo>
                  <a:lnTo>
                    <a:pt x="2" y="65"/>
                  </a:lnTo>
                  <a:lnTo>
                    <a:pt x="4" y="65"/>
                  </a:lnTo>
                  <a:lnTo>
                    <a:pt x="4" y="66"/>
                  </a:lnTo>
                  <a:lnTo>
                    <a:pt x="4" y="69"/>
                  </a:lnTo>
                  <a:lnTo>
                    <a:pt x="5" y="70"/>
                  </a:lnTo>
                  <a:lnTo>
                    <a:pt x="4" y="71"/>
                  </a:lnTo>
                  <a:lnTo>
                    <a:pt x="5" y="72"/>
                  </a:lnTo>
                  <a:lnTo>
                    <a:pt x="6" y="72"/>
                  </a:lnTo>
                  <a:lnTo>
                    <a:pt x="7" y="73"/>
                  </a:lnTo>
                  <a:lnTo>
                    <a:pt x="7" y="74"/>
                  </a:lnTo>
                  <a:lnTo>
                    <a:pt x="7" y="76"/>
                  </a:lnTo>
                  <a:lnTo>
                    <a:pt x="7" y="77"/>
                  </a:lnTo>
                  <a:lnTo>
                    <a:pt x="6" y="79"/>
                  </a:lnTo>
                  <a:lnTo>
                    <a:pt x="7" y="79"/>
                  </a:lnTo>
                  <a:lnTo>
                    <a:pt x="9" y="78"/>
                  </a:lnTo>
                  <a:lnTo>
                    <a:pt x="9" y="76"/>
                  </a:lnTo>
                  <a:lnTo>
                    <a:pt x="11" y="76"/>
                  </a:lnTo>
                  <a:lnTo>
                    <a:pt x="11" y="77"/>
                  </a:lnTo>
                  <a:lnTo>
                    <a:pt x="11" y="78"/>
                  </a:lnTo>
                  <a:lnTo>
                    <a:pt x="11" y="79"/>
                  </a:lnTo>
                  <a:lnTo>
                    <a:pt x="10" y="82"/>
                  </a:lnTo>
                  <a:lnTo>
                    <a:pt x="8" y="83"/>
                  </a:lnTo>
                  <a:lnTo>
                    <a:pt x="6" y="84"/>
                  </a:lnTo>
                  <a:lnTo>
                    <a:pt x="7" y="84"/>
                  </a:lnTo>
                  <a:lnTo>
                    <a:pt x="7" y="85"/>
                  </a:lnTo>
                  <a:lnTo>
                    <a:pt x="6" y="87"/>
                  </a:lnTo>
                  <a:lnTo>
                    <a:pt x="6" y="89"/>
                  </a:lnTo>
                  <a:lnTo>
                    <a:pt x="5" y="90"/>
                  </a:lnTo>
                  <a:lnTo>
                    <a:pt x="4" y="93"/>
                  </a:lnTo>
                  <a:lnTo>
                    <a:pt x="6" y="92"/>
                  </a:lnTo>
                  <a:lnTo>
                    <a:pt x="6" y="93"/>
                  </a:lnTo>
                  <a:lnTo>
                    <a:pt x="10" y="90"/>
                  </a:lnTo>
                  <a:lnTo>
                    <a:pt x="12" y="90"/>
                  </a:lnTo>
                  <a:lnTo>
                    <a:pt x="12" y="89"/>
                  </a:lnTo>
                  <a:lnTo>
                    <a:pt x="12" y="88"/>
                  </a:lnTo>
                  <a:lnTo>
                    <a:pt x="14" y="84"/>
                  </a:lnTo>
                  <a:lnTo>
                    <a:pt x="15" y="84"/>
                  </a:lnTo>
                  <a:lnTo>
                    <a:pt x="16" y="84"/>
                  </a:lnTo>
                  <a:lnTo>
                    <a:pt x="15" y="83"/>
                  </a:lnTo>
                  <a:lnTo>
                    <a:pt x="13" y="84"/>
                  </a:lnTo>
                  <a:lnTo>
                    <a:pt x="13" y="82"/>
                  </a:lnTo>
                  <a:lnTo>
                    <a:pt x="13" y="79"/>
                  </a:lnTo>
                  <a:lnTo>
                    <a:pt x="12" y="78"/>
                  </a:lnTo>
                  <a:lnTo>
                    <a:pt x="13" y="77"/>
                  </a:lnTo>
                  <a:lnTo>
                    <a:pt x="15" y="76"/>
                  </a:lnTo>
                  <a:lnTo>
                    <a:pt x="16" y="75"/>
                  </a:lnTo>
                  <a:lnTo>
                    <a:pt x="17" y="74"/>
                  </a:lnTo>
                  <a:lnTo>
                    <a:pt x="17" y="73"/>
                  </a:lnTo>
                  <a:lnTo>
                    <a:pt x="15" y="73"/>
                  </a:lnTo>
                  <a:lnTo>
                    <a:pt x="15" y="72"/>
                  </a:lnTo>
                  <a:lnTo>
                    <a:pt x="22" y="67"/>
                  </a:lnTo>
                  <a:lnTo>
                    <a:pt x="21" y="66"/>
                  </a:lnTo>
                  <a:lnTo>
                    <a:pt x="20" y="66"/>
                  </a:lnTo>
                  <a:lnTo>
                    <a:pt x="22" y="66"/>
                  </a:lnTo>
                  <a:lnTo>
                    <a:pt x="24" y="65"/>
                  </a:lnTo>
                  <a:lnTo>
                    <a:pt x="25" y="65"/>
                  </a:lnTo>
                  <a:lnTo>
                    <a:pt x="25" y="66"/>
                  </a:lnTo>
                  <a:lnTo>
                    <a:pt x="26" y="65"/>
                  </a:lnTo>
                  <a:lnTo>
                    <a:pt x="27" y="65"/>
                  </a:lnTo>
                  <a:lnTo>
                    <a:pt x="28" y="64"/>
                  </a:lnTo>
                  <a:lnTo>
                    <a:pt x="27" y="63"/>
                  </a:lnTo>
                  <a:lnTo>
                    <a:pt x="26" y="63"/>
                  </a:lnTo>
                  <a:lnTo>
                    <a:pt x="26" y="62"/>
                  </a:lnTo>
                  <a:lnTo>
                    <a:pt x="27" y="62"/>
                  </a:lnTo>
                  <a:lnTo>
                    <a:pt x="27" y="60"/>
                  </a:lnTo>
                  <a:lnTo>
                    <a:pt x="26" y="60"/>
                  </a:lnTo>
                  <a:lnTo>
                    <a:pt x="25" y="59"/>
                  </a:lnTo>
                  <a:lnTo>
                    <a:pt x="25" y="58"/>
                  </a:lnTo>
                  <a:lnTo>
                    <a:pt x="26" y="56"/>
                  </a:lnTo>
                  <a:lnTo>
                    <a:pt x="28" y="55"/>
                  </a:lnTo>
                  <a:lnTo>
                    <a:pt x="30" y="52"/>
                  </a:lnTo>
                  <a:lnTo>
                    <a:pt x="31" y="52"/>
                  </a:lnTo>
                  <a:lnTo>
                    <a:pt x="32" y="51"/>
                  </a:lnTo>
                  <a:lnTo>
                    <a:pt x="33" y="50"/>
                  </a:lnTo>
                  <a:lnTo>
                    <a:pt x="33" y="49"/>
                  </a:lnTo>
                  <a:lnTo>
                    <a:pt x="34" y="50"/>
                  </a:lnTo>
                  <a:lnTo>
                    <a:pt x="36" y="48"/>
                  </a:lnTo>
                  <a:lnTo>
                    <a:pt x="35" y="47"/>
                  </a:lnTo>
                  <a:lnTo>
                    <a:pt x="35" y="45"/>
                  </a:lnTo>
                  <a:lnTo>
                    <a:pt x="33" y="46"/>
                  </a:lnTo>
                  <a:lnTo>
                    <a:pt x="30" y="46"/>
                  </a:lnTo>
                  <a:lnTo>
                    <a:pt x="30" y="44"/>
                  </a:lnTo>
                  <a:lnTo>
                    <a:pt x="30" y="43"/>
                  </a:lnTo>
                  <a:lnTo>
                    <a:pt x="29" y="43"/>
                  </a:lnTo>
                  <a:lnTo>
                    <a:pt x="30" y="42"/>
                  </a:lnTo>
                  <a:lnTo>
                    <a:pt x="28" y="40"/>
                  </a:lnTo>
                  <a:lnTo>
                    <a:pt x="29" y="39"/>
                  </a:lnTo>
                  <a:lnTo>
                    <a:pt x="30" y="37"/>
                  </a:lnTo>
                  <a:lnTo>
                    <a:pt x="30" y="36"/>
                  </a:lnTo>
                  <a:lnTo>
                    <a:pt x="29" y="34"/>
                  </a:lnTo>
                  <a:lnTo>
                    <a:pt x="30" y="33"/>
                  </a:lnTo>
                  <a:lnTo>
                    <a:pt x="29" y="32"/>
                  </a:lnTo>
                  <a:lnTo>
                    <a:pt x="27" y="32"/>
                  </a:lnTo>
                  <a:lnTo>
                    <a:pt x="28" y="31"/>
                  </a:lnTo>
                  <a:lnTo>
                    <a:pt x="28" y="29"/>
                  </a:lnTo>
                  <a:lnTo>
                    <a:pt x="30" y="28"/>
                  </a:lnTo>
                  <a:lnTo>
                    <a:pt x="30" y="27"/>
                  </a:lnTo>
                  <a:lnTo>
                    <a:pt x="29" y="25"/>
                  </a:lnTo>
                  <a:lnTo>
                    <a:pt x="29" y="22"/>
                  </a:lnTo>
                  <a:lnTo>
                    <a:pt x="30" y="23"/>
                  </a:lnTo>
                  <a:lnTo>
                    <a:pt x="31" y="22"/>
                  </a:lnTo>
                  <a:lnTo>
                    <a:pt x="32" y="23"/>
                  </a:lnTo>
                  <a:lnTo>
                    <a:pt x="33" y="23"/>
                  </a:lnTo>
                  <a:lnTo>
                    <a:pt x="34" y="23"/>
                  </a:lnTo>
                  <a:lnTo>
                    <a:pt x="35" y="22"/>
                  </a:lnTo>
                  <a:lnTo>
                    <a:pt x="34" y="20"/>
                  </a:lnTo>
                  <a:lnTo>
                    <a:pt x="35" y="19"/>
                  </a:lnTo>
                  <a:lnTo>
                    <a:pt x="35" y="18"/>
                  </a:lnTo>
                  <a:lnTo>
                    <a:pt x="35" y="19"/>
                  </a:lnTo>
                  <a:lnTo>
                    <a:pt x="36" y="18"/>
                  </a:lnTo>
                  <a:lnTo>
                    <a:pt x="36" y="19"/>
                  </a:lnTo>
                  <a:lnTo>
                    <a:pt x="36" y="20"/>
                  </a:lnTo>
                  <a:lnTo>
                    <a:pt x="37" y="19"/>
                  </a:lnTo>
                  <a:lnTo>
                    <a:pt x="38" y="19"/>
                  </a:lnTo>
                  <a:lnTo>
                    <a:pt x="37" y="18"/>
                  </a:lnTo>
                  <a:lnTo>
                    <a:pt x="36" y="18"/>
                  </a:lnTo>
                  <a:lnTo>
                    <a:pt x="36" y="16"/>
                  </a:lnTo>
                  <a:lnTo>
                    <a:pt x="36" y="14"/>
                  </a:lnTo>
                  <a:lnTo>
                    <a:pt x="37" y="13"/>
                  </a:lnTo>
                  <a:lnTo>
                    <a:pt x="38" y="14"/>
                  </a:lnTo>
                  <a:lnTo>
                    <a:pt x="40" y="14"/>
                  </a:lnTo>
                  <a:lnTo>
                    <a:pt x="41" y="14"/>
                  </a:lnTo>
                  <a:lnTo>
                    <a:pt x="40" y="13"/>
                  </a:lnTo>
                  <a:lnTo>
                    <a:pt x="40" y="12"/>
                  </a:lnTo>
                  <a:lnTo>
                    <a:pt x="40" y="10"/>
                  </a:lnTo>
                  <a:lnTo>
                    <a:pt x="41" y="8"/>
                  </a:lnTo>
                  <a:lnTo>
                    <a:pt x="41" y="10"/>
                  </a:lnTo>
                  <a:lnTo>
                    <a:pt x="42" y="10"/>
                  </a:lnTo>
                  <a:lnTo>
                    <a:pt x="43" y="8"/>
                  </a:lnTo>
                  <a:lnTo>
                    <a:pt x="42" y="7"/>
                  </a:lnTo>
                  <a:lnTo>
                    <a:pt x="41" y="6"/>
                  </a:lnTo>
                  <a:lnTo>
                    <a:pt x="43" y="5"/>
                  </a:lnTo>
                  <a:lnTo>
                    <a:pt x="44" y="5"/>
                  </a:lnTo>
                  <a:lnTo>
                    <a:pt x="45" y="4"/>
                  </a:lnTo>
                  <a:lnTo>
                    <a:pt x="47" y="3"/>
                  </a:lnTo>
                  <a:lnTo>
                    <a:pt x="48" y="2"/>
                  </a:lnTo>
                  <a:lnTo>
                    <a:pt x="49" y="2"/>
                  </a:lnTo>
                  <a:lnTo>
                    <a:pt x="49" y="1"/>
                  </a:lnTo>
                  <a:lnTo>
                    <a:pt x="48" y="1"/>
                  </a:lnTo>
                  <a:lnTo>
                    <a:pt x="48" y="0"/>
                  </a:lnTo>
                  <a:lnTo>
                    <a:pt x="47" y="1"/>
                  </a:lnTo>
                  <a:lnTo>
                    <a:pt x="45" y="1"/>
                  </a:lnTo>
                  <a:lnTo>
                    <a:pt x="45" y="0"/>
                  </a:lnTo>
                  <a:lnTo>
                    <a:pt x="43" y="1"/>
                  </a:lnTo>
                  <a:lnTo>
                    <a:pt x="43" y="0"/>
                  </a:lnTo>
                  <a:lnTo>
                    <a:pt x="41" y="1"/>
                  </a:lnTo>
                  <a:lnTo>
                    <a:pt x="40" y="2"/>
                  </a:lnTo>
                  <a:lnTo>
                    <a:pt x="39" y="2"/>
                  </a:lnTo>
                  <a:lnTo>
                    <a:pt x="39" y="3"/>
                  </a:lnTo>
                  <a:lnTo>
                    <a:pt x="39" y="5"/>
                  </a:lnTo>
                  <a:lnTo>
                    <a:pt x="38" y="6"/>
                  </a:lnTo>
                  <a:lnTo>
                    <a:pt x="37" y="7"/>
                  </a:lnTo>
                  <a:lnTo>
                    <a:pt x="38" y="7"/>
                  </a:lnTo>
                  <a:lnTo>
                    <a:pt x="39" y="8"/>
                  </a:lnTo>
                  <a:lnTo>
                    <a:pt x="39" y="10"/>
                  </a:lnTo>
                  <a:lnTo>
                    <a:pt x="37" y="11"/>
                  </a:lnTo>
                  <a:lnTo>
                    <a:pt x="37" y="9"/>
                  </a:lnTo>
                  <a:lnTo>
                    <a:pt x="37" y="8"/>
                  </a:lnTo>
                  <a:lnTo>
                    <a:pt x="36" y="7"/>
                  </a:lnTo>
                  <a:lnTo>
                    <a:pt x="35" y="7"/>
                  </a:lnTo>
                  <a:lnTo>
                    <a:pt x="33" y="7"/>
                  </a:lnTo>
                  <a:lnTo>
                    <a:pt x="34" y="7"/>
                  </a:lnTo>
                  <a:lnTo>
                    <a:pt x="34" y="9"/>
                  </a:lnTo>
                  <a:lnTo>
                    <a:pt x="33" y="9"/>
                  </a:lnTo>
                  <a:lnTo>
                    <a:pt x="32" y="9"/>
                  </a:lnTo>
                  <a:lnTo>
                    <a:pt x="31" y="8"/>
                  </a:lnTo>
                  <a:lnTo>
                    <a:pt x="31" y="7"/>
                  </a:lnTo>
                  <a:lnTo>
                    <a:pt x="32" y="7"/>
                  </a:lnTo>
                  <a:lnTo>
                    <a:pt x="32" y="6"/>
                  </a:lnTo>
                  <a:lnTo>
                    <a:pt x="31" y="7"/>
                  </a:lnTo>
                  <a:lnTo>
                    <a:pt x="30" y="7"/>
                  </a:lnTo>
                  <a:lnTo>
                    <a:pt x="29" y="7"/>
                  </a:lnTo>
                  <a:lnTo>
                    <a:pt x="28" y="8"/>
                  </a:lnTo>
                  <a:lnTo>
                    <a:pt x="28" y="10"/>
                  </a:lnTo>
                  <a:lnTo>
                    <a:pt x="27" y="12"/>
                  </a:lnTo>
                  <a:lnTo>
                    <a:pt x="27" y="13"/>
                  </a:lnTo>
                  <a:lnTo>
                    <a:pt x="27" y="14"/>
                  </a:lnTo>
                  <a:lnTo>
                    <a:pt x="26" y="12"/>
                  </a:lnTo>
                  <a:lnTo>
                    <a:pt x="26" y="11"/>
                  </a:lnTo>
                  <a:lnTo>
                    <a:pt x="25" y="8"/>
                  </a:lnTo>
                  <a:lnTo>
                    <a:pt x="25" y="7"/>
                  </a:lnTo>
                  <a:lnTo>
                    <a:pt x="24" y="7"/>
                  </a:lnTo>
                  <a:lnTo>
                    <a:pt x="22" y="8"/>
                  </a:lnTo>
                  <a:lnTo>
                    <a:pt x="20" y="9"/>
                  </a:lnTo>
                  <a:lnTo>
                    <a:pt x="19" y="11"/>
                  </a:lnTo>
                  <a:lnTo>
                    <a:pt x="19" y="12"/>
                  </a:lnTo>
                  <a:lnTo>
                    <a:pt x="18" y="13"/>
                  </a:lnTo>
                  <a:lnTo>
                    <a:pt x="18" y="14"/>
                  </a:lnTo>
                  <a:lnTo>
                    <a:pt x="17" y="14"/>
                  </a:lnTo>
                  <a:lnTo>
                    <a:pt x="16" y="15"/>
                  </a:lnTo>
                  <a:lnTo>
                    <a:pt x="15" y="15"/>
                  </a:lnTo>
                  <a:lnTo>
                    <a:pt x="13" y="16"/>
                  </a:lnTo>
                  <a:lnTo>
                    <a:pt x="12" y="19"/>
                  </a:lnTo>
                  <a:lnTo>
                    <a:pt x="11" y="22"/>
                  </a:lnTo>
                  <a:lnTo>
                    <a:pt x="11" y="25"/>
                  </a:lnTo>
                  <a:lnTo>
                    <a:pt x="10" y="26"/>
                  </a:lnTo>
                  <a:lnTo>
                    <a:pt x="8" y="27"/>
                  </a:lnTo>
                  <a:lnTo>
                    <a:pt x="9" y="28"/>
                  </a:lnTo>
                  <a:lnTo>
                    <a:pt x="7" y="31"/>
                  </a:lnTo>
                  <a:lnTo>
                    <a:pt x="6" y="32"/>
                  </a:lnTo>
                  <a:lnTo>
                    <a:pt x="4" y="35"/>
                  </a:lnTo>
                  <a:lnTo>
                    <a:pt x="1" y="37"/>
                  </a:lnTo>
                  <a:lnTo>
                    <a:pt x="0" y="40"/>
                  </a:lnTo>
                  <a:lnTo>
                    <a:pt x="0" y="42"/>
                  </a:lnTo>
                  <a:lnTo>
                    <a:pt x="0" y="43"/>
                  </a:lnTo>
                  <a:lnTo>
                    <a:pt x="0" y="44"/>
                  </a:lnTo>
                  <a:lnTo>
                    <a:pt x="0" y="46"/>
                  </a:lnTo>
                  <a:lnTo>
                    <a:pt x="1" y="48"/>
                  </a:lnTo>
                  <a:lnTo>
                    <a:pt x="1" y="49"/>
                  </a:lnTo>
                  <a:lnTo>
                    <a:pt x="2" y="51"/>
                  </a:lnTo>
                  <a:lnTo>
                    <a:pt x="3" y="54"/>
                  </a:lnTo>
                  <a:lnTo>
                    <a:pt x="4" y="55"/>
                  </a:lnTo>
                  <a:lnTo>
                    <a:pt x="4" y="57"/>
                  </a:lnTo>
                  <a:lnTo>
                    <a:pt x="3" y="59"/>
                  </a:lnTo>
                  <a:lnTo>
                    <a:pt x="2" y="60"/>
                  </a:lnTo>
                  <a:lnTo>
                    <a:pt x="0" y="6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95" name="Freeform 195"/>
            <p:cNvSpPr>
              <a:spLocks/>
            </p:cNvSpPr>
            <p:nvPr/>
          </p:nvSpPr>
          <p:spPr bwMode="auto">
            <a:xfrm>
              <a:off x="8689977" y="2999474"/>
              <a:ext cx="50800" cy="160338"/>
            </a:xfrm>
            <a:custGeom>
              <a:avLst/>
              <a:gdLst>
                <a:gd name="T0" fmla="*/ 0 w 32"/>
                <a:gd name="T1" fmla="*/ 2147483647 h 101"/>
                <a:gd name="T2" fmla="*/ 2147483647 w 32"/>
                <a:gd name="T3" fmla="*/ 2147483647 h 101"/>
                <a:gd name="T4" fmla="*/ 2147483647 w 32"/>
                <a:gd name="T5" fmla="*/ 2147483647 h 101"/>
                <a:gd name="T6" fmla="*/ 2147483647 w 32"/>
                <a:gd name="T7" fmla="*/ 2147483647 h 101"/>
                <a:gd name="T8" fmla="*/ 2147483647 w 32"/>
                <a:gd name="T9" fmla="*/ 2147483647 h 101"/>
                <a:gd name="T10" fmla="*/ 2147483647 w 32"/>
                <a:gd name="T11" fmla="*/ 2147483647 h 101"/>
                <a:gd name="T12" fmla="*/ 2147483647 w 32"/>
                <a:gd name="T13" fmla="*/ 2147483647 h 101"/>
                <a:gd name="T14" fmla="*/ 2147483647 w 32"/>
                <a:gd name="T15" fmla="*/ 2147483647 h 101"/>
                <a:gd name="T16" fmla="*/ 2147483647 w 32"/>
                <a:gd name="T17" fmla="*/ 2147483647 h 101"/>
                <a:gd name="T18" fmla="*/ 2147483647 w 32"/>
                <a:gd name="T19" fmla="*/ 2147483647 h 101"/>
                <a:gd name="T20" fmla="*/ 2147483647 w 32"/>
                <a:gd name="T21" fmla="*/ 2147483647 h 101"/>
                <a:gd name="T22" fmla="*/ 2147483647 w 32"/>
                <a:gd name="T23" fmla="*/ 2147483647 h 101"/>
                <a:gd name="T24" fmla="*/ 2147483647 w 32"/>
                <a:gd name="T25" fmla="*/ 2147483647 h 101"/>
                <a:gd name="T26" fmla="*/ 2147483647 w 32"/>
                <a:gd name="T27" fmla="*/ 2147483647 h 101"/>
                <a:gd name="T28" fmla="*/ 2147483647 w 32"/>
                <a:gd name="T29" fmla="*/ 2147483647 h 101"/>
                <a:gd name="T30" fmla="*/ 2147483647 w 32"/>
                <a:gd name="T31" fmla="*/ 2147483647 h 101"/>
                <a:gd name="T32" fmla="*/ 2147483647 w 32"/>
                <a:gd name="T33" fmla="*/ 2147483647 h 101"/>
                <a:gd name="T34" fmla="*/ 2147483647 w 32"/>
                <a:gd name="T35" fmla="*/ 2147483647 h 101"/>
                <a:gd name="T36" fmla="*/ 2147483647 w 32"/>
                <a:gd name="T37" fmla="*/ 2147483647 h 101"/>
                <a:gd name="T38" fmla="*/ 2147483647 w 32"/>
                <a:gd name="T39" fmla="*/ 2147483647 h 101"/>
                <a:gd name="T40" fmla="*/ 2147483647 w 32"/>
                <a:gd name="T41" fmla="*/ 2147483647 h 101"/>
                <a:gd name="T42" fmla="*/ 2147483647 w 32"/>
                <a:gd name="T43" fmla="*/ 2147483647 h 101"/>
                <a:gd name="T44" fmla="*/ 2147483647 w 32"/>
                <a:gd name="T45" fmla="*/ 2147483647 h 101"/>
                <a:gd name="T46" fmla="*/ 2147483647 w 32"/>
                <a:gd name="T47" fmla="*/ 2147483647 h 101"/>
                <a:gd name="T48" fmla="*/ 2147483647 w 32"/>
                <a:gd name="T49" fmla="*/ 2147483647 h 101"/>
                <a:gd name="T50" fmla="*/ 2147483647 w 32"/>
                <a:gd name="T51" fmla="*/ 2147483647 h 101"/>
                <a:gd name="T52" fmla="*/ 2147483647 w 32"/>
                <a:gd name="T53" fmla="*/ 2147483647 h 101"/>
                <a:gd name="T54" fmla="*/ 2147483647 w 32"/>
                <a:gd name="T55" fmla="*/ 2147483647 h 101"/>
                <a:gd name="T56" fmla="*/ 2147483647 w 32"/>
                <a:gd name="T57" fmla="*/ 2147483647 h 101"/>
                <a:gd name="T58" fmla="*/ 2147483647 w 32"/>
                <a:gd name="T59" fmla="*/ 2147483647 h 101"/>
                <a:gd name="T60" fmla="*/ 2147483647 w 32"/>
                <a:gd name="T61" fmla="*/ 2147483647 h 101"/>
                <a:gd name="T62" fmla="*/ 2147483647 w 32"/>
                <a:gd name="T63" fmla="*/ 2147483647 h 101"/>
                <a:gd name="T64" fmla="*/ 2147483647 w 32"/>
                <a:gd name="T65" fmla="*/ 2147483647 h 101"/>
                <a:gd name="T66" fmla="*/ 2147483647 w 32"/>
                <a:gd name="T67" fmla="*/ 0 h 101"/>
                <a:gd name="T68" fmla="*/ 2147483647 w 32"/>
                <a:gd name="T69" fmla="*/ 2147483647 h 101"/>
                <a:gd name="T70" fmla="*/ 2147483647 w 32"/>
                <a:gd name="T71" fmla="*/ 0 h 101"/>
                <a:gd name="T72" fmla="*/ 2147483647 w 32"/>
                <a:gd name="T73" fmla="*/ 2147483647 h 101"/>
                <a:gd name="T74" fmla="*/ 2147483647 w 32"/>
                <a:gd name="T75" fmla="*/ 2147483647 h 101"/>
                <a:gd name="T76" fmla="*/ 2147483647 w 32"/>
                <a:gd name="T77" fmla="*/ 2147483647 h 101"/>
                <a:gd name="T78" fmla="*/ 2147483647 w 32"/>
                <a:gd name="T79" fmla="*/ 2147483647 h 101"/>
                <a:gd name="T80" fmla="*/ 2147483647 w 32"/>
                <a:gd name="T81" fmla="*/ 2147483647 h 101"/>
                <a:gd name="T82" fmla="*/ 2147483647 w 32"/>
                <a:gd name="T83" fmla="*/ 2147483647 h 101"/>
                <a:gd name="T84" fmla="*/ 2147483647 w 32"/>
                <a:gd name="T85" fmla="*/ 2147483647 h 101"/>
                <a:gd name="T86" fmla="*/ 2147483647 w 32"/>
                <a:gd name="T87" fmla="*/ 2147483647 h 101"/>
                <a:gd name="T88" fmla="*/ 2147483647 w 32"/>
                <a:gd name="T89" fmla="*/ 2147483647 h 101"/>
                <a:gd name="T90" fmla="*/ 2147483647 w 32"/>
                <a:gd name="T91" fmla="*/ 2147483647 h 101"/>
                <a:gd name="T92" fmla="*/ 2147483647 w 32"/>
                <a:gd name="T93" fmla="*/ 2147483647 h 101"/>
                <a:gd name="T94" fmla="*/ 2147483647 w 32"/>
                <a:gd name="T95" fmla="*/ 2147483647 h 101"/>
                <a:gd name="T96" fmla="*/ 2147483647 w 32"/>
                <a:gd name="T97" fmla="*/ 2147483647 h 101"/>
                <a:gd name="T98" fmla="*/ 2147483647 w 32"/>
                <a:gd name="T99" fmla="*/ 2147483647 h 101"/>
                <a:gd name="T100" fmla="*/ 2147483647 w 32"/>
                <a:gd name="T101" fmla="*/ 2147483647 h 101"/>
                <a:gd name="T102" fmla="*/ 2147483647 w 32"/>
                <a:gd name="T103" fmla="*/ 2147483647 h 101"/>
                <a:gd name="T104" fmla="*/ 2147483647 w 32"/>
                <a:gd name="T105" fmla="*/ 2147483647 h 101"/>
                <a:gd name="T106" fmla="*/ 0 w 3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101"/>
                <a:gd name="T164" fmla="*/ 32 w 3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101">
                  <a:moveTo>
                    <a:pt x="0" y="76"/>
                  </a:moveTo>
                  <a:lnTo>
                    <a:pt x="1" y="82"/>
                  </a:lnTo>
                  <a:lnTo>
                    <a:pt x="2" y="82"/>
                  </a:lnTo>
                  <a:lnTo>
                    <a:pt x="2" y="87"/>
                  </a:lnTo>
                  <a:lnTo>
                    <a:pt x="3" y="87"/>
                  </a:lnTo>
                  <a:lnTo>
                    <a:pt x="2" y="94"/>
                  </a:lnTo>
                  <a:lnTo>
                    <a:pt x="3" y="97"/>
                  </a:lnTo>
                  <a:lnTo>
                    <a:pt x="3" y="100"/>
                  </a:lnTo>
                  <a:lnTo>
                    <a:pt x="6" y="98"/>
                  </a:lnTo>
                  <a:lnTo>
                    <a:pt x="9" y="87"/>
                  </a:lnTo>
                  <a:lnTo>
                    <a:pt x="9" y="85"/>
                  </a:lnTo>
                  <a:lnTo>
                    <a:pt x="11" y="76"/>
                  </a:lnTo>
                  <a:lnTo>
                    <a:pt x="13" y="73"/>
                  </a:lnTo>
                  <a:lnTo>
                    <a:pt x="12" y="70"/>
                  </a:lnTo>
                  <a:lnTo>
                    <a:pt x="14" y="67"/>
                  </a:lnTo>
                  <a:lnTo>
                    <a:pt x="14" y="64"/>
                  </a:lnTo>
                  <a:lnTo>
                    <a:pt x="15" y="60"/>
                  </a:lnTo>
                  <a:lnTo>
                    <a:pt x="17" y="54"/>
                  </a:lnTo>
                  <a:lnTo>
                    <a:pt x="18" y="49"/>
                  </a:lnTo>
                  <a:lnTo>
                    <a:pt x="21" y="45"/>
                  </a:lnTo>
                  <a:lnTo>
                    <a:pt x="20" y="40"/>
                  </a:lnTo>
                  <a:lnTo>
                    <a:pt x="22" y="38"/>
                  </a:lnTo>
                  <a:lnTo>
                    <a:pt x="20" y="34"/>
                  </a:lnTo>
                  <a:lnTo>
                    <a:pt x="23" y="31"/>
                  </a:lnTo>
                  <a:lnTo>
                    <a:pt x="22" y="29"/>
                  </a:lnTo>
                  <a:lnTo>
                    <a:pt x="24" y="27"/>
                  </a:lnTo>
                  <a:lnTo>
                    <a:pt x="26" y="21"/>
                  </a:lnTo>
                  <a:lnTo>
                    <a:pt x="27" y="16"/>
                  </a:lnTo>
                  <a:lnTo>
                    <a:pt x="29" y="11"/>
                  </a:lnTo>
                  <a:lnTo>
                    <a:pt x="27" y="9"/>
                  </a:lnTo>
                  <a:lnTo>
                    <a:pt x="27" y="6"/>
                  </a:lnTo>
                  <a:lnTo>
                    <a:pt x="29" y="5"/>
                  </a:lnTo>
                  <a:lnTo>
                    <a:pt x="31" y="4"/>
                  </a:lnTo>
                  <a:lnTo>
                    <a:pt x="30" y="0"/>
                  </a:lnTo>
                  <a:lnTo>
                    <a:pt x="29" y="2"/>
                  </a:lnTo>
                  <a:lnTo>
                    <a:pt x="28" y="0"/>
                  </a:lnTo>
                  <a:lnTo>
                    <a:pt x="25" y="3"/>
                  </a:lnTo>
                  <a:lnTo>
                    <a:pt x="22" y="8"/>
                  </a:lnTo>
                  <a:lnTo>
                    <a:pt x="23" y="10"/>
                  </a:lnTo>
                  <a:lnTo>
                    <a:pt x="23" y="13"/>
                  </a:lnTo>
                  <a:lnTo>
                    <a:pt x="21" y="15"/>
                  </a:lnTo>
                  <a:lnTo>
                    <a:pt x="21" y="18"/>
                  </a:lnTo>
                  <a:lnTo>
                    <a:pt x="20" y="24"/>
                  </a:lnTo>
                  <a:lnTo>
                    <a:pt x="18" y="27"/>
                  </a:lnTo>
                  <a:lnTo>
                    <a:pt x="17" y="32"/>
                  </a:lnTo>
                  <a:lnTo>
                    <a:pt x="14" y="38"/>
                  </a:lnTo>
                  <a:lnTo>
                    <a:pt x="14" y="42"/>
                  </a:lnTo>
                  <a:lnTo>
                    <a:pt x="10" y="43"/>
                  </a:lnTo>
                  <a:lnTo>
                    <a:pt x="8" y="48"/>
                  </a:lnTo>
                  <a:lnTo>
                    <a:pt x="6" y="54"/>
                  </a:lnTo>
                  <a:lnTo>
                    <a:pt x="4" y="59"/>
                  </a:lnTo>
                  <a:lnTo>
                    <a:pt x="3" y="62"/>
                  </a:lnTo>
                  <a:lnTo>
                    <a:pt x="2" y="69"/>
                  </a:lnTo>
                  <a:lnTo>
                    <a:pt x="0" y="7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696" name="Freeform 198" descr="25%"/>
            <p:cNvSpPr>
              <a:spLocks/>
            </p:cNvSpPr>
            <p:nvPr/>
          </p:nvSpPr>
          <p:spPr bwMode="auto">
            <a:xfrm>
              <a:off x="7864477" y="3963087"/>
              <a:ext cx="66675" cy="103187"/>
            </a:xfrm>
            <a:custGeom>
              <a:avLst/>
              <a:gdLst>
                <a:gd name="T0" fmla="*/ 2147483647 w 42"/>
                <a:gd name="T1" fmla="*/ 2147483647 h 65"/>
                <a:gd name="T2" fmla="*/ 2147483647 w 42"/>
                <a:gd name="T3" fmla="*/ 2147483647 h 65"/>
                <a:gd name="T4" fmla="*/ 2147483647 w 42"/>
                <a:gd name="T5" fmla="*/ 2147483647 h 65"/>
                <a:gd name="T6" fmla="*/ 2147483647 w 42"/>
                <a:gd name="T7" fmla="*/ 2147483647 h 65"/>
                <a:gd name="T8" fmla="*/ 2147483647 w 42"/>
                <a:gd name="T9" fmla="*/ 2147483647 h 65"/>
                <a:gd name="T10" fmla="*/ 2147483647 w 42"/>
                <a:gd name="T11" fmla="*/ 2147483647 h 65"/>
                <a:gd name="T12" fmla="*/ 2147483647 w 42"/>
                <a:gd name="T13" fmla="*/ 2147483647 h 65"/>
                <a:gd name="T14" fmla="*/ 2147483647 w 42"/>
                <a:gd name="T15" fmla="*/ 2147483647 h 65"/>
                <a:gd name="T16" fmla="*/ 2147483647 w 42"/>
                <a:gd name="T17" fmla="*/ 2147483647 h 65"/>
                <a:gd name="T18" fmla="*/ 2147483647 w 42"/>
                <a:gd name="T19" fmla="*/ 2147483647 h 65"/>
                <a:gd name="T20" fmla="*/ 2147483647 w 42"/>
                <a:gd name="T21" fmla="*/ 2147483647 h 65"/>
                <a:gd name="T22" fmla="*/ 2147483647 w 42"/>
                <a:gd name="T23" fmla="*/ 2147483647 h 65"/>
                <a:gd name="T24" fmla="*/ 2147483647 w 42"/>
                <a:gd name="T25" fmla="*/ 2147483647 h 65"/>
                <a:gd name="T26" fmla="*/ 2147483647 w 42"/>
                <a:gd name="T27" fmla="*/ 2147483647 h 65"/>
                <a:gd name="T28" fmla="*/ 2147483647 w 42"/>
                <a:gd name="T29" fmla="*/ 2147483647 h 65"/>
                <a:gd name="T30" fmla="*/ 2147483647 w 42"/>
                <a:gd name="T31" fmla="*/ 2147483647 h 65"/>
                <a:gd name="T32" fmla="*/ 2147483647 w 42"/>
                <a:gd name="T33" fmla="*/ 2147483647 h 65"/>
                <a:gd name="T34" fmla="*/ 2147483647 w 42"/>
                <a:gd name="T35" fmla="*/ 2147483647 h 65"/>
                <a:gd name="T36" fmla="*/ 2147483647 w 42"/>
                <a:gd name="T37" fmla="*/ 2147483647 h 65"/>
                <a:gd name="T38" fmla="*/ 2147483647 w 42"/>
                <a:gd name="T39" fmla="*/ 2147483647 h 65"/>
                <a:gd name="T40" fmla="*/ 2147483647 w 42"/>
                <a:gd name="T41" fmla="*/ 2147483647 h 65"/>
                <a:gd name="T42" fmla="*/ 2147483647 w 42"/>
                <a:gd name="T43" fmla="*/ 2147483647 h 65"/>
                <a:gd name="T44" fmla="*/ 2147483647 w 42"/>
                <a:gd name="T45" fmla="*/ 2147483647 h 65"/>
                <a:gd name="T46" fmla="*/ 2147483647 w 42"/>
                <a:gd name="T47" fmla="*/ 2147483647 h 65"/>
                <a:gd name="T48" fmla="*/ 2147483647 w 42"/>
                <a:gd name="T49" fmla="*/ 2147483647 h 65"/>
                <a:gd name="T50" fmla="*/ 2147483647 w 42"/>
                <a:gd name="T51" fmla="*/ 2147483647 h 65"/>
                <a:gd name="T52" fmla="*/ 2147483647 w 42"/>
                <a:gd name="T53" fmla="*/ 2147483647 h 65"/>
                <a:gd name="T54" fmla="*/ 2147483647 w 42"/>
                <a:gd name="T55" fmla="*/ 2147483647 h 65"/>
                <a:gd name="T56" fmla="*/ 2147483647 w 42"/>
                <a:gd name="T57" fmla="*/ 2147483647 h 65"/>
                <a:gd name="T58" fmla="*/ 2147483647 w 42"/>
                <a:gd name="T59" fmla="*/ 2147483647 h 65"/>
                <a:gd name="T60" fmla="*/ 2147483647 w 42"/>
                <a:gd name="T61" fmla="*/ 2147483647 h 65"/>
                <a:gd name="T62" fmla="*/ 2147483647 w 42"/>
                <a:gd name="T63" fmla="*/ 2147483647 h 65"/>
                <a:gd name="T64" fmla="*/ 2147483647 w 42"/>
                <a:gd name="T65" fmla="*/ 2147483647 h 65"/>
                <a:gd name="T66" fmla="*/ 2147483647 w 42"/>
                <a:gd name="T67" fmla="*/ 2147483647 h 65"/>
                <a:gd name="T68" fmla="*/ 2147483647 w 42"/>
                <a:gd name="T69" fmla="*/ 2147483647 h 65"/>
                <a:gd name="T70" fmla="*/ 2147483647 w 42"/>
                <a:gd name="T71" fmla="*/ 2147483647 h 65"/>
                <a:gd name="T72" fmla="*/ 2147483647 w 42"/>
                <a:gd name="T73" fmla="*/ 2147483647 h 65"/>
                <a:gd name="T74" fmla="*/ 2147483647 w 42"/>
                <a:gd name="T75" fmla="*/ 2147483647 h 65"/>
                <a:gd name="T76" fmla="*/ 2147483647 w 42"/>
                <a:gd name="T77" fmla="*/ 2147483647 h 65"/>
                <a:gd name="T78" fmla="*/ 2147483647 w 42"/>
                <a:gd name="T79" fmla="*/ 2147483647 h 65"/>
                <a:gd name="T80" fmla="*/ 2147483647 w 42"/>
                <a:gd name="T81" fmla="*/ 2147483647 h 65"/>
                <a:gd name="T82" fmla="*/ 2147483647 w 42"/>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65"/>
                <a:gd name="T128" fmla="*/ 42 w 4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65">
                  <a:moveTo>
                    <a:pt x="1" y="25"/>
                  </a:moveTo>
                  <a:lnTo>
                    <a:pt x="2" y="23"/>
                  </a:lnTo>
                  <a:lnTo>
                    <a:pt x="4" y="20"/>
                  </a:lnTo>
                  <a:lnTo>
                    <a:pt x="6" y="20"/>
                  </a:lnTo>
                  <a:lnTo>
                    <a:pt x="6" y="18"/>
                  </a:lnTo>
                  <a:lnTo>
                    <a:pt x="6" y="17"/>
                  </a:lnTo>
                  <a:lnTo>
                    <a:pt x="6" y="16"/>
                  </a:lnTo>
                  <a:lnTo>
                    <a:pt x="6" y="15"/>
                  </a:lnTo>
                  <a:lnTo>
                    <a:pt x="8" y="14"/>
                  </a:lnTo>
                  <a:lnTo>
                    <a:pt x="8" y="13"/>
                  </a:lnTo>
                  <a:lnTo>
                    <a:pt x="9" y="11"/>
                  </a:lnTo>
                  <a:lnTo>
                    <a:pt x="8" y="10"/>
                  </a:lnTo>
                  <a:lnTo>
                    <a:pt x="9" y="9"/>
                  </a:lnTo>
                  <a:lnTo>
                    <a:pt x="10" y="9"/>
                  </a:lnTo>
                  <a:lnTo>
                    <a:pt x="11" y="6"/>
                  </a:lnTo>
                  <a:lnTo>
                    <a:pt x="12" y="5"/>
                  </a:lnTo>
                  <a:lnTo>
                    <a:pt x="14" y="4"/>
                  </a:lnTo>
                  <a:lnTo>
                    <a:pt x="14" y="1"/>
                  </a:lnTo>
                  <a:lnTo>
                    <a:pt x="16" y="1"/>
                  </a:lnTo>
                  <a:lnTo>
                    <a:pt x="17" y="0"/>
                  </a:lnTo>
                  <a:lnTo>
                    <a:pt x="17" y="2"/>
                  </a:lnTo>
                  <a:lnTo>
                    <a:pt x="19" y="3"/>
                  </a:lnTo>
                  <a:lnTo>
                    <a:pt x="21" y="3"/>
                  </a:lnTo>
                  <a:lnTo>
                    <a:pt x="20" y="1"/>
                  </a:lnTo>
                  <a:lnTo>
                    <a:pt x="22" y="2"/>
                  </a:lnTo>
                  <a:lnTo>
                    <a:pt x="23" y="2"/>
                  </a:lnTo>
                  <a:lnTo>
                    <a:pt x="22" y="4"/>
                  </a:lnTo>
                  <a:lnTo>
                    <a:pt x="23" y="5"/>
                  </a:lnTo>
                  <a:lnTo>
                    <a:pt x="22" y="8"/>
                  </a:lnTo>
                  <a:lnTo>
                    <a:pt x="22" y="13"/>
                  </a:lnTo>
                  <a:lnTo>
                    <a:pt x="23" y="17"/>
                  </a:lnTo>
                  <a:lnTo>
                    <a:pt x="25" y="18"/>
                  </a:lnTo>
                  <a:lnTo>
                    <a:pt x="27" y="23"/>
                  </a:lnTo>
                  <a:lnTo>
                    <a:pt x="29" y="27"/>
                  </a:lnTo>
                  <a:lnTo>
                    <a:pt x="31" y="30"/>
                  </a:lnTo>
                  <a:lnTo>
                    <a:pt x="33" y="29"/>
                  </a:lnTo>
                  <a:lnTo>
                    <a:pt x="35" y="33"/>
                  </a:lnTo>
                  <a:lnTo>
                    <a:pt x="36" y="33"/>
                  </a:lnTo>
                  <a:lnTo>
                    <a:pt x="39" y="33"/>
                  </a:lnTo>
                  <a:lnTo>
                    <a:pt x="41" y="34"/>
                  </a:lnTo>
                  <a:lnTo>
                    <a:pt x="39" y="39"/>
                  </a:lnTo>
                  <a:lnTo>
                    <a:pt x="35" y="45"/>
                  </a:lnTo>
                  <a:lnTo>
                    <a:pt x="34" y="50"/>
                  </a:lnTo>
                  <a:lnTo>
                    <a:pt x="32" y="51"/>
                  </a:lnTo>
                  <a:lnTo>
                    <a:pt x="31" y="55"/>
                  </a:lnTo>
                  <a:lnTo>
                    <a:pt x="29" y="56"/>
                  </a:lnTo>
                  <a:lnTo>
                    <a:pt x="30" y="62"/>
                  </a:lnTo>
                  <a:lnTo>
                    <a:pt x="29" y="64"/>
                  </a:lnTo>
                  <a:lnTo>
                    <a:pt x="23" y="60"/>
                  </a:lnTo>
                  <a:lnTo>
                    <a:pt x="19" y="60"/>
                  </a:lnTo>
                  <a:lnTo>
                    <a:pt x="14" y="64"/>
                  </a:lnTo>
                  <a:lnTo>
                    <a:pt x="12" y="62"/>
                  </a:lnTo>
                  <a:lnTo>
                    <a:pt x="12" y="61"/>
                  </a:lnTo>
                  <a:lnTo>
                    <a:pt x="7" y="60"/>
                  </a:lnTo>
                  <a:lnTo>
                    <a:pt x="4" y="57"/>
                  </a:lnTo>
                  <a:lnTo>
                    <a:pt x="4" y="55"/>
                  </a:lnTo>
                  <a:lnTo>
                    <a:pt x="6" y="54"/>
                  </a:lnTo>
                  <a:lnTo>
                    <a:pt x="6" y="53"/>
                  </a:lnTo>
                  <a:lnTo>
                    <a:pt x="5" y="52"/>
                  </a:lnTo>
                  <a:lnTo>
                    <a:pt x="6" y="51"/>
                  </a:lnTo>
                  <a:lnTo>
                    <a:pt x="6" y="50"/>
                  </a:lnTo>
                  <a:lnTo>
                    <a:pt x="7" y="49"/>
                  </a:lnTo>
                  <a:lnTo>
                    <a:pt x="8" y="49"/>
                  </a:lnTo>
                  <a:lnTo>
                    <a:pt x="8" y="46"/>
                  </a:lnTo>
                  <a:lnTo>
                    <a:pt x="6" y="45"/>
                  </a:lnTo>
                  <a:lnTo>
                    <a:pt x="6" y="44"/>
                  </a:lnTo>
                  <a:lnTo>
                    <a:pt x="7" y="42"/>
                  </a:lnTo>
                  <a:lnTo>
                    <a:pt x="6" y="41"/>
                  </a:lnTo>
                  <a:lnTo>
                    <a:pt x="5" y="41"/>
                  </a:lnTo>
                  <a:lnTo>
                    <a:pt x="5" y="38"/>
                  </a:lnTo>
                  <a:lnTo>
                    <a:pt x="3" y="34"/>
                  </a:lnTo>
                  <a:lnTo>
                    <a:pt x="1" y="34"/>
                  </a:lnTo>
                  <a:lnTo>
                    <a:pt x="0" y="31"/>
                  </a:lnTo>
                  <a:lnTo>
                    <a:pt x="1" y="31"/>
                  </a:lnTo>
                  <a:lnTo>
                    <a:pt x="1" y="30"/>
                  </a:lnTo>
                  <a:lnTo>
                    <a:pt x="2" y="30"/>
                  </a:lnTo>
                  <a:lnTo>
                    <a:pt x="1" y="29"/>
                  </a:lnTo>
                  <a:lnTo>
                    <a:pt x="2" y="29"/>
                  </a:lnTo>
                  <a:lnTo>
                    <a:pt x="2" y="27"/>
                  </a:lnTo>
                  <a:lnTo>
                    <a:pt x="3" y="28"/>
                  </a:lnTo>
                  <a:lnTo>
                    <a:pt x="3" y="27"/>
                  </a:lnTo>
                  <a:lnTo>
                    <a:pt x="1" y="25"/>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697" name="Freeform 201" descr="25%"/>
            <p:cNvSpPr>
              <a:spLocks/>
            </p:cNvSpPr>
            <p:nvPr/>
          </p:nvSpPr>
          <p:spPr bwMode="auto">
            <a:xfrm>
              <a:off x="8159752" y="4372662"/>
              <a:ext cx="26988" cy="30162"/>
            </a:xfrm>
            <a:custGeom>
              <a:avLst/>
              <a:gdLst>
                <a:gd name="T0" fmla="*/ 2147483647 w 17"/>
                <a:gd name="T1" fmla="*/ 0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2147483647 w 17"/>
                <a:gd name="T27" fmla="*/ 2147483647 h 19"/>
                <a:gd name="T28" fmla="*/ 2147483647 w 17"/>
                <a:gd name="T29" fmla="*/ 2147483647 h 19"/>
                <a:gd name="T30" fmla="*/ 0 w 17"/>
                <a:gd name="T31" fmla="*/ 2147483647 h 19"/>
                <a:gd name="T32" fmla="*/ 0 w 17"/>
                <a:gd name="T33" fmla="*/ 2147483647 h 19"/>
                <a:gd name="T34" fmla="*/ 0 w 17"/>
                <a:gd name="T35" fmla="*/ 2147483647 h 19"/>
                <a:gd name="T36" fmla="*/ 2147483647 w 17"/>
                <a:gd name="T37" fmla="*/ 2147483647 h 19"/>
                <a:gd name="T38" fmla="*/ 2147483647 w 17"/>
                <a:gd name="T39" fmla="*/ 2147483647 h 19"/>
                <a:gd name="T40" fmla="*/ 2147483647 w 17"/>
                <a:gd name="T41" fmla="*/ 2147483647 h 19"/>
                <a:gd name="T42" fmla="*/ 2147483647 w 17"/>
                <a:gd name="T43" fmla="*/ 2147483647 h 19"/>
                <a:gd name="T44" fmla="*/ 2147483647 w 17"/>
                <a:gd name="T45" fmla="*/ 2147483647 h 19"/>
                <a:gd name="T46" fmla="*/ 2147483647 w 17"/>
                <a:gd name="T47" fmla="*/ 2147483647 h 19"/>
                <a:gd name="T48" fmla="*/ 2147483647 w 17"/>
                <a:gd name="T49" fmla="*/ 2147483647 h 19"/>
                <a:gd name="T50" fmla="*/ 2147483647 w 17"/>
                <a:gd name="T51" fmla="*/ 2147483647 h 19"/>
                <a:gd name="T52" fmla="*/ 2147483647 w 17"/>
                <a:gd name="T53" fmla="*/ 2147483647 h 19"/>
                <a:gd name="T54" fmla="*/ 2147483647 w 17"/>
                <a:gd name="T55" fmla="*/ 2147483647 h 19"/>
                <a:gd name="T56" fmla="*/ 2147483647 w 17"/>
                <a:gd name="T57" fmla="*/ 2147483647 h 19"/>
                <a:gd name="T58" fmla="*/ 2147483647 w 17"/>
                <a:gd name="T59" fmla="*/ 2147483647 h 19"/>
                <a:gd name="T60" fmla="*/ 2147483647 w 17"/>
                <a:gd name="T61" fmla="*/ 2147483647 h 19"/>
                <a:gd name="T62" fmla="*/ 2147483647 w 17"/>
                <a:gd name="T63" fmla="*/ 2147483647 h 19"/>
                <a:gd name="T64" fmla="*/ 2147483647 w 17"/>
                <a:gd name="T65" fmla="*/ 2147483647 h 19"/>
                <a:gd name="T66" fmla="*/ 2147483647 w 17"/>
                <a:gd name="T67" fmla="*/ 2147483647 h 19"/>
                <a:gd name="T68" fmla="*/ 2147483647 w 17"/>
                <a:gd name="T69" fmla="*/ 2147483647 h 19"/>
                <a:gd name="T70" fmla="*/ 2147483647 w 17"/>
                <a:gd name="T71" fmla="*/ 2147483647 h 19"/>
                <a:gd name="T72" fmla="*/ 2147483647 w 17"/>
                <a:gd name="T73" fmla="*/ 2147483647 h 19"/>
                <a:gd name="T74" fmla="*/ 2147483647 w 17"/>
                <a:gd name="T75" fmla="*/ 2147483647 h 19"/>
                <a:gd name="T76" fmla="*/ 2147483647 w 17"/>
                <a:gd name="T77" fmla="*/ 2147483647 h 19"/>
                <a:gd name="T78" fmla="*/ 2147483647 w 17"/>
                <a:gd name="T79" fmla="*/ 2147483647 h 19"/>
                <a:gd name="T80" fmla="*/ 2147483647 w 17"/>
                <a:gd name="T81" fmla="*/ 2147483647 h 19"/>
                <a:gd name="T82" fmla="*/ 2147483647 w 17"/>
                <a:gd name="T83" fmla="*/ 2147483647 h 19"/>
                <a:gd name="T84" fmla="*/ 2147483647 w 17"/>
                <a:gd name="T85" fmla="*/ 2147483647 h 19"/>
                <a:gd name="T86" fmla="*/ 2147483647 w 17"/>
                <a:gd name="T87" fmla="*/ 2147483647 h 19"/>
                <a:gd name="T88" fmla="*/ 2147483647 w 17"/>
                <a:gd name="T89" fmla="*/ 2147483647 h 19"/>
                <a:gd name="T90" fmla="*/ 2147483647 w 17"/>
                <a:gd name="T91" fmla="*/ 2147483647 h 19"/>
                <a:gd name="T92" fmla="*/ 2147483647 w 17"/>
                <a:gd name="T93" fmla="*/ 0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19"/>
                <a:gd name="T143" fmla="*/ 17 w 17"/>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19">
                  <a:moveTo>
                    <a:pt x="6" y="0"/>
                  </a:moveTo>
                  <a:lnTo>
                    <a:pt x="6" y="1"/>
                  </a:lnTo>
                  <a:lnTo>
                    <a:pt x="4" y="2"/>
                  </a:lnTo>
                  <a:lnTo>
                    <a:pt x="3" y="4"/>
                  </a:lnTo>
                  <a:lnTo>
                    <a:pt x="3" y="5"/>
                  </a:lnTo>
                  <a:lnTo>
                    <a:pt x="1" y="6"/>
                  </a:lnTo>
                  <a:lnTo>
                    <a:pt x="1" y="7"/>
                  </a:lnTo>
                  <a:lnTo>
                    <a:pt x="1" y="8"/>
                  </a:lnTo>
                  <a:lnTo>
                    <a:pt x="3" y="9"/>
                  </a:lnTo>
                  <a:lnTo>
                    <a:pt x="3" y="10"/>
                  </a:lnTo>
                  <a:lnTo>
                    <a:pt x="3" y="11"/>
                  </a:lnTo>
                  <a:lnTo>
                    <a:pt x="4" y="12"/>
                  </a:lnTo>
                  <a:lnTo>
                    <a:pt x="4" y="14"/>
                  </a:lnTo>
                  <a:lnTo>
                    <a:pt x="4" y="15"/>
                  </a:lnTo>
                  <a:lnTo>
                    <a:pt x="0" y="17"/>
                  </a:lnTo>
                  <a:lnTo>
                    <a:pt x="0" y="18"/>
                  </a:lnTo>
                  <a:lnTo>
                    <a:pt x="1" y="18"/>
                  </a:lnTo>
                  <a:lnTo>
                    <a:pt x="3" y="18"/>
                  </a:lnTo>
                  <a:lnTo>
                    <a:pt x="4" y="18"/>
                  </a:lnTo>
                  <a:lnTo>
                    <a:pt x="6" y="18"/>
                  </a:lnTo>
                  <a:lnTo>
                    <a:pt x="8" y="18"/>
                  </a:lnTo>
                  <a:lnTo>
                    <a:pt x="9" y="18"/>
                  </a:lnTo>
                  <a:lnTo>
                    <a:pt x="11" y="18"/>
                  </a:lnTo>
                  <a:lnTo>
                    <a:pt x="12" y="17"/>
                  </a:lnTo>
                  <a:lnTo>
                    <a:pt x="12" y="16"/>
                  </a:lnTo>
                  <a:lnTo>
                    <a:pt x="16" y="16"/>
                  </a:lnTo>
                  <a:lnTo>
                    <a:pt x="16" y="15"/>
                  </a:lnTo>
                  <a:lnTo>
                    <a:pt x="16" y="14"/>
                  </a:lnTo>
                  <a:lnTo>
                    <a:pt x="14" y="13"/>
                  </a:lnTo>
                  <a:lnTo>
                    <a:pt x="16" y="12"/>
                  </a:lnTo>
                  <a:lnTo>
                    <a:pt x="14" y="12"/>
                  </a:lnTo>
                  <a:lnTo>
                    <a:pt x="14" y="10"/>
                  </a:lnTo>
                  <a:lnTo>
                    <a:pt x="12" y="10"/>
                  </a:lnTo>
                  <a:lnTo>
                    <a:pt x="11" y="9"/>
                  </a:lnTo>
                  <a:lnTo>
                    <a:pt x="9" y="8"/>
                  </a:lnTo>
                  <a:lnTo>
                    <a:pt x="8" y="8"/>
                  </a:lnTo>
                  <a:lnTo>
                    <a:pt x="9" y="7"/>
                  </a:lnTo>
                  <a:lnTo>
                    <a:pt x="9" y="6"/>
                  </a:lnTo>
                  <a:lnTo>
                    <a:pt x="11" y="5"/>
                  </a:lnTo>
                  <a:lnTo>
                    <a:pt x="9" y="4"/>
                  </a:lnTo>
                  <a:lnTo>
                    <a:pt x="8" y="4"/>
                  </a:lnTo>
                  <a:lnTo>
                    <a:pt x="9" y="2"/>
                  </a:lnTo>
                  <a:lnTo>
                    <a:pt x="6"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698" name="Freeform 202"/>
            <p:cNvSpPr>
              <a:spLocks/>
            </p:cNvSpPr>
            <p:nvPr/>
          </p:nvSpPr>
          <p:spPr bwMode="auto">
            <a:xfrm>
              <a:off x="7624765" y="3775762"/>
              <a:ext cx="301625" cy="279400"/>
            </a:xfrm>
            <a:custGeom>
              <a:avLst/>
              <a:gdLst>
                <a:gd name="T0" fmla="*/ 2147483647 w 190"/>
                <a:gd name="T1" fmla="*/ 2147483647 h 176"/>
                <a:gd name="T2" fmla="*/ 2147483647 w 190"/>
                <a:gd name="T3" fmla="*/ 2147483647 h 176"/>
                <a:gd name="T4" fmla="*/ 2147483647 w 190"/>
                <a:gd name="T5" fmla="*/ 2147483647 h 176"/>
                <a:gd name="T6" fmla="*/ 2147483647 w 190"/>
                <a:gd name="T7" fmla="*/ 2147483647 h 176"/>
                <a:gd name="T8" fmla="*/ 2147483647 w 190"/>
                <a:gd name="T9" fmla="*/ 2147483647 h 176"/>
                <a:gd name="T10" fmla="*/ 2147483647 w 190"/>
                <a:gd name="T11" fmla="*/ 2147483647 h 176"/>
                <a:gd name="T12" fmla="*/ 2147483647 w 190"/>
                <a:gd name="T13" fmla="*/ 2147483647 h 176"/>
                <a:gd name="T14" fmla="*/ 2147483647 w 190"/>
                <a:gd name="T15" fmla="*/ 2147483647 h 176"/>
                <a:gd name="T16" fmla="*/ 2147483647 w 190"/>
                <a:gd name="T17" fmla="*/ 2147483647 h 176"/>
                <a:gd name="T18" fmla="*/ 2147483647 w 190"/>
                <a:gd name="T19" fmla="*/ 2147483647 h 176"/>
                <a:gd name="T20" fmla="*/ 2147483647 w 190"/>
                <a:gd name="T21" fmla="*/ 2147483647 h 176"/>
                <a:gd name="T22" fmla="*/ 2147483647 w 190"/>
                <a:gd name="T23" fmla="*/ 2147483647 h 176"/>
                <a:gd name="T24" fmla="*/ 2147483647 w 190"/>
                <a:gd name="T25" fmla="*/ 2147483647 h 176"/>
                <a:gd name="T26" fmla="*/ 2147483647 w 190"/>
                <a:gd name="T27" fmla="*/ 2147483647 h 176"/>
                <a:gd name="T28" fmla="*/ 2147483647 w 190"/>
                <a:gd name="T29" fmla="*/ 2147483647 h 176"/>
                <a:gd name="T30" fmla="*/ 2147483647 w 190"/>
                <a:gd name="T31" fmla="*/ 2147483647 h 176"/>
                <a:gd name="T32" fmla="*/ 2147483647 w 190"/>
                <a:gd name="T33" fmla="*/ 2147483647 h 176"/>
                <a:gd name="T34" fmla="*/ 2147483647 w 190"/>
                <a:gd name="T35" fmla="*/ 2147483647 h 176"/>
                <a:gd name="T36" fmla="*/ 2147483647 w 190"/>
                <a:gd name="T37" fmla="*/ 2147483647 h 176"/>
                <a:gd name="T38" fmla="*/ 2147483647 w 190"/>
                <a:gd name="T39" fmla="*/ 2147483647 h 176"/>
                <a:gd name="T40" fmla="*/ 2147483647 w 190"/>
                <a:gd name="T41" fmla="*/ 2147483647 h 176"/>
                <a:gd name="T42" fmla="*/ 2147483647 w 190"/>
                <a:gd name="T43" fmla="*/ 2147483647 h 176"/>
                <a:gd name="T44" fmla="*/ 2147483647 w 190"/>
                <a:gd name="T45" fmla="*/ 2147483647 h 176"/>
                <a:gd name="T46" fmla="*/ 2147483647 w 190"/>
                <a:gd name="T47" fmla="*/ 2147483647 h 176"/>
                <a:gd name="T48" fmla="*/ 2147483647 w 190"/>
                <a:gd name="T49" fmla="*/ 2147483647 h 176"/>
                <a:gd name="T50" fmla="*/ 2147483647 w 190"/>
                <a:gd name="T51" fmla="*/ 2147483647 h 176"/>
                <a:gd name="T52" fmla="*/ 2147483647 w 190"/>
                <a:gd name="T53" fmla="*/ 2147483647 h 176"/>
                <a:gd name="T54" fmla="*/ 2147483647 w 190"/>
                <a:gd name="T55" fmla="*/ 2147483647 h 176"/>
                <a:gd name="T56" fmla="*/ 2147483647 w 190"/>
                <a:gd name="T57" fmla="*/ 2147483647 h 176"/>
                <a:gd name="T58" fmla="*/ 2147483647 w 190"/>
                <a:gd name="T59" fmla="*/ 2147483647 h 176"/>
                <a:gd name="T60" fmla="*/ 2147483647 w 190"/>
                <a:gd name="T61" fmla="*/ 2147483647 h 176"/>
                <a:gd name="T62" fmla="*/ 2147483647 w 190"/>
                <a:gd name="T63" fmla="*/ 2147483647 h 176"/>
                <a:gd name="T64" fmla="*/ 2147483647 w 190"/>
                <a:gd name="T65" fmla="*/ 2147483647 h 176"/>
                <a:gd name="T66" fmla="*/ 2147483647 w 190"/>
                <a:gd name="T67" fmla="*/ 2147483647 h 176"/>
                <a:gd name="T68" fmla="*/ 2147483647 w 190"/>
                <a:gd name="T69" fmla="*/ 2147483647 h 176"/>
                <a:gd name="T70" fmla="*/ 2147483647 w 190"/>
                <a:gd name="T71" fmla="*/ 2147483647 h 176"/>
                <a:gd name="T72" fmla="*/ 2147483647 w 190"/>
                <a:gd name="T73" fmla="*/ 2147483647 h 176"/>
                <a:gd name="T74" fmla="*/ 2147483647 w 190"/>
                <a:gd name="T75" fmla="*/ 2147483647 h 176"/>
                <a:gd name="T76" fmla="*/ 2147483647 w 190"/>
                <a:gd name="T77" fmla="*/ 2147483647 h 176"/>
                <a:gd name="T78" fmla="*/ 2147483647 w 190"/>
                <a:gd name="T79" fmla="*/ 2147483647 h 176"/>
                <a:gd name="T80" fmla="*/ 2147483647 w 190"/>
                <a:gd name="T81" fmla="*/ 2147483647 h 176"/>
                <a:gd name="T82" fmla="*/ 2147483647 w 190"/>
                <a:gd name="T83" fmla="*/ 2147483647 h 176"/>
                <a:gd name="T84" fmla="*/ 2147483647 w 190"/>
                <a:gd name="T85" fmla="*/ 2147483647 h 176"/>
                <a:gd name="T86" fmla="*/ 2147483647 w 190"/>
                <a:gd name="T87" fmla="*/ 2147483647 h 176"/>
                <a:gd name="T88" fmla="*/ 2147483647 w 190"/>
                <a:gd name="T89" fmla="*/ 2147483647 h 176"/>
                <a:gd name="T90" fmla="*/ 2147483647 w 190"/>
                <a:gd name="T91" fmla="*/ 2147483647 h 176"/>
                <a:gd name="T92" fmla="*/ 2147483647 w 190"/>
                <a:gd name="T93" fmla="*/ 2147483647 h 176"/>
                <a:gd name="T94" fmla="*/ 2147483647 w 190"/>
                <a:gd name="T95" fmla="*/ 2147483647 h 176"/>
                <a:gd name="T96" fmla="*/ 2147483647 w 190"/>
                <a:gd name="T97" fmla="*/ 2147483647 h 176"/>
                <a:gd name="T98" fmla="*/ 2147483647 w 190"/>
                <a:gd name="T99" fmla="*/ 2147483647 h 176"/>
                <a:gd name="T100" fmla="*/ 2147483647 w 190"/>
                <a:gd name="T101" fmla="*/ 2147483647 h 176"/>
                <a:gd name="T102" fmla="*/ 2147483647 w 190"/>
                <a:gd name="T103" fmla="*/ 2147483647 h 176"/>
                <a:gd name="T104" fmla="*/ 2147483647 w 190"/>
                <a:gd name="T105" fmla="*/ 2147483647 h 176"/>
                <a:gd name="T106" fmla="*/ 2147483647 w 190"/>
                <a:gd name="T107" fmla="*/ 2147483647 h 176"/>
                <a:gd name="T108" fmla="*/ 2147483647 w 190"/>
                <a:gd name="T109" fmla="*/ 2147483647 h 176"/>
                <a:gd name="T110" fmla="*/ 0 w 190"/>
                <a:gd name="T111" fmla="*/ 2147483647 h 176"/>
                <a:gd name="T112" fmla="*/ 2147483647 w 190"/>
                <a:gd name="T113" fmla="*/ 2147483647 h 176"/>
                <a:gd name="T114" fmla="*/ 2147483647 w 190"/>
                <a:gd name="T115" fmla="*/ 2147483647 h 176"/>
                <a:gd name="T116" fmla="*/ 2147483647 w 190"/>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76"/>
                <a:gd name="T179" fmla="*/ 190 w 190"/>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76">
                  <a:moveTo>
                    <a:pt x="20" y="53"/>
                  </a:moveTo>
                  <a:lnTo>
                    <a:pt x="24" y="54"/>
                  </a:lnTo>
                  <a:lnTo>
                    <a:pt x="26" y="52"/>
                  </a:lnTo>
                  <a:lnTo>
                    <a:pt x="27" y="54"/>
                  </a:lnTo>
                  <a:lnTo>
                    <a:pt x="29" y="56"/>
                  </a:lnTo>
                  <a:lnTo>
                    <a:pt x="29" y="57"/>
                  </a:lnTo>
                  <a:lnTo>
                    <a:pt x="29" y="58"/>
                  </a:lnTo>
                  <a:lnTo>
                    <a:pt x="30" y="60"/>
                  </a:lnTo>
                  <a:lnTo>
                    <a:pt x="32" y="60"/>
                  </a:lnTo>
                  <a:lnTo>
                    <a:pt x="32" y="62"/>
                  </a:lnTo>
                  <a:lnTo>
                    <a:pt x="31" y="63"/>
                  </a:lnTo>
                  <a:lnTo>
                    <a:pt x="32" y="70"/>
                  </a:lnTo>
                  <a:lnTo>
                    <a:pt x="32" y="74"/>
                  </a:lnTo>
                  <a:lnTo>
                    <a:pt x="32" y="75"/>
                  </a:lnTo>
                  <a:lnTo>
                    <a:pt x="35" y="78"/>
                  </a:lnTo>
                  <a:lnTo>
                    <a:pt x="36" y="79"/>
                  </a:lnTo>
                  <a:lnTo>
                    <a:pt x="37" y="79"/>
                  </a:lnTo>
                  <a:lnTo>
                    <a:pt x="38" y="78"/>
                  </a:lnTo>
                  <a:lnTo>
                    <a:pt x="40" y="79"/>
                  </a:lnTo>
                  <a:lnTo>
                    <a:pt x="41" y="77"/>
                  </a:lnTo>
                  <a:lnTo>
                    <a:pt x="43" y="79"/>
                  </a:lnTo>
                  <a:lnTo>
                    <a:pt x="42" y="79"/>
                  </a:lnTo>
                  <a:lnTo>
                    <a:pt x="42" y="80"/>
                  </a:lnTo>
                  <a:lnTo>
                    <a:pt x="46" y="79"/>
                  </a:lnTo>
                  <a:lnTo>
                    <a:pt x="46" y="80"/>
                  </a:lnTo>
                  <a:lnTo>
                    <a:pt x="48" y="80"/>
                  </a:lnTo>
                  <a:lnTo>
                    <a:pt x="49" y="81"/>
                  </a:lnTo>
                  <a:lnTo>
                    <a:pt x="50" y="83"/>
                  </a:lnTo>
                  <a:lnTo>
                    <a:pt x="50" y="84"/>
                  </a:lnTo>
                  <a:lnTo>
                    <a:pt x="50" y="86"/>
                  </a:lnTo>
                  <a:lnTo>
                    <a:pt x="50" y="91"/>
                  </a:lnTo>
                  <a:lnTo>
                    <a:pt x="49" y="91"/>
                  </a:lnTo>
                  <a:lnTo>
                    <a:pt x="50" y="95"/>
                  </a:lnTo>
                  <a:lnTo>
                    <a:pt x="51" y="97"/>
                  </a:lnTo>
                  <a:lnTo>
                    <a:pt x="51" y="96"/>
                  </a:lnTo>
                  <a:lnTo>
                    <a:pt x="52" y="97"/>
                  </a:lnTo>
                  <a:lnTo>
                    <a:pt x="53" y="94"/>
                  </a:lnTo>
                  <a:lnTo>
                    <a:pt x="54" y="93"/>
                  </a:lnTo>
                  <a:lnTo>
                    <a:pt x="57" y="93"/>
                  </a:lnTo>
                  <a:lnTo>
                    <a:pt x="57" y="94"/>
                  </a:lnTo>
                  <a:lnTo>
                    <a:pt x="58" y="93"/>
                  </a:lnTo>
                  <a:lnTo>
                    <a:pt x="61" y="96"/>
                  </a:lnTo>
                  <a:lnTo>
                    <a:pt x="64" y="95"/>
                  </a:lnTo>
                  <a:lnTo>
                    <a:pt x="66" y="95"/>
                  </a:lnTo>
                  <a:lnTo>
                    <a:pt x="67" y="94"/>
                  </a:lnTo>
                  <a:lnTo>
                    <a:pt x="68" y="95"/>
                  </a:lnTo>
                  <a:lnTo>
                    <a:pt x="68" y="96"/>
                  </a:lnTo>
                  <a:lnTo>
                    <a:pt x="70" y="97"/>
                  </a:lnTo>
                  <a:lnTo>
                    <a:pt x="70" y="99"/>
                  </a:lnTo>
                  <a:lnTo>
                    <a:pt x="71" y="99"/>
                  </a:lnTo>
                  <a:lnTo>
                    <a:pt x="73" y="101"/>
                  </a:lnTo>
                  <a:lnTo>
                    <a:pt x="72" y="103"/>
                  </a:lnTo>
                  <a:lnTo>
                    <a:pt x="73" y="103"/>
                  </a:lnTo>
                  <a:lnTo>
                    <a:pt x="74" y="103"/>
                  </a:lnTo>
                  <a:lnTo>
                    <a:pt x="73" y="103"/>
                  </a:lnTo>
                  <a:lnTo>
                    <a:pt x="74" y="102"/>
                  </a:lnTo>
                  <a:lnTo>
                    <a:pt x="75" y="103"/>
                  </a:lnTo>
                  <a:lnTo>
                    <a:pt x="77" y="103"/>
                  </a:lnTo>
                  <a:lnTo>
                    <a:pt x="77" y="104"/>
                  </a:lnTo>
                  <a:lnTo>
                    <a:pt x="73" y="108"/>
                  </a:lnTo>
                  <a:lnTo>
                    <a:pt x="73" y="109"/>
                  </a:lnTo>
                  <a:lnTo>
                    <a:pt x="73" y="112"/>
                  </a:lnTo>
                  <a:lnTo>
                    <a:pt x="72" y="114"/>
                  </a:lnTo>
                  <a:lnTo>
                    <a:pt x="72" y="115"/>
                  </a:lnTo>
                  <a:lnTo>
                    <a:pt x="73" y="115"/>
                  </a:lnTo>
                  <a:lnTo>
                    <a:pt x="75" y="115"/>
                  </a:lnTo>
                  <a:lnTo>
                    <a:pt x="75" y="117"/>
                  </a:lnTo>
                  <a:lnTo>
                    <a:pt x="76" y="121"/>
                  </a:lnTo>
                  <a:lnTo>
                    <a:pt x="74" y="121"/>
                  </a:lnTo>
                  <a:lnTo>
                    <a:pt x="72" y="122"/>
                  </a:lnTo>
                  <a:lnTo>
                    <a:pt x="71" y="124"/>
                  </a:lnTo>
                  <a:lnTo>
                    <a:pt x="72" y="125"/>
                  </a:lnTo>
                  <a:lnTo>
                    <a:pt x="71" y="127"/>
                  </a:lnTo>
                  <a:lnTo>
                    <a:pt x="73" y="128"/>
                  </a:lnTo>
                  <a:lnTo>
                    <a:pt x="74" y="129"/>
                  </a:lnTo>
                  <a:lnTo>
                    <a:pt x="76" y="129"/>
                  </a:lnTo>
                  <a:lnTo>
                    <a:pt x="79" y="128"/>
                  </a:lnTo>
                  <a:lnTo>
                    <a:pt x="80" y="130"/>
                  </a:lnTo>
                  <a:lnTo>
                    <a:pt x="86" y="132"/>
                  </a:lnTo>
                  <a:lnTo>
                    <a:pt x="94" y="128"/>
                  </a:lnTo>
                  <a:lnTo>
                    <a:pt x="97" y="128"/>
                  </a:lnTo>
                  <a:lnTo>
                    <a:pt x="97" y="127"/>
                  </a:lnTo>
                  <a:lnTo>
                    <a:pt x="98" y="128"/>
                  </a:lnTo>
                  <a:lnTo>
                    <a:pt x="99" y="126"/>
                  </a:lnTo>
                  <a:lnTo>
                    <a:pt x="100" y="124"/>
                  </a:lnTo>
                  <a:lnTo>
                    <a:pt x="100" y="121"/>
                  </a:lnTo>
                  <a:lnTo>
                    <a:pt x="101" y="119"/>
                  </a:lnTo>
                  <a:lnTo>
                    <a:pt x="103" y="118"/>
                  </a:lnTo>
                  <a:lnTo>
                    <a:pt x="103" y="117"/>
                  </a:lnTo>
                  <a:lnTo>
                    <a:pt x="107" y="115"/>
                  </a:lnTo>
                  <a:lnTo>
                    <a:pt x="109" y="115"/>
                  </a:lnTo>
                  <a:lnTo>
                    <a:pt x="110" y="116"/>
                  </a:lnTo>
                  <a:lnTo>
                    <a:pt x="109" y="118"/>
                  </a:lnTo>
                  <a:lnTo>
                    <a:pt x="109" y="120"/>
                  </a:lnTo>
                  <a:lnTo>
                    <a:pt x="109" y="121"/>
                  </a:lnTo>
                  <a:lnTo>
                    <a:pt x="108" y="120"/>
                  </a:lnTo>
                  <a:lnTo>
                    <a:pt x="107" y="120"/>
                  </a:lnTo>
                  <a:lnTo>
                    <a:pt x="107" y="122"/>
                  </a:lnTo>
                  <a:lnTo>
                    <a:pt x="106" y="122"/>
                  </a:lnTo>
                  <a:lnTo>
                    <a:pt x="107" y="125"/>
                  </a:lnTo>
                  <a:lnTo>
                    <a:pt x="106" y="126"/>
                  </a:lnTo>
                  <a:lnTo>
                    <a:pt x="105" y="129"/>
                  </a:lnTo>
                  <a:lnTo>
                    <a:pt x="104" y="130"/>
                  </a:lnTo>
                  <a:lnTo>
                    <a:pt x="103" y="132"/>
                  </a:lnTo>
                  <a:lnTo>
                    <a:pt x="107" y="133"/>
                  </a:lnTo>
                  <a:lnTo>
                    <a:pt x="107" y="134"/>
                  </a:lnTo>
                  <a:lnTo>
                    <a:pt x="108" y="135"/>
                  </a:lnTo>
                  <a:lnTo>
                    <a:pt x="108" y="138"/>
                  </a:lnTo>
                  <a:lnTo>
                    <a:pt x="107" y="139"/>
                  </a:lnTo>
                  <a:lnTo>
                    <a:pt x="106" y="139"/>
                  </a:lnTo>
                  <a:lnTo>
                    <a:pt x="107" y="144"/>
                  </a:lnTo>
                  <a:lnTo>
                    <a:pt x="106" y="146"/>
                  </a:lnTo>
                  <a:lnTo>
                    <a:pt x="109" y="147"/>
                  </a:lnTo>
                  <a:lnTo>
                    <a:pt x="110" y="146"/>
                  </a:lnTo>
                  <a:lnTo>
                    <a:pt x="113" y="146"/>
                  </a:lnTo>
                  <a:lnTo>
                    <a:pt x="114" y="148"/>
                  </a:lnTo>
                  <a:lnTo>
                    <a:pt x="116" y="150"/>
                  </a:lnTo>
                  <a:lnTo>
                    <a:pt x="116" y="151"/>
                  </a:lnTo>
                  <a:lnTo>
                    <a:pt x="118" y="150"/>
                  </a:lnTo>
                  <a:lnTo>
                    <a:pt x="119" y="152"/>
                  </a:lnTo>
                  <a:lnTo>
                    <a:pt x="119" y="155"/>
                  </a:lnTo>
                  <a:lnTo>
                    <a:pt x="120" y="155"/>
                  </a:lnTo>
                  <a:lnTo>
                    <a:pt x="121" y="155"/>
                  </a:lnTo>
                  <a:lnTo>
                    <a:pt x="121" y="156"/>
                  </a:lnTo>
                  <a:lnTo>
                    <a:pt x="125" y="157"/>
                  </a:lnTo>
                  <a:lnTo>
                    <a:pt x="126" y="157"/>
                  </a:lnTo>
                  <a:lnTo>
                    <a:pt x="127" y="158"/>
                  </a:lnTo>
                  <a:lnTo>
                    <a:pt x="129" y="162"/>
                  </a:lnTo>
                  <a:lnTo>
                    <a:pt x="127" y="163"/>
                  </a:lnTo>
                  <a:lnTo>
                    <a:pt x="128" y="164"/>
                  </a:lnTo>
                  <a:lnTo>
                    <a:pt x="129" y="164"/>
                  </a:lnTo>
                  <a:lnTo>
                    <a:pt x="130" y="164"/>
                  </a:lnTo>
                  <a:lnTo>
                    <a:pt x="132" y="164"/>
                  </a:lnTo>
                  <a:lnTo>
                    <a:pt x="133" y="167"/>
                  </a:lnTo>
                  <a:lnTo>
                    <a:pt x="134" y="168"/>
                  </a:lnTo>
                  <a:lnTo>
                    <a:pt x="135" y="169"/>
                  </a:lnTo>
                  <a:lnTo>
                    <a:pt x="134" y="171"/>
                  </a:lnTo>
                  <a:lnTo>
                    <a:pt x="135" y="172"/>
                  </a:lnTo>
                  <a:lnTo>
                    <a:pt x="134" y="174"/>
                  </a:lnTo>
                  <a:lnTo>
                    <a:pt x="135" y="175"/>
                  </a:lnTo>
                  <a:lnTo>
                    <a:pt x="136" y="174"/>
                  </a:lnTo>
                  <a:lnTo>
                    <a:pt x="140" y="174"/>
                  </a:lnTo>
                  <a:lnTo>
                    <a:pt x="141" y="174"/>
                  </a:lnTo>
                  <a:lnTo>
                    <a:pt x="142" y="175"/>
                  </a:lnTo>
                  <a:lnTo>
                    <a:pt x="143" y="174"/>
                  </a:lnTo>
                  <a:lnTo>
                    <a:pt x="143" y="173"/>
                  </a:lnTo>
                  <a:lnTo>
                    <a:pt x="146" y="173"/>
                  </a:lnTo>
                  <a:lnTo>
                    <a:pt x="147" y="173"/>
                  </a:lnTo>
                  <a:lnTo>
                    <a:pt x="149" y="173"/>
                  </a:lnTo>
                  <a:lnTo>
                    <a:pt x="150" y="174"/>
                  </a:lnTo>
                  <a:lnTo>
                    <a:pt x="150" y="173"/>
                  </a:lnTo>
                  <a:lnTo>
                    <a:pt x="151" y="172"/>
                  </a:lnTo>
                  <a:lnTo>
                    <a:pt x="153" y="173"/>
                  </a:lnTo>
                  <a:lnTo>
                    <a:pt x="155" y="172"/>
                  </a:lnTo>
                  <a:lnTo>
                    <a:pt x="155" y="173"/>
                  </a:lnTo>
                  <a:lnTo>
                    <a:pt x="157" y="172"/>
                  </a:lnTo>
                  <a:lnTo>
                    <a:pt x="157" y="171"/>
                  </a:lnTo>
                  <a:lnTo>
                    <a:pt x="156" y="170"/>
                  </a:lnTo>
                  <a:lnTo>
                    <a:pt x="157" y="169"/>
                  </a:lnTo>
                  <a:lnTo>
                    <a:pt x="157" y="168"/>
                  </a:lnTo>
                  <a:lnTo>
                    <a:pt x="158" y="167"/>
                  </a:lnTo>
                  <a:lnTo>
                    <a:pt x="159" y="167"/>
                  </a:lnTo>
                  <a:lnTo>
                    <a:pt x="159" y="164"/>
                  </a:lnTo>
                  <a:lnTo>
                    <a:pt x="157" y="163"/>
                  </a:lnTo>
                  <a:lnTo>
                    <a:pt x="157" y="162"/>
                  </a:lnTo>
                  <a:lnTo>
                    <a:pt x="158" y="160"/>
                  </a:lnTo>
                  <a:lnTo>
                    <a:pt x="157" y="159"/>
                  </a:lnTo>
                  <a:lnTo>
                    <a:pt x="156" y="159"/>
                  </a:lnTo>
                  <a:lnTo>
                    <a:pt x="156" y="156"/>
                  </a:lnTo>
                  <a:lnTo>
                    <a:pt x="154" y="152"/>
                  </a:lnTo>
                  <a:lnTo>
                    <a:pt x="152" y="152"/>
                  </a:lnTo>
                  <a:lnTo>
                    <a:pt x="151" y="149"/>
                  </a:lnTo>
                  <a:lnTo>
                    <a:pt x="152" y="149"/>
                  </a:lnTo>
                  <a:lnTo>
                    <a:pt x="152" y="148"/>
                  </a:lnTo>
                  <a:lnTo>
                    <a:pt x="153" y="148"/>
                  </a:lnTo>
                  <a:lnTo>
                    <a:pt x="152" y="147"/>
                  </a:lnTo>
                  <a:lnTo>
                    <a:pt x="153" y="147"/>
                  </a:lnTo>
                  <a:lnTo>
                    <a:pt x="153" y="145"/>
                  </a:lnTo>
                  <a:lnTo>
                    <a:pt x="154" y="146"/>
                  </a:lnTo>
                  <a:lnTo>
                    <a:pt x="154" y="145"/>
                  </a:lnTo>
                  <a:lnTo>
                    <a:pt x="152" y="143"/>
                  </a:lnTo>
                  <a:lnTo>
                    <a:pt x="153" y="141"/>
                  </a:lnTo>
                  <a:lnTo>
                    <a:pt x="155" y="138"/>
                  </a:lnTo>
                  <a:lnTo>
                    <a:pt x="157" y="138"/>
                  </a:lnTo>
                  <a:lnTo>
                    <a:pt x="157" y="136"/>
                  </a:lnTo>
                  <a:lnTo>
                    <a:pt x="157" y="135"/>
                  </a:lnTo>
                  <a:lnTo>
                    <a:pt x="157" y="134"/>
                  </a:lnTo>
                  <a:lnTo>
                    <a:pt x="157" y="133"/>
                  </a:lnTo>
                  <a:lnTo>
                    <a:pt x="159" y="132"/>
                  </a:lnTo>
                  <a:lnTo>
                    <a:pt x="159" y="131"/>
                  </a:lnTo>
                  <a:lnTo>
                    <a:pt x="160" y="129"/>
                  </a:lnTo>
                  <a:lnTo>
                    <a:pt x="159" y="128"/>
                  </a:lnTo>
                  <a:lnTo>
                    <a:pt x="160" y="127"/>
                  </a:lnTo>
                  <a:lnTo>
                    <a:pt x="161" y="127"/>
                  </a:lnTo>
                  <a:lnTo>
                    <a:pt x="162" y="124"/>
                  </a:lnTo>
                  <a:lnTo>
                    <a:pt x="163" y="123"/>
                  </a:lnTo>
                  <a:lnTo>
                    <a:pt x="165" y="122"/>
                  </a:lnTo>
                  <a:lnTo>
                    <a:pt x="165" y="119"/>
                  </a:lnTo>
                  <a:lnTo>
                    <a:pt x="167" y="119"/>
                  </a:lnTo>
                  <a:lnTo>
                    <a:pt x="168" y="118"/>
                  </a:lnTo>
                  <a:lnTo>
                    <a:pt x="168" y="120"/>
                  </a:lnTo>
                  <a:lnTo>
                    <a:pt x="170" y="121"/>
                  </a:lnTo>
                  <a:lnTo>
                    <a:pt x="172" y="121"/>
                  </a:lnTo>
                  <a:lnTo>
                    <a:pt x="171" y="119"/>
                  </a:lnTo>
                  <a:lnTo>
                    <a:pt x="173" y="120"/>
                  </a:lnTo>
                  <a:lnTo>
                    <a:pt x="174" y="120"/>
                  </a:lnTo>
                  <a:lnTo>
                    <a:pt x="173" y="122"/>
                  </a:lnTo>
                  <a:lnTo>
                    <a:pt x="174" y="123"/>
                  </a:lnTo>
                  <a:lnTo>
                    <a:pt x="175" y="122"/>
                  </a:lnTo>
                  <a:lnTo>
                    <a:pt x="174" y="121"/>
                  </a:lnTo>
                  <a:lnTo>
                    <a:pt x="174" y="120"/>
                  </a:lnTo>
                  <a:lnTo>
                    <a:pt x="174" y="119"/>
                  </a:lnTo>
                  <a:lnTo>
                    <a:pt x="175" y="120"/>
                  </a:lnTo>
                  <a:lnTo>
                    <a:pt x="175" y="119"/>
                  </a:lnTo>
                  <a:lnTo>
                    <a:pt x="177" y="119"/>
                  </a:lnTo>
                  <a:lnTo>
                    <a:pt x="177" y="118"/>
                  </a:lnTo>
                  <a:lnTo>
                    <a:pt x="177" y="117"/>
                  </a:lnTo>
                  <a:lnTo>
                    <a:pt x="177" y="116"/>
                  </a:lnTo>
                  <a:lnTo>
                    <a:pt x="177" y="115"/>
                  </a:lnTo>
                  <a:lnTo>
                    <a:pt x="176" y="115"/>
                  </a:lnTo>
                  <a:lnTo>
                    <a:pt x="177" y="115"/>
                  </a:lnTo>
                  <a:lnTo>
                    <a:pt x="177" y="114"/>
                  </a:lnTo>
                  <a:lnTo>
                    <a:pt x="178" y="114"/>
                  </a:lnTo>
                  <a:lnTo>
                    <a:pt x="179" y="113"/>
                  </a:lnTo>
                  <a:lnTo>
                    <a:pt x="181" y="112"/>
                  </a:lnTo>
                  <a:lnTo>
                    <a:pt x="182" y="112"/>
                  </a:lnTo>
                  <a:lnTo>
                    <a:pt x="183" y="110"/>
                  </a:lnTo>
                  <a:lnTo>
                    <a:pt x="183" y="109"/>
                  </a:lnTo>
                  <a:lnTo>
                    <a:pt x="184" y="108"/>
                  </a:lnTo>
                  <a:lnTo>
                    <a:pt x="184" y="107"/>
                  </a:lnTo>
                  <a:lnTo>
                    <a:pt x="185" y="107"/>
                  </a:lnTo>
                  <a:lnTo>
                    <a:pt x="186" y="109"/>
                  </a:lnTo>
                  <a:lnTo>
                    <a:pt x="186" y="108"/>
                  </a:lnTo>
                  <a:lnTo>
                    <a:pt x="187" y="109"/>
                  </a:lnTo>
                  <a:lnTo>
                    <a:pt x="187" y="108"/>
                  </a:lnTo>
                  <a:lnTo>
                    <a:pt x="189" y="107"/>
                  </a:lnTo>
                  <a:lnTo>
                    <a:pt x="189" y="106"/>
                  </a:lnTo>
                  <a:lnTo>
                    <a:pt x="189" y="105"/>
                  </a:lnTo>
                  <a:lnTo>
                    <a:pt x="187" y="104"/>
                  </a:lnTo>
                  <a:lnTo>
                    <a:pt x="187" y="103"/>
                  </a:lnTo>
                  <a:lnTo>
                    <a:pt x="186" y="102"/>
                  </a:lnTo>
                  <a:lnTo>
                    <a:pt x="187" y="100"/>
                  </a:lnTo>
                  <a:lnTo>
                    <a:pt x="187" y="99"/>
                  </a:lnTo>
                  <a:lnTo>
                    <a:pt x="188" y="97"/>
                  </a:lnTo>
                  <a:lnTo>
                    <a:pt x="188" y="96"/>
                  </a:lnTo>
                  <a:lnTo>
                    <a:pt x="186" y="95"/>
                  </a:lnTo>
                  <a:lnTo>
                    <a:pt x="186" y="94"/>
                  </a:lnTo>
                  <a:lnTo>
                    <a:pt x="187" y="93"/>
                  </a:lnTo>
                  <a:lnTo>
                    <a:pt x="185" y="91"/>
                  </a:lnTo>
                  <a:lnTo>
                    <a:pt x="185" y="92"/>
                  </a:lnTo>
                  <a:lnTo>
                    <a:pt x="183" y="91"/>
                  </a:lnTo>
                  <a:lnTo>
                    <a:pt x="182" y="91"/>
                  </a:lnTo>
                  <a:lnTo>
                    <a:pt x="180" y="92"/>
                  </a:lnTo>
                  <a:lnTo>
                    <a:pt x="180" y="90"/>
                  </a:lnTo>
                  <a:lnTo>
                    <a:pt x="179" y="89"/>
                  </a:lnTo>
                  <a:lnTo>
                    <a:pt x="180" y="89"/>
                  </a:lnTo>
                  <a:lnTo>
                    <a:pt x="180" y="88"/>
                  </a:lnTo>
                  <a:lnTo>
                    <a:pt x="179" y="87"/>
                  </a:lnTo>
                  <a:lnTo>
                    <a:pt x="179" y="86"/>
                  </a:lnTo>
                  <a:lnTo>
                    <a:pt x="180" y="85"/>
                  </a:lnTo>
                  <a:lnTo>
                    <a:pt x="181" y="84"/>
                  </a:lnTo>
                  <a:lnTo>
                    <a:pt x="182" y="84"/>
                  </a:lnTo>
                  <a:lnTo>
                    <a:pt x="183" y="83"/>
                  </a:lnTo>
                  <a:lnTo>
                    <a:pt x="184" y="82"/>
                  </a:lnTo>
                  <a:lnTo>
                    <a:pt x="183" y="80"/>
                  </a:lnTo>
                  <a:lnTo>
                    <a:pt x="182" y="81"/>
                  </a:lnTo>
                  <a:lnTo>
                    <a:pt x="181" y="80"/>
                  </a:lnTo>
                  <a:lnTo>
                    <a:pt x="180" y="80"/>
                  </a:lnTo>
                  <a:lnTo>
                    <a:pt x="179" y="79"/>
                  </a:lnTo>
                  <a:lnTo>
                    <a:pt x="180" y="79"/>
                  </a:lnTo>
                  <a:lnTo>
                    <a:pt x="179" y="78"/>
                  </a:lnTo>
                  <a:lnTo>
                    <a:pt x="179" y="76"/>
                  </a:lnTo>
                  <a:lnTo>
                    <a:pt x="178" y="76"/>
                  </a:lnTo>
                  <a:lnTo>
                    <a:pt x="177" y="72"/>
                  </a:lnTo>
                  <a:lnTo>
                    <a:pt x="174" y="72"/>
                  </a:lnTo>
                  <a:lnTo>
                    <a:pt x="173" y="72"/>
                  </a:lnTo>
                  <a:lnTo>
                    <a:pt x="173" y="70"/>
                  </a:lnTo>
                  <a:lnTo>
                    <a:pt x="172" y="69"/>
                  </a:lnTo>
                  <a:lnTo>
                    <a:pt x="170" y="68"/>
                  </a:lnTo>
                  <a:lnTo>
                    <a:pt x="168" y="68"/>
                  </a:lnTo>
                  <a:lnTo>
                    <a:pt x="167" y="69"/>
                  </a:lnTo>
                  <a:lnTo>
                    <a:pt x="167" y="68"/>
                  </a:lnTo>
                  <a:lnTo>
                    <a:pt x="166" y="68"/>
                  </a:lnTo>
                  <a:lnTo>
                    <a:pt x="165" y="67"/>
                  </a:lnTo>
                  <a:lnTo>
                    <a:pt x="163" y="68"/>
                  </a:lnTo>
                  <a:lnTo>
                    <a:pt x="163" y="67"/>
                  </a:lnTo>
                  <a:lnTo>
                    <a:pt x="162" y="68"/>
                  </a:lnTo>
                  <a:lnTo>
                    <a:pt x="161" y="67"/>
                  </a:lnTo>
                  <a:lnTo>
                    <a:pt x="160" y="67"/>
                  </a:lnTo>
                  <a:lnTo>
                    <a:pt x="160" y="66"/>
                  </a:lnTo>
                  <a:lnTo>
                    <a:pt x="158" y="67"/>
                  </a:lnTo>
                  <a:lnTo>
                    <a:pt x="155" y="67"/>
                  </a:lnTo>
                  <a:lnTo>
                    <a:pt x="156" y="67"/>
                  </a:lnTo>
                  <a:lnTo>
                    <a:pt x="157" y="65"/>
                  </a:lnTo>
                  <a:lnTo>
                    <a:pt x="156" y="62"/>
                  </a:lnTo>
                  <a:lnTo>
                    <a:pt x="155" y="62"/>
                  </a:lnTo>
                  <a:lnTo>
                    <a:pt x="154" y="60"/>
                  </a:lnTo>
                  <a:lnTo>
                    <a:pt x="155" y="57"/>
                  </a:lnTo>
                  <a:lnTo>
                    <a:pt x="157" y="55"/>
                  </a:lnTo>
                  <a:lnTo>
                    <a:pt x="158" y="55"/>
                  </a:lnTo>
                  <a:lnTo>
                    <a:pt x="158" y="53"/>
                  </a:lnTo>
                  <a:lnTo>
                    <a:pt x="160" y="51"/>
                  </a:lnTo>
                  <a:lnTo>
                    <a:pt x="158" y="50"/>
                  </a:lnTo>
                  <a:lnTo>
                    <a:pt x="160" y="48"/>
                  </a:lnTo>
                  <a:lnTo>
                    <a:pt x="161" y="46"/>
                  </a:lnTo>
                  <a:lnTo>
                    <a:pt x="162" y="45"/>
                  </a:lnTo>
                  <a:lnTo>
                    <a:pt x="161" y="44"/>
                  </a:lnTo>
                  <a:lnTo>
                    <a:pt x="162" y="42"/>
                  </a:lnTo>
                  <a:lnTo>
                    <a:pt x="163" y="42"/>
                  </a:lnTo>
                  <a:lnTo>
                    <a:pt x="163" y="41"/>
                  </a:lnTo>
                  <a:lnTo>
                    <a:pt x="164" y="39"/>
                  </a:lnTo>
                  <a:lnTo>
                    <a:pt x="165" y="39"/>
                  </a:lnTo>
                  <a:lnTo>
                    <a:pt x="164" y="38"/>
                  </a:lnTo>
                  <a:lnTo>
                    <a:pt x="163" y="38"/>
                  </a:lnTo>
                  <a:lnTo>
                    <a:pt x="164" y="37"/>
                  </a:lnTo>
                  <a:lnTo>
                    <a:pt x="166" y="36"/>
                  </a:lnTo>
                  <a:lnTo>
                    <a:pt x="166" y="35"/>
                  </a:lnTo>
                  <a:lnTo>
                    <a:pt x="164" y="33"/>
                  </a:lnTo>
                  <a:lnTo>
                    <a:pt x="163" y="34"/>
                  </a:lnTo>
                  <a:lnTo>
                    <a:pt x="163" y="32"/>
                  </a:lnTo>
                  <a:lnTo>
                    <a:pt x="162" y="32"/>
                  </a:lnTo>
                  <a:lnTo>
                    <a:pt x="157" y="31"/>
                  </a:lnTo>
                  <a:lnTo>
                    <a:pt x="153" y="28"/>
                  </a:lnTo>
                  <a:lnTo>
                    <a:pt x="152" y="28"/>
                  </a:lnTo>
                  <a:lnTo>
                    <a:pt x="151" y="24"/>
                  </a:lnTo>
                  <a:lnTo>
                    <a:pt x="150" y="22"/>
                  </a:lnTo>
                  <a:lnTo>
                    <a:pt x="149" y="21"/>
                  </a:lnTo>
                  <a:lnTo>
                    <a:pt x="145" y="24"/>
                  </a:lnTo>
                  <a:lnTo>
                    <a:pt x="142" y="23"/>
                  </a:lnTo>
                  <a:lnTo>
                    <a:pt x="141" y="24"/>
                  </a:lnTo>
                  <a:lnTo>
                    <a:pt x="139" y="24"/>
                  </a:lnTo>
                  <a:lnTo>
                    <a:pt x="137" y="24"/>
                  </a:lnTo>
                  <a:lnTo>
                    <a:pt x="135" y="24"/>
                  </a:lnTo>
                  <a:lnTo>
                    <a:pt x="135" y="23"/>
                  </a:lnTo>
                  <a:lnTo>
                    <a:pt x="136" y="20"/>
                  </a:lnTo>
                  <a:lnTo>
                    <a:pt x="135" y="19"/>
                  </a:lnTo>
                  <a:lnTo>
                    <a:pt x="134" y="18"/>
                  </a:lnTo>
                  <a:lnTo>
                    <a:pt x="132" y="19"/>
                  </a:lnTo>
                  <a:lnTo>
                    <a:pt x="131" y="18"/>
                  </a:lnTo>
                  <a:lnTo>
                    <a:pt x="130" y="15"/>
                  </a:lnTo>
                  <a:lnTo>
                    <a:pt x="130" y="14"/>
                  </a:lnTo>
                  <a:lnTo>
                    <a:pt x="128" y="13"/>
                  </a:lnTo>
                  <a:lnTo>
                    <a:pt x="128" y="12"/>
                  </a:lnTo>
                  <a:lnTo>
                    <a:pt x="129" y="8"/>
                  </a:lnTo>
                  <a:lnTo>
                    <a:pt x="128" y="5"/>
                  </a:lnTo>
                  <a:lnTo>
                    <a:pt x="127" y="4"/>
                  </a:lnTo>
                  <a:lnTo>
                    <a:pt x="127" y="3"/>
                  </a:lnTo>
                  <a:lnTo>
                    <a:pt x="125" y="5"/>
                  </a:lnTo>
                  <a:lnTo>
                    <a:pt x="125" y="7"/>
                  </a:lnTo>
                  <a:lnTo>
                    <a:pt x="121" y="10"/>
                  </a:lnTo>
                  <a:lnTo>
                    <a:pt x="120" y="9"/>
                  </a:lnTo>
                  <a:lnTo>
                    <a:pt x="120" y="8"/>
                  </a:lnTo>
                  <a:lnTo>
                    <a:pt x="113" y="8"/>
                  </a:lnTo>
                  <a:lnTo>
                    <a:pt x="113" y="7"/>
                  </a:lnTo>
                  <a:lnTo>
                    <a:pt x="114" y="7"/>
                  </a:lnTo>
                  <a:lnTo>
                    <a:pt x="115" y="8"/>
                  </a:lnTo>
                  <a:lnTo>
                    <a:pt x="115" y="6"/>
                  </a:lnTo>
                  <a:lnTo>
                    <a:pt x="116" y="5"/>
                  </a:lnTo>
                  <a:lnTo>
                    <a:pt x="116" y="3"/>
                  </a:lnTo>
                  <a:lnTo>
                    <a:pt x="115" y="2"/>
                  </a:lnTo>
                  <a:lnTo>
                    <a:pt x="113" y="0"/>
                  </a:lnTo>
                  <a:lnTo>
                    <a:pt x="112" y="1"/>
                  </a:lnTo>
                  <a:lnTo>
                    <a:pt x="112" y="2"/>
                  </a:lnTo>
                  <a:lnTo>
                    <a:pt x="109" y="3"/>
                  </a:lnTo>
                  <a:lnTo>
                    <a:pt x="109" y="4"/>
                  </a:lnTo>
                  <a:lnTo>
                    <a:pt x="108" y="5"/>
                  </a:lnTo>
                  <a:lnTo>
                    <a:pt x="108" y="7"/>
                  </a:lnTo>
                  <a:lnTo>
                    <a:pt x="106" y="7"/>
                  </a:lnTo>
                  <a:lnTo>
                    <a:pt x="103" y="6"/>
                  </a:lnTo>
                  <a:lnTo>
                    <a:pt x="101" y="7"/>
                  </a:lnTo>
                  <a:lnTo>
                    <a:pt x="101" y="4"/>
                  </a:lnTo>
                  <a:lnTo>
                    <a:pt x="102" y="2"/>
                  </a:lnTo>
                  <a:lnTo>
                    <a:pt x="102" y="1"/>
                  </a:lnTo>
                  <a:lnTo>
                    <a:pt x="98" y="1"/>
                  </a:lnTo>
                  <a:lnTo>
                    <a:pt x="94" y="3"/>
                  </a:lnTo>
                  <a:lnTo>
                    <a:pt x="93" y="3"/>
                  </a:lnTo>
                  <a:lnTo>
                    <a:pt x="94" y="4"/>
                  </a:lnTo>
                  <a:lnTo>
                    <a:pt x="94" y="7"/>
                  </a:lnTo>
                  <a:lnTo>
                    <a:pt x="95" y="9"/>
                  </a:lnTo>
                  <a:lnTo>
                    <a:pt x="95" y="10"/>
                  </a:lnTo>
                  <a:lnTo>
                    <a:pt x="92" y="11"/>
                  </a:lnTo>
                  <a:lnTo>
                    <a:pt x="91" y="11"/>
                  </a:lnTo>
                  <a:lnTo>
                    <a:pt x="91" y="9"/>
                  </a:lnTo>
                  <a:lnTo>
                    <a:pt x="85" y="8"/>
                  </a:lnTo>
                  <a:lnTo>
                    <a:pt x="85" y="11"/>
                  </a:lnTo>
                  <a:lnTo>
                    <a:pt x="87" y="13"/>
                  </a:lnTo>
                  <a:lnTo>
                    <a:pt x="87" y="14"/>
                  </a:lnTo>
                  <a:lnTo>
                    <a:pt x="87" y="15"/>
                  </a:lnTo>
                  <a:lnTo>
                    <a:pt x="89" y="16"/>
                  </a:lnTo>
                  <a:lnTo>
                    <a:pt x="90" y="17"/>
                  </a:lnTo>
                  <a:lnTo>
                    <a:pt x="88" y="19"/>
                  </a:lnTo>
                  <a:lnTo>
                    <a:pt x="89" y="17"/>
                  </a:lnTo>
                  <a:lnTo>
                    <a:pt x="87" y="15"/>
                  </a:lnTo>
                  <a:lnTo>
                    <a:pt x="85" y="12"/>
                  </a:lnTo>
                  <a:lnTo>
                    <a:pt x="85" y="11"/>
                  </a:lnTo>
                  <a:lnTo>
                    <a:pt x="81" y="14"/>
                  </a:lnTo>
                  <a:lnTo>
                    <a:pt x="74" y="19"/>
                  </a:lnTo>
                  <a:lnTo>
                    <a:pt x="73" y="19"/>
                  </a:lnTo>
                  <a:lnTo>
                    <a:pt x="71" y="20"/>
                  </a:lnTo>
                  <a:lnTo>
                    <a:pt x="69" y="20"/>
                  </a:lnTo>
                  <a:lnTo>
                    <a:pt x="68" y="20"/>
                  </a:lnTo>
                  <a:lnTo>
                    <a:pt x="67" y="21"/>
                  </a:lnTo>
                  <a:lnTo>
                    <a:pt x="66" y="20"/>
                  </a:lnTo>
                  <a:lnTo>
                    <a:pt x="67" y="20"/>
                  </a:lnTo>
                  <a:lnTo>
                    <a:pt x="65" y="20"/>
                  </a:lnTo>
                  <a:lnTo>
                    <a:pt x="62" y="20"/>
                  </a:lnTo>
                  <a:lnTo>
                    <a:pt x="61" y="20"/>
                  </a:lnTo>
                  <a:lnTo>
                    <a:pt x="62" y="16"/>
                  </a:lnTo>
                  <a:lnTo>
                    <a:pt x="61" y="15"/>
                  </a:lnTo>
                  <a:lnTo>
                    <a:pt x="58" y="14"/>
                  </a:lnTo>
                  <a:lnTo>
                    <a:pt x="54" y="12"/>
                  </a:lnTo>
                  <a:lnTo>
                    <a:pt x="53" y="11"/>
                  </a:lnTo>
                  <a:lnTo>
                    <a:pt x="52" y="10"/>
                  </a:lnTo>
                  <a:lnTo>
                    <a:pt x="52" y="12"/>
                  </a:lnTo>
                  <a:lnTo>
                    <a:pt x="50" y="11"/>
                  </a:lnTo>
                  <a:lnTo>
                    <a:pt x="49" y="13"/>
                  </a:lnTo>
                  <a:lnTo>
                    <a:pt x="48" y="12"/>
                  </a:lnTo>
                  <a:lnTo>
                    <a:pt x="48" y="14"/>
                  </a:lnTo>
                  <a:lnTo>
                    <a:pt x="48" y="16"/>
                  </a:lnTo>
                  <a:lnTo>
                    <a:pt x="46" y="15"/>
                  </a:lnTo>
                  <a:lnTo>
                    <a:pt x="44" y="15"/>
                  </a:lnTo>
                  <a:lnTo>
                    <a:pt x="42" y="13"/>
                  </a:lnTo>
                  <a:lnTo>
                    <a:pt x="41" y="12"/>
                  </a:lnTo>
                  <a:lnTo>
                    <a:pt x="41" y="10"/>
                  </a:lnTo>
                  <a:lnTo>
                    <a:pt x="40" y="8"/>
                  </a:lnTo>
                  <a:lnTo>
                    <a:pt x="42" y="8"/>
                  </a:lnTo>
                  <a:lnTo>
                    <a:pt x="41" y="3"/>
                  </a:lnTo>
                  <a:lnTo>
                    <a:pt x="37" y="7"/>
                  </a:lnTo>
                  <a:lnTo>
                    <a:pt x="36" y="6"/>
                  </a:lnTo>
                  <a:lnTo>
                    <a:pt x="28" y="9"/>
                  </a:lnTo>
                  <a:lnTo>
                    <a:pt x="27" y="10"/>
                  </a:lnTo>
                  <a:lnTo>
                    <a:pt x="18" y="14"/>
                  </a:lnTo>
                  <a:lnTo>
                    <a:pt x="18" y="15"/>
                  </a:lnTo>
                  <a:lnTo>
                    <a:pt x="10" y="19"/>
                  </a:lnTo>
                  <a:lnTo>
                    <a:pt x="0" y="24"/>
                  </a:lnTo>
                  <a:lnTo>
                    <a:pt x="0" y="26"/>
                  </a:lnTo>
                  <a:lnTo>
                    <a:pt x="0" y="31"/>
                  </a:lnTo>
                  <a:lnTo>
                    <a:pt x="1" y="32"/>
                  </a:lnTo>
                  <a:lnTo>
                    <a:pt x="2" y="32"/>
                  </a:lnTo>
                  <a:lnTo>
                    <a:pt x="2" y="35"/>
                  </a:lnTo>
                  <a:lnTo>
                    <a:pt x="1" y="38"/>
                  </a:lnTo>
                  <a:lnTo>
                    <a:pt x="1" y="39"/>
                  </a:lnTo>
                  <a:lnTo>
                    <a:pt x="1" y="40"/>
                  </a:lnTo>
                  <a:lnTo>
                    <a:pt x="1" y="45"/>
                  </a:lnTo>
                  <a:lnTo>
                    <a:pt x="2" y="46"/>
                  </a:lnTo>
                  <a:lnTo>
                    <a:pt x="2" y="48"/>
                  </a:lnTo>
                  <a:lnTo>
                    <a:pt x="3" y="47"/>
                  </a:lnTo>
                  <a:lnTo>
                    <a:pt x="4" y="49"/>
                  </a:lnTo>
                  <a:lnTo>
                    <a:pt x="5" y="48"/>
                  </a:lnTo>
                  <a:lnTo>
                    <a:pt x="6" y="49"/>
                  </a:lnTo>
                  <a:lnTo>
                    <a:pt x="6" y="50"/>
                  </a:lnTo>
                  <a:lnTo>
                    <a:pt x="8" y="55"/>
                  </a:lnTo>
                  <a:lnTo>
                    <a:pt x="9" y="57"/>
                  </a:lnTo>
                  <a:lnTo>
                    <a:pt x="12" y="57"/>
                  </a:lnTo>
                  <a:lnTo>
                    <a:pt x="12" y="58"/>
                  </a:lnTo>
                  <a:lnTo>
                    <a:pt x="14" y="60"/>
                  </a:lnTo>
                  <a:lnTo>
                    <a:pt x="15" y="59"/>
                  </a:lnTo>
                  <a:lnTo>
                    <a:pt x="15" y="57"/>
                  </a:lnTo>
                  <a:lnTo>
                    <a:pt x="17" y="55"/>
                  </a:lnTo>
                  <a:lnTo>
                    <a:pt x="18" y="55"/>
                  </a:lnTo>
                  <a:lnTo>
                    <a:pt x="20" y="53"/>
                  </a:lnTo>
                </a:path>
              </a:pathLst>
            </a:custGeom>
            <a:solidFill>
              <a:srgbClr val="008000"/>
            </a:solidFill>
            <a:ln w="12700" cap="rnd" cmpd="sng">
              <a:solidFill>
                <a:schemeClr val="tx1"/>
              </a:solidFill>
              <a:prstDash val="solid"/>
              <a:round/>
              <a:headEnd type="none" w="med" len="med"/>
              <a:tailEnd type="none" w="med" len="med"/>
            </a:ln>
          </p:spPr>
          <p:txBody>
            <a:bodyPr/>
            <a:lstStyle/>
            <a:p>
              <a:endParaRPr lang="en-GB" dirty="0"/>
            </a:p>
          </p:txBody>
        </p:sp>
        <p:sp>
          <p:nvSpPr>
            <p:cNvPr id="699" name="Freeform 203"/>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00" name="Line 204"/>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701" name="Line 205"/>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702" name="Freeform 206"/>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2147483647 w 199"/>
                <a:gd name="T115" fmla="*/ 2147483647 h 229"/>
                <a:gd name="T116" fmla="*/ 2147483647 w 199"/>
                <a:gd name="T117" fmla="*/ 2147483647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29"/>
                <a:gd name="T179" fmla="*/ 199 w 199"/>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lnTo>
                    <a:pt x="75" y="166"/>
                  </a:lnTo>
                  <a:lnTo>
                    <a:pt x="75" y="165"/>
                  </a:lnTo>
                  <a:lnTo>
                    <a:pt x="75" y="167"/>
                  </a:lnTo>
                  <a:lnTo>
                    <a:pt x="75" y="166"/>
                  </a:lnTo>
                  <a:lnTo>
                    <a:pt x="105" y="99"/>
                  </a:lnTo>
                  <a:lnTo>
                    <a:pt x="75" y="168"/>
                  </a:lnTo>
                  <a:lnTo>
                    <a:pt x="105" y="99"/>
                  </a:lnTo>
                  <a:lnTo>
                    <a:pt x="73" y="167"/>
                  </a:lnTo>
                  <a:lnTo>
                    <a:pt x="105" y="99"/>
                  </a:lnTo>
                </a:path>
              </a:pathLst>
            </a:custGeom>
            <a:solidFill>
              <a:srgbClr val="50B0B0"/>
            </a:solidFill>
            <a:ln w="9525" cap="rnd">
              <a:noFill/>
              <a:round/>
              <a:headEnd/>
              <a:tailEnd/>
            </a:ln>
          </p:spPr>
          <p:txBody>
            <a:bodyPr/>
            <a:lstStyle/>
            <a:p>
              <a:endParaRPr lang="en-GB" dirty="0"/>
            </a:p>
          </p:txBody>
        </p:sp>
        <p:sp>
          <p:nvSpPr>
            <p:cNvPr id="703" name="Freeform 207"/>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229"/>
                <a:gd name="T173" fmla="*/ 199 w 199"/>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704" name="Freeform 208"/>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noFill/>
            <a:ln w="12700" cap="rnd" cmpd="sng">
              <a:solidFill>
                <a:srgbClr val="000000"/>
              </a:solidFill>
              <a:prstDash val="solid"/>
              <a:round/>
              <a:headEnd/>
              <a:tailEnd/>
            </a:ln>
          </p:spPr>
          <p:txBody>
            <a:bodyPr/>
            <a:lstStyle/>
            <a:p>
              <a:endParaRPr lang="en-GB" dirty="0"/>
            </a:p>
          </p:txBody>
        </p:sp>
        <p:sp>
          <p:nvSpPr>
            <p:cNvPr id="705" name="Line 209"/>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706" name="Line 210"/>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707" name="Freeform 211"/>
            <p:cNvSpPr>
              <a:spLocks/>
            </p:cNvSpPr>
            <p:nvPr/>
          </p:nvSpPr>
          <p:spPr bwMode="auto">
            <a:xfrm>
              <a:off x="7688265" y="3778937"/>
              <a:ext cx="73025" cy="31750"/>
            </a:xfrm>
            <a:custGeom>
              <a:avLst/>
              <a:gdLst>
                <a:gd name="T0" fmla="*/ 0 w 46"/>
                <a:gd name="T1" fmla="*/ 2147483647 h 20"/>
                <a:gd name="T2" fmla="*/ 2147483647 w 46"/>
                <a:gd name="T3" fmla="*/ 2147483647 h 20"/>
                <a:gd name="T4" fmla="*/ 2147483647 w 46"/>
                <a:gd name="T5" fmla="*/ 2147483647 h 20"/>
                <a:gd name="T6" fmla="*/ 2147483647 w 46"/>
                <a:gd name="T7" fmla="*/ 2147483647 h 20"/>
                <a:gd name="T8" fmla="*/ 2147483647 w 46"/>
                <a:gd name="T9" fmla="*/ 2147483647 h 20"/>
                <a:gd name="T10" fmla="*/ 2147483647 w 46"/>
                <a:gd name="T11" fmla="*/ 2147483647 h 20"/>
                <a:gd name="T12" fmla="*/ 2147483647 w 46"/>
                <a:gd name="T13" fmla="*/ 2147483647 h 20"/>
                <a:gd name="T14" fmla="*/ 2147483647 w 46"/>
                <a:gd name="T15" fmla="*/ 2147483647 h 20"/>
                <a:gd name="T16" fmla="*/ 2147483647 w 46"/>
                <a:gd name="T17" fmla="*/ 2147483647 h 20"/>
                <a:gd name="T18" fmla="*/ 2147483647 w 46"/>
                <a:gd name="T19" fmla="*/ 2147483647 h 20"/>
                <a:gd name="T20" fmla="*/ 2147483647 w 46"/>
                <a:gd name="T21" fmla="*/ 2147483647 h 20"/>
                <a:gd name="T22" fmla="*/ 2147483647 w 46"/>
                <a:gd name="T23" fmla="*/ 2147483647 h 20"/>
                <a:gd name="T24" fmla="*/ 2147483647 w 46"/>
                <a:gd name="T25" fmla="*/ 2147483647 h 20"/>
                <a:gd name="T26" fmla="*/ 2147483647 w 46"/>
                <a:gd name="T27" fmla="*/ 2147483647 h 20"/>
                <a:gd name="T28" fmla="*/ 2147483647 w 46"/>
                <a:gd name="T29" fmla="*/ 2147483647 h 20"/>
                <a:gd name="T30" fmla="*/ 2147483647 w 46"/>
                <a:gd name="T31" fmla="*/ 2147483647 h 20"/>
                <a:gd name="T32" fmla="*/ 2147483647 w 46"/>
                <a:gd name="T33" fmla="*/ 2147483647 h 20"/>
                <a:gd name="T34" fmla="*/ 2147483647 w 46"/>
                <a:gd name="T35" fmla="*/ 2147483647 h 20"/>
                <a:gd name="T36" fmla="*/ 2147483647 w 46"/>
                <a:gd name="T37" fmla="*/ 2147483647 h 20"/>
                <a:gd name="T38" fmla="*/ 2147483647 w 46"/>
                <a:gd name="T39" fmla="*/ 2147483647 h 20"/>
                <a:gd name="T40" fmla="*/ 2147483647 w 46"/>
                <a:gd name="T41" fmla="*/ 2147483647 h 20"/>
                <a:gd name="T42" fmla="*/ 2147483647 w 46"/>
                <a:gd name="T43" fmla="*/ 2147483647 h 20"/>
                <a:gd name="T44" fmla="*/ 2147483647 w 46"/>
                <a:gd name="T45" fmla="*/ 2147483647 h 20"/>
                <a:gd name="T46" fmla="*/ 2147483647 w 46"/>
                <a:gd name="T47" fmla="*/ 2147483647 h 20"/>
                <a:gd name="T48" fmla="*/ 2147483647 w 46"/>
                <a:gd name="T49" fmla="*/ 2147483647 h 20"/>
                <a:gd name="T50" fmla="*/ 2147483647 w 46"/>
                <a:gd name="T51" fmla="*/ 2147483647 h 20"/>
                <a:gd name="T52" fmla="*/ 2147483647 w 46"/>
                <a:gd name="T53" fmla="*/ 2147483647 h 20"/>
                <a:gd name="T54" fmla="*/ 2147483647 w 46"/>
                <a:gd name="T55" fmla="*/ 2147483647 h 20"/>
                <a:gd name="T56" fmla="*/ 2147483647 w 46"/>
                <a:gd name="T57" fmla="*/ 2147483647 h 20"/>
                <a:gd name="T58" fmla="*/ 2147483647 w 46"/>
                <a:gd name="T59" fmla="*/ 2147483647 h 20"/>
                <a:gd name="T60" fmla="*/ 2147483647 w 46"/>
                <a:gd name="T61" fmla="*/ 2147483647 h 20"/>
                <a:gd name="T62" fmla="*/ 2147483647 w 46"/>
                <a:gd name="T63" fmla="*/ 2147483647 h 20"/>
                <a:gd name="T64" fmla="*/ 2147483647 w 46"/>
                <a:gd name="T65" fmla="*/ 2147483647 h 20"/>
                <a:gd name="T66" fmla="*/ 2147483647 w 46"/>
                <a:gd name="T67" fmla="*/ 2147483647 h 20"/>
                <a:gd name="T68" fmla="*/ 2147483647 w 46"/>
                <a:gd name="T69" fmla="*/ 2147483647 h 20"/>
                <a:gd name="T70" fmla="*/ 2147483647 w 46"/>
                <a:gd name="T71" fmla="*/ 2147483647 h 20"/>
                <a:gd name="T72" fmla="*/ 2147483647 w 46"/>
                <a:gd name="T73" fmla="*/ 2147483647 h 20"/>
                <a:gd name="T74" fmla="*/ 2147483647 w 46"/>
                <a:gd name="T75" fmla="*/ 2147483647 h 20"/>
                <a:gd name="T76" fmla="*/ 2147483647 w 46"/>
                <a:gd name="T77" fmla="*/ 2147483647 h 20"/>
                <a:gd name="T78" fmla="*/ 2147483647 w 46"/>
                <a:gd name="T79" fmla="*/ 2147483647 h 20"/>
                <a:gd name="T80" fmla="*/ 2147483647 w 46"/>
                <a:gd name="T81" fmla="*/ 2147483647 h 20"/>
                <a:gd name="T82" fmla="*/ 2147483647 w 46"/>
                <a:gd name="T83" fmla="*/ 2147483647 h 20"/>
                <a:gd name="T84" fmla="*/ 2147483647 w 46"/>
                <a:gd name="T85" fmla="*/ 2147483647 h 20"/>
                <a:gd name="T86" fmla="*/ 2147483647 w 46"/>
                <a:gd name="T87" fmla="*/ 2147483647 h 20"/>
                <a:gd name="T88" fmla="*/ 2147483647 w 46"/>
                <a:gd name="T89" fmla="*/ 2147483647 h 20"/>
                <a:gd name="T90" fmla="*/ 2147483647 w 46"/>
                <a:gd name="T91" fmla="*/ 2147483647 h 20"/>
                <a:gd name="T92" fmla="*/ 2147483647 w 46"/>
                <a:gd name="T93" fmla="*/ 2147483647 h 20"/>
                <a:gd name="T94" fmla="*/ 2147483647 w 46"/>
                <a:gd name="T95" fmla="*/ 0 h 20"/>
                <a:gd name="T96" fmla="*/ 2147483647 w 46"/>
                <a:gd name="T97" fmla="*/ 0 h 20"/>
                <a:gd name="T98" fmla="*/ 2147483647 w 46"/>
                <a:gd name="T99" fmla="*/ 2147483647 h 20"/>
                <a:gd name="T100" fmla="*/ 2147483647 w 46"/>
                <a:gd name="T101" fmla="*/ 2147483647 h 20"/>
                <a:gd name="T102" fmla="*/ 0 w 46"/>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20"/>
                <a:gd name="T158" fmla="*/ 46 w 46"/>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20">
                  <a:moveTo>
                    <a:pt x="0" y="6"/>
                  </a:moveTo>
                  <a:lnTo>
                    <a:pt x="1" y="8"/>
                  </a:lnTo>
                  <a:lnTo>
                    <a:pt x="1" y="10"/>
                  </a:lnTo>
                  <a:lnTo>
                    <a:pt x="4" y="13"/>
                  </a:lnTo>
                  <a:lnTo>
                    <a:pt x="6" y="13"/>
                  </a:lnTo>
                  <a:lnTo>
                    <a:pt x="8" y="14"/>
                  </a:lnTo>
                  <a:lnTo>
                    <a:pt x="8" y="12"/>
                  </a:lnTo>
                  <a:lnTo>
                    <a:pt x="8" y="10"/>
                  </a:lnTo>
                  <a:lnTo>
                    <a:pt x="9" y="11"/>
                  </a:lnTo>
                  <a:lnTo>
                    <a:pt x="10" y="9"/>
                  </a:lnTo>
                  <a:lnTo>
                    <a:pt x="12" y="10"/>
                  </a:lnTo>
                  <a:lnTo>
                    <a:pt x="12" y="8"/>
                  </a:lnTo>
                  <a:lnTo>
                    <a:pt x="13" y="9"/>
                  </a:lnTo>
                  <a:lnTo>
                    <a:pt x="14" y="10"/>
                  </a:lnTo>
                  <a:lnTo>
                    <a:pt x="18" y="12"/>
                  </a:lnTo>
                  <a:lnTo>
                    <a:pt x="21" y="13"/>
                  </a:lnTo>
                  <a:lnTo>
                    <a:pt x="22" y="14"/>
                  </a:lnTo>
                  <a:lnTo>
                    <a:pt x="21" y="18"/>
                  </a:lnTo>
                  <a:lnTo>
                    <a:pt x="22" y="18"/>
                  </a:lnTo>
                  <a:lnTo>
                    <a:pt x="25" y="18"/>
                  </a:lnTo>
                  <a:lnTo>
                    <a:pt x="27" y="18"/>
                  </a:lnTo>
                  <a:lnTo>
                    <a:pt x="26" y="18"/>
                  </a:lnTo>
                  <a:lnTo>
                    <a:pt x="27" y="19"/>
                  </a:lnTo>
                  <a:lnTo>
                    <a:pt x="28" y="18"/>
                  </a:lnTo>
                  <a:lnTo>
                    <a:pt x="29" y="18"/>
                  </a:lnTo>
                  <a:lnTo>
                    <a:pt x="31" y="18"/>
                  </a:lnTo>
                  <a:lnTo>
                    <a:pt x="33" y="17"/>
                  </a:lnTo>
                  <a:lnTo>
                    <a:pt x="34" y="17"/>
                  </a:lnTo>
                  <a:lnTo>
                    <a:pt x="41" y="12"/>
                  </a:lnTo>
                  <a:lnTo>
                    <a:pt x="45" y="9"/>
                  </a:lnTo>
                  <a:lnTo>
                    <a:pt x="43" y="10"/>
                  </a:lnTo>
                  <a:lnTo>
                    <a:pt x="40" y="10"/>
                  </a:lnTo>
                  <a:lnTo>
                    <a:pt x="39" y="10"/>
                  </a:lnTo>
                  <a:lnTo>
                    <a:pt x="38" y="7"/>
                  </a:lnTo>
                  <a:lnTo>
                    <a:pt x="36" y="6"/>
                  </a:lnTo>
                  <a:lnTo>
                    <a:pt x="34" y="3"/>
                  </a:lnTo>
                  <a:lnTo>
                    <a:pt x="33" y="2"/>
                  </a:lnTo>
                  <a:lnTo>
                    <a:pt x="31" y="6"/>
                  </a:lnTo>
                  <a:lnTo>
                    <a:pt x="28" y="6"/>
                  </a:lnTo>
                  <a:lnTo>
                    <a:pt x="26" y="7"/>
                  </a:lnTo>
                  <a:lnTo>
                    <a:pt x="22" y="6"/>
                  </a:lnTo>
                  <a:lnTo>
                    <a:pt x="22" y="7"/>
                  </a:lnTo>
                  <a:lnTo>
                    <a:pt x="21" y="6"/>
                  </a:lnTo>
                  <a:lnTo>
                    <a:pt x="19" y="6"/>
                  </a:lnTo>
                  <a:lnTo>
                    <a:pt x="17" y="4"/>
                  </a:lnTo>
                  <a:lnTo>
                    <a:pt x="14" y="2"/>
                  </a:lnTo>
                  <a:lnTo>
                    <a:pt x="10" y="0"/>
                  </a:lnTo>
                  <a:lnTo>
                    <a:pt x="4" y="0"/>
                  </a:lnTo>
                  <a:lnTo>
                    <a:pt x="1" y="1"/>
                  </a:lnTo>
                  <a:lnTo>
                    <a:pt x="2" y="6"/>
                  </a:lnTo>
                  <a:lnTo>
                    <a:pt x="0" y="6"/>
                  </a:lnTo>
                </a:path>
              </a:pathLst>
            </a:custGeom>
            <a:solidFill>
              <a:srgbClr val="FFFFFF"/>
            </a:solidFill>
            <a:ln w="9525" cap="rnd" cmpd="sng">
              <a:solidFill>
                <a:schemeClr val="tx1"/>
              </a:solidFill>
              <a:prstDash val="solid"/>
              <a:round/>
              <a:headEnd type="none" w="med" len="med"/>
              <a:tailEnd type="none" w="med" len="med"/>
            </a:ln>
          </p:spPr>
          <p:txBody>
            <a:bodyPr/>
            <a:lstStyle/>
            <a:p>
              <a:endParaRPr lang="en-GB" dirty="0"/>
            </a:p>
          </p:txBody>
        </p:sp>
        <p:sp>
          <p:nvSpPr>
            <p:cNvPr id="708" name="Freeform 212"/>
            <p:cNvSpPr>
              <a:spLocks/>
            </p:cNvSpPr>
            <p:nvPr/>
          </p:nvSpPr>
          <p:spPr bwMode="auto">
            <a:xfrm>
              <a:off x="7737477" y="3723374"/>
              <a:ext cx="39688" cy="28575"/>
            </a:xfrm>
            <a:custGeom>
              <a:avLst/>
              <a:gdLst>
                <a:gd name="T0" fmla="*/ 0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2147483647 h 18"/>
                <a:gd name="T38" fmla="*/ 2147483647 w 25"/>
                <a:gd name="T39" fmla="*/ 2147483647 h 18"/>
                <a:gd name="T40" fmla="*/ 2147483647 w 25"/>
                <a:gd name="T41" fmla="*/ 2147483647 h 18"/>
                <a:gd name="T42" fmla="*/ 2147483647 w 25"/>
                <a:gd name="T43" fmla="*/ 0 h 18"/>
                <a:gd name="T44" fmla="*/ 2147483647 w 25"/>
                <a:gd name="T45" fmla="*/ 0 h 18"/>
                <a:gd name="T46" fmla="*/ 2147483647 w 25"/>
                <a:gd name="T47" fmla="*/ 2147483647 h 18"/>
                <a:gd name="T48" fmla="*/ 0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0" y="5"/>
                  </a:moveTo>
                  <a:lnTo>
                    <a:pt x="1" y="5"/>
                  </a:lnTo>
                  <a:lnTo>
                    <a:pt x="2" y="5"/>
                  </a:lnTo>
                  <a:lnTo>
                    <a:pt x="4" y="4"/>
                  </a:lnTo>
                  <a:lnTo>
                    <a:pt x="7" y="5"/>
                  </a:lnTo>
                  <a:lnTo>
                    <a:pt x="8" y="5"/>
                  </a:lnTo>
                  <a:lnTo>
                    <a:pt x="8" y="12"/>
                  </a:lnTo>
                  <a:lnTo>
                    <a:pt x="12" y="12"/>
                  </a:lnTo>
                  <a:lnTo>
                    <a:pt x="14" y="14"/>
                  </a:lnTo>
                  <a:lnTo>
                    <a:pt x="14" y="15"/>
                  </a:lnTo>
                  <a:lnTo>
                    <a:pt x="19" y="17"/>
                  </a:lnTo>
                  <a:lnTo>
                    <a:pt x="20" y="17"/>
                  </a:lnTo>
                  <a:lnTo>
                    <a:pt x="23" y="17"/>
                  </a:lnTo>
                  <a:lnTo>
                    <a:pt x="23" y="16"/>
                  </a:lnTo>
                  <a:lnTo>
                    <a:pt x="24" y="14"/>
                  </a:lnTo>
                  <a:lnTo>
                    <a:pt x="22" y="14"/>
                  </a:lnTo>
                  <a:lnTo>
                    <a:pt x="20" y="12"/>
                  </a:lnTo>
                  <a:lnTo>
                    <a:pt x="16" y="7"/>
                  </a:lnTo>
                  <a:lnTo>
                    <a:pt x="10" y="4"/>
                  </a:lnTo>
                  <a:lnTo>
                    <a:pt x="8" y="2"/>
                  </a:lnTo>
                  <a:lnTo>
                    <a:pt x="8" y="0"/>
                  </a:lnTo>
                  <a:lnTo>
                    <a:pt x="6" y="0"/>
                  </a:lnTo>
                  <a:lnTo>
                    <a:pt x="1" y="2"/>
                  </a:lnTo>
                  <a:lnTo>
                    <a:pt x="0" y="5"/>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09" name="Freeform 213"/>
            <p:cNvSpPr>
              <a:spLocks/>
            </p:cNvSpPr>
            <p:nvPr/>
          </p:nvSpPr>
          <p:spPr bwMode="auto">
            <a:xfrm>
              <a:off x="7721602" y="3734487"/>
              <a:ext cx="33338" cy="26987"/>
            </a:xfrm>
            <a:custGeom>
              <a:avLst/>
              <a:gdLst>
                <a:gd name="T0" fmla="*/ 0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0 h 17"/>
                <a:gd name="T36" fmla="*/ 2147483647 w 21"/>
                <a:gd name="T37" fmla="*/ 2147483647 h 17"/>
                <a:gd name="T38" fmla="*/ 2147483647 w 21"/>
                <a:gd name="T39" fmla="*/ 2147483647 h 17"/>
                <a:gd name="T40" fmla="*/ 2147483647 w 21"/>
                <a:gd name="T41" fmla="*/ 2147483647 h 17"/>
                <a:gd name="T42" fmla="*/ 0 w 21"/>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6"/>
                  </a:moveTo>
                  <a:lnTo>
                    <a:pt x="1" y="8"/>
                  </a:lnTo>
                  <a:lnTo>
                    <a:pt x="3" y="7"/>
                  </a:lnTo>
                  <a:lnTo>
                    <a:pt x="6" y="4"/>
                  </a:lnTo>
                  <a:lnTo>
                    <a:pt x="8" y="8"/>
                  </a:lnTo>
                  <a:lnTo>
                    <a:pt x="10" y="12"/>
                  </a:lnTo>
                  <a:lnTo>
                    <a:pt x="12" y="13"/>
                  </a:lnTo>
                  <a:lnTo>
                    <a:pt x="12" y="16"/>
                  </a:lnTo>
                  <a:lnTo>
                    <a:pt x="15" y="16"/>
                  </a:lnTo>
                  <a:lnTo>
                    <a:pt x="18" y="13"/>
                  </a:lnTo>
                  <a:lnTo>
                    <a:pt x="20" y="12"/>
                  </a:lnTo>
                  <a:lnTo>
                    <a:pt x="20" y="11"/>
                  </a:lnTo>
                  <a:lnTo>
                    <a:pt x="16" y="8"/>
                  </a:lnTo>
                  <a:lnTo>
                    <a:pt x="13" y="3"/>
                  </a:lnTo>
                  <a:lnTo>
                    <a:pt x="12" y="3"/>
                  </a:lnTo>
                  <a:lnTo>
                    <a:pt x="11" y="2"/>
                  </a:lnTo>
                  <a:lnTo>
                    <a:pt x="8" y="2"/>
                  </a:lnTo>
                  <a:lnTo>
                    <a:pt x="7" y="0"/>
                  </a:lnTo>
                  <a:lnTo>
                    <a:pt x="6" y="1"/>
                  </a:lnTo>
                  <a:lnTo>
                    <a:pt x="1" y="2"/>
                  </a:lnTo>
                  <a:lnTo>
                    <a:pt x="0" y="6"/>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0" name="Freeform 214"/>
            <p:cNvSpPr>
              <a:spLocks/>
            </p:cNvSpPr>
            <p:nvPr/>
          </p:nvSpPr>
          <p:spPr bwMode="auto">
            <a:xfrm>
              <a:off x="7820027" y="355192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1" y="10"/>
                  </a:lnTo>
                  <a:lnTo>
                    <a:pt x="3" y="7"/>
                  </a:lnTo>
                  <a:lnTo>
                    <a:pt x="9" y="1"/>
                  </a:lnTo>
                  <a:lnTo>
                    <a:pt x="14" y="0"/>
                  </a:lnTo>
                  <a:lnTo>
                    <a:pt x="16" y="0"/>
                  </a:lnTo>
                  <a:lnTo>
                    <a:pt x="16" y="1"/>
                  </a:lnTo>
                  <a:lnTo>
                    <a:pt x="16" y="2"/>
                  </a:lnTo>
                  <a:lnTo>
                    <a:pt x="16" y="5"/>
                  </a:lnTo>
                  <a:lnTo>
                    <a:pt x="16" y="7"/>
                  </a:lnTo>
                  <a:lnTo>
                    <a:pt x="16" y="9"/>
                  </a:lnTo>
                  <a:lnTo>
                    <a:pt x="14" y="10"/>
                  </a:lnTo>
                  <a:lnTo>
                    <a:pt x="11" y="12"/>
                  </a:lnTo>
                  <a:lnTo>
                    <a:pt x="8" y="13"/>
                  </a:lnTo>
                  <a:lnTo>
                    <a:pt x="6" y="15"/>
                  </a:lnTo>
                  <a:lnTo>
                    <a:pt x="1" y="16"/>
                  </a:lnTo>
                  <a:lnTo>
                    <a:pt x="0" y="15"/>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1" name="Freeform 215"/>
            <p:cNvSpPr>
              <a:spLocks/>
            </p:cNvSpPr>
            <p:nvPr/>
          </p:nvSpPr>
          <p:spPr bwMode="auto">
            <a:xfrm>
              <a:off x="7856540" y="3518587"/>
              <a:ext cx="33337" cy="26987"/>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0 w 2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0" y="12"/>
                  </a:moveTo>
                  <a:lnTo>
                    <a:pt x="3" y="6"/>
                  </a:lnTo>
                  <a:lnTo>
                    <a:pt x="9" y="6"/>
                  </a:lnTo>
                  <a:lnTo>
                    <a:pt x="18" y="0"/>
                  </a:lnTo>
                  <a:lnTo>
                    <a:pt x="19" y="2"/>
                  </a:lnTo>
                  <a:lnTo>
                    <a:pt x="20" y="2"/>
                  </a:lnTo>
                  <a:lnTo>
                    <a:pt x="19" y="4"/>
                  </a:lnTo>
                  <a:lnTo>
                    <a:pt x="16" y="6"/>
                  </a:lnTo>
                  <a:lnTo>
                    <a:pt x="12" y="6"/>
                  </a:lnTo>
                  <a:lnTo>
                    <a:pt x="10" y="10"/>
                  </a:lnTo>
                  <a:lnTo>
                    <a:pt x="5" y="14"/>
                  </a:lnTo>
                  <a:lnTo>
                    <a:pt x="2" y="16"/>
                  </a:lnTo>
                  <a:lnTo>
                    <a:pt x="1" y="16"/>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2" name="Freeform 216"/>
            <p:cNvSpPr>
              <a:spLocks/>
            </p:cNvSpPr>
            <p:nvPr/>
          </p:nvSpPr>
          <p:spPr bwMode="auto">
            <a:xfrm>
              <a:off x="7716840" y="37535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2"/>
                  </a:moveTo>
                  <a:lnTo>
                    <a:pt x="0" y="6"/>
                  </a:lnTo>
                  <a:lnTo>
                    <a:pt x="2" y="9"/>
                  </a:lnTo>
                  <a:lnTo>
                    <a:pt x="2" y="16"/>
                  </a:lnTo>
                  <a:lnTo>
                    <a:pt x="6" y="9"/>
                  </a:lnTo>
                  <a:lnTo>
                    <a:pt x="13" y="13"/>
                  </a:lnTo>
                  <a:lnTo>
                    <a:pt x="16" y="9"/>
                  </a:lnTo>
                  <a:lnTo>
                    <a:pt x="13" y="2"/>
                  </a:lnTo>
                  <a:lnTo>
                    <a:pt x="5" y="2"/>
                  </a:lnTo>
                  <a:lnTo>
                    <a:pt x="2" y="0"/>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3" name="Freeform 217"/>
            <p:cNvSpPr>
              <a:spLocks/>
            </p:cNvSpPr>
            <p:nvPr/>
          </p:nvSpPr>
          <p:spPr bwMode="auto">
            <a:xfrm>
              <a:off x="7891465" y="3516999"/>
              <a:ext cx="28575" cy="26988"/>
            </a:xfrm>
            <a:custGeom>
              <a:avLst/>
              <a:gdLst>
                <a:gd name="T0" fmla="*/ 0 w 18"/>
                <a:gd name="T1" fmla="*/ 2147483647 h 17"/>
                <a:gd name="T2" fmla="*/ 2147483647 w 18"/>
                <a:gd name="T3" fmla="*/ 0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0 w 18"/>
                <a:gd name="T25" fmla="*/ 2147483647 h 17"/>
                <a:gd name="T26" fmla="*/ 0 w 18"/>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0" y="4"/>
                  </a:moveTo>
                  <a:lnTo>
                    <a:pt x="1" y="0"/>
                  </a:lnTo>
                  <a:lnTo>
                    <a:pt x="6" y="4"/>
                  </a:lnTo>
                  <a:lnTo>
                    <a:pt x="12" y="4"/>
                  </a:lnTo>
                  <a:lnTo>
                    <a:pt x="16" y="4"/>
                  </a:lnTo>
                  <a:lnTo>
                    <a:pt x="17" y="8"/>
                  </a:lnTo>
                  <a:lnTo>
                    <a:pt x="16" y="8"/>
                  </a:lnTo>
                  <a:lnTo>
                    <a:pt x="14" y="8"/>
                  </a:lnTo>
                  <a:lnTo>
                    <a:pt x="11" y="12"/>
                  </a:lnTo>
                  <a:lnTo>
                    <a:pt x="6" y="12"/>
                  </a:lnTo>
                  <a:lnTo>
                    <a:pt x="4" y="16"/>
                  </a:lnTo>
                  <a:lnTo>
                    <a:pt x="1" y="16"/>
                  </a:lnTo>
                  <a:lnTo>
                    <a:pt x="0" y="12"/>
                  </a:lnTo>
                  <a:lnTo>
                    <a:pt x="0" y="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4" name="Freeform 218"/>
            <p:cNvSpPr>
              <a:spLocks/>
            </p:cNvSpPr>
            <p:nvPr/>
          </p:nvSpPr>
          <p:spPr bwMode="auto">
            <a:xfrm>
              <a:off x="7832727" y="35344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6" y="7"/>
                  </a:lnTo>
                  <a:lnTo>
                    <a:pt x="8" y="3"/>
                  </a:lnTo>
                  <a:lnTo>
                    <a:pt x="12" y="0"/>
                  </a:lnTo>
                  <a:lnTo>
                    <a:pt x="14" y="0"/>
                  </a:lnTo>
                  <a:lnTo>
                    <a:pt x="16" y="1"/>
                  </a:lnTo>
                  <a:lnTo>
                    <a:pt x="14" y="1"/>
                  </a:lnTo>
                  <a:lnTo>
                    <a:pt x="9" y="5"/>
                  </a:lnTo>
                  <a:lnTo>
                    <a:pt x="8" y="8"/>
                  </a:lnTo>
                  <a:lnTo>
                    <a:pt x="7" y="8"/>
                  </a:lnTo>
                  <a:lnTo>
                    <a:pt x="4" y="14"/>
                  </a:lnTo>
                  <a:lnTo>
                    <a:pt x="1" y="16"/>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5" name="Freeform 219"/>
            <p:cNvSpPr>
              <a:spLocks/>
            </p:cNvSpPr>
            <p:nvPr/>
          </p:nvSpPr>
          <p:spPr bwMode="auto">
            <a:xfrm>
              <a:off x="7929565" y="3515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0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2"/>
                  </a:moveTo>
                  <a:lnTo>
                    <a:pt x="1" y="16"/>
                  </a:lnTo>
                  <a:lnTo>
                    <a:pt x="4" y="8"/>
                  </a:lnTo>
                  <a:lnTo>
                    <a:pt x="9" y="8"/>
                  </a:lnTo>
                  <a:lnTo>
                    <a:pt x="16" y="0"/>
                  </a:lnTo>
                  <a:lnTo>
                    <a:pt x="14" y="0"/>
                  </a:lnTo>
                  <a:lnTo>
                    <a:pt x="3" y="0"/>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6" name="Freeform 220"/>
            <p:cNvSpPr>
              <a:spLocks/>
            </p:cNvSpPr>
            <p:nvPr/>
          </p:nvSpPr>
          <p:spPr bwMode="auto">
            <a:xfrm>
              <a:off x="7769227" y="3739249"/>
              <a:ext cx="26988"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0"/>
                  </a:lnTo>
                  <a:lnTo>
                    <a:pt x="12" y="8"/>
                  </a:lnTo>
                  <a:lnTo>
                    <a:pt x="16" y="16"/>
                  </a:lnTo>
                  <a:lnTo>
                    <a:pt x="8"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17" name="Freeform 221"/>
            <p:cNvSpPr>
              <a:spLocks/>
            </p:cNvSpPr>
            <p:nvPr/>
          </p:nvSpPr>
          <p:spPr bwMode="auto">
            <a:xfrm>
              <a:off x="7953377" y="3510649"/>
              <a:ext cx="26988"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16"/>
                  </a:lnTo>
                  <a:lnTo>
                    <a:pt x="1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718" name="Freeform 222" descr="25%"/>
            <p:cNvSpPr>
              <a:spLocks/>
            </p:cNvSpPr>
            <p:nvPr/>
          </p:nvSpPr>
          <p:spPr bwMode="auto">
            <a:xfrm>
              <a:off x="7964490" y="3510649"/>
              <a:ext cx="26987" cy="26988"/>
            </a:xfrm>
            <a:custGeom>
              <a:avLst/>
              <a:gdLst>
                <a:gd name="T0" fmla="*/ 0 w 17"/>
                <a:gd name="T1" fmla="*/ 0 h 17"/>
                <a:gd name="T2" fmla="*/ 2147483647 w 17"/>
                <a:gd name="T3" fmla="*/ 0 h 17"/>
                <a:gd name="T4" fmla="*/ 2147483647 w 17"/>
                <a:gd name="T5" fmla="*/ 2147483647 h 17"/>
                <a:gd name="T6" fmla="*/ 0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8" y="16"/>
                  </a:lnTo>
                  <a:lnTo>
                    <a:pt x="0"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19" name="Freeform 223"/>
            <p:cNvSpPr>
              <a:spLocks/>
            </p:cNvSpPr>
            <p:nvPr/>
          </p:nvSpPr>
          <p:spPr bwMode="auto">
            <a:xfrm>
              <a:off x="6967540" y="3813862"/>
              <a:ext cx="1098550" cy="1179512"/>
            </a:xfrm>
            <a:custGeom>
              <a:avLst/>
              <a:gdLst>
                <a:gd name="T0" fmla="*/ 2147483647 w 692"/>
                <a:gd name="T1" fmla="*/ 2147483647 h 743"/>
                <a:gd name="T2" fmla="*/ 2147483647 w 692"/>
                <a:gd name="T3" fmla="*/ 2147483647 h 743"/>
                <a:gd name="T4" fmla="*/ 2147483647 w 692"/>
                <a:gd name="T5" fmla="*/ 2147483647 h 743"/>
                <a:gd name="T6" fmla="*/ 2147483647 w 692"/>
                <a:gd name="T7" fmla="*/ 2147483647 h 743"/>
                <a:gd name="T8" fmla="*/ 2147483647 w 692"/>
                <a:gd name="T9" fmla="*/ 2147483647 h 743"/>
                <a:gd name="T10" fmla="*/ 2147483647 w 692"/>
                <a:gd name="T11" fmla="*/ 2147483647 h 743"/>
                <a:gd name="T12" fmla="*/ 2147483647 w 692"/>
                <a:gd name="T13" fmla="*/ 2147483647 h 743"/>
                <a:gd name="T14" fmla="*/ 2147483647 w 692"/>
                <a:gd name="T15" fmla="*/ 2147483647 h 743"/>
                <a:gd name="T16" fmla="*/ 2147483647 w 692"/>
                <a:gd name="T17" fmla="*/ 2147483647 h 743"/>
                <a:gd name="T18" fmla="*/ 2147483647 w 692"/>
                <a:gd name="T19" fmla="*/ 2147483647 h 743"/>
                <a:gd name="T20" fmla="*/ 2147483647 w 692"/>
                <a:gd name="T21" fmla="*/ 2147483647 h 743"/>
                <a:gd name="T22" fmla="*/ 2147483647 w 692"/>
                <a:gd name="T23" fmla="*/ 2147483647 h 743"/>
                <a:gd name="T24" fmla="*/ 2147483647 w 692"/>
                <a:gd name="T25" fmla="*/ 2147483647 h 743"/>
                <a:gd name="T26" fmla="*/ 2147483647 w 692"/>
                <a:gd name="T27" fmla="*/ 2147483647 h 743"/>
                <a:gd name="T28" fmla="*/ 2147483647 w 692"/>
                <a:gd name="T29" fmla="*/ 2147483647 h 743"/>
                <a:gd name="T30" fmla="*/ 2147483647 w 692"/>
                <a:gd name="T31" fmla="*/ 2147483647 h 743"/>
                <a:gd name="T32" fmla="*/ 2147483647 w 692"/>
                <a:gd name="T33" fmla="*/ 2147483647 h 743"/>
                <a:gd name="T34" fmla="*/ 2147483647 w 692"/>
                <a:gd name="T35" fmla="*/ 2147483647 h 743"/>
                <a:gd name="T36" fmla="*/ 2147483647 w 692"/>
                <a:gd name="T37" fmla="*/ 2147483647 h 743"/>
                <a:gd name="T38" fmla="*/ 2147483647 w 692"/>
                <a:gd name="T39" fmla="*/ 2147483647 h 743"/>
                <a:gd name="T40" fmla="*/ 2147483647 w 692"/>
                <a:gd name="T41" fmla="*/ 2147483647 h 743"/>
                <a:gd name="T42" fmla="*/ 2147483647 w 692"/>
                <a:gd name="T43" fmla="*/ 2147483647 h 743"/>
                <a:gd name="T44" fmla="*/ 2147483647 w 692"/>
                <a:gd name="T45" fmla="*/ 2147483647 h 743"/>
                <a:gd name="T46" fmla="*/ 2147483647 w 692"/>
                <a:gd name="T47" fmla="*/ 2147483647 h 743"/>
                <a:gd name="T48" fmla="*/ 2147483647 w 692"/>
                <a:gd name="T49" fmla="*/ 2147483647 h 743"/>
                <a:gd name="T50" fmla="*/ 2147483647 w 692"/>
                <a:gd name="T51" fmla="*/ 2147483647 h 743"/>
                <a:gd name="T52" fmla="*/ 2147483647 w 692"/>
                <a:gd name="T53" fmla="*/ 2147483647 h 743"/>
                <a:gd name="T54" fmla="*/ 2147483647 w 692"/>
                <a:gd name="T55" fmla="*/ 2147483647 h 743"/>
                <a:gd name="T56" fmla="*/ 2147483647 w 692"/>
                <a:gd name="T57" fmla="*/ 2147483647 h 743"/>
                <a:gd name="T58" fmla="*/ 2147483647 w 692"/>
                <a:gd name="T59" fmla="*/ 2147483647 h 743"/>
                <a:gd name="T60" fmla="*/ 2147483647 w 692"/>
                <a:gd name="T61" fmla="*/ 2147483647 h 743"/>
                <a:gd name="T62" fmla="*/ 2147483647 w 692"/>
                <a:gd name="T63" fmla="*/ 2147483647 h 743"/>
                <a:gd name="T64" fmla="*/ 2147483647 w 692"/>
                <a:gd name="T65" fmla="*/ 2147483647 h 743"/>
                <a:gd name="T66" fmla="*/ 2147483647 w 692"/>
                <a:gd name="T67" fmla="*/ 2147483647 h 743"/>
                <a:gd name="T68" fmla="*/ 2147483647 w 692"/>
                <a:gd name="T69" fmla="*/ 2147483647 h 743"/>
                <a:gd name="T70" fmla="*/ 2147483647 w 692"/>
                <a:gd name="T71" fmla="*/ 2147483647 h 743"/>
                <a:gd name="T72" fmla="*/ 2147483647 w 692"/>
                <a:gd name="T73" fmla="*/ 2147483647 h 743"/>
                <a:gd name="T74" fmla="*/ 2147483647 w 692"/>
                <a:gd name="T75" fmla="*/ 2147483647 h 743"/>
                <a:gd name="T76" fmla="*/ 2147483647 w 692"/>
                <a:gd name="T77" fmla="*/ 2147483647 h 743"/>
                <a:gd name="T78" fmla="*/ 2147483647 w 692"/>
                <a:gd name="T79" fmla="*/ 2147483647 h 743"/>
                <a:gd name="T80" fmla="*/ 2147483647 w 692"/>
                <a:gd name="T81" fmla="*/ 2147483647 h 743"/>
                <a:gd name="T82" fmla="*/ 2147483647 w 692"/>
                <a:gd name="T83" fmla="*/ 2147483647 h 743"/>
                <a:gd name="T84" fmla="*/ 2147483647 w 692"/>
                <a:gd name="T85" fmla="*/ 2147483647 h 743"/>
                <a:gd name="T86" fmla="*/ 2147483647 w 692"/>
                <a:gd name="T87" fmla="*/ 2147483647 h 743"/>
                <a:gd name="T88" fmla="*/ 2147483647 w 692"/>
                <a:gd name="T89" fmla="*/ 2147483647 h 743"/>
                <a:gd name="T90" fmla="*/ 2147483647 w 692"/>
                <a:gd name="T91" fmla="*/ 2147483647 h 743"/>
                <a:gd name="T92" fmla="*/ 2147483647 w 692"/>
                <a:gd name="T93" fmla="*/ 2147483647 h 743"/>
                <a:gd name="T94" fmla="*/ 2147483647 w 692"/>
                <a:gd name="T95" fmla="*/ 2147483647 h 743"/>
                <a:gd name="T96" fmla="*/ 2147483647 w 692"/>
                <a:gd name="T97" fmla="*/ 2147483647 h 743"/>
                <a:gd name="T98" fmla="*/ 2147483647 w 692"/>
                <a:gd name="T99" fmla="*/ 2147483647 h 743"/>
                <a:gd name="T100" fmla="*/ 2147483647 w 692"/>
                <a:gd name="T101" fmla="*/ 2147483647 h 743"/>
                <a:gd name="T102" fmla="*/ 2147483647 w 692"/>
                <a:gd name="T103" fmla="*/ 2147483647 h 743"/>
                <a:gd name="T104" fmla="*/ 2147483647 w 692"/>
                <a:gd name="T105" fmla="*/ 2147483647 h 743"/>
                <a:gd name="T106" fmla="*/ 2147483647 w 692"/>
                <a:gd name="T107" fmla="*/ 2147483647 h 743"/>
                <a:gd name="T108" fmla="*/ 2147483647 w 692"/>
                <a:gd name="T109" fmla="*/ 2147483647 h 743"/>
                <a:gd name="T110" fmla="*/ 2147483647 w 692"/>
                <a:gd name="T111" fmla="*/ 2147483647 h 743"/>
                <a:gd name="T112" fmla="*/ 2147483647 w 692"/>
                <a:gd name="T113" fmla="*/ 2147483647 h 743"/>
                <a:gd name="T114" fmla="*/ 2147483647 w 692"/>
                <a:gd name="T115" fmla="*/ 2147483647 h 743"/>
                <a:gd name="T116" fmla="*/ 2147483647 w 692"/>
                <a:gd name="T117" fmla="*/ 2147483647 h 743"/>
                <a:gd name="T118" fmla="*/ 2147483647 w 692"/>
                <a:gd name="T119" fmla="*/ 2147483647 h 743"/>
                <a:gd name="T120" fmla="*/ 2147483647 w 692"/>
                <a:gd name="T121" fmla="*/ 2147483647 h 7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2"/>
                <a:gd name="T184" fmla="*/ 0 h 743"/>
                <a:gd name="T185" fmla="*/ 692 w 692"/>
                <a:gd name="T186" fmla="*/ 743 h 7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2" h="743">
                  <a:moveTo>
                    <a:pt x="586" y="529"/>
                  </a:moveTo>
                  <a:lnTo>
                    <a:pt x="594" y="526"/>
                  </a:lnTo>
                  <a:lnTo>
                    <a:pt x="599" y="529"/>
                  </a:lnTo>
                  <a:lnTo>
                    <a:pt x="601" y="528"/>
                  </a:lnTo>
                  <a:lnTo>
                    <a:pt x="600" y="526"/>
                  </a:lnTo>
                  <a:lnTo>
                    <a:pt x="604" y="525"/>
                  </a:lnTo>
                  <a:lnTo>
                    <a:pt x="606" y="523"/>
                  </a:lnTo>
                  <a:lnTo>
                    <a:pt x="607" y="522"/>
                  </a:lnTo>
                  <a:lnTo>
                    <a:pt x="612" y="522"/>
                  </a:lnTo>
                  <a:lnTo>
                    <a:pt x="615" y="518"/>
                  </a:lnTo>
                  <a:lnTo>
                    <a:pt x="614" y="513"/>
                  </a:lnTo>
                  <a:lnTo>
                    <a:pt x="618" y="508"/>
                  </a:lnTo>
                  <a:lnTo>
                    <a:pt x="617" y="505"/>
                  </a:lnTo>
                  <a:lnTo>
                    <a:pt x="612" y="500"/>
                  </a:lnTo>
                  <a:lnTo>
                    <a:pt x="612" y="495"/>
                  </a:lnTo>
                  <a:lnTo>
                    <a:pt x="608" y="494"/>
                  </a:lnTo>
                  <a:lnTo>
                    <a:pt x="609" y="484"/>
                  </a:lnTo>
                  <a:lnTo>
                    <a:pt x="605" y="484"/>
                  </a:lnTo>
                  <a:lnTo>
                    <a:pt x="604" y="482"/>
                  </a:lnTo>
                  <a:lnTo>
                    <a:pt x="600" y="480"/>
                  </a:lnTo>
                  <a:lnTo>
                    <a:pt x="600" y="479"/>
                  </a:lnTo>
                  <a:lnTo>
                    <a:pt x="599" y="472"/>
                  </a:lnTo>
                  <a:lnTo>
                    <a:pt x="600" y="470"/>
                  </a:lnTo>
                  <a:lnTo>
                    <a:pt x="600" y="469"/>
                  </a:lnTo>
                  <a:lnTo>
                    <a:pt x="605" y="469"/>
                  </a:lnTo>
                  <a:lnTo>
                    <a:pt x="606" y="468"/>
                  </a:lnTo>
                  <a:lnTo>
                    <a:pt x="609" y="466"/>
                  </a:lnTo>
                  <a:lnTo>
                    <a:pt x="612" y="460"/>
                  </a:lnTo>
                  <a:lnTo>
                    <a:pt x="612" y="457"/>
                  </a:lnTo>
                  <a:lnTo>
                    <a:pt x="611" y="454"/>
                  </a:lnTo>
                  <a:lnTo>
                    <a:pt x="606" y="448"/>
                  </a:lnTo>
                  <a:lnTo>
                    <a:pt x="604" y="448"/>
                  </a:lnTo>
                  <a:lnTo>
                    <a:pt x="606" y="441"/>
                  </a:lnTo>
                  <a:lnTo>
                    <a:pt x="600" y="440"/>
                  </a:lnTo>
                  <a:lnTo>
                    <a:pt x="601" y="436"/>
                  </a:lnTo>
                  <a:lnTo>
                    <a:pt x="601" y="432"/>
                  </a:lnTo>
                  <a:lnTo>
                    <a:pt x="604" y="430"/>
                  </a:lnTo>
                  <a:lnTo>
                    <a:pt x="605" y="429"/>
                  </a:lnTo>
                  <a:lnTo>
                    <a:pt x="604" y="426"/>
                  </a:lnTo>
                  <a:lnTo>
                    <a:pt x="602" y="424"/>
                  </a:lnTo>
                  <a:lnTo>
                    <a:pt x="600" y="423"/>
                  </a:lnTo>
                  <a:lnTo>
                    <a:pt x="603" y="416"/>
                  </a:lnTo>
                  <a:lnTo>
                    <a:pt x="598" y="414"/>
                  </a:lnTo>
                  <a:lnTo>
                    <a:pt x="594" y="414"/>
                  </a:lnTo>
                  <a:lnTo>
                    <a:pt x="593" y="412"/>
                  </a:lnTo>
                  <a:lnTo>
                    <a:pt x="587" y="413"/>
                  </a:lnTo>
                  <a:lnTo>
                    <a:pt x="583" y="416"/>
                  </a:lnTo>
                  <a:lnTo>
                    <a:pt x="582" y="417"/>
                  </a:lnTo>
                  <a:lnTo>
                    <a:pt x="580" y="418"/>
                  </a:lnTo>
                  <a:lnTo>
                    <a:pt x="577" y="416"/>
                  </a:lnTo>
                  <a:lnTo>
                    <a:pt x="571" y="420"/>
                  </a:lnTo>
                  <a:lnTo>
                    <a:pt x="569" y="424"/>
                  </a:lnTo>
                  <a:lnTo>
                    <a:pt x="571" y="424"/>
                  </a:lnTo>
                  <a:lnTo>
                    <a:pt x="570" y="428"/>
                  </a:lnTo>
                  <a:lnTo>
                    <a:pt x="572" y="429"/>
                  </a:lnTo>
                  <a:lnTo>
                    <a:pt x="567" y="436"/>
                  </a:lnTo>
                  <a:lnTo>
                    <a:pt x="565" y="436"/>
                  </a:lnTo>
                  <a:lnTo>
                    <a:pt x="562" y="436"/>
                  </a:lnTo>
                  <a:lnTo>
                    <a:pt x="559" y="437"/>
                  </a:lnTo>
                  <a:lnTo>
                    <a:pt x="554" y="436"/>
                  </a:lnTo>
                  <a:lnTo>
                    <a:pt x="555" y="432"/>
                  </a:lnTo>
                  <a:lnTo>
                    <a:pt x="561" y="431"/>
                  </a:lnTo>
                  <a:lnTo>
                    <a:pt x="563" y="430"/>
                  </a:lnTo>
                  <a:lnTo>
                    <a:pt x="563" y="427"/>
                  </a:lnTo>
                  <a:lnTo>
                    <a:pt x="567" y="419"/>
                  </a:lnTo>
                  <a:lnTo>
                    <a:pt x="565" y="418"/>
                  </a:lnTo>
                  <a:lnTo>
                    <a:pt x="563" y="413"/>
                  </a:lnTo>
                  <a:lnTo>
                    <a:pt x="564" y="410"/>
                  </a:lnTo>
                  <a:lnTo>
                    <a:pt x="566" y="406"/>
                  </a:lnTo>
                  <a:lnTo>
                    <a:pt x="567" y="405"/>
                  </a:lnTo>
                  <a:lnTo>
                    <a:pt x="565" y="401"/>
                  </a:lnTo>
                  <a:lnTo>
                    <a:pt x="578" y="389"/>
                  </a:lnTo>
                  <a:lnTo>
                    <a:pt x="585" y="385"/>
                  </a:lnTo>
                  <a:lnTo>
                    <a:pt x="584" y="381"/>
                  </a:lnTo>
                  <a:lnTo>
                    <a:pt x="585" y="377"/>
                  </a:lnTo>
                  <a:lnTo>
                    <a:pt x="584" y="373"/>
                  </a:lnTo>
                  <a:lnTo>
                    <a:pt x="587" y="370"/>
                  </a:lnTo>
                  <a:lnTo>
                    <a:pt x="594" y="368"/>
                  </a:lnTo>
                  <a:lnTo>
                    <a:pt x="598" y="362"/>
                  </a:lnTo>
                  <a:lnTo>
                    <a:pt x="601" y="360"/>
                  </a:lnTo>
                  <a:lnTo>
                    <a:pt x="603" y="357"/>
                  </a:lnTo>
                  <a:lnTo>
                    <a:pt x="608" y="354"/>
                  </a:lnTo>
                  <a:lnTo>
                    <a:pt x="611" y="350"/>
                  </a:lnTo>
                  <a:lnTo>
                    <a:pt x="614" y="346"/>
                  </a:lnTo>
                  <a:lnTo>
                    <a:pt x="615" y="346"/>
                  </a:lnTo>
                  <a:lnTo>
                    <a:pt x="615" y="343"/>
                  </a:lnTo>
                  <a:lnTo>
                    <a:pt x="618" y="342"/>
                  </a:lnTo>
                  <a:lnTo>
                    <a:pt x="618" y="340"/>
                  </a:lnTo>
                  <a:lnTo>
                    <a:pt x="621" y="338"/>
                  </a:lnTo>
                  <a:lnTo>
                    <a:pt x="619" y="335"/>
                  </a:lnTo>
                  <a:lnTo>
                    <a:pt x="613" y="338"/>
                  </a:lnTo>
                  <a:lnTo>
                    <a:pt x="611" y="337"/>
                  </a:lnTo>
                  <a:lnTo>
                    <a:pt x="616" y="330"/>
                  </a:lnTo>
                  <a:lnTo>
                    <a:pt x="618" y="329"/>
                  </a:lnTo>
                  <a:lnTo>
                    <a:pt x="618" y="327"/>
                  </a:lnTo>
                  <a:lnTo>
                    <a:pt x="622" y="328"/>
                  </a:lnTo>
                  <a:lnTo>
                    <a:pt x="627" y="328"/>
                  </a:lnTo>
                  <a:lnTo>
                    <a:pt x="629" y="328"/>
                  </a:lnTo>
                  <a:lnTo>
                    <a:pt x="628" y="330"/>
                  </a:lnTo>
                  <a:lnTo>
                    <a:pt x="632" y="333"/>
                  </a:lnTo>
                  <a:lnTo>
                    <a:pt x="636" y="333"/>
                  </a:lnTo>
                  <a:lnTo>
                    <a:pt x="639" y="335"/>
                  </a:lnTo>
                  <a:lnTo>
                    <a:pt x="642" y="332"/>
                  </a:lnTo>
                  <a:lnTo>
                    <a:pt x="642" y="329"/>
                  </a:lnTo>
                  <a:lnTo>
                    <a:pt x="645" y="329"/>
                  </a:lnTo>
                  <a:lnTo>
                    <a:pt x="648" y="324"/>
                  </a:lnTo>
                  <a:lnTo>
                    <a:pt x="650" y="323"/>
                  </a:lnTo>
                  <a:lnTo>
                    <a:pt x="651" y="320"/>
                  </a:lnTo>
                  <a:lnTo>
                    <a:pt x="648" y="313"/>
                  </a:lnTo>
                  <a:lnTo>
                    <a:pt x="648" y="311"/>
                  </a:lnTo>
                  <a:lnTo>
                    <a:pt x="649" y="306"/>
                  </a:lnTo>
                  <a:lnTo>
                    <a:pt x="650" y="305"/>
                  </a:lnTo>
                  <a:lnTo>
                    <a:pt x="650" y="301"/>
                  </a:lnTo>
                  <a:lnTo>
                    <a:pt x="652" y="298"/>
                  </a:lnTo>
                  <a:lnTo>
                    <a:pt x="652" y="295"/>
                  </a:lnTo>
                  <a:lnTo>
                    <a:pt x="653" y="293"/>
                  </a:lnTo>
                  <a:lnTo>
                    <a:pt x="653" y="291"/>
                  </a:lnTo>
                  <a:lnTo>
                    <a:pt x="654" y="288"/>
                  </a:lnTo>
                  <a:lnTo>
                    <a:pt x="654" y="286"/>
                  </a:lnTo>
                  <a:lnTo>
                    <a:pt x="652" y="282"/>
                  </a:lnTo>
                  <a:lnTo>
                    <a:pt x="651" y="279"/>
                  </a:lnTo>
                  <a:lnTo>
                    <a:pt x="652" y="275"/>
                  </a:lnTo>
                  <a:lnTo>
                    <a:pt x="658" y="265"/>
                  </a:lnTo>
                  <a:lnTo>
                    <a:pt x="660" y="260"/>
                  </a:lnTo>
                  <a:lnTo>
                    <a:pt x="662" y="258"/>
                  </a:lnTo>
                  <a:lnTo>
                    <a:pt x="663" y="249"/>
                  </a:lnTo>
                  <a:lnTo>
                    <a:pt x="666" y="240"/>
                  </a:lnTo>
                  <a:lnTo>
                    <a:pt x="668" y="232"/>
                  </a:lnTo>
                  <a:lnTo>
                    <a:pt x="672" y="230"/>
                  </a:lnTo>
                  <a:lnTo>
                    <a:pt x="675" y="227"/>
                  </a:lnTo>
                  <a:lnTo>
                    <a:pt x="677" y="222"/>
                  </a:lnTo>
                  <a:lnTo>
                    <a:pt x="683" y="220"/>
                  </a:lnTo>
                  <a:lnTo>
                    <a:pt x="687" y="209"/>
                  </a:lnTo>
                  <a:lnTo>
                    <a:pt x="690" y="206"/>
                  </a:lnTo>
                  <a:lnTo>
                    <a:pt x="689" y="205"/>
                  </a:lnTo>
                  <a:lnTo>
                    <a:pt x="689" y="204"/>
                  </a:lnTo>
                  <a:lnTo>
                    <a:pt x="691" y="204"/>
                  </a:lnTo>
                  <a:lnTo>
                    <a:pt x="690" y="203"/>
                  </a:lnTo>
                  <a:lnTo>
                    <a:pt x="686" y="202"/>
                  </a:lnTo>
                  <a:lnTo>
                    <a:pt x="678" y="198"/>
                  </a:lnTo>
                  <a:lnTo>
                    <a:pt x="677" y="197"/>
                  </a:lnTo>
                  <a:lnTo>
                    <a:pt x="676" y="197"/>
                  </a:lnTo>
                  <a:lnTo>
                    <a:pt x="673" y="196"/>
                  </a:lnTo>
                  <a:lnTo>
                    <a:pt x="672" y="196"/>
                  </a:lnTo>
                  <a:lnTo>
                    <a:pt x="670" y="194"/>
                  </a:lnTo>
                  <a:lnTo>
                    <a:pt x="666" y="197"/>
                  </a:lnTo>
                  <a:lnTo>
                    <a:pt x="665" y="196"/>
                  </a:lnTo>
                  <a:lnTo>
                    <a:pt x="663" y="196"/>
                  </a:lnTo>
                  <a:lnTo>
                    <a:pt x="661" y="195"/>
                  </a:lnTo>
                  <a:lnTo>
                    <a:pt x="655" y="193"/>
                  </a:lnTo>
                  <a:lnTo>
                    <a:pt x="654" y="192"/>
                  </a:lnTo>
                  <a:lnTo>
                    <a:pt x="654" y="190"/>
                  </a:lnTo>
                  <a:lnTo>
                    <a:pt x="653" y="189"/>
                  </a:lnTo>
                  <a:lnTo>
                    <a:pt x="654" y="187"/>
                  </a:lnTo>
                  <a:lnTo>
                    <a:pt x="651" y="187"/>
                  </a:lnTo>
                  <a:lnTo>
                    <a:pt x="650" y="186"/>
                  </a:lnTo>
                  <a:lnTo>
                    <a:pt x="644" y="187"/>
                  </a:lnTo>
                  <a:lnTo>
                    <a:pt x="642" y="189"/>
                  </a:lnTo>
                  <a:lnTo>
                    <a:pt x="639" y="188"/>
                  </a:lnTo>
                  <a:lnTo>
                    <a:pt x="636" y="188"/>
                  </a:lnTo>
                  <a:lnTo>
                    <a:pt x="635" y="187"/>
                  </a:lnTo>
                  <a:lnTo>
                    <a:pt x="632" y="187"/>
                  </a:lnTo>
                  <a:lnTo>
                    <a:pt x="631" y="186"/>
                  </a:lnTo>
                  <a:lnTo>
                    <a:pt x="630" y="188"/>
                  </a:lnTo>
                  <a:lnTo>
                    <a:pt x="629" y="188"/>
                  </a:lnTo>
                  <a:lnTo>
                    <a:pt x="627" y="186"/>
                  </a:lnTo>
                  <a:lnTo>
                    <a:pt x="624" y="183"/>
                  </a:lnTo>
                  <a:lnTo>
                    <a:pt x="622" y="182"/>
                  </a:lnTo>
                  <a:lnTo>
                    <a:pt x="620" y="183"/>
                  </a:lnTo>
                  <a:lnTo>
                    <a:pt x="618" y="181"/>
                  </a:lnTo>
                  <a:lnTo>
                    <a:pt x="618" y="184"/>
                  </a:lnTo>
                  <a:lnTo>
                    <a:pt x="615" y="183"/>
                  </a:lnTo>
                  <a:lnTo>
                    <a:pt x="614" y="183"/>
                  </a:lnTo>
                  <a:lnTo>
                    <a:pt x="612" y="181"/>
                  </a:lnTo>
                  <a:lnTo>
                    <a:pt x="613" y="179"/>
                  </a:lnTo>
                  <a:lnTo>
                    <a:pt x="612" y="177"/>
                  </a:lnTo>
                  <a:lnTo>
                    <a:pt x="611" y="175"/>
                  </a:lnTo>
                  <a:lnTo>
                    <a:pt x="610" y="174"/>
                  </a:lnTo>
                  <a:lnTo>
                    <a:pt x="610" y="173"/>
                  </a:lnTo>
                  <a:lnTo>
                    <a:pt x="608" y="172"/>
                  </a:lnTo>
                  <a:lnTo>
                    <a:pt x="607" y="169"/>
                  </a:lnTo>
                  <a:lnTo>
                    <a:pt x="606" y="168"/>
                  </a:lnTo>
                  <a:lnTo>
                    <a:pt x="604" y="161"/>
                  </a:lnTo>
                  <a:lnTo>
                    <a:pt x="601" y="157"/>
                  </a:lnTo>
                  <a:lnTo>
                    <a:pt x="598" y="156"/>
                  </a:lnTo>
                  <a:lnTo>
                    <a:pt x="595" y="156"/>
                  </a:lnTo>
                  <a:lnTo>
                    <a:pt x="594" y="158"/>
                  </a:lnTo>
                  <a:lnTo>
                    <a:pt x="588" y="154"/>
                  </a:lnTo>
                  <a:lnTo>
                    <a:pt x="584" y="154"/>
                  </a:lnTo>
                  <a:lnTo>
                    <a:pt x="579" y="158"/>
                  </a:lnTo>
                  <a:lnTo>
                    <a:pt x="577" y="156"/>
                  </a:lnTo>
                  <a:lnTo>
                    <a:pt x="577" y="155"/>
                  </a:lnTo>
                  <a:lnTo>
                    <a:pt x="572" y="154"/>
                  </a:lnTo>
                  <a:lnTo>
                    <a:pt x="569" y="151"/>
                  </a:lnTo>
                  <a:lnTo>
                    <a:pt x="569" y="148"/>
                  </a:lnTo>
                  <a:lnTo>
                    <a:pt x="567" y="149"/>
                  </a:lnTo>
                  <a:lnTo>
                    <a:pt x="565" y="148"/>
                  </a:lnTo>
                  <a:lnTo>
                    <a:pt x="564" y="149"/>
                  </a:lnTo>
                  <a:lnTo>
                    <a:pt x="564" y="150"/>
                  </a:lnTo>
                  <a:lnTo>
                    <a:pt x="563" y="149"/>
                  </a:lnTo>
                  <a:lnTo>
                    <a:pt x="561" y="149"/>
                  </a:lnTo>
                  <a:lnTo>
                    <a:pt x="560" y="149"/>
                  </a:lnTo>
                  <a:lnTo>
                    <a:pt x="557" y="149"/>
                  </a:lnTo>
                  <a:lnTo>
                    <a:pt x="557" y="150"/>
                  </a:lnTo>
                  <a:lnTo>
                    <a:pt x="556" y="151"/>
                  </a:lnTo>
                  <a:lnTo>
                    <a:pt x="555" y="150"/>
                  </a:lnTo>
                  <a:lnTo>
                    <a:pt x="554" y="150"/>
                  </a:lnTo>
                  <a:lnTo>
                    <a:pt x="550" y="150"/>
                  </a:lnTo>
                  <a:lnTo>
                    <a:pt x="549" y="151"/>
                  </a:lnTo>
                  <a:lnTo>
                    <a:pt x="548" y="150"/>
                  </a:lnTo>
                  <a:lnTo>
                    <a:pt x="549" y="148"/>
                  </a:lnTo>
                  <a:lnTo>
                    <a:pt x="548" y="147"/>
                  </a:lnTo>
                  <a:lnTo>
                    <a:pt x="549" y="145"/>
                  </a:lnTo>
                  <a:lnTo>
                    <a:pt x="548" y="144"/>
                  </a:lnTo>
                  <a:lnTo>
                    <a:pt x="547" y="143"/>
                  </a:lnTo>
                  <a:lnTo>
                    <a:pt x="546" y="140"/>
                  </a:lnTo>
                  <a:lnTo>
                    <a:pt x="544" y="140"/>
                  </a:lnTo>
                  <a:lnTo>
                    <a:pt x="543" y="140"/>
                  </a:lnTo>
                  <a:lnTo>
                    <a:pt x="542" y="140"/>
                  </a:lnTo>
                  <a:lnTo>
                    <a:pt x="541" y="139"/>
                  </a:lnTo>
                  <a:lnTo>
                    <a:pt x="543" y="138"/>
                  </a:lnTo>
                  <a:lnTo>
                    <a:pt x="541" y="134"/>
                  </a:lnTo>
                  <a:lnTo>
                    <a:pt x="540" y="133"/>
                  </a:lnTo>
                  <a:lnTo>
                    <a:pt x="539" y="133"/>
                  </a:lnTo>
                  <a:lnTo>
                    <a:pt x="535" y="132"/>
                  </a:lnTo>
                  <a:lnTo>
                    <a:pt x="535" y="131"/>
                  </a:lnTo>
                  <a:lnTo>
                    <a:pt x="534" y="131"/>
                  </a:lnTo>
                  <a:lnTo>
                    <a:pt x="533" y="131"/>
                  </a:lnTo>
                  <a:lnTo>
                    <a:pt x="533" y="128"/>
                  </a:lnTo>
                  <a:lnTo>
                    <a:pt x="532" y="126"/>
                  </a:lnTo>
                  <a:lnTo>
                    <a:pt x="530" y="127"/>
                  </a:lnTo>
                  <a:lnTo>
                    <a:pt x="530" y="126"/>
                  </a:lnTo>
                  <a:lnTo>
                    <a:pt x="528" y="124"/>
                  </a:lnTo>
                  <a:lnTo>
                    <a:pt x="527" y="122"/>
                  </a:lnTo>
                  <a:lnTo>
                    <a:pt x="524" y="122"/>
                  </a:lnTo>
                  <a:lnTo>
                    <a:pt x="523" y="123"/>
                  </a:lnTo>
                  <a:lnTo>
                    <a:pt x="520" y="122"/>
                  </a:lnTo>
                  <a:lnTo>
                    <a:pt x="521" y="120"/>
                  </a:lnTo>
                  <a:lnTo>
                    <a:pt x="520" y="115"/>
                  </a:lnTo>
                  <a:lnTo>
                    <a:pt x="521" y="115"/>
                  </a:lnTo>
                  <a:lnTo>
                    <a:pt x="522" y="114"/>
                  </a:lnTo>
                  <a:lnTo>
                    <a:pt x="522" y="111"/>
                  </a:lnTo>
                  <a:lnTo>
                    <a:pt x="521" y="110"/>
                  </a:lnTo>
                  <a:lnTo>
                    <a:pt x="521" y="109"/>
                  </a:lnTo>
                  <a:lnTo>
                    <a:pt x="517" y="108"/>
                  </a:lnTo>
                  <a:lnTo>
                    <a:pt x="518" y="106"/>
                  </a:lnTo>
                  <a:lnTo>
                    <a:pt x="519" y="105"/>
                  </a:lnTo>
                  <a:lnTo>
                    <a:pt x="520" y="102"/>
                  </a:lnTo>
                  <a:lnTo>
                    <a:pt x="521" y="101"/>
                  </a:lnTo>
                  <a:lnTo>
                    <a:pt x="520" y="98"/>
                  </a:lnTo>
                  <a:lnTo>
                    <a:pt x="521" y="98"/>
                  </a:lnTo>
                  <a:lnTo>
                    <a:pt x="521" y="96"/>
                  </a:lnTo>
                  <a:lnTo>
                    <a:pt x="522" y="96"/>
                  </a:lnTo>
                  <a:lnTo>
                    <a:pt x="523" y="97"/>
                  </a:lnTo>
                  <a:lnTo>
                    <a:pt x="523" y="96"/>
                  </a:lnTo>
                  <a:lnTo>
                    <a:pt x="523" y="94"/>
                  </a:lnTo>
                  <a:lnTo>
                    <a:pt x="524" y="92"/>
                  </a:lnTo>
                  <a:lnTo>
                    <a:pt x="523" y="91"/>
                  </a:lnTo>
                  <a:lnTo>
                    <a:pt x="521" y="91"/>
                  </a:lnTo>
                  <a:lnTo>
                    <a:pt x="517" y="93"/>
                  </a:lnTo>
                  <a:lnTo>
                    <a:pt x="517" y="94"/>
                  </a:lnTo>
                  <a:lnTo>
                    <a:pt x="515" y="95"/>
                  </a:lnTo>
                  <a:lnTo>
                    <a:pt x="514" y="97"/>
                  </a:lnTo>
                  <a:lnTo>
                    <a:pt x="514" y="100"/>
                  </a:lnTo>
                  <a:lnTo>
                    <a:pt x="513" y="102"/>
                  </a:lnTo>
                  <a:lnTo>
                    <a:pt x="512" y="104"/>
                  </a:lnTo>
                  <a:lnTo>
                    <a:pt x="511" y="103"/>
                  </a:lnTo>
                  <a:lnTo>
                    <a:pt x="511" y="104"/>
                  </a:lnTo>
                  <a:lnTo>
                    <a:pt x="508" y="104"/>
                  </a:lnTo>
                  <a:lnTo>
                    <a:pt x="500" y="108"/>
                  </a:lnTo>
                  <a:lnTo>
                    <a:pt x="494" y="106"/>
                  </a:lnTo>
                  <a:lnTo>
                    <a:pt x="493" y="104"/>
                  </a:lnTo>
                  <a:lnTo>
                    <a:pt x="490" y="105"/>
                  </a:lnTo>
                  <a:lnTo>
                    <a:pt x="488" y="105"/>
                  </a:lnTo>
                  <a:lnTo>
                    <a:pt x="487" y="104"/>
                  </a:lnTo>
                  <a:lnTo>
                    <a:pt x="485" y="103"/>
                  </a:lnTo>
                  <a:lnTo>
                    <a:pt x="486" y="101"/>
                  </a:lnTo>
                  <a:lnTo>
                    <a:pt x="485" y="100"/>
                  </a:lnTo>
                  <a:lnTo>
                    <a:pt x="486" y="98"/>
                  </a:lnTo>
                  <a:lnTo>
                    <a:pt x="488" y="97"/>
                  </a:lnTo>
                  <a:lnTo>
                    <a:pt x="490" y="97"/>
                  </a:lnTo>
                  <a:lnTo>
                    <a:pt x="489" y="93"/>
                  </a:lnTo>
                  <a:lnTo>
                    <a:pt x="489" y="91"/>
                  </a:lnTo>
                  <a:lnTo>
                    <a:pt x="487" y="91"/>
                  </a:lnTo>
                  <a:lnTo>
                    <a:pt x="486" y="91"/>
                  </a:lnTo>
                  <a:lnTo>
                    <a:pt x="486" y="90"/>
                  </a:lnTo>
                  <a:lnTo>
                    <a:pt x="487" y="88"/>
                  </a:lnTo>
                  <a:lnTo>
                    <a:pt x="487" y="85"/>
                  </a:lnTo>
                  <a:lnTo>
                    <a:pt x="487" y="84"/>
                  </a:lnTo>
                  <a:lnTo>
                    <a:pt x="491" y="80"/>
                  </a:lnTo>
                  <a:lnTo>
                    <a:pt x="491" y="79"/>
                  </a:lnTo>
                  <a:lnTo>
                    <a:pt x="489" y="79"/>
                  </a:lnTo>
                  <a:lnTo>
                    <a:pt x="488" y="78"/>
                  </a:lnTo>
                  <a:lnTo>
                    <a:pt x="487" y="79"/>
                  </a:lnTo>
                  <a:lnTo>
                    <a:pt x="488" y="79"/>
                  </a:lnTo>
                  <a:lnTo>
                    <a:pt x="487" y="79"/>
                  </a:lnTo>
                  <a:lnTo>
                    <a:pt x="486" y="79"/>
                  </a:lnTo>
                  <a:lnTo>
                    <a:pt x="487" y="77"/>
                  </a:lnTo>
                  <a:lnTo>
                    <a:pt x="485" y="75"/>
                  </a:lnTo>
                  <a:lnTo>
                    <a:pt x="484" y="75"/>
                  </a:lnTo>
                  <a:lnTo>
                    <a:pt x="484" y="73"/>
                  </a:lnTo>
                  <a:lnTo>
                    <a:pt x="482" y="72"/>
                  </a:lnTo>
                  <a:lnTo>
                    <a:pt x="482" y="71"/>
                  </a:lnTo>
                  <a:lnTo>
                    <a:pt x="481" y="70"/>
                  </a:lnTo>
                  <a:lnTo>
                    <a:pt x="480" y="71"/>
                  </a:lnTo>
                  <a:lnTo>
                    <a:pt x="478" y="71"/>
                  </a:lnTo>
                  <a:lnTo>
                    <a:pt x="475" y="72"/>
                  </a:lnTo>
                  <a:lnTo>
                    <a:pt x="472" y="69"/>
                  </a:lnTo>
                  <a:lnTo>
                    <a:pt x="471" y="70"/>
                  </a:lnTo>
                  <a:lnTo>
                    <a:pt x="471" y="69"/>
                  </a:lnTo>
                  <a:lnTo>
                    <a:pt x="468" y="69"/>
                  </a:lnTo>
                  <a:lnTo>
                    <a:pt x="467" y="70"/>
                  </a:lnTo>
                  <a:lnTo>
                    <a:pt x="466" y="73"/>
                  </a:lnTo>
                  <a:lnTo>
                    <a:pt x="465" y="72"/>
                  </a:lnTo>
                  <a:lnTo>
                    <a:pt x="465" y="73"/>
                  </a:lnTo>
                  <a:lnTo>
                    <a:pt x="464" y="71"/>
                  </a:lnTo>
                  <a:lnTo>
                    <a:pt x="463" y="67"/>
                  </a:lnTo>
                  <a:lnTo>
                    <a:pt x="464" y="67"/>
                  </a:lnTo>
                  <a:lnTo>
                    <a:pt x="464" y="62"/>
                  </a:lnTo>
                  <a:lnTo>
                    <a:pt x="464" y="60"/>
                  </a:lnTo>
                  <a:lnTo>
                    <a:pt x="464" y="59"/>
                  </a:lnTo>
                  <a:lnTo>
                    <a:pt x="462" y="56"/>
                  </a:lnTo>
                  <a:lnTo>
                    <a:pt x="460" y="56"/>
                  </a:lnTo>
                  <a:lnTo>
                    <a:pt x="460" y="55"/>
                  </a:lnTo>
                  <a:lnTo>
                    <a:pt x="456" y="56"/>
                  </a:lnTo>
                  <a:lnTo>
                    <a:pt x="456" y="55"/>
                  </a:lnTo>
                  <a:lnTo>
                    <a:pt x="457" y="55"/>
                  </a:lnTo>
                  <a:lnTo>
                    <a:pt x="455" y="53"/>
                  </a:lnTo>
                  <a:lnTo>
                    <a:pt x="454" y="55"/>
                  </a:lnTo>
                  <a:lnTo>
                    <a:pt x="452" y="54"/>
                  </a:lnTo>
                  <a:lnTo>
                    <a:pt x="451" y="55"/>
                  </a:lnTo>
                  <a:lnTo>
                    <a:pt x="450" y="55"/>
                  </a:lnTo>
                  <a:lnTo>
                    <a:pt x="449" y="54"/>
                  </a:lnTo>
                  <a:lnTo>
                    <a:pt x="446" y="51"/>
                  </a:lnTo>
                  <a:lnTo>
                    <a:pt x="446" y="50"/>
                  </a:lnTo>
                  <a:lnTo>
                    <a:pt x="446" y="46"/>
                  </a:lnTo>
                  <a:lnTo>
                    <a:pt x="445" y="39"/>
                  </a:lnTo>
                  <a:lnTo>
                    <a:pt x="446" y="38"/>
                  </a:lnTo>
                  <a:lnTo>
                    <a:pt x="446" y="36"/>
                  </a:lnTo>
                  <a:lnTo>
                    <a:pt x="444" y="36"/>
                  </a:lnTo>
                  <a:lnTo>
                    <a:pt x="443" y="34"/>
                  </a:lnTo>
                  <a:lnTo>
                    <a:pt x="443" y="33"/>
                  </a:lnTo>
                  <a:lnTo>
                    <a:pt x="441" y="30"/>
                  </a:lnTo>
                  <a:lnTo>
                    <a:pt x="440" y="28"/>
                  </a:lnTo>
                  <a:lnTo>
                    <a:pt x="438" y="30"/>
                  </a:lnTo>
                  <a:lnTo>
                    <a:pt x="434" y="29"/>
                  </a:lnTo>
                  <a:lnTo>
                    <a:pt x="432" y="31"/>
                  </a:lnTo>
                  <a:lnTo>
                    <a:pt x="431" y="31"/>
                  </a:lnTo>
                  <a:lnTo>
                    <a:pt x="429" y="33"/>
                  </a:lnTo>
                  <a:lnTo>
                    <a:pt x="429" y="35"/>
                  </a:lnTo>
                  <a:lnTo>
                    <a:pt x="428" y="36"/>
                  </a:lnTo>
                  <a:lnTo>
                    <a:pt x="426" y="34"/>
                  </a:lnTo>
                  <a:lnTo>
                    <a:pt x="426" y="33"/>
                  </a:lnTo>
                  <a:lnTo>
                    <a:pt x="423" y="33"/>
                  </a:lnTo>
                  <a:lnTo>
                    <a:pt x="422" y="31"/>
                  </a:lnTo>
                  <a:lnTo>
                    <a:pt x="420" y="26"/>
                  </a:lnTo>
                  <a:lnTo>
                    <a:pt x="420" y="25"/>
                  </a:lnTo>
                  <a:lnTo>
                    <a:pt x="419" y="24"/>
                  </a:lnTo>
                  <a:lnTo>
                    <a:pt x="418" y="25"/>
                  </a:lnTo>
                  <a:lnTo>
                    <a:pt x="417" y="23"/>
                  </a:lnTo>
                  <a:lnTo>
                    <a:pt x="416" y="24"/>
                  </a:lnTo>
                  <a:lnTo>
                    <a:pt x="416" y="22"/>
                  </a:lnTo>
                  <a:lnTo>
                    <a:pt x="415" y="21"/>
                  </a:lnTo>
                  <a:lnTo>
                    <a:pt x="415" y="15"/>
                  </a:lnTo>
                  <a:lnTo>
                    <a:pt x="415" y="14"/>
                  </a:lnTo>
                  <a:lnTo>
                    <a:pt x="416" y="11"/>
                  </a:lnTo>
                  <a:lnTo>
                    <a:pt x="416" y="8"/>
                  </a:lnTo>
                  <a:lnTo>
                    <a:pt x="415" y="8"/>
                  </a:lnTo>
                  <a:lnTo>
                    <a:pt x="414" y="7"/>
                  </a:lnTo>
                  <a:lnTo>
                    <a:pt x="414" y="2"/>
                  </a:lnTo>
                  <a:lnTo>
                    <a:pt x="414" y="0"/>
                  </a:lnTo>
                  <a:lnTo>
                    <a:pt x="407" y="2"/>
                  </a:lnTo>
                  <a:lnTo>
                    <a:pt x="395" y="2"/>
                  </a:lnTo>
                  <a:lnTo>
                    <a:pt x="390" y="3"/>
                  </a:lnTo>
                  <a:lnTo>
                    <a:pt x="383" y="3"/>
                  </a:lnTo>
                  <a:lnTo>
                    <a:pt x="379" y="5"/>
                  </a:lnTo>
                  <a:lnTo>
                    <a:pt x="375" y="4"/>
                  </a:lnTo>
                  <a:lnTo>
                    <a:pt x="373" y="5"/>
                  </a:lnTo>
                  <a:lnTo>
                    <a:pt x="369" y="8"/>
                  </a:lnTo>
                  <a:lnTo>
                    <a:pt x="367" y="11"/>
                  </a:lnTo>
                  <a:lnTo>
                    <a:pt x="363" y="12"/>
                  </a:lnTo>
                  <a:lnTo>
                    <a:pt x="363" y="20"/>
                  </a:lnTo>
                  <a:lnTo>
                    <a:pt x="363" y="22"/>
                  </a:lnTo>
                  <a:lnTo>
                    <a:pt x="360" y="25"/>
                  </a:lnTo>
                  <a:lnTo>
                    <a:pt x="361" y="31"/>
                  </a:lnTo>
                  <a:lnTo>
                    <a:pt x="358" y="37"/>
                  </a:lnTo>
                  <a:lnTo>
                    <a:pt x="361" y="39"/>
                  </a:lnTo>
                  <a:lnTo>
                    <a:pt x="359" y="40"/>
                  </a:lnTo>
                  <a:lnTo>
                    <a:pt x="357" y="51"/>
                  </a:lnTo>
                  <a:lnTo>
                    <a:pt x="358" y="54"/>
                  </a:lnTo>
                  <a:lnTo>
                    <a:pt x="357" y="55"/>
                  </a:lnTo>
                  <a:lnTo>
                    <a:pt x="355" y="59"/>
                  </a:lnTo>
                  <a:lnTo>
                    <a:pt x="355" y="63"/>
                  </a:lnTo>
                  <a:lnTo>
                    <a:pt x="357" y="65"/>
                  </a:lnTo>
                  <a:lnTo>
                    <a:pt x="357" y="67"/>
                  </a:lnTo>
                  <a:lnTo>
                    <a:pt x="360" y="68"/>
                  </a:lnTo>
                  <a:lnTo>
                    <a:pt x="360" y="72"/>
                  </a:lnTo>
                  <a:lnTo>
                    <a:pt x="355" y="67"/>
                  </a:lnTo>
                  <a:lnTo>
                    <a:pt x="351" y="69"/>
                  </a:lnTo>
                  <a:lnTo>
                    <a:pt x="351" y="73"/>
                  </a:lnTo>
                  <a:lnTo>
                    <a:pt x="349" y="76"/>
                  </a:lnTo>
                  <a:lnTo>
                    <a:pt x="345" y="79"/>
                  </a:lnTo>
                  <a:lnTo>
                    <a:pt x="340" y="82"/>
                  </a:lnTo>
                  <a:lnTo>
                    <a:pt x="333" y="85"/>
                  </a:lnTo>
                  <a:lnTo>
                    <a:pt x="327" y="89"/>
                  </a:lnTo>
                  <a:lnTo>
                    <a:pt x="321" y="89"/>
                  </a:lnTo>
                  <a:lnTo>
                    <a:pt x="316" y="91"/>
                  </a:lnTo>
                  <a:lnTo>
                    <a:pt x="313" y="91"/>
                  </a:lnTo>
                  <a:lnTo>
                    <a:pt x="301" y="92"/>
                  </a:lnTo>
                  <a:lnTo>
                    <a:pt x="296" y="95"/>
                  </a:lnTo>
                  <a:lnTo>
                    <a:pt x="279" y="102"/>
                  </a:lnTo>
                  <a:lnTo>
                    <a:pt x="277" y="104"/>
                  </a:lnTo>
                  <a:lnTo>
                    <a:pt x="277" y="107"/>
                  </a:lnTo>
                  <a:lnTo>
                    <a:pt x="272" y="114"/>
                  </a:lnTo>
                  <a:lnTo>
                    <a:pt x="271" y="117"/>
                  </a:lnTo>
                  <a:lnTo>
                    <a:pt x="273" y="121"/>
                  </a:lnTo>
                  <a:lnTo>
                    <a:pt x="274" y="122"/>
                  </a:lnTo>
                  <a:lnTo>
                    <a:pt x="284" y="124"/>
                  </a:lnTo>
                  <a:lnTo>
                    <a:pt x="288" y="126"/>
                  </a:lnTo>
                  <a:lnTo>
                    <a:pt x="285" y="127"/>
                  </a:lnTo>
                  <a:lnTo>
                    <a:pt x="281" y="127"/>
                  </a:lnTo>
                  <a:lnTo>
                    <a:pt x="277" y="127"/>
                  </a:lnTo>
                  <a:lnTo>
                    <a:pt x="273" y="127"/>
                  </a:lnTo>
                  <a:lnTo>
                    <a:pt x="262" y="132"/>
                  </a:lnTo>
                  <a:lnTo>
                    <a:pt x="251" y="134"/>
                  </a:lnTo>
                  <a:lnTo>
                    <a:pt x="247" y="131"/>
                  </a:lnTo>
                  <a:lnTo>
                    <a:pt x="244" y="128"/>
                  </a:lnTo>
                  <a:lnTo>
                    <a:pt x="232" y="127"/>
                  </a:lnTo>
                  <a:lnTo>
                    <a:pt x="223" y="124"/>
                  </a:lnTo>
                  <a:lnTo>
                    <a:pt x="217" y="121"/>
                  </a:lnTo>
                  <a:lnTo>
                    <a:pt x="210" y="121"/>
                  </a:lnTo>
                  <a:lnTo>
                    <a:pt x="208" y="123"/>
                  </a:lnTo>
                  <a:lnTo>
                    <a:pt x="207" y="122"/>
                  </a:lnTo>
                  <a:lnTo>
                    <a:pt x="204" y="121"/>
                  </a:lnTo>
                  <a:lnTo>
                    <a:pt x="206" y="117"/>
                  </a:lnTo>
                  <a:lnTo>
                    <a:pt x="204" y="113"/>
                  </a:lnTo>
                  <a:lnTo>
                    <a:pt x="201" y="108"/>
                  </a:lnTo>
                  <a:lnTo>
                    <a:pt x="200" y="105"/>
                  </a:lnTo>
                  <a:lnTo>
                    <a:pt x="202" y="102"/>
                  </a:lnTo>
                  <a:lnTo>
                    <a:pt x="204" y="100"/>
                  </a:lnTo>
                  <a:lnTo>
                    <a:pt x="205" y="95"/>
                  </a:lnTo>
                  <a:lnTo>
                    <a:pt x="202" y="92"/>
                  </a:lnTo>
                  <a:lnTo>
                    <a:pt x="198" y="91"/>
                  </a:lnTo>
                  <a:lnTo>
                    <a:pt x="194" y="91"/>
                  </a:lnTo>
                  <a:lnTo>
                    <a:pt x="190" y="93"/>
                  </a:lnTo>
                  <a:lnTo>
                    <a:pt x="188" y="93"/>
                  </a:lnTo>
                  <a:lnTo>
                    <a:pt x="185" y="94"/>
                  </a:lnTo>
                  <a:lnTo>
                    <a:pt x="184" y="92"/>
                  </a:lnTo>
                  <a:lnTo>
                    <a:pt x="177" y="89"/>
                  </a:lnTo>
                  <a:lnTo>
                    <a:pt x="175" y="87"/>
                  </a:lnTo>
                  <a:lnTo>
                    <a:pt x="173" y="86"/>
                  </a:lnTo>
                  <a:lnTo>
                    <a:pt x="172" y="85"/>
                  </a:lnTo>
                  <a:lnTo>
                    <a:pt x="170" y="85"/>
                  </a:lnTo>
                  <a:lnTo>
                    <a:pt x="169" y="88"/>
                  </a:lnTo>
                  <a:lnTo>
                    <a:pt x="173" y="91"/>
                  </a:lnTo>
                  <a:lnTo>
                    <a:pt x="173" y="92"/>
                  </a:lnTo>
                  <a:lnTo>
                    <a:pt x="173" y="96"/>
                  </a:lnTo>
                  <a:lnTo>
                    <a:pt x="173" y="98"/>
                  </a:lnTo>
                  <a:lnTo>
                    <a:pt x="170" y="101"/>
                  </a:lnTo>
                  <a:lnTo>
                    <a:pt x="172" y="105"/>
                  </a:lnTo>
                  <a:lnTo>
                    <a:pt x="172" y="115"/>
                  </a:lnTo>
                  <a:lnTo>
                    <a:pt x="174" y="116"/>
                  </a:lnTo>
                  <a:lnTo>
                    <a:pt x="178" y="123"/>
                  </a:lnTo>
                  <a:lnTo>
                    <a:pt x="178" y="129"/>
                  </a:lnTo>
                  <a:lnTo>
                    <a:pt x="182" y="128"/>
                  </a:lnTo>
                  <a:lnTo>
                    <a:pt x="181" y="130"/>
                  </a:lnTo>
                  <a:lnTo>
                    <a:pt x="178" y="142"/>
                  </a:lnTo>
                  <a:lnTo>
                    <a:pt x="178" y="147"/>
                  </a:lnTo>
                  <a:lnTo>
                    <a:pt x="180" y="145"/>
                  </a:lnTo>
                  <a:lnTo>
                    <a:pt x="178" y="160"/>
                  </a:lnTo>
                  <a:lnTo>
                    <a:pt x="176" y="162"/>
                  </a:lnTo>
                  <a:lnTo>
                    <a:pt x="177" y="164"/>
                  </a:lnTo>
                  <a:lnTo>
                    <a:pt x="176" y="169"/>
                  </a:lnTo>
                  <a:lnTo>
                    <a:pt x="179" y="177"/>
                  </a:lnTo>
                  <a:lnTo>
                    <a:pt x="184" y="177"/>
                  </a:lnTo>
                  <a:lnTo>
                    <a:pt x="185" y="181"/>
                  </a:lnTo>
                  <a:lnTo>
                    <a:pt x="182" y="180"/>
                  </a:lnTo>
                  <a:lnTo>
                    <a:pt x="178" y="180"/>
                  </a:lnTo>
                  <a:lnTo>
                    <a:pt x="175" y="179"/>
                  </a:lnTo>
                  <a:lnTo>
                    <a:pt x="167" y="180"/>
                  </a:lnTo>
                  <a:lnTo>
                    <a:pt x="163" y="179"/>
                  </a:lnTo>
                  <a:lnTo>
                    <a:pt x="161" y="177"/>
                  </a:lnTo>
                  <a:lnTo>
                    <a:pt x="160" y="174"/>
                  </a:lnTo>
                  <a:lnTo>
                    <a:pt x="162" y="173"/>
                  </a:lnTo>
                  <a:lnTo>
                    <a:pt x="161" y="171"/>
                  </a:lnTo>
                  <a:lnTo>
                    <a:pt x="158" y="172"/>
                  </a:lnTo>
                  <a:lnTo>
                    <a:pt x="155" y="170"/>
                  </a:lnTo>
                  <a:lnTo>
                    <a:pt x="152" y="173"/>
                  </a:lnTo>
                  <a:lnTo>
                    <a:pt x="151" y="174"/>
                  </a:lnTo>
                  <a:lnTo>
                    <a:pt x="153" y="183"/>
                  </a:lnTo>
                  <a:lnTo>
                    <a:pt x="150" y="180"/>
                  </a:lnTo>
                  <a:lnTo>
                    <a:pt x="149" y="175"/>
                  </a:lnTo>
                  <a:lnTo>
                    <a:pt x="145" y="175"/>
                  </a:lnTo>
                  <a:lnTo>
                    <a:pt x="141" y="178"/>
                  </a:lnTo>
                  <a:lnTo>
                    <a:pt x="139" y="173"/>
                  </a:lnTo>
                  <a:lnTo>
                    <a:pt x="136" y="174"/>
                  </a:lnTo>
                  <a:lnTo>
                    <a:pt x="136" y="169"/>
                  </a:lnTo>
                  <a:lnTo>
                    <a:pt x="131" y="172"/>
                  </a:lnTo>
                  <a:lnTo>
                    <a:pt x="128" y="171"/>
                  </a:lnTo>
                  <a:lnTo>
                    <a:pt x="126" y="174"/>
                  </a:lnTo>
                  <a:lnTo>
                    <a:pt x="123" y="174"/>
                  </a:lnTo>
                  <a:lnTo>
                    <a:pt x="116" y="180"/>
                  </a:lnTo>
                  <a:lnTo>
                    <a:pt x="113" y="179"/>
                  </a:lnTo>
                  <a:lnTo>
                    <a:pt x="113" y="176"/>
                  </a:lnTo>
                  <a:lnTo>
                    <a:pt x="109" y="172"/>
                  </a:lnTo>
                  <a:lnTo>
                    <a:pt x="109" y="167"/>
                  </a:lnTo>
                  <a:lnTo>
                    <a:pt x="106" y="162"/>
                  </a:lnTo>
                  <a:lnTo>
                    <a:pt x="105" y="156"/>
                  </a:lnTo>
                  <a:lnTo>
                    <a:pt x="100" y="154"/>
                  </a:lnTo>
                  <a:lnTo>
                    <a:pt x="101" y="153"/>
                  </a:lnTo>
                  <a:lnTo>
                    <a:pt x="101" y="151"/>
                  </a:lnTo>
                  <a:lnTo>
                    <a:pt x="99" y="151"/>
                  </a:lnTo>
                  <a:lnTo>
                    <a:pt x="97" y="153"/>
                  </a:lnTo>
                  <a:lnTo>
                    <a:pt x="97" y="150"/>
                  </a:lnTo>
                  <a:lnTo>
                    <a:pt x="100" y="145"/>
                  </a:lnTo>
                  <a:lnTo>
                    <a:pt x="93" y="148"/>
                  </a:lnTo>
                  <a:lnTo>
                    <a:pt x="91" y="150"/>
                  </a:lnTo>
                  <a:lnTo>
                    <a:pt x="92" y="146"/>
                  </a:lnTo>
                  <a:lnTo>
                    <a:pt x="90" y="145"/>
                  </a:lnTo>
                  <a:lnTo>
                    <a:pt x="89" y="148"/>
                  </a:lnTo>
                  <a:lnTo>
                    <a:pt x="84" y="148"/>
                  </a:lnTo>
                  <a:lnTo>
                    <a:pt x="82" y="150"/>
                  </a:lnTo>
                  <a:lnTo>
                    <a:pt x="77" y="145"/>
                  </a:lnTo>
                  <a:lnTo>
                    <a:pt x="74" y="149"/>
                  </a:lnTo>
                  <a:lnTo>
                    <a:pt x="73" y="153"/>
                  </a:lnTo>
                  <a:lnTo>
                    <a:pt x="72" y="154"/>
                  </a:lnTo>
                  <a:lnTo>
                    <a:pt x="71" y="157"/>
                  </a:lnTo>
                  <a:lnTo>
                    <a:pt x="66" y="156"/>
                  </a:lnTo>
                  <a:lnTo>
                    <a:pt x="63" y="155"/>
                  </a:lnTo>
                  <a:lnTo>
                    <a:pt x="60" y="153"/>
                  </a:lnTo>
                  <a:lnTo>
                    <a:pt x="57" y="152"/>
                  </a:lnTo>
                  <a:lnTo>
                    <a:pt x="54" y="158"/>
                  </a:lnTo>
                  <a:lnTo>
                    <a:pt x="53" y="156"/>
                  </a:lnTo>
                  <a:lnTo>
                    <a:pt x="50" y="156"/>
                  </a:lnTo>
                  <a:lnTo>
                    <a:pt x="50" y="151"/>
                  </a:lnTo>
                  <a:lnTo>
                    <a:pt x="48" y="150"/>
                  </a:lnTo>
                  <a:lnTo>
                    <a:pt x="45" y="152"/>
                  </a:lnTo>
                  <a:lnTo>
                    <a:pt x="44" y="151"/>
                  </a:lnTo>
                  <a:lnTo>
                    <a:pt x="39" y="151"/>
                  </a:lnTo>
                  <a:lnTo>
                    <a:pt x="36" y="153"/>
                  </a:lnTo>
                  <a:lnTo>
                    <a:pt x="32" y="154"/>
                  </a:lnTo>
                  <a:lnTo>
                    <a:pt x="33" y="152"/>
                  </a:lnTo>
                  <a:lnTo>
                    <a:pt x="30" y="151"/>
                  </a:lnTo>
                  <a:lnTo>
                    <a:pt x="21" y="154"/>
                  </a:lnTo>
                  <a:lnTo>
                    <a:pt x="20" y="153"/>
                  </a:lnTo>
                  <a:lnTo>
                    <a:pt x="18" y="154"/>
                  </a:lnTo>
                  <a:lnTo>
                    <a:pt x="19" y="156"/>
                  </a:lnTo>
                  <a:lnTo>
                    <a:pt x="16" y="155"/>
                  </a:lnTo>
                  <a:lnTo>
                    <a:pt x="16" y="158"/>
                  </a:lnTo>
                  <a:lnTo>
                    <a:pt x="10" y="156"/>
                  </a:lnTo>
                  <a:lnTo>
                    <a:pt x="6" y="158"/>
                  </a:lnTo>
                  <a:lnTo>
                    <a:pt x="5" y="162"/>
                  </a:lnTo>
                  <a:lnTo>
                    <a:pt x="6" y="163"/>
                  </a:lnTo>
                  <a:lnTo>
                    <a:pt x="6" y="164"/>
                  </a:lnTo>
                  <a:lnTo>
                    <a:pt x="4" y="166"/>
                  </a:lnTo>
                  <a:lnTo>
                    <a:pt x="3" y="168"/>
                  </a:lnTo>
                  <a:lnTo>
                    <a:pt x="4" y="171"/>
                  </a:lnTo>
                  <a:lnTo>
                    <a:pt x="2" y="176"/>
                  </a:lnTo>
                  <a:lnTo>
                    <a:pt x="5" y="176"/>
                  </a:lnTo>
                  <a:lnTo>
                    <a:pt x="7" y="174"/>
                  </a:lnTo>
                  <a:lnTo>
                    <a:pt x="9" y="176"/>
                  </a:lnTo>
                  <a:lnTo>
                    <a:pt x="12" y="175"/>
                  </a:lnTo>
                  <a:lnTo>
                    <a:pt x="14" y="174"/>
                  </a:lnTo>
                  <a:lnTo>
                    <a:pt x="16" y="176"/>
                  </a:lnTo>
                  <a:lnTo>
                    <a:pt x="20" y="174"/>
                  </a:lnTo>
                  <a:lnTo>
                    <a:pt x="27" y="173"/>
                  </a:lnTo>
                  <a:lnTo>
                    <a:pt x="27" y="174"/>
                  </a:lnTo>
                  <a:lnTo>
                    <a:pt x="20" y="176"/>
                  </a:lnTo>
                  <a:lnTo>
                    <a:pt x="19" y="179"/>
                  </a:lnTo>
                  <a:lnTo>
                    <a:pt x="23" y="180"/>
                  </a:lnTo>
                  <a:lnTo>
                    <a:pt x="24" y="178"/>
                  </a:lnTo>
                  <a:lnTo>
                    <a:pt x="28" y="179"/>
                  </a:lnTo>
                  <a:lnTo>
                    <a:pt x="26" y="180"/>
                  </a:lnTo>
                  <a:lnTo>
                    <a:pt x="28" y="181"/>
                  </a:lnTo>
                  <a:lnTo>
                    <a:pt x="30" y="184"/>
                  </a:lnTo>
                  <a:lnTo>
                    <a:pt x="28" y="185"/>
                  </a:lnTo>
                  <a:lnTo>
                    <a:pt x="26" y="184"/>
                  </a:lnTo>
                  <a:lnTo>
                    <a:pt x="22" y="185"/>
                  </a:lnTo>
                  <a:lnTo>
                    <a:pt x="19" y="182"/>
                  </a:lnTo>
                  <a:lnTo>
                    <a:pt x="16" y="182"/>
                  </a:lnTo>
                  <a:lnTo>
                    <a:pt x="14" y="179"/>
                  </a:lnTo>
                  <a:lnTo>
                    <a:pt x="12" y="180"/>
                  </a:lnTo>
                  <a:lnTo>
                    <a:pt x="12" y="181"/>
                  </a:lnTo>
                  <a:lnTo>
                    <a:pt x="10" y="182"/>
                  </a:lnTo>
                  <a:lnTo>
                    <a:pt x="10" y="183"/>
                  </a:lnTo>
                  <a:lnTo>
                    <a:pt x="12" y="184"/>
                  </a:lnTo>
                  <a:lnTo>
                    <a:pt x="12" y="186"/>
                  </a:lnTo>
                  <a:lnTo>
                    <a:pt x="12" y="191"/>
                  </a:lnTo>
                  <a:lnTo>
                    <a:pt x="16" y="186"/>
                  </a:lnTo>
                  <a:lnTo>
                    <a:pt x="24" y="191"/>
                  </a:lnTo>
                  <a:lnTo>
                    <a:pt x="24" y="196"/>
                  </a:lnTo>
                  <a:lnTo>
                    <a:pt x="24" y="198"/>
                  </a:lnTo>
                  <a:lnTo>
                    <a:pt x="20" y="198"/>
                  </a:lnTo>
                  <a:lnTo>
                    <a:pt x="2" y="199"/>
                  </a:lnTo>
                  <a:lnTo>
                    <a:pt x="0" y="202"/>
                  </a:lnTo>
                  <a:lnTo>
                    <a:pt x="7" y="205"/>
                  </a:lnTo>
                  <a:lnTo>
                    <a:pt x="10" y="204"/>
                  </a:lnTo>
                  <a:lnTo>
                    <a:pt x="15" y="211"/>
                  </a:lnTo>
                  <a:lnTo>
                    <a:pt x="17" y="216"/>
                  </a:lnTo>
                  <a:lnTo>
                    <a:pt x="17" y="221"/>
                  </a:lnTo>
                  <a:lnTo>
                    <a:pt x="15" y="222"/>
                  </a:lnTo>
                  <a:lnTo>
                    <a:pt x="15" y="224"/>
                  </a:lnTo>
                  <a:lnTo>
                    <a:pt x="23" y="226"/>
                  </a:lnTo>
                  <a:lnTo>
                    <a:pt x="26" y="222"/>
                  </a:lnTo>
                  <a:lnTo>
                    <a:pt x="26" y="217"/>
                  </a:lnTo>
                  <a:lnTo>
                    <a:pt x="28" y="222"/>
                  </a:lnTo>
                  <a:lnTo>
                    <a:pt x="30" y="222"/>
                  </a:lnTo>
                  <a:lnTo>
                    <a:pt x="30" y="216"/>
                  </a:lnTo>
                  <a:lnTo>
                    <a:pt x="33" y="212"/>
                  </a:lnTo>
                  <a:lnTo>
                    <a:pt x="32" y="216"/>
                  </a:lnTo>
                  <a:lnTo>
                    <a:pt x="33" y="222"/>
                  </a:lnTo>
                  <a:lnTo>
                    <a:pt x="36" y="223"/>
                  </a:lnTo>
                  <a:lnTo>
                    <a:pt x="36" y="221"/>
                  </a:lnTo>
                  <a:lnTo>
                    <a:pt x="38" y="220"/>
                  </a:lnTo>
                  <a:lnTo>
                    <a:pt x="42" y="228"/>
                  </a:lnTo>
                  <a:lnTo>
                    <a:pt x="47" y="230"/>
                  </a:lnTo>
                  <a:lnTo>
                    <a:pt x="48" y="227"/>
                  </a:lnTo>
                  <a:lnTo>
                    <a:pt x="48" y="229"/>
                  </a:lnTo>
                  <a:lnTo>
                    <a:pt x="51" y="228"/>
                  </a:lnTo>
                  <a:lnTo>
                    <a:pt x="50" y="230"/>
                  </a:lnTo>
                  <a:lnTo>
                    <a:pt x="52" y="233"/>
                  </a:lnTo>
                  <a:lnTo>
                    <a:pt x="53" y="232"/>
                  </a:lnTo>
                  <a:lnTo>
                    <a:pt x="58" y="234"/>
                  </a:lnTo>
                  <a:lnTo>
                    <a:pt x="60" y="238"/>
                  </a:lnTo>
                  <a:lnTo>
                    <a:pt x="62" y="241"/>
                  </a:lnTo>
                  <a:lnTo>
                    <a:pt x="66" y="241"/>
                  </a:lnTo>
                  <a:lnTo>
                    <a:pt x="66" y="238"/>
                  </a:lnTo>
                  <a:lnTo>
                    <a:pt x="71" y="236"/>
                  </a:lnTo>
                  <a:lnTo>
                    <a:pt x="72" y="236"/>
                  </a:lnTo>
                  <a:lnTo>
                    <a:pt x="71" y="239"/>
                  </a:lnTo>
                  <a:lnTo>
                    <a:pt x="67" y="243"/>
                  </a:lnTo>
                  <a:lnTo>
                    <a:pt x="70" y="245"/>
                  </a:lnTo>
                  <a:lnTo>
                    <a:pt x="72" y="247"/>
                  </a:lnTo>
                  <a:lnTo>
                    <a:pt x="73" y="245"/>
                  </a:lnTo>
                  <a:lnTo>
                    <a:pt x="77" y="241"/>
                  </a:lnTo>
                  <a:lnTo>
                    <a:pt x="78" y="244"/>
                  </a:lnTo>
                  <a:lnTo>
                    <a:pt x="76" y="246"/>
                  </a:lnTo>
                  <a:lnTo>
                    <a:pt x="75" y="250"/>
                  </a:lnTo>
                  <a:lnTo>
                    <a:pt x="77" y="252"/>
                  </a:lnTo>
                  <a:lnTo>
                    <a:pt x="75" y="261"/>
                  </a:lnTo>
                  <a:lnTo>
                    <a:pt x="76" y="263"/>
                  </a:lnTo>
                  <a:lnTo>
                    <a:pt x="78" y="263"/>
                  </a:lnTo>
                  <a:lnTo>
                    <a:pt x="77" y="259"/>
                  </a:lnTo>
                  <a:lnTo>
                    <a:pt x="78" y="255"/>
                  </a:lnTo>
                  <a:lnTo>
                    <a:pt x="82" y="256"/>
                  </a:lnTo>
                  <a:lnTo>
                    <a:pt x="85" y="258"/>
                  </a:lnTo>
                  <a:lnTo>
                    <a:pt x="86" y="257"/>
                  </a:lnTo>
                  <a:lnTo>
                    <a:pt x="84" y="252"/>
                  </a:lnTo>
                  <a:lnTo>
                    <a:pt x="86" y="252"/>
                  </a:lnTo>
                  <a:lnTo>
                    <a:pt x="89" y="256"/>
                  </a:lnTo>
                  <a:lnTo>
                    <a:pt x="91" y="256"/>
                  </a:lnTo>
                  <a:lnTo>
                    <a:pt x="91" y="253"/>
                  </a:lnTo>
                  <a:lnTo>
                    <a:pt x="94" y="254"/>
                  </a:lnTo>
                  <a:lnTo>
                    <a:pt x="97" y="253"/>
                  </a:lnTo>
                  <a:lnTo>
                    <a:pt x="97" y="256"/>
                  </a:lnTo>
                  <a:lnTo>
                    <a:pt x="99" y="256"/>
                  </a:lnTo>
                  <a:lnTo>
                    <a:pt x="101" y="255"/>
                  </a:lnTo>
                  <a:lnTo>
                    <a:pt x="101" y="257"/>
                  </a:lnTo>
                  <a:lnTo>
                    <a:pt x="100" y="258"/>
                  </a:lnTo>
                  <a:lnTo>
                    <a:pt x="98" y="258"/>
                  </a:lnTo>
                  <a:lnTo>
                    <a:pt x="98" y="261"/>
                  </a:lnTo>
                  <a:lnTo>
                    <a:pt x="96" y="261"/>
                  </a:lnTo>
                  <a:lnTo>
                    <a:pt x="89" y="259"/>
                  </a:lnTo>
                  <a:lnTo>
                    <a:pt x="88" y="261"/>
                  </a:lnTo>
                  <a:lnTo>
                    <a:pt x="91" y="262"/>
                  </a:lnTo>
                  <a:lnTo>
                    <a:pt x="92" y="266"/>
                  </a:lnTo>
                  <a:lnTo>
                    <a:pt x="95" y="264"/>
                  </a:lnTo>
                  <a:lnTo>
                    <a:pt x="96" y="264"/>
                  </a:lnTo>
                  <a:lnTo>
                    <a:pt x="99" y="266"/>
                  </a:lnTo>
                  <a:lnTo>
                    <a:pt x="101" y="264"/>
                  </a:lnTo>
                  <a:lnTo>
                    <a:pt x="102" y="264"/>
                  </a:lnTo>
                  <a:lnTo>
                    <a:pt x="102" y="266"/>
                  </a:lnTo>
                  <a:lnTo>
                    <a:pt x="109" y="264"/>
                  </a:lnTo>
                  <a:lnTo>
                    <a:pt x="116" y="267"/>
                  </a:lnTo>
                  <a:lnTo>
                    <a:pt x="113" y="269"/>
                  </a:lnTo>
                  <a:lnTo>
                    <a:pt x="109" y="269"/>
                  </a:lnTo>
                  <a:lnTo>
                    <a:pt x="108" y="270"/>
                  </a:lnTo>
                  <a:lnTo>
                    <a:pt x="112" y="272"/>
                  </a:lnTo>
                  <a:lnTo>
                    <a:pt x="110" y="275"/>
                  </a:lnTo>
                  <a:lnTo>
                    <a:pt x="105" y="276"/>
                  </a:lnTo>
                  <a:lnTo>
                    <a:pt x="105" y="277"/>
                  </a:lnTo>
                  <a:lnTo>
                    <a:pt x="106" y="278"/>
                  </a:lnTo>
                  <a:lnTo>
                    <a:pt x="108" y="284"/>
                  </a:lnTo>
                  <a:lnTo>
                    <a:pt x="105" y="284"/>
                  </a:lnTo>
                  <a:lnTo>
                    <a:pt x="107" y="287"/>
                  </a:lnTo>
                  <a:lnTo>
                    <a:pt x="109" y="288"/>
                  </a:lnTo>
                  <a:lnTo>
                    <a:pt x="112" y="287"/>
                  </a:lnTo>
                  <a:lnTo>
                    <a:pt x="113" y="289"/>
                  </a:lnTo>
                  <a:lnTo>
                    <a:pt x="116" y="291"/>
                  </a:lnTo>
                  <a:lnTo>
                    <a:pt x="119" y="289"/>
                  </a:lnTo>
                  <a:lnTo>
                    <a:pt x="124" y="286"/>
                  </a:lnTo>
                  <a:lnTo>
                    <a:pt x="134" y="287"/>
                  </a:lnTo>
                  <a:lnTo>
                    <a:pt x="139" y="290"/>
                  </a:lnTo>
                  <a:lnTo>
                    <a:pt x="139" y="293"/>
                  </a:lnTo>
                  <a:lnTo>
                    <a:pt x="133" y="290"/>
                  </a:lnTo>
                  <a:lnTo>
                    <a:pt x="128" y="289"/>
                  </a:lnTo>
                  <a:lnTo>
                    <a:pt x="124" y="290"/>
                  </a:lnTo>
                  <a:lnTo>
                    <a:pt x="123" y="292"/>
                  </a:lnTo>
                  <a:lnTo>
                    <a:pt x="123" y="294"/>
                  </a:lnTo>
                  <a:lnTo>
                    <a:pt x="123" y="297"/>
                  </a:lnTo>
                  <a:lnTo>
                    <a:pt x="121" y="299"/>
                  </a:lnTo>
                  <a:lnTo>
                    <a:pt x="119" y="299"/>
                  </a:lnTo>
                  <a:lnTo>
                    <a:pt x="118" y="300"/>
                  </a:lnTo>
                  <a:lnTo>
                    <a:pt x="121" y="303"/>
                  </a:lnTo>
                  <a:lnTo>
                    <a:pt x="126" y="304"/>
                  </a:lnTo>
                  <a:lnTo>
                    <a:pt x="129" y="312"/>
                  </a:lnTo>
                  <a:lnTo>
                    <a:pt x="127" y="315"/>
                  </a:lnTo>
                  <a:lnTo>
                    <a:pt x="126" y="317"/>
                  </a:lnTo>
                  <a:lnTo>
                    <a:pt x="123" y="319"/>
                  </a:lnTo>
                  <a:lnTo>
                    <a:pt x="121" y="322"/>
                  </a:lnTo>
                  <a:lnTo>
                    <a:pt x="119" y="323"/>
                  </a:lnTo>
                  <a:lnTo>
                    <a:pt x="119" y="329"/>
                  </a:lnTo>
                  <a:lnTo>
                    <a:pt x="123" y="333"/>
                  </a:lnTo>
                  <a:lnTo>
                    <a:pt x="126" y="336"/>
                  </a:lnTo>
                  <a:lnTo>
                    <a:pt x="125" y="340"/>
                  </a:lnTo>
                  <a:lnTo>
                    <a:pt x="127" y="341"/>
                  </a:lnTo>
                  <a:lnTo>
                    <a:pt x="131" y="347"/>
                  </a:lnTo>
                  <a:lnTo>
                    <a:pt x="131" y="353"/>
                  </a:lnTo>
                  <a:lnTo>
                    <a:pt x="132" y="359"/>
                  </a:lnTo>
                  <a:lnTo>
                    <a:pt x="135" y="359"/>
                  </a:lnTo>
                  <a:lnTo>
                    <a:pt x="135" y="361"/>
                  </a:lnTo>
                  <a:lnTo>
                    <a:pt x="139" y="364"/>
                  </a:lnTo>
                  <a:lnTo>
                    <a:pt x="141" y="364"/>
                  </a:lnTo>
                  <a:lnTo>
                    <a:pt x="142" y="366"/>
                  </a:lnTo>
                  <a:lnTo>
                    <a:pt x="140" y="366"/>
                  </a:lnTo>
                  <a:lnTo>
                    <a:pt x="142" y="367"/>
                  </a:lnTo>
                  <a:lnTo>
                    <a:pt x="147" y="369"/>
                  </a:lnTo>
                  <a:lnTo>
                    <a:pt x="149" y="374"/>
                  </a:lnTo>
                  <a:lnTo>
                    <a:pt x="155" y="376"/>
                  </a:lnTo>
                  <a:lnTo>
                    <a:pt x="158" y="379"/>
                  </a:lnTo>
                  <a:lnTo>
                    <a:pt x="158" y="378"/>
                  </a:lnTo>
                  <a:lnTo>
                    <a:pt x="162" y="382"/>
                  </a:lnTo>
                  <a:lnTo>
                    <a:pt x="162" y="380"/>
                  </a:lnTo>
                  <a:lnTo>
                    <a:pt x="163" y="379"/>
                  </a:lnTo>
                  <a:lnTo>
                    <a:pt x="167" y="379"/>
                  </a:lnTo>
                  <a:lnTo>
                    <a:pt x="167" y="383"/>
                  </a:lnTo>
                  <a:lnTo>
                    <a:pt x="165" y="385"/>
                  </a:lnTo>
                  <a:lnTo>
                    <a:pt x="161" y="387"/>
                  </a:lnTo>
                  <a:lnTo>
                    <a:pt x="160" y="392"/>
                  </a:lnTo>
                  <a:lnTo>
                    <a:pt x="163" y="393"/>
                  </a:lnTo>
                  <a:lnTo>
                    <a:pt x="167" y="402"/>
                  </a:lnTo>
                  <a:lnTo>
                    <a:pt x="167" y="406"/>
                  </a:lnTo>
                  <a:lnTo>
                    <a:pt x="163" y="406"/>
                  </a:lnTo>
                  <a:lnTo>
                    <a:pt x="166" y="410"/>
                  </a:lnTo>
                  <a:lnTo>
                    <a:pt x="164" y="411"/>
                  </a:lnTo>
                  <a:lnTo>
                    <a:pt x="165" y="412"/>
                  </a:lnTo>
                  <a:lnTo>
                    <a:pt x="162" y="418"/>
                  </a:lnTo>
                  <a:lnTo>
                    <a:pt x="159" y="418"/>
                  </a:lnTo>
                  <a:lnTo>
                    <a:pt x="159" y="421"/>
                  </a:lnTo>
                  <a:lnTo>
                    <a:pt x="161" y="423"/>
                  </a:lnTo>
                  <a:lnTo>
                    <a:pt x="165" y="427"/>
                  </a:lnTo>
                  <a:lnTo>
                    <a:pt x="163" y="427"/>
                  </a:lnTo>
                  <a:lnTo>
                    <a:pt x="161" y="424"/>
                  </a:lnTo>
                  <a:lnTo>
                    <a:pt x="159" y="423"/>
                  </a:lnTo>
                  <a:lnTo>
                    <a:pt x="154" y="424"/>
                  </a:lnTo>
                  <a:lnTo>
                    <a:pt x="154" y="433"/>
                  </a:lnTo>
                  <a:lnTo>
                    <a:pt x="158" y="436"/>
                  </a:lnTo>
                  <a:lnTo>
                    <a:pt x="164" y="440"/>
                  </a:lnTo>
                  <a:lnTo>
                    <a:pt x="166" y="443"/>
                  </a:lnTo>
                  <a:lnTo>
                    <a:pt x="171" y="448"/>
                  </a:lnTo>
                  <a:lnTo>
                    <a:pt x="174" y="454"/>
                  </a:lnTo>
                  <a:lnTo>
                    <a:pt x="177" y="460"/>
                  </a:lnTo>
                  <a:lnTo>
                    <a:pt x="177" y="467"/>
                  </a:lnTo>
                  <a:lnTo>
                    <a:pt x="178" y="488"/>
                  </a:lnTo>
                  <a:lnTo>
                    <a:pt x="179" y="490"/>
                  </a:lnTo>
                  <a:lnTo>
                    <a:pt x="183" y="492"/>
                  </a:lnTo>
                  <a:lnTo>
                    <a:pt x="185" y="496"/>
                  </a:lnTo>
                  <a:lnTo>
                    <a:pt x="181" y="495"/>
                  </a:lnTo>
                  <a:lnTo>
                    <a:pt x="177" y="493"/>
                  </a:lnTo>
                  <a:lnTo>
                    <a:pt x="174" y="486"/>
                  </a:lnTo>
                  <a:lnTo>
                    <a:pt x="173" y="483"/>
                  </a:lnTo>
                  <a:lnTo>
                    <a:pt x="172" y="465"/>
                  </a:lnTo>
                  <a:lnTo>
                    <a:pt x="171" y="462"/>
                  </a:lnTo>
                  <a:lnTo>
                    <a:pt x="167" y="457"/>
                  </a:lnTo>
                  <a:lnTo>
                    <a:pt x="166" y="454"/>
                  </a:lnTo>
                  <a:lnTo>
                    <a:pt x="160" y="447"/>
                  </a:lnTo>
                  <a:lnTo>
                    <a:pt x="160" y="443"/>
                  </a:lnTo>
                  <a:lnTo>
                    <a:pt x="156" y="446"/>
                  </a:lnTo>
                  <a:lnTo>
                    <a:pt x="149" y="478"/>
                  </a:lnTo>
                  <a:lnTo>
                    <a:pt x="136" y="519"/>
                  </a:lnTo>
                  <a:lnTo>
                    <a:pt x="137" y="520"/>
                  </a:lnTo>
                  <a:lnTo>
                    <a:pt x="138" y="519"/>
                  </a:lnTo>
                  <a:lnTo>
                    <a:pt x="138" y="517"/>
                  </a:lnTo>
                  <a:lnTo>
                    <a:pt x="140" y="515"/>
                  </a:lnTo>
                  <a:lnTo>
                    <a:pt x="143" y="512"/>
                  </a:lnTo>
                  <a:lnTo>
                    <a:pt x="143" y="511"/>
                  </a:lnTo>
                  <a:lnTo>
                    <a:pt x="145" y="510"/>
                  </a:lnTo>
                  <a:lnTo>
                    <a:pt x="149" y="516"/>
                  </a:lnTo>
                  <a:lnTo>
                    <a:pt x="150" y="519"/>
                  </a:lnTo>
                  <a:lnTo>
                    <a:pt x="147" y="520"/>
                  </a:lnTo>
                  <a:lnTo>
                    <a:pt x="143" y="520"/>
                  </a:lnTo>
                  <a:lnTo>
                    <a:pt x="143" y="519"/>
                  </a:lnTo>
                  <a:lnTo>
                    <a:pt x="140" y="520"/>
                  </a:lnTo>
                  <a:lnTo>
                    <a:pt x="139" y="523"/>
                  </a:lnTo>
                  <a:lnTo>
                    <a:pt x="136" y="528"/>
                  </a:lnTo>
                  <a:lnTo>
                    <a:pt x="135" y="535"/>
                  </a:lnTo>
                  <a:lnTo>
                    <a:pt x="128" y="555"/>
                  </a:lnTo>
                  <a:lnTo>
                    <a:pt x="123" y="572"/>
                  </a:lnTo>
                  <a:lnTo>
                    <a:pt x="113" y="596"/>
                  </a:lnTo>
                  <a:lnTo>
                    <a:pt x="111" y="604"/>
                  </a:lnTo>
                  <a:lnTo>
                    <a:pt x="107" y="610"/>
                  </a:lnTo>
                  <a:lnTo>
                    <a:pt x="103" y="614"/>
                  </a:lnTo>
                  <a:lnTo>
                    <a:pt x="101" y="615"/>
                  </a:lnTo>
                  <a:lnTo>
                    <a:pt x="97" y="618"/>
                  </a:lnTo>
                  <a:lnTo>
                    <a:pt x="96" y="620"/>
                  </a:lnTo>
                  <a:lnTo>
                    <a:pt x="95" y="620"/>
                  </a:lnTo>
                  <a:lnTo>
                    <a:pt x="90" y="620"/>
                  </a:lnTo>
                  <a:lnTo>
                    <a:pt x="90" y="621"/>
                  </a:lnTo>
                  <a:lnTo>
                    <a:pt x="89" y="621"/>
                  </a:lnTo>
                  <a:lnTo>
                    <a:pt x="89" y="622"/>
                  </a:lnTo>
                  <a:lnTo>
                    <a:pt x="91" y="624"/>
                  </a:lnTo>
                  <a:lnTo>
                    <a:pt x="91" y="626"/>
                  </a:lnTo>
                  <a:lnTo>
                    <a:pt x="93" y="627"/>
                  </a:lnTo>
                  <a:lnTo>
                    <a:pt x="95" y="627"/>
                  </a:lnTo>
                  <a:lnTo>
                    <a:pt x="96" y="629"/>
                  </a:lnTo>
                  <a:lnTo>
                    <a:pt x="97" y="632"/>
                  </a:lnTo>
                  <a:lnTo>
                    <a:pt x="99" y="632"/>
                  </a:lnTo>
                  <a:lnTo>
                    <a:pt x="101" y="630"/>
                  </a:lnTo>
                  <a:lnTo>
                    <a:pt x="109" y="633"/>
                  </a:lnTo>
                  <a:lnTo>
                    <a:pt x="110" y="636"/>
                  </a:lnTo>
                  <a:lnTo>
                    <a:pt x="107" y="644"/>
                  </a:lnTo>
                  <a:lnTo>
                    <a:pt x="106" y="646"/>
                  </a:lnTo>
                  <a:lnTo>
                    <a:pt x="103" y="648"/>
                  </a:lnTo>
                  <a:lnTo>
                    <a:pt x="103" y="650"/>
                  </a:lnTo>
                  <a:lnTo>
                    <a:pt x="105" y="652"/>
                  </a:lnTo>
                  <a:lnTo>
                    <a:pt x="109" y="654"/>
                  </a:lnTo>
                  <a:lnTo>
                    <a:pt x="111" y="649"/>
                  </a:lnTo>
                  <a:lnTo>
                    <a:pt x="112" y="648"/>
                  </a:lnTo>
                  <a:lnTo>
                    <a:pt x="114" y="648"/>
                  </a:lnTo>
                  <a:lnTo>
                    <a:pt x="113" y="652"/>
                  </a:lnTo>
                  <a:lnTo>
                    <a:pt x="115" y="653"/>
                  </a:lnTo>
                  <a:lnTo>
                    <a:pt x="117" y="653"/>
                  </a:lnTo>
                  <a:lnTo>
                    <a:pt x="120" y="656"/>
                  </a:lnTo>
                  <a:lnTo>
                    <a:pt x="121" y="657"/>
                  </a:lnTo>
                  <a:lnTo>
                    <a:pt x="124" y="657"/>
                  </a:lnTo>
                  <a:lnTo>
                    <a:pt x="126" y="660"/>
                  </a:lnTo>
                  <a:lnTo>
                    <a:pt x="128" y="661"/>
                  </a:lnTo>
                  <a:lnTo>
                    <a:pt x="129" y="662"/>
                  </a:lnTo>
                  <a:lnTo>
                    <a:pt x="132" y="664"/>
                  </a:lnTo>
                  <a:lnTo>
                    <a:pt x="134" y="664"/>
                  </a:lnTo>
                  <a:lnTo>
                    <a:pt x="136" y="665"/>
                  </a:lnTo>
                  <a:lnTo>
                    <a:pt x="143" y="665"/>
                  </a:lnTo>
                  <a:lnTo>
                    <a:pt x="143" y="667"/>
                  </a:lnTo>
                  <a:lnTo>
                    <a:pt x="144" y="670"/>
                  </a:lnTo>
                  <a:lnTo>
                    <a:pt x="148" y="673"/>
                  </a:lnTo>
                  <a:lnTo>
                    <a:pt x="148" y="674"/>
                  </a:lnTo>
                  <a:lnTo>
                    <a:pt x="150" y="678"/>
                  </a:lnTo>
                  <a:lnTo>
                    <a:pt x="152" y="681"/>
                  </a:lnTo>
                  <a:lnTo>
                    <a:pt x="154" y="681"/>
                  </a:lnTo>
                  <a:lnTo>
                    <a:pt x="156" y="679"/>
                  </a:lnTo>
                  <a:lnTo>
                    <a:pt x="161" y="681"/>
                  </a:lnTo>
                  <a:lnTo>
                    <a:pt x="167" y="679"/>
                  </a:lnTo>
                  <a:lnTo>
                    <a:pt x="173" y="685"/>
                  </a:lnTo>
                  <a:lnTo>
                    <a:pt x="176" y="684"/>
                  </a:lnTo>
                  <a:lnTo>
                    <a:pt x="178" y="688"/>
                  </a:lnTo>
                  <a:lnTo>
                    <a:pt x="179" y="690"/>
                  </a:lnTo>
                  <a:lnTo>
                    <a:pt x="181" y="693"/>
                  </a:lnTo>
                  <a:lnTo>
                    <a:pt x="184" y="694"/>
                  </a:lnTo>
                  <a:lnTo>
                    <a:pt x="195" y="691"/>
                  </a:lnTo>
                  <a:lnTo>
                    <a:pt x="196" y="693"/>
                  </a:lnTo>
                  <a:lnTo>
                    <a:pt x="198" y="693"/>
                  </a:lnTo>
                  <a:lnTo>
                    <a:pt x="199" y="694"/>
                  </a:lnTo>
                  <a:lnTo>
                    <a:pt x="199" y="696"/>
                  </a:lnTo>
                  <a:lnTo>
                    <a:pt x="201" y="697"/>
                  </a:lnTo>
                  <a:lnTo>
                    <a:pt x="204" y="694"/>
                  </a:lnTo>
                  <a:lnTo>
                    <a:pt x="208" y="697"/>
                  </a:lnTo>
                  <a:lnTo>
                    <a:pt x="212" y="697"/>
                  </a:lnTo>
                  <a:lnTo>
                    <a:pt x="220" y="698"/>
                  </a:lnTo>
                  <a:lnTo>
                    <a:pt x="224" y="699"/>
                  </a:lnTo>
                  <a:lnTo>
                    <a:pt x="224" y="696"/>
                  </a:lnTo>
                  <a:lnTo>
                    <a:pt x="223" y="694"/>
                  </a:lnTo>
                  <a:lnTo>
                    <a:pt x="223" y="691"/>
                  </a:lnTo>
                  <a:lnTo>
                    <a:pt x="225" y="691"/>
                  </a:lnTo>
                  <a:lnTo>
                    <a:pt x="225" y="687"/>
                  </a:lnTo>
                  <a:lnTo>
                    <a:pt x="226" y="685"/>
                  </a:lnTo>
                  <a:lnTo>
                    <a:pt x="228" y="687"/>
                  </a:lnTo>
                  <a:lnTo>
                    <a:pt x="234" y="689"/>
                  </a:lnTo>
                  <a:lnTo>
                    <a:pt x="237" y="692"/>
                  </a:lnTo>
                  <a:lnTo>
                    <a:pt x="240" y="693"/>
                  </a:lnTo>
                  <a:lnTo>
                    <a:pt x="243" y="694"/>
                  </a:lnTo>
                  <a:lnTo>
                    <a:pt x="248" y="695"/>
                  </a:lnTo>
                  <a:lnTo>
                    <a:pt x="250" y="697"/>
                  </a:lnTo>
                  <a:lnTo>
                    <a:pt x="250" y="701"/>
                  </a:lnTo>
                  <a:lnTo>
                    <a:pt x="252" y="702"/>
                  </a:lnTo>
                  <a:lnTo>
                    <a:pt x="256" y="701"/>
                  </a:lnTo>
                  <a:lnTo>
                    <a:pt x="259" y="702"/>
                  </a:lnTo>
                  <a:lnTo>
                    <a:pt x="262" y="702"/>
                  </a:lnTo>
                  <a:lnTo>
                    <a:pt x="262" y="703"/>
                  </a:lnTo>
                  <a:lnTo>
                    <a:pt x="264" y="705"/>
                  </a:lnTo>
                  <a:lnTo>
                    <a:pt x="266" y="713"/>
                  </a:lnTo>
                  <a:lnTo>
                    <a:pt x="268" y="713"/>
                  </a:lnTo>
                  <a:lnTo>
                    <a:pt x="270" y="712"/>
                  </a:lnTo>
                  <a:lnTo>
                    <a:pt x="271" y="709"/>
                  </a:lnTo>
                  <a:lnTo>
                    <a:pt x="273" y="709"/>
                  </a:lnTo>
                  <a:lnTo>
                    <a:pt x="275" y="709"/>
                  </a:lnTo>
                  <a:lnTo>
                    <a:pt x="277" y="711"/>
                  </a:lnTo>
                  <a:lnTo>
                    <a:pt x="284" y="715"/>
                  </a:lnTo>
                  <a:lnTo>
                    <a:pt x="283" y="717"/>
                  </a:lnTo>
                  <a:lnTo>
                    <a:pt x="282" y="723"/>
                  </a:lnTo>
                  <a:lnTo>
                    <a:pt x="284" y="725"/>
                  </a:lnTo>
                  <a:lnTo>
                    <a:pt x="288" y="725"/>
                  </a:lnTo>
                  <a:lnTo>
                    <a:pt x="292" y="729"/>
                  </a:lnTo>
                  <a:lnTo>
                    <a:pt x="293" y="731"/>
                  </a:lnTo>
                  <a:lnTo>
                    <a:pt x="294" y="732"/>
                  </a:lnTo>
                  <a:lnTo>
                    <a:pt x="296" y="735"/>
                  </a:lnTo>
                  <a:lnTo>
                    <a:pt x="297" y="736"/>
                  </a:lnTo>
                  <a:lnTo>
                    <a:pt x="300" y="736"/>
                  </a:lnTo>
                  <a:lnTo>
                    <a:pt x="305" y="733"/>
                  </a:lnTo>
                  <a:lnTo>
                    <a:pt x="311" y="733"/>
                  </a:lnTo>
                  <a:lnTo>
                    <a:pt x="314" y="733"/>
                  </a:lnTo>
                  <a:lnTo>
                    <a:pt x="318" y="736"/>
                  </a:lnTo>
                  <a:lnTo>
                    <a:pt x="321" y="738"/>
                  </a:lnTo>
                  <a:lnTo>
                    <a:pt x="323" y="738"/>
                  </a:lnTo>
                  <a:lnTo>
                    <a:pt x="325" y="740"/>
                  </a:lnTo>
                  <a:lnTo>
                    <a:pt x="329" y="740"/>
                  </a:lnTo>
                  <a:lnTo>
                    <a:pt x="333" y="742"/>
                  </a:lnTo>
                  <a:lnTo>
                    <a:pt x="335" y="741"/>
                  </a:lnTo>
                  <a:lnTo>
                    <a:pt x="338" y="738"/>
                  </a:lnTo>
                  <a:lnTo>
                    <a:pt x="345" y="738"/>
                  </a:lnTo>
                  <a:lnTo>
                    <a:pt x="349" y="735"/>
                  </a:lnTo>
                  <a:lnTo>
                    <a:pt x="352" y="736"/>
                  </a:lnTo>
                  <a:lnTo>
                    <a:pt x="354" y="734"/>
                  </a:lnTo>
                  <a:lnTo>
                    <a:pt x="358" y="735"/>
                  </a:lnTo>
                  <a:lnTo>
                    <a:pt x="361" y="739"/>
                  </a:lnTo>
                  <a:lnTo>
                    <a:pt x="367" y="737"/>
                  </a:lnTo>
                  <a:lnTo>
                    <a:pt x="364" y="734"/>
                  </a:lnTo>
                  <a:lnTo>
                    <a:pt x="364" y="731"/>
                  </a:lnTo>
                  <a:lnTo>
                    <a:pt x="362" y="729"/>
                  </a:lnTo>
                  <a:lnTo>
                    <a:pt x="362" y="715"/>
                  </a:lnTo>
                  <a:lnTo>
                    <a:pt x="363" y="706"/>
                  </a:lnTo>
                  <a:lnTo>
                    <a:pt x="364" y="697"/>
                  </a:lnTo>
                  <a:lnTo>
                    <a:pt x="362" y="694"/>
                  </a:lnTo>
                  <a:lnTo>
                    <a:pt x="363" y="692"/>
                  </a:lnTo>
                  <a:lnTo>
                    <a:pt x="365" y="694"/>
                  </a:lnTo>
                  <a:lnTo>
                    <a:pt x="367" y="685"/>
                  </a:lnTo>
                  <a:lnTo>
                    <a:pt x="365" y="685"/>
                  </a:lnTo>
                  <a:lnTo>
                    <a:pt x="366" y="682"/>
                  </a:lnTo>
                  <a:lnTo>
                    <a:pt x="369" y="684"/>
                  </a:lnTo>
                  <a:lnTo>
                    <a:pt x="372" y="679"/>
                  </a:lnTo>
                  <a:lnTo>
                    <a:pt x="379" y="673"/>
                  </a:lnTo>
                  <a:lnTo>
                    <a:pt x="387" y="668"/>
                  </a:lnTo>
                  <a:lnTo>
                    <a:pt x="390" y="668"/>
                  </a:lnTo>
                  <a:lnTo>
                    <a:pt x="395" y="671"/>
                  </a:lnTo>
                  <a:lnTo>
                    <a:pt x="402" y="663"/>
                  </a:lnTo>
                  <a:lnTo>
                    <a:pt x="407" y="662"/>
                  </a:lnTo>
                  <a:lnTo>
                    <a:pt x="409" y="659"/>
                  </a:lnTo>
                  <a:lnTo>
                    <a:pt x="411" y="658"/>
                  </a:lnTo>
                  <a:lnTo>
                    <a:pt x="424" y="650"/>
                  </a:lnTo>
                  <a:lnTo>
                    <a:pt x="430" y="650"/>
                  </a:lnTo>
                  <a:lnTo>
                    <a:pt x="432" y="652"/>
                  </a:lnTo>
                  <a:lnTo>
                    <a:pt x="432" y="654"/>
                  </a:lnTo>
                  <a:lnTo>
                    <a:pt x="432" y="656"/>
                  </a:lnTo>
                  <a:lnTo>
                    <a:pt x="434" y="658"/>
                  </a:lnTo>
                  <a:lnTo>
                    <a:pt x="438" y="659"/>
                  </a:lnTo>
                  <a:lnTo>
                    <a:pt x="444" y="660"/>
                  </a:lnTo>
                  <a:lnTo>
                    <a:pt x="447" y="661"/>
                  </a:lnTo>
                  <a:lnTo>
                    <a:pt x="450" y="660"/>
                  </a:lnTo>
                  <a:lnTo>
                    <a:pt x="458" y="662"/>
                  </a:lnTo>
                  <a:lnTo>
                    <a:pt x="458" y="666"/>
                  </a:lnTo>
                  <a:lnTo>
                    <a:pt x="459" y="667"/>
                  </a:lnTo>
                  <a:lnTo>
                    <a:pt x="460" y="667"/>
                  </a:lnTo>
                  <a:lnTo>
                    <a:pt x="460" y="665"/>
                  </a:lnTo>
                  <a:lnTo>
                    <a:pt x="463" y="666"/>
                  </a:lnTo>
                  <a:lnTo>
                    <a:pt x="462" y="668"/>
                  </a:lnTo>
                  <a:lnTo>
                    <a:pt x="458" y="668"/>
                  </a:lnTo>
                  <a:lnTo>
                    <a:pt x="458" y="670"/>
                  </a:lnTo>
                  <a:lnTo>
                    <a:pt x="467" y="671"/>
                  </a:lnTo>
                  <a:lnTo>
                    <a:pt x="471" y="673"/>
                  </a:lnTo>
                  <a:lnTo>
                    <a:pt x="471" y="669"/>
                  </a:lnTo>
                  <a:lnTo>
                    <a:pt x="473" y="668"/>
                  </a:lnTo>
                  <a:lnTo>
                    <a:pt x="471" y="667"/>
                  </a:lnTo>
                  <a:lnTo>
                    <a:pt x="473" y="667"/>
                  </a:lnTo>
                  <a:lnTo>
                    <a:pt x="473" y="664"/>
                  </a:lnTo>
                  <a:lnTo>
                    <a:pt x="475" y="666"/>
                  </a:lnTo>
                  <a:lnTo>
                    <a:pt x="478" y="665"/>
                  </a:lnTo>
                  <a:lnTo>
                    <a:pt x="481" y="671"/>
                  </a:lnTo>
                  <a:lnTo>
                    <a:pt x="483" y="673"/>
                  </a:lnTo>
                  <a:lnTo>
                    <a:pt x="487" y="674"/>
                  </a:lnTo>
                  <a:lnTo>
                    <a:pt x="492" y="674"/>
                  </a:lnTo>
                  <a:lnTo>
                    <a:pt x="495" y="675"/>
                  </a:lnTo>
                  <a:lnTo>
                    <a:pt x="499" y="673"/>
                  </a:lnTo>
                  <a:lnTo>
                    <a:pt x="501" y="675"/>
                  </a:lnTo>
                  <a:lnTo>
                    <a:pt x="500" y="678"/>
                  </a:lnTo>
                  <a:lnTo>
                    <a:pt x="502" y="682"/>
                  </a:lnTo>
                  <a:lnTo>
                    <a:pt x="500" y="683"/>
                  </a:lnTo>
                  <a:lnTo>
                    <a:pt x="500" y="685"/>
                  </a:lnTo>
                  <a:lnTo>
                    <a:pt x="503" y="685"/>
                  </a:lnTo>
                  <a:lnTo>
                    <a:pt x="505" y="687"/>
                  </a:lnTo>
                  <a:lnTo>
                    <a:pt x="507" y="685"/>
                  </a:lnTo>
                  <a:lnTo>
                    <a:pt x="509" y="687"/>
                  </a:lnTo>
                  <a:lnTo>
                    <a:pt x="511" y="686"/>
                  </a:lnTo>
                  <a:lnTo>
                    <a:pt x="514" y="690"/>
                  </a:lnTo>
                  <a:lnTo>
                    <a:pt x="516" y="690"/>
                  </a:lnTo>
                  <a:lnTo>
                    <a:pt x="520" y="690"/>
                  </a:lnTo>
                  <a:lnTo>
                    <a:pt x="520" y="692"/>
                  </a:lnTo>
                  <a:lnTo>
                    <a:pt x="526" y="696"/>
                  </a:lnTo>
                  <a:lnTo>
                    <a:pt x="526" y="699"/>
                  </a:lnTo>
                  <a:lnTo>
                    <a:pt x="532" y="700"/>
                  </a:lnTo>
                  <a:lnTo>
                    <a:pt x="532" y="697"/>
                  </a:lnTo>
                  <a:lnTo>
                    <a:pt x="535" y="697"/>
                  </a:lnTo>
                  <a:lnTo>
                    <a:pt x="536" y="697"/>
                  </a:lnTo>
                  <a:lnTo>
                    <a:pt x="539" y="698"/>
                  </a:lnTo>
                  <a:lnTo>
                    <a:pt x="539" y="699"/>
                  </a:lnTo>
                  <a:lnTo>
                    <a:pt x="543" y="699"/>
                  </a:lnTo>
                  <a:lnTo>
                    <a:pt x="545" y="701"/>
                  </a:lnTo>
                  <a:lnTo>
                    <a:pt x="543" y="703"/>
                  </a:lnTo>
                  <a:lnTo>
                    <a:pt x="544" y="704"/>
                  </a:lnTo>
                  <a:lnTo>
                    <a:pt x="547" y="704"/>
                  </a:lnTo>
                  <a:lnTo>
                    <a:pt x="547" y="701"/>
                  </a:lnTo>
                  <a:lnTo>
                    <a:pt x="549" y="697"/>
                  </a:lnTo>
                  <a:lnTo>
                    <a:pt x="554" y="697"/>
                  </a:lnTo>
                  <a:lnTo>
                    <a:pt x="558" y="700"/>
                  </a:lnTo>
                  <a:lnTo>
                    <a:pt x="559" y="700"/>
                  </a:lnTo>
                  <a:lnTo>
                    <a:pt x="559" y="697"/>
                  </a:lnTo>
                  <a:lnTo>
                    <a:pt x="569" y="695"/>
                  </a:lnTo>
                  <a:lnTo>
                    <a:pt x="570" y="693"/>
                  </a:lnTo>
                  <a:lnTo>
                    <a:pt x="572" y="692"/>
                  </a:lnTo>
                  <a:lnTo>
                    <a:pt x="575" y="695"/>
                  </a:lnTo>
                  <a:lnTo>
                    <a:pt x="576" y="693"/>
                  </a:lnTo>
                  <a:lnTo>
                    <a:pt x="578" y="692"/>
                  </a:lnTo>
                  <a:lnTo>
                    <a:pt x="578" y="687"/>
                  </a:lnTo>
                  <a:lnTo>
                    <a:pt x="573" y="686"/>
                  </a:lnTo>
                  <a:lnTo>
                    <a:pt x="581" y="680"/>
                  </a:lnTo>
                  <a:lnTo>
                    <a:pt x="583" y="673"/>
                  </a:lnTo>
                  <a:lnTo>
                    <a:pt x="585" y="674"/>
                  </a:lnTo>
                  <a:lnTo>
                    <a:pt x="592" y="674"/>
                  </a:lnTo>
                  <a:lnTo>
                    <a:pt x="594" y="672"/>
                  </a:lnTo>
                  <a:lnTo>
                    <a:pt x="595" y="669"/>
                  </a:lnTo>
                  <a:lnTo>
                    <a:pt x="595" y="666"/>
                  </a:lnTo>
                  <a:lnTo>
                    <a:pt x="600" y="664"/>
                  </a:lnTo>
                  <a:lnTo>
                    <a:pt x="604" y="663"/>
                  </a:lnTo>
                  <a:lnTo>
                    <a:pt x="607" y="665"/>
                  </a:lnTo>
                  <a:lnTo>
                    <a:pt x="608" y="663"/>
                  </a:lnTo>
                  <a:lnTo>
                    <a:pt x="608" y="659"/>
                  </a:lnTo>
                  <a:lnTo>
                    <a:pt x="613" y="656"/>
                  </a:lnTo>
                  <a:lnTo>
                    <a:pt x="614" y="653"/>
                  </a:lnTo>
                  <a:lnTo>
                    <a:pt x="617" y="653"/>
                  </a:lnTo>
                  <a:lnTo>
                    <a:pt x="618" y="655"/>
                  </a:lnTo>
                  <a:lnTo>
                    <a:pt x="619" y="654"/>
                  </a:lnTo>
                  <a:lnTo>
                    <a:pt x="620" y="651"/>
                  </a:lnTo>
                  <a:lnTo>
                    <a:pt x="624" y="650"/>
                  </a:lnTo>
                  <a:lnTo>
                    <a:pt x="626" y="648"/>
                  </a:lnTo>
                  <a:lnTo>
                    <a:pt x="627" y="649"/>
                  </a:lnTo>
                  <a:lnTo>
                    <a:pt x="630" y="646"/>
                  </a:lnTo>
                  <a:lnTo>
                    <a:pt x="630" y="642"/>
                  </a:lnTo>
                  <a:lnTo>
                    <a:pt x="630" y="637"/>
                  </a:lnTo>
                  <a:lnTo>
                    <a:pt x="633" y="636"/>
                  </a:lnTo>
                  <a:lnTo>
                    <a:pt x="634" y="631"/>
                  </a:lnTo>
                  <a:lnTo>
                    <a:pt x="637" y="630"/>
                  </a:lnTo>
                  <a:lnTo>
                    <a:pt x="640" y="626"/>
                  </a:lnTo>
                  <a:lnTo>
                    <a:pt x="639" y="625"/>
                  </a:lnTo>
                  <a:lnTo>
                    <a:pt x="642" y="625"/>
                  </a:lnTo>
                  <a:lnTo>
                    <a:pt x="643" y="623"/>
                  </a:lnTo>
                  <a:lnTo>
                    <a:pt x="643" y="621"/>
                  </a:lnTo>
                  <a:lnTo>
                    <a:pt x="640" y="617"/>
                  </a:lnTo>
                  <a:lnTo>
                    <a:pt x="641" y="614"/>
                  </a:lnTo>
                  <a:lnTo>
                    <a:pt x="638" y="612"/>
                  </a:lnTo>
                  <a:lnTo>
                    <a:pt x="636" y="615"/>
                  </a:lnTo>
                  <a:lnTo>
                    <a:pt x="629" y="613"/>
                  </a:lnTo>
                  <a:lnTo>
                    <a:pt x="622" y="614"/>
                  </a:lnTo>
                  <a:lnTo>
                    <a:pt x="619" y="614"/>
                  </a:lnTo>
                  <a:lnTo>
                    <a:pt x="617" y="610"/>
                  </a:lnTo>
                  <a:lnTo>
                    <a:pt x="614" y="610"/>
                  </a:lnTo>
                  <a:lnTo>
                    <a:pt x="612" y="608"/>
                  </a:lnTo>
                  <a:lnTo>
                    <a:pt x="611" y="608"/>
                  </a:lnTo>
                  <a:lnTo>
                    <a:pt x="603" y="605"/>
                  </a:lnTo>
                  <a:lnTo>
                    <a:pt x="601" y="600"/>
                  </a:lnTo>
                  <a:lnTo>
                    <a:pt x="596" y="594"/>
                  </a:lnTo>
                  <a:lnTo>
                    <a:pt x="598" y="590"/>
                  </a:lnTo>
                  <a:lnTo>
                    <a:pt x="597" y="588"/>
                  </a:lnTo>
                  <a:lnTo>
                    <a:pt x="599" y="587"/>
                  </a:lnTo>
                  <a:lnTo>
                    <a:pt x="597" y="584"/>
                  </a:lnTo>
                  <a:lnTo>
                    <a:pt x="595" y="580"/>
                  </a:lnTo>
                  <a:lnTo>
                    <a:pt x="597" y="578"/>
                  </a:lnTo>
                  <a:lnTo>
                    <a:pt x="599" y="577"/>
                  </a:lnTo>
                  <a:lnTo>
                    <a:pt x="600" y="573"/>
                  </a:lnTo>
                  <a:lnTo>
                    <a:pt x="601" y="569"/>
                  </a:lnTo>
                  <a:lnTo>
                    <a:pt x="603" y="566"/>
                  </a:lnTo>
                  <a:lnTo>
                    <a:pt x="606" y="566"/>
                  </a:lnTo>
                  <a:lnTo>
                    <a:pt x="609" y="568"/>
                  </a:lnTo>
                  <a:lnTo>
                    <a:pt x="610" y="566"/>
                  </a:lnTo>
                  <a:lnTo>
                    <a:pt x="606" y="562"/>
                  </a:lnTo>
                  <a:lnTo>
                    <a:pt x="606" y="557"/>
                  </a:lnTo>
                  <a:lnTo>
                    <a:pt x="606" y="555"/>
                  </a:lnTo>
                  <a:lnTo>
                    <a:pt x="603" y="553"/>
                  </a:lnTo>
                  <a:lnTo>
                    <a:pt x="596" y="551"/>
                  </a:lnTo>
                  <a:lnTo>
                    <a:pt x="593" y="548"/>
                  </a:lnTo>
                  <a:lnTo>
                    <a:pt x="591" y="543"/>
                  </a:lnTo>
                  <a:lnTo>
                    <a:pt x="592" y="538"/>
                  </a:lnTo>
                  <a:lnTo>
                    <a:pt x="588" y="537"/>
                  </a:lnTo>
                  <a:lnTo>
                    <a:pt x="588" y="533"/>
                  </a:lnTo>
                  <a:lnTo>
                    <a:pt x="586" y="529"/>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720" name="Freeform 224"/>
            <p:cNvSpPr>
              <a:spLocks/>
            </p:cNvSpPr>
            <p:nvPr/>
          </p:nvSpPr>
          <p:spPr bwMode="auto">
            <a:xfrm>
              <a:off x="6967540" y="4044049"/>
              <a:ext cx="1022350" cy="949325"/>
            </a:xfrm>
            <a:custGeom>
              <a:avLst/>
              <a:gdLst>
                <a:gd name="T0" fmla="*/ 2147483647 w 644"/>
                <a:gd name="T1" fmla="*/ 2147483647 h 598"/>
                <a:gd name="T2" fmla="*/ 2147483647 w 644"/>
                <a:gd name="T3" fmla="*/ 0 h 598"/>
                <a:gd name="T4" fmla="*/ 2147483647 w 644"/>
                <a:gd name="T5" fmla="*/ 2147483647 h 598"/>
                <a:gd name="T6" fmla="*/ 2147483647 w 644"/>
                <a:gd name="T7" fmla="*/ 2147483647 h 598"/>
                <a:gd name="T8" fmla="*/ 2147483647 w 644"/>
                <a:gd name="T9" fmla="*/ 2147483647 h 598"/>
                <a:gd name="T10" fmla="*/ 2147483647 w 644"/>
                <a:gd name="T11" fmla="*/ 2147483647 h 598"/>
                <a:gd name="T12" fmla="*/ 2147483647 w 644"/>
                <a:gd name="T13" fmla="*/ 2147483647 h 598"/>
                <a:gd name="T14" fmla="*/ 2147483647 w 644"/>
                <a:gd name="T15" fmla="*/ 2147483647 h 598"/>
                <a:gd name="T16" fmla="*/ 2147483647 w 644"/>
                <a:gd name="T17" fmla="*/ 2147483647 h 598"/>
                <a:gd name="T18" fmla="*/ 2147483647 w 644"/>
                <a:gd name="T19" fmla="*/ 2147483647 h 598"/>
                <a:gd name="T20" fmla="*/ 2147483647 w 644"/>
                <a:gd name="T21" fmla="*/ 2147483647 h 598"/>
                <a:gd name="T22" fmla="*/ 2147483647 w 644"/>
                <a:gd name="T23" fmla="*/ 2147483647 h 598"/>
                <a:gd name="T24" fmla="*/ 2147483647 w 644"/>
                <a:gd name="T25" fmla="*/ 2147483647 h 598"/>
                <a:gd name="T26" fmla="*/ 2147483647 w 644"/>
                <a:gd name="T27" fmla="*/ 2147483647 h 598"/>
                <a:gd name="T28" fmla="*/ 2147483647 w 644"/>
                <a:gd name="T29" fmla="*/ 2147483647 h 598"/>
                <a:gd name="T30" fmla="*/ 2147483647 w 644"/>
                <a:gd name="T31" fmla="*/ 2147483647 h 598"/>
                <a:gd name="T32" fmla="*/ 2147483647 w 644"/>
                <a:gd name="T33" fmla="*/ 2147483647 h 598"/>
                <a:gd name="T34" fmla="*/ 2147483647 w 644"/>
                <a:gd name="T35" fmla="*/ 2147483647 h 598"/>
                <a:gd name="T36" fmla="*/ 2147483647 w 644"/>
                <a:gd name="T37" fmla="*/ 2147483647 h 598"/>
                <a:gd name="T38" fmla="*/ 2147483647 w 644"/>
                <a:gd name="T39" fmla="*/ 2147483647 h 598"/>
                <a:gd name="T40" fmla="*/ 2147483647 w 644"/>
                <a:gd name="T41" fmla="*/ 2147483647 h 598"/>
                <a:gd name="T42" fmla="*/ 2147483647 w 644"/>
                <a:gd name="T43" fmla="*/ 2147483647 h 598"/>
                <a:gd name="T44" fmla="*/ 2147483647 w 644"/>
                <a:gd name="T45" fmla="*/ 2147483647 h 598"/>
                <a:gd name="T46" fmla="*/ 2147483647 w 644"/>
                <a:gd name="T47" fmla="*/ 2147483647 h 598"/>
                <a:gd name="T48" fmla="*/ 2147483647 w 644"/>
                <a:gd name="T49" fmla="*/ 2147483647 h 598"/>
                <a:gd name="T50" fmla="*/ 2147483647 w 644"/>
                <a:gd name="T51" fmla="*/ 2147483647 h 598"/>
                <a:gd name="T52" fmla="*/ 2147483647 w 644"/>
                <a:gd name="T53" fmla="*/ 2147483647 h 598"/>
                <a:gd name="T54" fmla="*/ 2147483647 w 644"/>
                <a:gd name="T55" fmla="*/ 2147483647 h 598"/>
                <a:gd name="T56" fmla="*/ 2147483647 w 644"/>
                <a:gd name="T57" fmla="*/ 2147483647 h 598"/>
                <a:gd name="T58" fmla="*/ 2147483647 w 644"/>
                <a:gd name="T59" fmla="*/ 2147483647 h 598"/>
                <a:gd name="T60" fmla="*/ 2147483647 w 644"/>
                <a:gd name="T61" fmla="*/ 2147483647 h 598"/>
                <a:gd name="T62" fmla="*/ 2147483647 w 644"/>
                <a:gd name="T63" fmla="*/ 2147483647 h 598"/>
                <a:gd name="T64" fmla="*/ 2147483647 w 644"/>
                <a:gd name="T65" fmla="*/ 2147483647 h 598"/>
                <a:gd name="T66" fmla="*/ 2147483647 w 644"/>
                <a:gd name="T67" fmla="*/ 2147483647 h 598"/>
                <a:gd name="T68" fmla="*/ 2147483647 w 644"/>
                <a:gd name="T69" fmla="*/ 2147483647 h 598"/>
                <a:gd name="T70" fmla="*/ 2147483647 w 644"/>
                <a:gd name="T71" fmla="*/ 2147483647 h 598"/>
                <a:gd name="T72" fmla="*/ 2147483647 w 644"/>
                <a:gd name="T73" fmla="*/ 2147483647 h 598"/>
                <a:gd name="T74" fmla="*/ 2147483647 w 644"/>
                <a:gd name="T75" fmla="*/ 2147483647 h 598"/>
                <a:gd name="T76" fmla="*/ 2147483647 w 644"/>
                <a:gd name="T77" fmla="*/ 2147483647 h 598"/>
                <a:gd name="T78" fmla="*/ 2147483647 w 644"/>
                <a:gd name="T79" fmla="*/ 2147483647 h 598"/>
                <a:gd name="T80" fmla="*/ 2147483647 w 644"/>
                <a:gd name="T81" fmla="*/ 2147483647 h 598"/>
                <a:gd name="T82" fmla="*/ 2147483647 w 644"/>
                <a:gd name="T83" fmla="*/ 2147483647 h 598"/>
                <a:gd name="T84" fmla="*/ 2147483647 w 644"/>
                <a:gd name="T85" fmla="*/ 2147483647 h 598"/>
                <a:gd name="T86" fmla="*/ 2147483647 w 644"/>
                <a:gd name="T87" fmla="*/ 2147483647 h 598"/>
                <a:gd name="T88" fmla="*/ 2147483647 w 644"/>
                <a:gd name="T89" fmla="*/ 2147483647 h 598"/>
                <a:gd name="T90" fmla="*/ 2147483647 w 644"/>
                <a:gd name="T91" fmla="*/ 2147483647 h 598"/>
                <a:gd name="T92" fmla="*/ 2147483647 w 644"/>
                <a:gd name="T93" fmla="*/ 2147483647 h 598"/>
                <a:gd name="T94" fmla="*/ 2147483647 w 644"/>
                <a:gd name="T95" fmla="*/ 2147483647 h 598"/>
                <a:gd name="T96" fmla="*/ 2147483647 w 644"/>
                <a:gd name="T97" fmla="*/ 2147483647 h 598"/>
                <a:gd name="T98" fmla="*/ 2147483647 w 644"/>
                <a:gd name="T99" fmla="*/ 2147483647 h 598"/>
                <a:gd name="T100" fmla="*/ 2147483647 w 644"/>
                <a:gd name="T101" fmla="*/ 2147483647 h 598"/>
                <a:gd name="T102" fmla="*/ 2147483647 w 644"/>
                <a:gd name="T103" fmla="*/ 2147483647 h 598"/>
                <a:gd name="T104" fmla="*/ 2147483647 w 644"/>
                <a:gd name="T105" fmla="*/ 2147483647 h 598"/>
                <a:gd name="T106" fmla="*/ 2147483647 w 644"/>
                <a:gd name="T107" fmla="*/ 2147483647 h 598"/>
                <a:gd name="T108" fmla="*/ 2147483647 w 644"/>
                <a:gd name="T109" fmla="*/ 2147483647 h 598"/>
                <a:gd name="T110" fmla="*/ 2147483647 w 644"/>
                <a:gd name="T111" fmla="*/ 2147483647 h 598"/>
                <a:gd name="T112" fmla="*/ 2147483647 w 644"/>
                <a:gd name="T113" fmla="*/ 2147483647 h 598"/>
                <a:gd name="T114" fmla="*/ 2147483647 w 644"/>
                <a:gd name="T115" fmla="*/ 2147483647 h 598"/>
                <a:gd name="T116" fmla="*/ 2147483647 w 644"/>
                <a:gd name="T117" fmla="*/ 2147483647 h 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4"/>
                <a:gd name="T178" fmla="*/ 0 h 598"/>
                <a:gd name="T179" fmla="*/ 644 w 644"/>
                <a:gd name="T180" fmla="*/ 598 h 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4" h="598">
                  <a:moveTo>
                    <a:pt x="136" y="29"/>
                  </a:moveTo>
                  <a:lnTo>
                    <a:pt x="136" y="24"/>
                  </a:lnTo>
                  <a:lnTo>
                    <a:pt x="131" y="27"/>
                  </a:lnTo>
                  <a:lnTo>
                    <a:pt x="128" y="26"/>
                  </a:lnTo>
                  <a:lnTo>
                    <a:pt x="126" y="29"/>
                  </a:lnTo>
                  <a:lnTo>
                    <a:pt x="123" y="29"/>
                  </a:lnTo>
                  <a:lnTo>
                    <a:pt x="116" y="35"/>
                  </a:lnTo>
                  <a:lnTo>
                    <a:pt x="113" y="34"/>
                  </a:lnTo>
                  <a:lnTo>
                    <a:pt x="113" y="31"/>
                  </a:lnTo>
                  <a:lnTo>
                    <a:pt x="109" y="27"/>
                  </a:lnTo>
                  <a:lnTo>
                    <a:pt x="109" y="22"/>
                  </a:lnTo>
                  <a:lnTo>
                    <a:pt x="106" y="17"/>
                  </a:lnTo>
                  <a:lnTo>
                    <a:pt x="105" y="11"/>
                  </a:lnTo>
                  <a:lnTo>
                    <a:pt x="100" y="9"/>
                  </a:lnTo>
                  <a:lnTo>
                    <a:pt x="101" y="8"/>
                  </a:lnTo>
                  <a:lnTo>
                    <a:pt x="101" y="6"/>
                  </a:lnTo>
                  <a:lnTo>
                    <a:pt x="99" y="6"/>
                  </a:lnTo>
                  <a:lnTo>
                    <a:pt x="97" y="8"/>
                  </a:lnTo>
                  <a:lnTo>
                    <a:pt x="97" y="5"/>
                  </a:lnTo>
                  <a:lnTo>
                    <a:pt x="100" y="0"/>
                  </a:lnTo>
                  <a:lnTo>
                    <a:pt x="93" y="3"/>
                  </a:lnTo>
                  <a:lnTo>
                    <a:pt x="91" y="5"/>
                  </a:lnTo>
                  <a:lnTo>
                    <a:pt x="92" y="1"/>
                  </a:lnTo>
                  <a:lnTo>
                    <a:pt x="90" y="0"/>
                  </a:lnTo>
                  <a:lnTo>
                    <a:pt x="89" y="3"/>
                  </a:lnTo>
                  <a:lnTo>
                    <a:pt x="84" y="3"/>
                  </a:lnTo>
                  <a:lnTo>
                    <a:pt x="82" y="5"/>
                  </a:lnTo>
                  <a:lnTo>
                    <a:pt x="77" y="0"/>
                  </a:lnTo>
                  <a:lnTo>
                    <a:pt x="74" y="4"/>
                  </a:lnTo>
                  <a:lnTo>
                    <a:pt x="73" y="8"/>
                  </a:lnTo>
                  <a:lnTo>
                    <a:pt x="72" y="9"/>
                  </a:lnTo>
                  <a:lnTo>
                    <a:pt x="71" y="12"/>
                  </a:lnTo>
                  <a:lnTo>
                    <a:pt x="66" y="11"/>
                  </a:lnTo>
                  <a:lnTo>
                    <a:pt x="63" y="10"/>
                  </a:lnTo>
                  <a:lnTo>
                    <a:pt x="60" y="8"/>
                  </a:lnTo>
                  <a:lnTo>
                    <a:pt x="57" y="7"/>
                  </a:lnTo>
                  <a:lnTo>
                    <a:pt x="54" y="13"/>
                  </a:lnTo>
                  <a:lnTo>
                    <a:pt x="53" y="11"/>
                  </a:lnTo>
                  <a:lnTo>
                    <a:pt x="50" y="11"/>
                  </a:lnTo>
                  <a:lnTo>
                    <a:pt x="50" y="6"/>
                  </a:lnTo>
                  <a:lnTo>
                    <a:pt x="48" y="5"/>
                  </a:lnTo>
                  <a:lnTo>
                    <a:pt x="45" y="7"/>
                  </a:lnTo>
                  <a:lnTo>
                    <a:pt x="44" y="6"/>
                  </a:lnTo>
                  <a:lnTo>
                    <a:pt x="39" y="6"/>
                  </a:lnTo>
                  <a:lnTo>
                    <a:pt x="36" y="8"/>
                  </a:lnTo>
                  <a:lnTo>
                    <a:pt x="32" y="9"/>
                  </a:lnTo>
                  <a:lnTo>
                    <a:pt x="33" y="7"/>
                  </a:lnTo>
                  <a:lnTo>
                    <a:pt x="30" y="6"/>
                  </a:lnTo>
                  <a:lnTo>
                    <a:pt x="21" y="9"/>
                  </a:lnTo>
                  <a:lnTo>
                    <a:pt x="20" y="8"/>
                  </a:lnTo>
                  <a:lnTo>
                    <a:pt x="18" y="9"/>
                  </a:lnTo>
                  <a:lnTo>
                    <a:pt x="19" y="11"/>
                  </a:lnTo>
                  <a:lnTo>
                    <a:pt x="16" y="10"/>
                  </a:lnTo>
                  <a:lnTo>
                    <a:pt x="16" y="13"/>
                  </a:lnTo>
                  <a:lnTo>
                    <a:pt x="10" y="11"/>
                  </a:lnTo>
                  <a:lnTo>
                    <a:pt x="6" y="13"/>
                  </a:lnTo>
                  <a:lnTo>
                    <a:pt x="5" y="17"/>
                  </a:lnTo>
                  <a:lnTo>
                    <a:pt x="6" y="18"/>
                  </a:lnTo>
                  <a:lnTo>
                    <a:pt x="6" y="19"/>
                  </a:lnTo>
                  <a:lnTo>
                    <a:pt x="4" y="21"/>
                  </a:lnTo>
                  <a:lnTo>
                    <a:pt x="3" y="23"/>
                  </a:lnTo>
                  <a:lnTo>
                    <a:pt x="4" y="26"/>
                  </a:lnTo>
                  <a:lnTo>
                    <a:pt x="2" y="31"/>
                  </a:lnTo>
                  <a:lnTo>
                    <a:pt x="5" y="31"/>
                  </a:lnTo>
                  <a:lnTo>
                    <a:pt x="7" y="29"/>
                  </a:lnTo>
                  <a:lnTo>
                    <a:pt x="9" y="31"/>
                  </a:lnTo>
                  <a:lnTo>
                    <a:pt x="12" y="30"/>
                  </a:lnTo>
                  <a:lnTo>
                    <a:pt x="14" y="29"/>
                  </a:lnTo>
                  <a:lnTo>
                    <a:pt x="16" y="31"/>
                  </a:lnTo>
                  <a:lnTo>
                    <a:pt x="20" y="29"/>
                  </a:lnTo>
                  <a:lnTo>
                    <a:pt x="27" y="28"/>
                  </a:lnTo>
                  <a:lnTo>
                    <a:pt x="27" y="29"/>
                  </a:lnTo>
                  <a:lnTo>
                    <a:pt x="20" y="31"/>
                  </a:lnTo>
                  <a:lnTo>
                    <a:pt x="19" y="34"/>
                  </a:lnTo>
                  <a:lnTo>
                    <a:pt x="23" y="35"/>
                  </a:lnTo>
                  <a:lnTo>
                    <a:pt x="24" y="33"/>
                  </a:lnTo>
                  <a:lnTo>
                    <a:pt x="28" y="34"/>
                  </a:lnTo>
                  <a:lnTo>
                    <a:pt x="26" y="35"/>
                  </a:lnTo>
                  <a:lnTo>
                    <a:pt x="28" y="36"/>
                  </a:lnTo>
                  <a:lnTo>
                    <a:pt x="30" y="39"/>
                  </a:lnTo>
                  <a:lnTo>
                    <a:pt x="28" y="40"/>
                  </a:lnTo>
                  <a:lnTo>
                    <a:pt x="26" y="39"/>
                  </a:lnTo>
                  <a:lnTo>
                    <a:pt x="22" y="40"/>
                  </a:lnTo>
                  <a:lnTo>
                    <a:pt x="19" y="37"/>
                  </a:lnTo>
                  <a:lnTo>
                    <a:pt x="16" y="37"/>
                  </a:lnTo>
                  <a:lnTo>
                    <a:pt x="14" y="34"/>
                  </a:lnTo>
                  <a:lnTo>
                    <a:pt x="12" y="35"/>
                  </a:lnTo>
                  <a:lnTo>
                    <a:pt x="12" y="36"/>
                  </a:lnTo>
                  <a:lnTo>
                    <a:pt x="10" y="37"/>
                  </a:lnTo>
                  <a:lnTo>
                    <a:pt x="10" y="38"/>
                  </a:lnTo>
                  <a:lnTo>
                    <a:pt x="12" y="39"/>
                  </a:lnTo>
                  <a:lnTo>
                    <a:pt x="12" y="41"/>
                  </a:lnTo>
                  <a:lnTo>
                    <a:pt x="12" y="46"/>
                  </a:lnTo>
                  <a:lnTo>
                    <a:pt x="16" y="41"/>
                  </a:lnTo>
                  <a:lnTo>
                    <a:pt x="24" y="46"/>
                  </a:lnTo>
                  <a:lnTo>
                    <a:pt x="24" y="51"/>
                  </a:lnTo>
                  <a:lnTo>
                    <a:pt x="24" y="53"/>
                  </a:lnTo>
                  <a:lnTo>
                    <a:pt x="20" y="53"/>
                  </a:lnTo>
                  <a:lnTo>
                    <a:pt x="2" y="54"/>
                  </a:lnTo>
                  <a:lnTo>
                    <a:pt x="0" y="57"/>
                  </a:lnTo>
                  <a:lnTo>
                    <a:pt x="7" y="60"/>
                  </a:lnTo>
                  <a:lnTo>
                    <a:pt x="10" y="59"/>
                  </a:lnTo>
                  <a:lnTo>
                    <a:pt x="15" y="66"/>
                  </a:lnTo>
                  <a:lnTo>
                    <a:pt x="17" y="71"/>
                  </a:lnTo>
                  <a:lnTo>
                    <a:pt x="17" y="76"/>
                  </a:lnTo>
                  <a:lnTo>
                    <a:pt x="15" y="77"/>
                  </a:lnTo>
                  <a:lnTo>
                    <a:pt x="15" y="79"/>
                  </a:lnTo>
                  <a:lnTo>
                    <a:pt x="23" y="81"/>
                  </a:lnTo>
                  <a:lnTo>
                    <a:pt x="26" y="77"/>
                  </a:lnTo>
                  <a:lnTo>
                    <a:pt x="26" y="72"/>
                  </a:lnTo>
                  <a:lnTo>
                    <a:pt x="28" y="77"/>
                  </a:lnTo>
                  <a:lnTo>
                    <a:pt x="30" y="77"/>
                  </a:lnTo>
                  <a:lnTo>
                    <a:pt x="30" y="71"/>
                  </a:lnTo>
                  <a:lnTo>
                    <a:pt x="33" y="67"/>
                  </a:lnTo>
                  <a:lnTo>
                    <a:pt x="32" y="71"/>
                  </a:lnTo>
                  <a:lnTo>
                    <a:pt x="33" y="77"/>
                  </a:lnTo>
                  <a:lnTo>
                    <a:pt x="36" y="78"/>
                  </a:lnTo>
                  <a:lnTo>
                    <a:pt x="36" y="76"/>
                  </a:lnTo>
                  <a:lnTo>
                    <a:pt x="38" y="75"/>
                  </a:lnTo>
                  <a:lnTo>
                    <a:pt x="42" y="83"/>
                  </a:lnTo>
                  <a:lnTo>
                    <a:pt x="47" y="85"/>
                  </a:lnTo>
                  <a:lnTo>
                    <a:pt x="48" y="82"/>
                  </a:lnTo>
                  <a:lnTo>
                    <a:pt x="48" y="84"/>
                  </a:lnTo>
                  <a:lnTo>
                    <a:pt x="51" y="83"/>
                  </a:lnTo>
                  <a:lnTo>
                    <a:pt x="50" y="85"/>
                  </a:lnTo>
                  <a:lnTo>
                    <a:pt x="52" y="88"/>
                  </a:lnTo>
                  <a:lnTo>
                    <a:pt x="53" y="87"/>
                  </a:lnTo>
                  <a:lnTo>
                    <a:pt x="58" y="89"/>
                  </a:lnTo>
                  <a:lnTo>
                    <a:pt x="60" y="93"/>
                  </a:lnTo>
                  <a:lnTo>
                    <a:pt x="62" y="96"/>
                  </a:lnTo>
                  <a:lnTo>
                    <a:pt x="66" y="96"/>
                  </a:lnTo>
                  <a:lnTo>
                    <a:pt x="66" y="93"/>
                  </a:lnTo>
                  <a:lnTo>
                    <a:pt x="71" y="91"/>
                  </a:lnTo>
                  <a:lnTo>
                    <a:pt x="72" y="91"/>
                  </a:lnTo>
                  <a:lnTo>
                    <a:pt x="71" y="94"/>
                  </a:lnTo>
                  <a:lnTo>
                    <a:pt x="67" y="98"/>
                  </a:lnTo>
                  <a:lnTo>
                    <a:pt x="70" y="100"/>
                  </a:lnTo>
                  <a:lnTo>
                    <a:pt x="72" y="102"/>
                  </a:lnTo>
                  <a:lnTo>
                    <a:pt x="73" y="100"/>
                  </a:lnTo>
                  <a:lnTo>
                    <a:pt x="77" y="96"/>
                  </a:lnTo>
                  <a:lnTo>
                    <a:pt x="78" y="99"/>
                  </a:lnTo>
                  <a:lnTo>
                    <a:pt x="76" y="101"/>
                  </a:lnTo>
                  <a:lnTo>
                    <a:pt x="75" y="105"/>
                  </a:lnTo>
                  <a:lnTo>
                    <a:pt x="77" y="107"/>
                  </a:lnTo>
                  <a:lnTo>
                    <a:pt x="75" y="116"/>
                  </a:lnTo>
                  <a:lnTo>
                    <a:pt x="76" y="118"/>
                  </a:lnTo>
                  <a:lnTo>
                    <a:pt x="78" y="118"/>
                  </a:lnTo>
                  <a:lnTo>
                    <a:pt x="77" y="114"/>
                  </a:lnTo>
                  <a:lnTo>
                    <a:pt x="78" y="110"/>
                  </a:lnTo>
                  <a:lnTo>
                    <a:pt x="82" y="111"/>
                  </a:lnTo>
                  <a:lnTo>
                    <a:pt x="85" y="113"/>
                  </a:lnTo>
                  <a:lnTo>
                    <a:pt x="86" y="112"/>
                  </a:lnTo>
                  <a:lnTo>
                    <a:pt x="84" y="107"/>
                  </a:lnTo>
                  <a:lnTo>
                    <a:pt x="86" y="107"/>
                  </a:lnTo>
                  <a:lnTo>
                    <a:pt x="89" y="111"/>
                  </a:lnTo>
                  <a:lnTo>
                    <a:pt x="91" y="111"/>
                  </a:lnTo>
                  <a:lnTo>
                    <a:pt x="91" y="108"/>
                  </a:lnTo>
                  <a:lnTo>
                    <a:pt x="94" y="109"/>
                  </a:lnTo>
                  <a:lnTo>
                    <a:pt x="97" y="108"/>
                  </a:lnTo>
                  <a:lnTo>
                    <a:pt x="97" y="111"/>
                  </a:lnTo>
                  <a:lnTo>
                    <a:pt x="99" y="111"/>
                  </a:lnTo>
                  <a:lnTo>
                    <a:pt x="101" y="110"/>
                  </a:lnTo>
                  <a:lnTo>
                    <a:pt x="101" y="112"/>
                  </a:lnTo>
                  <a:lnTo>
                    <a:pt x="100" y="113"/>
                  </a:lnTo>
                  <a:lnTo>
                    <a:pt x="98" y="113"/>
                  </a:lnTo>
                  <a:lnTo>
                    <a:pt x="98" y="116"/>
                  </a:lnTo>
                  <a:lnTo>
                    <a:pt x="96" y="116"/>
                  </a:lnTo>
                  <a:lnTo>
                    <a:pt x="89" y="114"/>
                  </a:lnTo>
                  <a:lnTo>
                    <a:pt x="88" y="116"/>
                  </a:lnTo>
                  <a:lnTo>
                    <a:pt x="91" y="117"/>
                  </a:lnTo>
                  <a:lnTo>
                    <a:pt x="92" y="121"/>
                  </a:lnTo>
                  <a:lnTo>
                    <a:pt x="95" y="119"/>
                  </a:lnTo>
                  <a:lnTo>
                    <a:pt x="96" y="119"/>
                  </a:lnTo>
                  <a:lnTo>
                    <a:pt x="99" y="121"/>
                  </a:lnTo>
                  <a:lnTo>
                    <a:pt x="101" y="119"/>
                  </a:lnTo>
                  <a:lnTo>
                    <a:pt x="102" y="119"/>
                  </a:lnTo>
                  <a:lnTo>
                    <a:pt x="102" y="121"/>
                  </a:lnTo>
                  <a:lnTo>
                    <a:pt x="109" y="119"/>
                  </a:lnTo>
                  <a:lnTo>
                    <a:pt x="116" y="122"/>
                  </a:lnTo>
                  <a:lnTo>
                    <a:pt x="113" y="124"/>
                  </a:lnTo>
                  <a:lnTo>
                    <a:pt x="109" y="124"/>
                  </a:lnTo>
                  <a:lnTo>
                    <a:pt x="108" y="125"/>
                  </a:lnTo>
                  <a:lnTo>
                    <a:pt x="112" y="127"/>
                  </a:lnTo>
                  <a:lnTo>
                    <a:pt x="110" y="130"/>
                  </a:lnTo>
                  <a:lnTo>
                    <a:pt x="105" y="131"/>
                  </a:lnTo>
                  <a:lnTo>
                    <a:pt x="105" y="132"/>
                  </a:lnTo>
                  <a:lnTo>
                    <a:pt x="106" y="133"/>
                  </a:lnTo>
                  <a:lnTo>
                    <a:pt x="108" y="139"/>
                  </a:lnTo>
                  <a:lnTo>
                    <a:pt x="105" y="139"/>
                  </a:lnTo>
                  <a:lnTo>
                    <a:pt x="107" y="142"/>
                  </a:lnTo>
                  <a:lnTo>
                    <a:pt x="109" y="143"/>
                  </a:lnTo>
                  <a:lnTo>
                    <a:pt x="112" y="142"/>
                  </a:lnTo>
                  <a:lnTo>
                    <a:pt x="113" y="144"/>
                  </a:lnTo>
                  <a:lnTo>
                    <a:pt x="116" y="146"/>
                  </a:lnTo>
                  <a:lnTo>
                    <a:pt x="119" y="144"/>
                  </a:lnTo>
                  <a:lnTo>
                    <a:pt x="124" y="141"/>
                  </a:lnTo>
                  <a:lnTo>
                    <a:pt x="134" y="142"/>
                  </a:lnTo>
                  <a:lnTo>
                    <a:pt x="139" y="145"/>
                  </a:lnTo>
                  <a:lnTo>
                    <a:pt x="139" y="148"/>
                  </a:lnTo>
                  <a:lnTo>
                    <a:pt x="133" y="145"/>
                  </a:lnTo>
                  <a:lnTo>
                    <a:pt x="128" y="144"/>
                  </a:lnTo>
                  <a:lnTo>
                    <a:pt x="124" y="145"/>
                  </a:lnTo>
                  <a:lnTo>
                    <a:pt x="123" y="147"/>
                  </a:lnTo>
                  <a:lnTo>
                    <a:pt x="123" y="149"/>
                  </a:lnTo>
                  <a:lnTo>
                    <a:pt x="123" y="152"/>
                  </a:lnTo>
                  <a:lnTo>
                    <a:pt x="121" y="154"/>
                  </a:lnTo>
                  <a:lnTo>
                    <a:pt x="119" y="154"/>
                  </a:lnTo>
                  <a:lnTo>
                    <a:pt x="118" y="155"/>
                  </a:lnTo>
                  <a:lnTo>
                    <a:pt x="121" y="158"/>
                  </a:lnTo>
                  <a:lnTo>
                    <a:pt x="126" y="159"/>
                  </a:lnTo>
                  <a:lnTo>
                    <a:pt x="129" y="167"/>
                  </a:lnTo>
                  <a:lnTo>
                    <a:pt x="127" y="170"/>
                  </a:lnTo>
                  <a:lnTo>
                    <a:pt x="126" y="172"/>
                  </a:lnTo>
                  <a:lnTo>
                    <a:pt x="123" y="174"/>
                  </a:lnTo>
                  <a:lnTo>
                    <a:pt x="121" y="177"/>
                  </a:lnTo>
                  <a:lnTo>
                    <a:pt x="119" y="178"/>
                  </a:lnTo>
                  <a:lnTo>
                    <a:pt x="119" y="184"/>
                  </a:lnTo>
                  <a:lnTo>
                    <a:pt x="123" y="188"/>
                  </a:lnTo>
                  <a:lnTo>
                    <a:pt x="126" y="191"/>
                  </a:lnTo>
                  <a:lnTo>
                    <a:pt x="125" y="195"/>
                  </a:lnTo>
                  <a:lnTo>
                    <a:pt x="127" y="196"/>
                  </a:lnTo>
                  <a:lnTo>
                    <a:pt x="131" y="202"/>
                  </a:lnTo>
                  <a:lnTo>
                    <a:pt x="131" y="208"/>
                  </a:lnTo>
                  <a:lnTo>
                    <a:pt x="132" y="214"/>
                  </a:lnTo>
                  <a:lnTo>
                    <a:pt x="135" y="214"/>
                  </a:lnTo>
                  <a:lnTo>
                    <a:pt x="135" y="216"/>
                  </a:lnTo>
                  <a:lnTo>
                    <a:pt x="139" y="219"/>
                  </a:lnTo>
                  <a:lnTo>
                    <a:pt x="141" y="219"/>
                  </a:lnTo>
                  <a:lnTo>
                    <a:pt x="142" y="221"/>
                  </a:lnTo>
                  <a:lnTo>
                    <a:pt x="140" y="221"/>
                  </a:lnTo>
                  <a:lnTo>
                    <a:pt x="142" y="222"/>
                  </a:lnTo>
                  <a:lnTo>
                    <a:pt x="147" y="224"/>
                  </a:lnTo>
                  <a:lnTo>
                    <a:pt x="149" y="229"/>
                  </a:lnTo>
                  <a:lnTo>
                    <a:pt x="155" y="231"/>
                  </a:lnTo>
                  <a:lnTo>
                    <a:pt x="158" y="234"/>
                  </a:lnTo>
                  <a:lnTo>
                    <a:pt x="158" y="233"/>
                  </a:lnTo>
                  <a:lnTo>
                    <a:pt x="162" y="237"/>
                  </a:lnTo>
                  <a:lnTo>
                    <a:pt x="162" y="235"/>
                  </a:lnTo>
                  <a:lnTo>
                    <a:pt x="163" y="234"/>
                  </a:lnTo>
                  <a:lnTo>
                    <a:pt x="167" y="234"/>
                  </a:lnTo>
                  <a:lnTo>
                    <a:pt x="167" y="238"/>
                  </a:lnTo>
                  <a:lnTo>
                    <a:pt x="165" y="240"/>
                  </a:lnTo>
                  <a:lnTo>
                    <a:pt x="161" y="242"/>
                  </a:lnTo>
                  <a:lnTo>
                    <a:pt x="160" y="247"/>
                  </a:lnTo>
                  <a:lnTo>
                    <a:pt x="163" y="248"/>
                  </a:lnTo>
                  <a:lnTo>
                    <a:pt x="167" y="257"/>
                  </a:lnTo>
                  <a:lnTo>
                    <a:pt x="167" y="261"/>
                  </a:lnTo>
                  <a:lnTo>
                    <a:pt x="163" y="261"/>
                  </a:lnTo>
                  <a:lnTo>
                    <a:pt x="166" y="265"/>
                  </a:lnTo>
                  <a:lnTo>
                    <a:pt x="164" y="266"/>
                  </a:lnTo>
                  <a:lnTo>
                    <a:pt x="165" y="267"/>
                  </a:lnTo>
                  <a:lnTo>
                    <a:pt x="162" y="273"/>
                  </a:lnTo>
                  <a:lnTo>
                    <a:pt x="159" y="273"/>
                  </a:lnTo>
                  <a:lnTo>
                    <a:pt x="159" y="276"/>
                  </a:lnTo>
                  <a:lnTo>
                    <a:pt x="161" y="278"/>
                  </a:lnTo>
                  <a:lnTo>
                    <a:pt x="165" y="282"/>
                  </a:lnTo>
                  <a:lnTo>
                    <a:pt x="163" y="282"/>
                  </a:lnTo>
                  <a:lnTo>
                    <a:pt x="161" y="279"/>
                  </a:lnTo>
                  <a:lnTo>
                    <a:pt x="159" y="278"/>
                  </a:lnTo>
                  <a:lnTo>
                    <a:pt x="154" y="279"/>
                  </a:lnTo>
                  <a:lnTo>
                    <a:pt x="154" y="288"/>
                  </a:lnTo>
                  <a:lnTo>
                    <a:pt x="158" y="291"/>
                  </a:lnTo>
                  <a:lnTo>
                    <a:pt x="164" y="295"/>
                  </a:lnTo>
                  <a:lnTo>
                    <a:pt x="166" y="298"/>
                  </a:lnTo>
                  <a:lnTo>
                    <a:pt x="171" y="303"/>
                  </a:lnTo>
                  <a:lnTo>
                    <a:pt x="174" y="309"/>
                  </a:lnTo>
                  <a:lnTo>
                    <a:pt x="177" y="315"/>
                  </a:lnTo>
                  <a:lnTo>
                    <a:pt x="177" y="322"/>
                  </a:lnTo>
                  <a:lnTo>
                    <a:pt x="178" y="343"/>
                  </a:lnTo>
                  <a:lnTo>
                    <a:pt x="179" y="345"/>
                  </a:lnTo>
                  <a:lnTo>
                    <a:pt x="183" y="347"/>
                  </a:lnTo>
                  <a:lnTo>
                    <a:pt x="185" y="351"/>
                  </a:lnTo>
                  <a:lnTo>
                    <a:pt x="181" y="350"/>
                  </a:lnTo>
                  <a:lnTo>
                    <a:pt x="177" y="348"/>
                  </a:lnTo>
                  <a:lnTo>
                    <a:pt x="174" y="341"/>
                  </a:lnTo>
                  <a:lnTo>
                    <a:pt x="173" y="338"/>
                  </a:lnTo>
                  <a:lnTo>
                    <a:pt x="172" y="320"/>
                  </a:lnTo>
                  <a:lnTo>
                    <a:pt x="171" y="317"/>
                  </a:lnTo>
                  <a:lnTo>
                    <a:pt x="167" y="312"/>
                  </a:lnTo>
                  <a:lnTo>
                    <a:pt x="166" y="309"/>
                  </a:lnTo>
                  <a:lnTo>
                    <a:pt x="160" y="302"/>
                  </a:lnTo>
                  <a:lnTo>
                    <a:pt x="160" y="298"/>
                  </a:lnTo>
                  <a:lnTo>
                    <a:pt x="156" y="301"/>
                  </a:lnTo>
                  <a:lnTo>
                    <a:pt x="149" y="333"/>
                  </a:lnTo>
                  <a:lnTo>
                    <a:pt x="136" y="374"/>
                  </a:lnTo>
                  <a:lnTo>
                    <a:pt x="137" y="375"/>
                  </a:lnTo>
                  <a:lnTo>
                    <a:pt x="138" y="374"/>
                  </a:lnTo>
                  <a:lnTo>
                    <a:pt x="138" y="372"/>
                  </a:lnTo>
                  <a:lnTo>
                    <a:pt x="140" y="370"/>
                  </a:lnTo>
                  <a:lnTo>
                    <a:pt x="143" y="367"/>
                  </a:lnTo>
                  <a:lnTo>
                    <a:pt x="143" y="366"/>
                  </a:lnTo>
                  <a:lnTo>
                    <a:pt x="145" y="365"/>
                  </a:lnTo>
                  <a:lnTo>
                    <a:pt x="149" y="371"/>
                  </a:lnTo>
                  <a:lnTo>
                    <a:pt x="150" y="374"/>
                  </a:lnTo>
                  <a:lnTo>
                    <a:pt x="147" y="375"/>
                  </a:lnTo>
                  <a:lnTo>
                    <a:pt x="143" y="375"/>
                  </a:lnTo>
                  <a:lnTo>
                    <a:pt x="143" y="374"/>
                  </a:lnTo>
                  <a:lnTo>
                    <a:pt x="140" y="375"/>
                  </a:lnTo>
                  <a:lnTo>
                    <a:pt x="139" y="378"/>
                  </a:lnTo>
                  <a:lnTo>
                    <a:pt x="136" y="383"/>
                  </a:lnTo>
                  <a:lnTo>
                    <a:pt x="135" y="390"/>
                  </a:lnTo>
                  <a:lnTo>
                    <a:pt x="128" y="410"/>
                  </a:lnTo>
                  <a:lnTo>
                    <a:pt x="123" y="427"/>
                  </a:lnTo>
                  <a:lnTo>
                    <a:pt x="113" y="451"/>
                  </a:lnTo>
                  <a:lnTo>
                    <a:pt x="111" y="459"/>
                  </a:lnTo>
                  <a:lnTo>
                    <a:pt x="107" y="465"/>
                  </a:lnTo>
                  <a:lnTo>
                    <a:pt x="103" y="469"/>
                  </a:lnTo>
                  <a:lnTo>
                    <a:pt x="101" y="470"/>
                  </a:lnTo>
                  <a:lnTo>
                    <a:pt x="97" y="473"/>
                  </a:lnTo>
                  <a:lnTo>
                    <a:pt x="96" y="475"/>
                  </a:lnTo>
                  <a:lnTo>
                    <a:pt x="95" y="475"/>
                  </a:lnTo>
                  <a:lnTo>
                    <a:pt x="90" y="475"/>
                  </a:lnTo>
                  <a:lnTo>
                    <a:pt x="90" y="476"/>
                  </a:lnTo>
                  <a:lnTo>
                    <a:pt x="89" y="476"/>
                  </a:lnTo>
                  <a:lnTo>
                    <a:pt x="89" y="477"/>
                  </a:lnTo>
                  <a:lnTo>
                    <a:pt x="91" y="479"/>
                  </a:lnTo>
                  <a:lnTo>
                    <a:pt x="91" y="481"/>
                  </a:lnTo>
                  <a:lnTo>
                    <a:pt x="93" y="482"/>
                  </a:lnTo>
                  <a:lnTo>
                    <a:pt x="95" y="482"/>
                  </a:lnTo>
                  <a:lnTo>
                    <a:pt x="96" y="484"/>
                  </a:lnTo>
                  <a:lnTo>
                    <a:pt x="97" y="487"/>
                  </a:lnTo>
                  <a:lnTo>
                    <a:pt x="99" y="487"/>
                  </a:lnTo>
                  <a:lnTo>
                    <a:pt x="101" y="485"/>
                  </a:lnTo>
                  <a:lnTo>
                    <a:pt x="109" y="488"/>
                  </a:lnTo>
                  <a:lnTo>
                    <a:pt x="110" y="491"/>
                  </a:lnTo>
                  <a:lnTo>
                    <a:pt x="107" y="499"/>
                  </a:lnTo>
                  <a:lnTo>
                    <a:pt x="106" y="501"/>
                  </a:lnTo>
                  <a:lnTo>
                    <a:pt x="103" y="503"/>
                  </a:lnTo>
                  <a:lnTo>
                    <a:pt x="103" y="505"/>
                  </a:lnTo>
                  <a:lnTo>
                    <a:pt x="105" y="507"/>
                  </a:lnTo>
                  <a:lnTo>
                    <a:pt x="109" y="509"/>
                  </a:lnTo>
                  <a:lnTo>
                    <a:pt x="111" y="504"/>
                  </a:lnTo>
                  <a:lnTo>
                    <a:pt x="112" y="503"/>
                  </a:lnTo>
                  <a:lnTo>
                    <a:pt x="114" y="503"/>
                  </a:lnTo>
                  <a:lnTo>
                    <a:pt x="113" y="507"/>
                  </a:lnTo>
                  <a:lnTo>
                    <a:pt x="115" y="508"/>
                  </a:lnTo>
                  <a:lnTo>
                    <a:pt x="117" y="508"/>
                  </a:lnTo>
                  <a:lnTo>
                    <a:pt x="120" y="511"/>
                  </a:lnTo>
                  <a:lnTo>
                    <a:pt x="121" y="512"/>
                  </a:lnTo>
                  <a:lnTo>
                    <a:pt x="124" y="512"/>
                  </a:lnTo>
                  <a:lnTo>
                    <a:pt x="126" y="515"/>
                  </a:lnTo>
                  <a:lnTo>
                    <a:pt x="128" y="516"/>
                  </a:lnTo>
                  <a:lnTo>
                    <a:pt x="129" y="517"/>
                  </a:lnTo>
                  <a:lnTo>
                    <a:pt x="132" y="519"/>
                  </a:lnTo>
                  <a:lnTo>
                    <a:pt x="134" y="519"/>
                  </a:lnTo>
                  <a:lnTo>
                    <a:pt x="136" y="520"/>
                  </a:lnTo>
                  <a:lnTo>
                    <a:pt x="143" y="520"/>
                  </a:lnTo>
                  <a:lnTo>
                    <a:pt x="143" y="522"/>
                  </a:lnTo>
                  <a:lnTo>
                    <a:pt x="144" y="525"/>
                  </a:lnTo>
                  <a:lnTo>
                    <a:pt x="148" y="528"/>
                  </a:lnTo>
                  <a:lnTo>
                    <a:pt x="148" y="529"/>
                  </a:lnTo>
                  <a:lnTo>
                    <a:pt x="150" y="533"/>
                  </a:lnTo>
                  <a:lnTo>
                    <a:pt x="152" y="536"/>
                  </a:lnTo>
                  <a:lnTo>
                    <a:pt x="154" y="536"/>
                  </a:lnTo>
                  <a:lnTo>
                    <a:pt x="156" y="534"/>
                  </a:lnTo>
                  <a:lnTo>
                    <a:pt x="161" y="536"/>
                  </a:lnTo>
                  <a:lnTo>
                    <a:pt x="167" y="534"/>
                  </a:lnTo>
                  <a:lnTo>
                    <a:pt x="173" y="540"/>
                  </a:lnTo>
                  <a:lnTo>
                    <a:pt x="176" y="539"/>
                  </a:lnTo>
                  <a:lnTo>
                    <a:pt x="178" y="543"/>
                  </a:lnTo>
                  <a:lnTo>
                    <a:pt x="179" y="545"/>
                  </a:lnTo>
                  <a:lnTo>
                    <a:pt x="181" y="548"/>
                  </a:lnTo>
                  <a:lnTo>
                    <a:pt x="184" y="549"/>
                  </a:lnTo>
                  <a:lnTo>
                    <a:pt x="195" y="546"/>
                  </a:lnTo>
                  <a:lnTo>
                    <a:pt x="196" y="548"/>
                  </a:lnTo>
                  <a:lnTo>
                    <a:pt x="198" y="548"/>
                  </a:lnTo>
                  <a:lnTo>
                    <a:pt x="199" y="549"/>
                  </a:lnTo>
                  <a:lnTo>
                    <a:pt x="199" y="551"/>
                  </a:lnTo>
                  <a:lnTo>
                    <a:pt x="201" y="552"/>
                  </a:lnTo>
                  <a:lnTo>
                    <a:pt x="204" y="549"/>
                  </a:lnTo>
                  <a:lnTo>
                    <a:pt x="208" y="552"/>
                  </a:lnTo>
                  <a:lnTo>
                    <a:pt x="212" y="552"/>
                  </a:lnTo>
                  <a:lnTo>
                    <a:pt x="220" y="553"/>
                  </a:lnTo>
                  <a:lnTo>
                    <a:pt x="224" y="554"/>
                  </a:lnTo>
                  <a:lnTo>
                    <a:pt x="224" y="551"/>
                  </a:lnTo>
                  <a:lnTo>
                    <a:pt x="223" y="549"/>
                  </a:lnTo>
                  <a:lnTo>
                    <a:pt x="223" y="546"/>
                  </a:lnTo>
                  <a:lnTo>
                    <a:pt x="225" y="546"/>
                  </a:lnTo>
                  <a:lnTo>
                    <a:pt x="225" y="542"/>
                  </a:lnTo>
                  <a:lnTo>
                    <a:pt x="226" y="540"/>
                  </a:lnTo>
                  <a:lnTo>
                    <a:pt x="228" y="542"/>
                  </a:lnTo>
                  <a:lnTo>
                    <a:pt x="234" y="544"/>
                  </a:lnTo>
                  <a:lnTo>
                    <a:pt x="237" y="547"/>
                  </a:lnTo>
                  <a:lnTo>
                    <a:pt x="240" y="548"/>
                  </a:lnTo>
                  <a:lnTo>
                    <a:pt x="243" y="549"/>
                  </a:lnTo>
                  <a:lnTo>
                    <a:pt x="248" y="550"/>
                  </a:lnTo>
                  <a:lnTo>
                    <a:pt x="250" y="552"/>
                  </a:lnTo>
                  <a:lnTo>
                    <a:pt x="250" y="556"/>
                  </a:lnTo>
                  <a:lnTo>
                    <a:pt x="252" y="557"/>
                  </a:lnTo>
                  <a:lnTo>
                    <a:pt x="256" y="556"/>
                  </a:lnTo>
                  <a:lnTo>
                    <a:pt x="259" y="557"/>
                  </a:lnTo>
                  <a:lnTo>
                    <a:pt x="262" y="557"/>
                  </a:lnTo>
                  <a:lnTo>
                    <a:pt x="262" y="558"/>
                  </a:lnTo>
                  <a:lnTo>
                    <a:pt x="264" y="560"/>
                  </a:lnTo>
                  <a:lnTo>
                    <a:pt x="266" y="568"/>
                  </a:lnTo>
                  <a:lnTo>
                    <a:pt x="268" y="568"/>
                  </a:lnTo>
                  <a:lnTo>
                    <a:pt x="270" y="567"/>
                  </a:lnTo>
                  <a:lnTo>
                    <a:pt x="271" y="564"/>
                  </a:lnTo>
                  <a:lnTo>
                    <a:pt x="273" y="564"/>
                  </a:lnTo>
                  <a:lnTo>
                    <a:pt x="275" y="564"/>
                  </a:lnTo>
                  <a:lnTo>
                    <a:pt x="277" y="566"/>
                  </a:lnTo>
                  <a:lnTo>
                    <a:pt x="284" y="570"/>
                  </a:lnTo>
                  <a:lnTo>
                    <a:pt x="283" y="572"/>
                  </a:lnTo>
                  <a:lnTo>
                    <a:pt x="282" y="578"/>
                  </a:lnTo>
                  <a:lnTo>
                    <a:pt x="284" y="580"/>
                  </a:lnTo>
                  <a:lnTo>
                    <a:pt x="288" y="580"/>
                  </a:lnTo>
                  <a:lnTo>
                    <a:pt x="292" y="584"/>
                  </a:lnTo>
                  <a:lnTo>
                    <a:pt x="293" y="586"/>
                  </a:lnTo>
                  <a:lnTo>
                    <a:pt x="294" y="587"/>
                  </a:lnTo>
                  <a:lnTo>
                    <a:pt x="296" y="590"/>
                  </a:lnTo>
                  <a:lnTo>
                    <a:pt x="297" y="591"/>
                  </a:lnTo>
                  <a:lnTo>
                    <a:pt x="300" y="591"/>
                  </a:lnTo>
                  <a:lnTo>
                    <a:pt x="305" y="588"/>
                  </a:lnTo>
                  <a:lnTo>
                    <a:pt x="311" y="588"/>
                  </a:lnTo>
                  <a:lnTo>
                    <a:pt x="314" y="588"/>
                  </a:lnTo>
                  <a:lnTo>
                    <a:pt x="318" y="591"/>
                  </a:lnTo>
                  <a:lnTo>
                    <a:pt x="321" y="593"/>
                  </a:lnTo>
                  <a:lnTo>
                    <a:pt x="323" y="593"/>
                  </a:lnTo>
                  <a:lnTo>
                    <a:pt x="325" y="595"/>
                  </a:lnTo>
                  <a:lnTo>
                    <a:pt x="329" y="595"/>
                  </a:lnTo>
                  <a:lnTo>
                    <a:pt x="333" y="597"/>
                  </a:lnTo>
                  <a:lnTo>
                    <a:pt x="335" y="596"/>
                  </a:lnTo>
                  <a:lnTo>
                    <a:pt x="338" y="593"/>
                  </a:lnTo>
                  <a:lnTo>
                    <a:pt x="345" y="593"/>
                  </a:lnTo>
                  <a:lnTo>
                    <a:pt x="349" y="590"/>
                  </a:lnTo>
                  <a:lnTo>
                    <a:pt x="352" y="591"/>
                  </a:lnTo>
                  <a:lnTo>
                    <a:pt x="354" y="589"/>
                  </a:lnTo>
                  <a:lnTo>
                    <a:pt x="358" y="590"/>
                  </a:lnTo>
                  <a:lnTo>
                    <a:pt x="361" y="594"/>
                  </a:lnTo>
                  <a:lnTo>
                    <a:pt x="367" y="592"/>
                  </a:lnTo>
                  <a:lnTo>
                    <a:pt x="364" y="589"/>
                  </a:lnTo>
                  <a:lnTo>
                    <a:pt x="364" y="586"/>
                  </a:lnTo>
                  <a:lnTo>
                    <a:pt x="362" y="584"/>
                  </a:lnTo>
                  <a:lnTo>
                    <a:pt x="362" y="570"/>
                  </a:lnTo>
                  <a:lnTo>
                    <a:pt x="363" y="561"/>
                  </a:lnTo>
                  <a:lnTo>
                    <a:pt x="364" y="552"/>
                  </a:lnTo>
                  <a:lnTo>
                    <a:pt x="362" y="549"/>
                  </a:lnTo>
                  <a:lnTo>
                    <a:pt x="363" y="547"/>
                  </a:lnTo>
                  <a:lnTo>
                    <a:pt x="365" y="549"/>
                  </a:lnTo>
                  <a:lnTo>
                    <a:pt x="367" y="540"/>
                  </a:lnTo>
                  <a:lnTo>
                    <a:pt x="365" y="540"/>
                  </a:lnTo>
                  <a:lnTo>
                    <a:pt x="366" y="537"/>
                  </a:lnTo>
                  <a:lnTo>
                    <a:pt x="369" y="539"/>
                  </a:lnTo>
                  <a:lnTo>
                    <a:pt x="372" y="534"/>
                  </a:lnTo>
                  <a:lnTo>
                    <a:pt x="379" y="528"/>
                  </a:lnTo>
                  <a:lnTo>
                    <a:pt x="387" y="523"/>
                  </a:lnTo>
                  <a:lnTo>
                    <a:pt x="390" y="523"/>
                  </a:lnTo>
                  <a:lnTo>
                    <a:pt x="395" y="526"/>
                  </a:lnTo>
                  <a:lnTo>
                    <a:pt x="402" y="518"/>
                  </a:lnTo>
                  <a:lnTo>
                    <a:pt x="407" y="517"/>
                  </a:lnTo>
                  <a:lnTo>
                    <a:pt x="409" y="514"/>
                  </a:lnTo>
                  <a:lnTo>
                    <a:pt x="411" y="513"/>
                  </a:lnTo>
                  <a:lnTo>
                    <a:pt x="424" y="505"/>
                  </a:lnTo>
                  <a:lnTo>
                    <a:pt x="430" y="505"/>
                  </a:lnTo>
                  <a:lnTo>
                    <a:pt x="432" y="507"/>
                  </a:lnTo>
                  <a:lnTo>
                    <a:pt x="432" y="509"/>
                  </a:lnTo>
                  <a:lnTo>
                    <a:pt x="432" y="511"/>
                  </a:lnTo>
                  <a:lnTo>
                    <a:pt x="434" y="513"/>
                  </a:lnTo>
                  <a:lnTo>
                    <a:pt x="438" y="514"/>
                  </a:lnTo>
                  <a:lnTo>
                    <a:pt x="444" y="515"/>
                  </a:lnTo>
                  <a:lnTo>
                    <a:pt x="447" y="516"/>
                  </a:lnTo>
                  <a:lnTo>
                    <a:pt x="450" y="515"/>
                  </a:lnTo>
                  <a:lnTo>
                    <a:pt x="458" y="517"/>
                  </a:lnTo>
                  <a:lnTo>
                    <a:pt x="458" y="521"/>
                  </a:lnTo>
                  <a:lnTo>
                    <a:pt x="459" y="522"/>
                  </a:lnTo>
                  <a:lnTo>
                    <a:pt x="460" y="522"/>
                  </a:lnTo>
                  <a:lnTo>
                    <a:pt x="460" y="520"/>
                  </a:lnTo>
                  <a:lnTo>
                    <a:pt x="463" y="521"/>
                  </a:lnTo>
                  <a:lnTo>
                    <a:pt x="462" y="523"/>
                  </a:lnTo>
                  <a:lnTo>
                    <a:pt x="458" y="523"/>
                  </a:lnTo>
                  <a:lnTo>
                    <a:pt x="458" y="525"/>
                  </a:lnTo>
                  <a:lnTo>
                    <a:pt x="467" y="526"/>
                  </a:lnTo>
                  <a:lnTo>
                    <a:pt x="471" y="528"/>
                  </a:lnTo>
                  <a:lnTo>
                    <a:pt x="471" y="524"/>
                  </a:lnTo>
                  <a:lnTo>
                    <a:pt x="473" y="523"/>
                  </a:lnTo>
                  <a:lnTo>
                    <a:pt x="471" y="522"/>
                  </a:lnTo>
                  <a:lnTo>
                    <a:pt x="473" y="522"/>
                  </a:lnTo>
                  <a:lnTo>
                    <a:pt x="473" y="519"/>
                  </a:lnTo>
                  <a:lnTo>
                    <a:pt x="475" y="521"/>
                  </a:lnTo>
                  <a:lnTo>
                    <a:pt x="478" y="520"/>
                  </a:lnTo>
                  <a:lnTo>
                    <a:pt x="481" y="526"/>
                  </a:lnTo>
                  <a:lnTo>
                    <a:pt x="483" y="528"/>
                  </a:lnTo>
                  <a:lnTo>
                    <a:pt x="487" y="529"/>
                  </a:lnTo>
                  <a:lnTo>
                    <a:pt x="492" y="529"/>
                  </a:lnTo>
                  <a:lnTo>
                    <a:pt x="495" y="530"/>
                  </a:lnTo>
                  <a:lnTo>
                    <a:pt x="499" y="528"/>
                  </a:lnTo>
                  <a:lnTo>
                    <a:pt x="501" y="530"/>
                  </a:lnTo>
                  <a:lnTo>
                    <a:pt x="500" y="533"/>
                  </a:lnTo>
                  <a:lnTo>
                    <a:pt x="502" y="537"/>
                  </a:lnTo>
                  <a:lnTo>
                    <a:pt x="500" y="538"/>
                  </a:lnTo>
                  <a:lnTo>
                    <a:pt x="500" y="540"/>
                  </a:lnTo>
                  <a:lnTo>
                    <a:pt x="503" y="540"/>
                  </a:lnTo>
                  <a:lnTo>
                    <a:pt x="505" y="542"/>
                  </a:lnTo>
                  <a:lnTo>
                    <a:pt x="507" y="540"/>
                  </a:lnTo>
                  <a:lnTo>
                    <a:pt x="509" y="542"/>
                  </a:lnTo>
                  <a:lnTo>
                    <a:pt x="511" y="541"/>
                  </a:lnTo>
                  <a:lnTo>
                    <a:pt x="514" y="545"/>
                  </a:lnTo>
                  <a:lnTo>
                    <a:pt x="516" y="545"/>
                  </a:lnTo>
                  <a:lnTo>
                    <a:pt x="520" y="545"/>
                  </a:lnTo>
                  <a:lnTo>
                    <a:pt x="520" y="547"/>
                  </a:lnTo>
                  <a:lnTo>
                    <a:pt x="526" y="551"/>
                  </a:lnTo>
                  <a:lnTo>
                    <a:pt x="526" y="554"/>
                  </a:lnTo>
                  <a:lnTo>
                    <a:pt x="532" y="555"/>
                  </a:lnTo>
                  <a:lnTo>
                    <a:pt x="532" y="552"/>
                  </a:lnTo>
                  <a:lnTo>
                    <a:pt x="535" y="552"/>
                  </a:lnTo>
                  <a:lnTo>
                    <a:pt x="536" y="552"/>
                  </a:lnTo>
                  <a:lnTo>
                    <a:pt x="539" y="553"/>
                  </a:lnTo>
                  <a:lnTo>
                    <a:pt x="539" y="554"/>
                  </a:lnTo>
                  <a:lnTo>
                    <a:pt x="543" y="554"/>
                  </a:lnTo>
                  <a:lnTo>
                    <a:pt x="545" y="556"/>
                  </a:lnTo>
                  <a:lnTo>
                    <a:pt x="543" y="558"/>
                  </a:lnTo>
                  <a:lnTo>
                    <a:pt x="544" y="559"/>
                  </a:lnTo>
                  <a:lnTo>
                    <a:pt x="547" y="559"/>
                  </a:lnTo>
                  <a:lnTo>
                    <a:pt x="547" y="556"/>
                  </a:lnTo>
                  <a:lnTo>
                    <a:pt x="549" y="552"/>
                  </a:lnTo>
                  <a:lnTo>
                    <a:pt x="554" y="552"/>
                  </a:lnTo>
                  <a:lnTo>
                    <a:pt x="558" y="555"/>
                  </a:lnTo>
                  <a:lnTo>
                    <a:pt x="559" y="555"/>
                  </a:lnTo>
                  <a:lnTo>
                    <a:pt x="559" y="552"/>
                  </a:lnTo>
                  <a:lnTo>
                    <a:pt x="569" y="550"/>
                  </a:lnTo>
                  <a:lnTo>
                    <a:pt x="570" y="548"/>
                  </a:lnTo>
                  <a:lnTo>
                    <a:pt x="572" y="547"/>
                  </a:lnTo>
                  <a:lnTo>
                    <a:pt x="575" y="550"/>
                  </a:lnTo>
                  <a:lnTo>
                    <a:pt x="576" y="548"/>
                  </a:lnTo>
                  <a:lnTo>
                    <a:pt x="578" y="547"/>
                  </a:lnTo>
                  <a:lnTo>
                    <a:pt x="578" y="542"/>
                  </a:lnTo>
                  <a:lnTo>
                    <a:pt x="573" y="541"/>
                  </a:lnTo>
                  <a:lnTo>
                    <a:pt x="581" y="535"/>
                  </a:lnTo>
                  <a:lnTo>
                    <a:pt x="583" y="528"/>
                  </a:lnTo>
                  <a:lnTo>
                    <a:pt x="585" y="529"/>
                  </a:lnTo>
                  <a:lnTo>
                    <a:pt x="592" y="529"/>
                  </a:lnTo>
                  <a:lnTo>
                    <a:pt x="594" y="527"/>
                  </a:lnTo>
                  <a:lnTo>
                    <a:pt x="595" y="524"/>
                  </a:lnTo>
                  <a:lnTo>
                    <a:pt x="595" y="521"/>
                  </a:lnTo>
                  <a:lnTo>
                    <a:pt x="600" y="519"/>
                  </a:lnTo>
                  <a:lnTo>
                    <a:pt x="604" y="518"/>
                  </a:lnTo>
                  <a:lnTo>
                    <a:pt x="607" y="520"/>
                  </a:lnTo>
                  <a:lnTo>
                    <a:pt x="608" y="518"/>
                  </a:lnTo>
                  <a:lnTo>
                    <a:pt x="608" y="514"/>
                  </a:lnTo>
                  <a:lnTo>
                    <a:pt x="613" y="511"/>
                  </a:lnTo>
                  <a:lnTo>
                    <a:pt x="614" y="508"/>
                  </a:lnTo>
                  <a:lnTo>
                    <a:pt x="617" y="508"/>
                  </a:lnTo>
                  <a:lnTo>
                    <a:pt x="618" y="510"/>
                  </a:lnTo>
                  <a:lnTo>
                    <a:pt x="619" y="509"/>
                  </a:lnTo>
                  <a:lnTo>
                    <a:pt x="620" y="506"/>
                  </a:lnTo>
                  <a:lnTo>
                    <a:pt x="624" y="505"/>
                  </a:lnTo>
                  <a:lnTo>
                    <a:pt x="626" y="503"/>
                  </a:lnTo>
                  <a:lnTo>
                    <a:pt x="627" y="504"/>
                  </a:lnTo>
                  <a:lnTo>
                    <a:pt x="630" y="501"/>
                  </a:lnTo>
                  <a:lnTo>
                    <a:pt x="630" y="497"/>
                  </a:lnTo>
                  <a:lnTo>
                    <a:pt x="630" y="492"/>
                  </a:lnTo>
                  <a:lnTo>
                    <a:pt x="633" y="491"/>
                  </a:lnTo>
                  <a:lnTo>
                    <a:pt x="634" y="486"/>
                  </a:lnTo>
                  <a:lnTo>
                    <a:pt x="637" y="485"/>
                  </a:lnTo>
                  <a:lnTo>
                    <a:pt x="640" y="481"/>
                  </a:lnTo>
                  <a:lnTo>
                    <a:pt x="639" y="480"/>
                  </a:lnTo>
                  <a:lnTo>
                    <a:pt x="642" y="480"/>
                  </a:lnTo>
                  <a:lnTo>
                    <a:pt x="643" y="478"/>
                  </a:lnTo>
                  <a:lnTo>
                    <a:pt x="643" y="476"/>
                  </a:lnTo>
                  <a:lnTo>
                    <a:pt x="640" y="472"/>
                  </a:lnTo>
                  <a:lnTo>
                    <a:pt x="641" y="469"/>
                  </a:lnTo>
                  <a:lnTo>
                    <a:pt x="638" y="467"/>
                  </a:lnTo>
                  <a:lnTo>
                    <a:pt x="636" y="470"/>
                  </a:lnTo>
                  <a:lnTo>
                    <a:pt x="629" y="468"/>
                  </a:lnTo>
                  <a:lnTo>
                    <a:pt x="622" y="469"/>
                  </a:lnTo>
                  <a:lnTo>
                    <a:pt x="619" y="469"/>
                  </a:lnTo>
                  <a:lnTo>
                    <a:pt x="617" y="465"/>
                  </a:lnTo>
                  <a:lnTo>
                    <a:pt x="614" y="465"/>
                  </a:lnTo>
                  <a:lnTo>
                    <a:pt x="612" y="463"/>
                  </a:lnTo>
                  <a:lnTo>
                    <a:pt x="611" y="463"/>
                  </a:lnTo>
                  <a:lnTo>
                    <a:pt x="603" y="460"/>
                  </a:lnTo>
                  <a:lnTo>
                    <a:pt x="601" y="455"/>
                  </a:lnTo>
                  <a:lnTo>
                    <a:pt x="596" y="449"/>
                  </a:lnTo>
                  <a:lnTo>
                    <a:pt x="598" y="445"/>
                  </a:lnTo>
                  <a:lnTo>
                    <a:pt x="597" y="443"/>
                  </a:lnTo>
                  <a:lnTo>
                    <a:pt x="599" y="442"/>
                  </a:lnTo>
                  <a:lnTo>
                    <a:pt x="597" y="439"/>
                  </a:lnTo>
                  <a:lnTo>
                    <a:pt x="595" y="435"/>
                  </a:lnTo>
                  <a:lnTo>
                    <a:pt x="597" y="433"/>
                  </a:lnTo>
                  <a:lnTo>
                    <a:pt x="599" y="432"/>
                  </a:lnTo>
                  <a:lnTo>
                    <a:pt x="600" y="428"/>
                  </a:lnTo>
                  <a:lnTo>
                    <a:pt x="601" y="424"/>
                  </a:lnTo>
                  <a:lnTo>
                    <a:pt x="603" y="421"/>
                  </a:lnTo>
                  <a:lnTo>
                    <a:pt x="606" y="421"/>
                  </a:lnTo>
                  <a:lnTo>
                    <a:pt x="609" y="423"/>
                  </a:lnTo>
                  <a:lnTo>
                    <a:pt x="610" y="421"/>
                  </a:lnTo>
                  <a:lnTo>
                    <a:pt x="606" y="417"/>
                  </a:lnTo>
                  <a:lnTo>
                    <a:pt x="606" y="412"/>
                  </a:lnTo>
                  <a:lnTo>
                    <a:pt x="606" y="410"/>
                  </a:lnTo>
                  <a:lnTo>
                    <a:pt x="603" y="408"/>
                  </a:lnTo>
                  <a:lnTo>
                    <a:pt x="596" y="406"/>
                  </a:lnTo>
                  <a:lnTo>
                    <a:pt x="593" y="403"/>
                  </a:lnTo>
                  <a:lnTo>
                    <a:pt x="591" y="398"/>
                  </a:lnTo>
                  <a:lnTo>
                    <a:pt x="592" y="393"/>
                  </a:lnTo>
                  <a:lnTo>
                    <a:pt x="588" y="392"/>
                  </a:lnTo>
                  <a:lnTo>
                    <a:pt x="588" y="388"/>
                  </a:lnTo>
                  <a:lnTo>
                    <a:pt x="586" y="38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721" name="Freeform 225"/>
            <p:cNvSpPr>
              <a:spLocks/>
            </p:cNvSpPr>
            <p:nvPr/>
          </p:nvSpPr>
          <p:spPr bwMode="auto">
            <a:xfrm>
              <a:off x="7183440" y="3813862"/>
              <a:ext cx="882650" cy="841375"/>
            </a:xfrm>
            <a:custGeom>
              <a:avLst/>
              <a:gdLst>
                <a:gd name="T0" fmla="*/ 2147483647 w 556"/>
                <a:gd name="T1" fmla="*/ 2147483647 h 530"/>
                <a:gd name="T2" fmla="*/ 2147483647 w 556"/>
                <a:gd name="T3" fmla="*/ 2147483647 h 530"/>
                <a:gd name="T4" fmla="*/ 2147483647 w 556"/>
                <a:gd name="T5" fmla="*/ 2147483647 h 530"/>
                <a:gd name="T6" fmla="*/ 2147483647 w 556"/>
                <a:gd name="T7" fmla="*/ 2147483647 h 530"/>
                <a:gd name="T8" fmla="*/ 2147483647 w 556"/>
                <a:gd name="T9" fmla="*/ 2147483647 h 530"/>
                <a:gd name="T10" fmla="*/ 2147483647 w 556"/>
                <a:gd name="T11" fmla="*/ 2147483647 h 530"/>
                <a:gd name="T12" fmla="*/ 2147483647 w 556"/>
                <a:gd name="T13" fmla="*/ 2147483647 h 530"/>
                <a:gd name="T14" fmla="*/ 2147483647 w 556"/>
                <a:gd name="T15" fmla="*/ 2147483647 h 530"/>
                <a:gd name="T16" fmla="*/ 2147483647 w 556"/>
                <a:gd name="T17" fmla="*/ 2147483647 h 530"/>
                <a:gd name="T18" fmla="*/ 2147483647 w 556"/>
                <a:gd name="T19" fmla="*/ 2147483647 h 530"/>
                <a:gd name="T20" fmla="*/ 2147483647 w 556"/>
                <a:gd name="T21" fmla="*/ 2147483647 h 530"/>
                <a:gd name="T22" fmla="*/ 2147483647 w 556"/>
                <a:gd name="T23" fmla="*/ 2147483647 h 530"/>
                <a:gd name="T24" fmla="*/ 2147483647 w 556"/>
                <a:gd name="T25" fmla="*/ 2147483647 h 530"/>
                <a:gd name="T26" fmla="*/ 2147483647 w 556"/>
                <a:gd name="T27" fmla="*/ 2147483647 h 530"/>
                <a:gd name="T28" fmla="*/ 2147483647 w 556"/>
                <a:gd name="T29" fmla="*/ 2147483647 h 530"/>
                <a:gd name="T30" fmla="*/ 2147483647 w 556"/>
                <a:gd name="T31" fmla="*/ 2147483647 h 530"/>
                <a:gd name="T32" fmla="*/ 2147483647 w 556"/>
                <a:gd name="T33" fmla="*/ 2147483647 h 530"/>
                <a:gd name="T34" fmla="*/ 2147483647 w 556"/>
                <a:gd name="T35" fmla="*/ 2147483647 h 530"/>
                <a:gd name="T36" fmla="*/ 2147483647 w 556"/>
                <a:gd name="T37" fmla="*/ 2147483647 h 530"/>
                <a:gd name="T38" fmla="*/ 2147483647 w 556"/>
                <a:gd name="T39" fmla="*/ 2147483647 h 530"/>
                <a:gd name="T40" fmla="*/ 2147483647 w 556"/>
                <a:gd name="T41" fmla="*/ 2147483647 h 530"/>
                <a:gd name="T42" fmla="*/ 2147483647 w 556"/>
                <a:gd name="T43" fmla="*/ 2147483647 h 530"/>
                <a:gd name="T44" fmla="*/ 2147483647 w 556"/>
                <a:gd name="T45" fmla="*/ 2147483647 h 530"/>
                <a:gd name="T46" fmla="*/ 2147483647 w 556"/>
                <a:gd name="T47" fmla="*/ 2147483647 h 530"/>
                <a:gd name="T48" fmla="*/ 2147483647 w 556"/>
                <a:gd name="T49" fmla="*/ 2147483647 h 530"/>
                <a:gd name="T50" fmla="*/ 2147483647 w 556"/>
                <a:gd name="T51" fmla="*/ 2147483647 h 530"/>
                <a:gd name="T52" fmla="*/ 2147483647 w 556"/>
                <a:gd name="T53" fmla="*/ 2147483647 h 530"/>
                <a:gd name="T54" fmla="*/ 2147483647 w 556"/>
                <a:gd name="T55" fmla="*/ 2147483647 h 530"/>
                <a:gd name="T56" fmla="*/ 2147483647 w 556"/>
                <a:gd name="T57" fmla="*/ 2147483647 h 530"/>
                <a:gd name="T58" fmla="*/ 2147483647 w 556"/>
                <a:gd name="T59" fmla="*/ 2147483647 h 530"/>
                <a:gd name="T60" fmla="*/ 2147483647 w 556"/>
                <a:gd name="T61" fmla="*/ 2147483647 h 530"/>
                <a:gd name="T62" fmla="*/ 2147483647 w 556"/>
                <a:gd name="T63" fmla="*/ 2147483647 h 530"/>
                <a:gd name="T64" fmla="*/ 2147483647 w 556"/>
                <a:gd name="T65" fmla="*/ 2147483647 h 530"/>
                <a:gd name="T66" fmla="*/ 2147483647 w 556"/>
                <a:gd name="T67" fmla="*/ 2147483647 h 530"/>
                <a:gd name="T68" fmla="*/ 2147483647 w 556"/>
                <a:gd name="T69" fmla="*/ 2147483647 h 530"/>
                <a:gd name="T70" fmla="*/ 2147483647 w 556"/>
                <a:gd name="T71" fmla="*/ 2147483647 h 530"/>
                <a:gd name="T72" fmla="*/ 2147483647 w 556"/>
                <a:gd name="T73" fmla="*/ 2147483647 h 530"/>
                <a:gd name="T74" fmla="*/ 2147483647 w 556"/>
                <a:gd name="T75" fmla="*/ 2147483647 h 530"/>
                <a:gd name="T76" fmla="*/ 2147483647 w 556"/>
                <a:gd name="T77" fmla="*/ 2147483647 h 530"/>
                <a:gd name="T78" fmla="*/ 2147483647 w 556"/>
                <a:gd name="T79" fmla="*/ 2147483647 h 530"/>
                <a:gd name="T80" fmla="*/ 2147483647 w 556"/>
                <a:gd name="T81" fmla="*/ 2147483647 h 530"/>
                <a:gd name="T82" fmla="*/ 2147483647 w 556"/>
                <a:gd name="T83" fmla="*/ 2147483647 h 530"/>
                <a:gd name="T84" fmla="*/ 2147483647 w 556"/>
                <a:gd name="T85" fmla="*/ 2147483647 h 530"/>
                <a:gd name="T86" fmla="*/ 2147483647 w 556"/>
                <a:gd name="T87" fmla="*/ 2147483647 h 530"/>
                <a:gd name="T88" fmla="*/ 2147483647 w 556"/>
                <a:gd name="T89" fmla="*/ 2147483647 h 530"/>
                <a:gd name="T90" fmla="*/ 2147483647 w 556"/>
                <a:gd name="T91" fmla="*/ 2147483647 h 530"/>
                <a:gd name="T92" fmla="*/ 2147483647 w 556"/>
                <a:gd name="T93" fmla="*/ 2147483647 h 530"/>
                <a:gd name="T94" fmla="*/ 2147483647 w 556"/>
                <a:gd name="T95" fmla="*/ 2147483647 h 530"/>
                <a:gd name="T96" fmla="*/ 2147483647 w 556"/>
                <a:gd name="T97" fmla="*/ 2147483647 h 530"/>
                <a:gd name="T98" fmla="*/ 2147483647 w 556"/>
                <a:gd name="T99" fmla="*/ 2147483647 h 530"/>
                <a:gd name="T100" fmla="*/ 2147483647 w 556"/>
                <a:gd name="T101" fmla="*/ 2147483647 h 530"/>
                <a:gd name="T102" fmla="*/ 2147483647 w 556"/>
                <a:gd name="T103" fmla="*/ 2147483647 h 530"/>
                <a:gd name="T104" fmla="*/ 2147483647 w 556"/>
                <a:gd name="T105" fmla="*/ 2147483647 h 530"/>
                <a:gd name="T106" fmla="*/ 2147483647 w 556"/>
                <a:gd name="T107" fmla="*/ 2147483647 h 530"/>
                <a:gd name="T108" fmla="*/ 2147483647 w 556"/>
                <a:gd name="T109" fmla="*/ 2147483647 h 530"/>
                <a:gd name="T110" fmla="*/ 2147483647 w 556"/>
                <a:gd name="T111" fmla="*/ 2147483647 h 530"/>
                <a:gd name="T112" fmla="*/ 2147483647 w 556"/>
                <a:gd name="T113" fmla="*/ 2147483647 h 530"/>
                <a:gd name="T114" fmla="*/ 2147483647 w 556"/>
                <a:gd name="T115" fmla="*/ 2147483647 h 530"/>
                <a:gd name="T116" fmla="*/ 2147483647 w 556"/>
                <a:gd name="T117" fmla="*/ 2147483647 h 530"/>
                <a:gd name="T118" fmla="*/ 2147483647 w 556"/>
                <a:gd name="T119" fmla="*/ 2147483647 h 530"/>
                <a:gd name="T120" fmla="*/ 2147483647 w 556"/>
                <a:gd name="T121" fmla="*/ 2147483647 h 530"/>
                <a:gd name="T122" fmla="*/ 2147483647 w 556"/>
                <a:gd name="T123" fmla="*/ 2147483647 h 530"/>
                <a:gd name="T124" fmla="*/ 0 w 556"/>
                <a:gd name="T125" fmla="*/ 2147483647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30"/>
                <a:gd name="T191" fmla="*/ 556 w 556"/>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30">
                  <a:moveTo>
                    <a:pt x="450" y="529"/>
                  </a:moveTo>
                  <a:lnTo>
                    <a:pt x="458" y="526"/>
                  </a:lnTo>
                  <a:lnTo>
                    <a:pt x="463" y="529"/>
                  </a:lnTo>
                  <a:lnTo>
                    <a:pt x="465" y="528"/>
                  </a:lnTo>
                  <a:lnTo>
                    <a:pt x="464" y="526"/>
                  </a:lnTo>
                  <a:lnTo>
                    <a:pt x="468" y="525"/>
                  </a:lnTo>
                  <a:lnTo>
                    <a:pt x="470" y="523"/>
                  </a:lnTo>
                  <a:lnTo>
                    <a:pt x="471" y="522"/>
                  </a:lnTo>
                  <a:lnTo>
                    <a:pt x="476" y="522"/>
                  </a:lnTo>
                  <a:lnTo>
                    <a:pt x="479" y="518"/>
                  </a:lnTo>
                  <a:lnTo>
                    <a:pt x="478" y="513"/>
                  </a:lnTo>
                  <a:lnTo>
                    <a:pt x="482" y="508"/>
                  </a:lnTo>
                  <a:lnTo>
                    <a:pt x="481" y="505"/>
                  </a:lnTo>
                  <a:lnTo>
                    <a:pt x="476" y="500"/>
                  </a:lnTo>
                  <a:lnTo>
                    <a:pt x="476" y="495"/>
                  </a:lnTo>
                  <a:lnTo>
                    <a:pt x="472" y="494"/>
                  </a:lnTo>
                  <a:lnTo>
                    <a:pt x="473" y="484"/>
                  </a:lnTo>
                  <a:lnTo>
                    <a:pt x="469" y="484"/>
                  </a:lnTo>
                  <a:lnTo>
                    <a:pt x="468" y="482"/>
                  </a:lnTo>
                  <a:lnTo>
                    <a:pt x="464" y="480"/>
                  </a:lnTo>
                  <a:lnTo>
                    <a:pt x="464" y="479"/>
                  </a:lnTo>
                  <a:lnTo>
                    <a:pt x="463" y="472"/>
                  </a:lnTo>
                  <a:lnTo>
                    <a:pt x="464" y="470"/>
                  </a:lnTo>
                  <a:lnTo>
                    <a:pt x="464" y="469"/>
                  </a:lnTo>
                  <a:lnTo>
                    <a:pt x="469" y="469"/>
                  </a:lnTo>
                  <a:lnTo>
                    <a:pt x="470" y="468"/>
                  </a:lnTo>
                  <a:lnTo>
                    <a:pt x="473" y="466"/>
                  </a:lnTo>
                  <a:lnTo>
                    <a:pt x="476" y="460"/>
                  </a:lnTo>
                  <a:lnTo>
                    <a:pt x="476" y="457"/>
                  </a:lnTo>
                  <a:lnTo>
                    <a:pt x="475" y="454"/>
                  </a:lnTo>
                  <a:lnTo>
                    <a:pt x="470" y="448"/>
                  </a:lnTo>
                  <a:lnTo>
                    <a:pt x="468" y="448"/>
                  </a:lnTo>
                  <a:lnTo>
                    <a:pt x="470" y="441"/>
                  </a:lnTo>
                  <a:lnTo>
                    <a:pt x="464" y="440"/>
                  </a:lnTo>
                  <a:lnTo>
                    <a:pt x="465" y="436"/>
                  </a:lnTo>
                  <a:lnTo>
                    <a:pt x="465" y="432"/>
                  </a:lnTo>
                  <a:lnTo>
                    <a:pt x="468" y="430"/>
                  </a:lnTo>
                  <a:lnTo>
                    <a:pt x="469" y="429"/>
                  </a:lnTo>
                  <a:lnTo>
                    <a:pt x="468" y="426"/>
                  </a:lnTo>
                  <a:lnTo>
                    <a:pt x="466" y="424"/>
                  </a:lnTo>
                  <a:lnTo>
                    <a:pt x="464" y="423"/>
                  </a:lnTo>
                  <a:lnTo>
                    <a:pt x="467" y="416"/>
                  </a:lnTo>
                  <a:lnTo>
                    <a:pt x="462" y="414"/>
                  </a:lnTo>
                  <a:lnTo>
                    <a:pt x="458" y="414"/>
                  </a:lnTo>
                  <a:lnTo>
                    <a:pt x="457" y="412"/>
                  </a:lnTo>
                  <a:lnTo>
                    <a:pt x="451" y="413"/>
                  </a:lnTo>
                  <a:lnTo>
                    <a:pt x="447" y="416"/>
                  </a:lnTo>
                  <a:lnTo>
                    <a:pt x="446" y="417"/>
                  </a:lnTo>
                  <a:lnTo>
                    <a:pt x="444" y="418"/>
                  </a:lnTo>
                  <a:lnTo>
                    <a:pt x="441" y="416"/>
                  </a:lnTo>
                  <a:lnTo>
                    <a:pt x="435" y="420"/>
                  </a:lnTo>
                  <a:lnTo>
                    <a:pt x="433" y="424"/>
                  </a:lnTo>
                  <a:lnTo>
                    <a:pt x="435" y="424"/>
                  </a:lnTo>
                  <a:lnTo>
                    <a:pt x="434" y="428"/>
                  </a:lnTo>
                  <a:lnTo>
                    <a:pt x="436" y="429"/>
                  </a:lnTo>
                  <a:lnTo>
                    <a:pt x="431" y="436"/>
                  </a:lnTo>
                  <a:lnTo>
                    <a:pt x="429" y="436"/>
                  </a:lnTo>
                  <a:lnTo>
                    <a:pt x="426" y="436"/>
                  </a:lnTo>
                  <a:lnTo>
                    <a:pt x="423" y="437"/>
                  </a:lnTo>
                  <a:lnTo>
                    <a:pt x="418" y="436"/>
                  </a:lnTo>
                  <a:lnTo>
                    <a:pt x="419" y="432"/>
                  </a:lnTo>
                  <a:lnTo>
                    <a:pt x="425" y="431"/>
                  </a:lnTo>
                  <a:lnTo>
                    <a:pt x="427" y="430"/>
                  </a:lnTo>
                  <a:lnTo>
                    <a:pt x="427" y="427"/>
                  </a:lnTo>
                  <a:lnTo>
                    <a:pt x="431" y="419"/>
                  </a:lnTo>
                  <a:lnTo>
                    <a:pt x="429" y="418"/>
                  </a:lnTo>
                  <a:lnTo>
                    <a:pt x="427" y="413"/>
                  </a:lnTo>
                  <a:lnTo>
                    <a:pt x="428" y="410"/>
                  </a:lnTo>
                  <a:lnTo>
                    <a:pt x="430" y="406"/>
                  </a:lnTo>
                  <a:lnTo>
                    <a:pt x="431" y="405"/>
                  </a:lnTo>
                  <a:lnTo>
                    <a:pt x="429" y="401"/>
                  </a:lnTo>
                  <a:lnTo>
                    <a:pt x="442" y="389"/>
                  </a:lnTo>
                  <a:lnTo>
                    <a:pt x="449" y="385"/>
                  </a:lnTo>
                  <a:lnTo>
                    <a:pt x="448" y="381"/>
                  </a:lnTo>
                  <a:lnTo>
                    <a:pt x="449" y="377"/>
                  </a:lnTo>
                  <a:lnTo>
                    <a:pt x="448" y="373"/>
                  </a:lnTo>
                  <a:lnTo>
                    <a:pt x="451" y="370"/>
                  </a:lnTo>
                  <a:lnTo>
                    <a:pt x="458" y="368"/>
                  </a:lnTo>
                  <a:lnTo>
                    <a:pt x="462" y="362"/>
                  </a:lnTo>
                  <a:lnTo>
                    <a:pt x="465" y="360"/>
                  </a:lnTo>
                  <a:lnTo>
                    <a:pt x="467" y="357"/>
                  </a:lnTo>
                  <a:lnTo>
                    <a:pt x="472" y="354"/>
                  </a:lnTo>
                  <a:lnTo>
                    <a:pt x="475" y="350"/>
                  </a:lnTo>
                  <a:lnTo>
                    <a:pt x="478" y="346"/>
                  </a:lnTo>
                  <a:lnTo>
                    <a:pt x="479" y="346"/>
                  </a:lnTo>
                  <a:lnTo>
                    <a:pt x="479" y="343"/>
                  </a:lnTo>
                  <a:lnTo>
                    <a:pt x="482" y="342"/>
                  </a:lnTo>
                  <a:lnTo>
                    <a:pt x="482" y="340"/>
                  </a:lnTo>
                  <a:lnTo>
                    <a:pt x="485" y="338"/>
                  </a:lnTo>
                  <a:lnTo>
                    <a:pt x="483" y="335"/>
                  </a:lnTo>
                  <a:lnTo>
                    <a:pt x="477" y="338"/>
                  </a:lnTo>
                  <a:lnTo>
                    <a:pt x="475" y="337"/>
                  </a:lnTo>
                  <a:lnTo>
                    <a:pt x="480" y="330"/>
                  </a:lnTo>
                  <a:lnTo>
                    <a:pt x="482" y="329"/>
                  </a:lnTo>
                  <a:lnTo>
                    <a:pt x="482" y="327"/>
                  </a:lnTo>
                  <a:lnTo>
                    <a:pt x="486" y="328"/>
                  </a:lnTo>
                  <a:lnTo>
                    <a:pt x="491" y="328"/>
                  </a:lnTo>
                  <a:lnTo>
                    <a:pt x="493" y="328"/>
                  </a:lnTo>
                  <a:lnTo>
                    <a:pt x="492" y="330"/>
                  </a:lnTo>
                  <a:lnTo>
                    <a:pt x="496" y="333"/>
                  </a:lnTo>
                  <a:lnTo>
                    <a:pt x="500" y="333"/>
                  </a:lnTo>
                  <a:lnTo>
                    <a:pt x="503" y="335"/>
                  </a:lnTo>
                  <a:lnTo>
                    <a:pt x="506" y="332"/>
                  </a:lnTo>
                  <a:lnTo>
                    <a:pt x="506" y="329"/>
                  </a:lnTo>
                  <a:lnTo>
                    <a:pt x="509" y="329"/>
                  </a:lnTo>
                  <a:lnTo>
                    <a:pt x="512" y="324"/>
                  </a:lnTo>
                  <a:lnTo>
                    <a:pt x="514" y="323"/>
                  </a:lnTo>
                  <a:lnTo>
                    <a:pt x="515" y="320"/>
                  </a:lnTo>
                  <a:lnTo>
                    <a:pt x="512" y="313"/>
                  </a:lnTo>
                  <a:lnTo>
                    <a:pt x="512" y="311"/>
                  </a:lnTo>
                  <a:lnTo>
                    <a:pt x="513" y="306"/>
                  </a:lnTo>
                  <a:lnTo>
                    <a:pt x="514" y="305"/>
                  </a:lnTo>
                  <a:lnTo>
                    <a:pt x="514" y="301"/>
                  </a:lnTo>
                  <a:lnTo>
                    <a:pt x="516" y="298"/>
                  </a:lnTo>
                  <a:lnTo>
                    <a:pt x="516" y="295"/>
                  </a:lnTo>
                  <a:lnTo>
                    <a:pt x="517" y="293"/>
                  </a:lnTo>
                  <a:lnTo>
                    <a:pt x="517" y="291"/>
                  </a:lnTo>
                  <a:lnTo>
                    <a:pt x="518" y="288"/>
                  </a:lnTo>
                  <a:lnTo>
                    <a:pt x="518" y="286"/>
                  </a:lnTo>
                  <a:lnTo>
                    <a:pt x="516" y="282"/>
                  </a:lnTo>
                  <a:lnTo>
                    <a:pt x="515" y="279"/>
                  </a:lnTo>
                  <a:lnTo>
                    <a:pt x="516" y="275"/>
                  </a:lnTo>
                  <a:lnTo>
                    <a:pt x="522" y="265"/>
                  </a:lnTo>
                  <a:lnTo>
                    <a:pt x="524" y="260"/>
                  </a:lnTo>
                  <a:lnTo>
                    <a:pt x="526" y="258"/>
                  </a:lnTo>
                  <a:lnTo>
                    <a:pt x="527" y="249"/>
                  </a:lnTo>
                  <a:lnTo>
                    <a:pt x="530" y="240"/>
                  </a:lnTo>
                  <a:lnTo>
                    <a:pt x="532" y="232"/>
                  </a:lnTo>
                  <a:lnTo>
                    <a:pt x="536" y="230"/>
                  </a:lnTo>
                  <a:lnTo>
                    <a:pt x="539" y="227"/>
                  </a:lnTo>
                  <a:lnTo>
                    <a:pt x="541" y="222"/>
                  </a:lnTo>
                  <a:lnTo>
                    <a:pt x="547" y="220"/>
                  </a:lnTo>
                  <a:lnTo>
                    <a:pt x="551" y="209"/>
                  </a:lnTo>
                  <a:lnTo>
                    <a:pt x="554" y="206"/>
                  </a:lnTo>
                  <a:lnTo>
                    <a:pt x="553" y="205"/>
                  </a:lnTo>
                  <a:lnTo>
                    <a:pt x="553" y="204"/>
                  </a:lnTo>
                  <a:lnTo>
                    <a:pt x="555" y="204"/>
                  </a:lnTo>
                  <a:lnTo>
                    <a:pt x="554" y="203"/>
                  </a:lnTo>
                  <a:lnTo>
                    <a:pt x="550" y="202"/>
                  </a:lnTo>
                  <a:lnTo>
                    <a:pt x="542" y="198"/>
                  </a:lnTo>
                  <a:lnTo>
                    <a:pt x="541" y="197"/>
                  </a:lnTo>
                  <a:lnTo>
                    <a:pt x="540" y="197"/>
                  </a:lnTo>
                  <a:lnTo>
                    <a:pt x="537" y="196"/>
                  </a:lnTo>
                  <a:lnTo>
                    <a:pt x="536" y="196"/>
                  </a:lnTo>
                  <a:lnTo>
                    <a:pt x="534" y="194"/>
                  </a:lnTo>
                  <a:lnTo>
                    <a:pt x="530" y="197"/>
                  </a:lnTo>
                  <a:lnTo>
                    <a:pt x="529" y="196"/>
                  </a:lnTo>
                  <a:lnTo>
                    <a:pt x="527" y="196"/>
                  </a:lnTo>
                  <a:lnTo>
                    <a:pt x="525" y="195"/>
                  </a:lnTo>
                  <a:lnTo>
                    <a:pt x="519" y="193"/>
                  </a:lnTo>
                  <a:lnTo>
                    <a:pt x="518" y="192"/>
                  </a:lnTo>
                  <a:lnTo>
                    <a:pt x="518" y="190"/>
                  </a:lnTo>
                  <a:lnTo>
                    <a:pt x="517" y="189"/>
                  </a:lnTo>
                  <a:lnTo>
                    <a:pt x="518" y="187"/>
                  </a:lnTo>
                  <a:lnTo>
                    <a:pt x="515" y="187"/>
                  </a:lnTo>
                  <a:lnTo>
                    <a:pt x="514" y="186"/>
                  </a:lnTo>
                  <a:lnTo>
                    <a:pt x="508" y="187"/>
                  </a:lnTo>
                  <a:lnTo>
                    <a:pt x="506" y="189"/>
                  </a:lnTo>
                  <a:lnTo>
                    <a:pt x="503" y="188"/>
                  </a:lnTo>
                  <a:lnTo>
                    <a:pt x="500" y="188"/>
                  </a:lnTo>
                  <a:lnTo>
                    <a:pt x="499" y="187"/>
                  </a:lnTo>
                  <a:lnTo>
                    <a:pt x="496" y="187"/>
                  </a:lnTo>
                  <a:lnTo>
                    <a:pt x="495" y="186"/>
                  </a:lnTo>
                  <a:lnTo>
                    <a:pt x="494" y="188"/>
                  </a:lnTo>
                  <a:lnTo>
                    <a:pt x="493" y="188"/>
                  </a:lnTo>
                  <a:lnTo>
                    <a:pt x="491" y="186"/>
                  </a:lnTo>
                  <a:lnTo>
                    <a:pt x="488" y="183"/>
                  </a:lnTo>
                  <a:lnTo>
                    <a:pt x="486" y="182"/>
                  </a:lnTo>
                  <a:lnTo>
                    <a:pt x="484" y="183"/>
                  </a:lnTo>
                  <a:lnTo>
                    <a:pt x="482" y="181"/>
                  </a:lnTo>
                  <a:lnTo>
                    <a:pt x="482" y="184"/>
                  </a:lnTo>
                  <a:lnTo>
                    <a:pt x="479" y="183"/>
                  </a:lnTo>
                  <a:lnTo>
                    <a:pt x="478" y="183"/>
                  </a:lnTo>
                  <a:lnTo>
                    <a:pt x="476" y="181"/>
                  </a:lnTo>
                  <a:lnTo>
                    <a:pt x="477" y="179"/>
                  </a:lnTo>
                  <a:lnTo>
                    <a:pt x="476" y="177"/>
                  </a:lnTo>
                  <a:lnTo>
                    <a:pt x="475" y="175"/>
                  </a:lnTo>
                  <a:lnTo>
                    <a:pt x="474" y="174"/>
                  </a:lnTo>
                  <a:lnTo>
                    <a:pt x="474" y="173"/>
                  </a:lnTo>
                  <a:lnTo>
                    <a:pt x="472" y="172"/>
                  </a:lnTo>
                  <a:lnTo>
                    <a:pt x="471" y="169"/>
                  </a:lnTo>
                  <a:lnTo>
                    <a:pt x="470" y="168"/>
                  </a:lnTo>
                  <a:lnTo>
                    <a:pt x="468" y="161"/>
                  </a:lnTo>
                  <a:lnTo>
                    <a:pt x="465" y="157"/>
                  </a:lnTo>
                  <a:lnTo>
                    <a:pt x="462" y="156"/>
                  </a:lnTo>
                  <a:lnTo>
                    <a:pt x="459" y="156"/>
                  </a:lnTo>
                  <a:lnTo>
                    <a:pt x="458" y="158"/>
                  </a:lnTo>
                  <a:lnTo>
                    <a:pt x="452" y="154"/>
                  </a:lnTo>
                  <a:lnTo>
                    <a:pt x="448" y="154"/>
                  </a:lnTo>
                  <a:lnTo>
                    <a:pt x="443" y="158"/>
                  </a:lnTo>
                  <a:lnTo>
                    <a:pt x="441" y="156"/>
                  </a:lnTo>
                  <a:lnTo>
                    <a:pt x="441" y="155"/>
                  </a:lnTo>
                  <a:lnTo>
                    <a:pt x="436" y="154"/>
                  </a:lnTo>
                  <a:lnTo>
                    <a:pt x="433" y="151"/>
                  </a:lnTo>
                  <a:lnTo>
                    <a:pt x="433" y="148"/>
                  </a:lnTo>
                  <a:lnTo>
                    <a:pt x="431" y="149"/>
                  </a:lnTo>
                  <a:lnTo>
                    <a:pt x="429" y="148"/>
                  </a:lnTo>
                  <a:lnTo>
                    <a:pt x="428" y="149"/>
                  </a:lnTo>
                  <a:lnTo>
                    <a:pt x="428" y="150"/>
                  </a:lnTo>
                  <a:lnTo>
                    <a:pt x="427" y="149"/>
                  </a:lnTo>
                  <a:lnTo>
                    <a:pt x="425" y="149"/>
                  </a:lnTo>
                  <a:lnTo>
                    <a:pt x="424" y="149"/>
                  </a:lnTo>
                  <a:lnTo>
                    <a:pt x="421" y="149"/>
                  </a:lnTo>
                  <a:lnTo>
                    <a:pt x="421" y="150"/>
                  </a:lnTo>
                  <a:lnTo>
                    <a:pt x="420" y="151"/>
                  </a:lnTo>
                  <a:lnTo>
                    <a:pt x="419" y="150"/>
                  </a:lnTo>
                  <a:lnTo>
                    <a:pt x="418" y="150"/>
                  </a:lnTo>
                  <a:lnTo>
                    <a:pt x="414" y="150"/>
                  </a:lnTo>
                  <a:lnTo>
                    <a:pt x="413" y="151"/>
                  </a:lnTo>
                  <a:lnTo>
                    <a:pt x="412" y="150"/>
                  </a:lnTo>
                  <a:lnTo>
                    <a:pt x="413" y="148"/>
                  </a:lnTo>
                  <a:lnTo>
                    <a:pt x="412" y="147"/>
                  </a:lnTo>
                  <a:lnTo>
                    <a:pt x="413" y="145"/>
                  </a:lnTo>
                  <a:lnTo>
                    <a:pt x="412" y="144"/>
                  </a:lnTo>
                  <a:lnTo>
                    <a:pt x="411" y="143"/>
                  </a:lnTo>
                  <a:lnTo>
                    <a:pt x="410" y="140"/>
                  </a:lnTo>
                  <a:lnTo>
                    <a:pt x="408" y="140"/>
                  </a:lnTo>
                  <a:lnTo>
                    <a:pt x="407" y="140"/>
                  </a:lnTo>
                  <a:lnTo>
                    <a:pt x="406" y="140"/>
                  </a:lnTo>
                  <a:lnTo>
                    <a:pt x="405" y="139"/>
                  </a:lnTo>
                  <a:lnTo>
                    <a:pt x="407" y="138"/>
                  </a:lnTo>
                  <a:lnTo>
                    <a:pt x="405" y="134"/>
                  </a:lnTo>
                  <a:lnTo>
                    <a:pt x="404" y="133"/>
                  </a:lnTo>
                  <a:lnTo>
                    <a:pt x="403" y="133"/>
                  </a:lnTo>
                  <a:lnTo>
                    <a:pt x="399" y="132"/>
                  </a:lnTo>
                  <a:lnTo>
                    <a:pt x="399" y="131"/>
                  </a:lnTo>
                  <a:lnTo>
                    <a:pt x="398" y="131"/>
                  </a:lnTo>
                  <a:lnTo>
                    <a:pt x="397" y="131"/>
                  </a:lnTo>
                  <a:lnTo>
                    <a:pt x="397" y="128"/>
                  </a:lnTo>
                  <a:lnTo>
                    <a:pt x="396" y="126"/>
                  </a:lnTo>
                  <a:lnTo>
                    <a:pt x="394" y="127"/>
                  </a:lnTo>
                  <a:lnTo>
                    <a:pt x="394" y="126"/>
                  </a:lnTo>
                  <a:lnTo>
                    <a:pt x="392" y="124"/>
                  </a:lnTo>
                  <a:lnTo>
                    <a:pt x="391" y="122"/>
                  </a:lnTo>
                  <a:lnTo>
                    <a:pt x="388" y="122"/>
                  </a:lnTo>
                  <a:lnTo>
                    <a:pt x="387" y="123"/>
                  </a:lnTo>
                  <a:lnTo>
                    <a:pt x="384" y="122"/>
                  </a:lnTo>
                  <a:lnTo>
                    <a:pt x="385" y="120"/>
                  </a:lnTo>
                  <a:lnTo>
                    <a:pt x="384" y="115"/>
                  </a:lnTo>
                  <a:lnTo>
                    <a:pt x="385" y="115"/>
                  </a:lnTo>
                  <a:lnTo>
                    <a:pt x="386" y="114"/>
                  </a:lnTo>
                  <a:lnTo>
                    <a:pt x="386" y="111"/>
                  </a:lnTo>
                  <a:lnTo>
                    <a:pt x="385" y="110"/>
                  </a:lnTo>
                  <a:lnTo>
                    <a:pt x="385" y="109"/>
                  </a:lnTo>
                  <a:lnTo>
                    <a:pt x="381" y="108"/>
                  </a:lnTo>
                  <a:lnTo>
                    <a:pt x="382" y="106"/>
                  </a:lnTo>
                  <a:lnTo>
                    <a:pt x="383" y="105"/>
                  </a:lnTo>
                  <a:lnTo>
                    <a:pt x="384" y="102"/>
                  </a:lnTo>
                  <a:lnTo>
                    <a:pt x="385" y="101"/>
                  </a:lnTo>
                  <a:lnTo>
                    <a:pt x="384" y="98"/>
                  </a:lnTo>
                  <a:lnTo>
                    <a:pt x="385" y="98"/>
                  </a:lnTo>
                  <a:lnTo>
                    <a:pt x="385" y="96"/>
                  </a:lnTo>
                  <a:lnTo>
                    <a:pt x="386" y="96"/>
                  </a:lnTo>
                  <a:lnTo>
                    <a:pt x="387" y="97"/>
                  </a:lnTo>
                  <a:lnTo>
                    <a:pt x="387" y="96"/>
                  </a:lnTo>
                  <a:lnTo>
                    <a:pt x="387" y="94"/>
                  </a:lnTo>
                  <a:lnTo>
                    <a:pt x="388" y="92"/>
                  </a:lnTo>
                  <a:lnTo>
                    <a:pt x="387" y="91"/>
                  </a:lnTo>
                  <a:lnTo>
                    <a:pt x="385" y="91"/>
                  </a:lnTo>
                  <a:lnTo>
                    <a:pt x="381" y="93"/>
                  </a:lnTo>
                  <a:lnTo>
                    <a:pt x="381" y="94"/>
                  </a:lnTo>
                  <a:lnTo>
                    <a:pt x="379" y="95"/>
                  </a:lnTo>
                  <a:lnTo>
                    <a:pt x="378" y="97"/>
                  </a:lnTo>
                  <a:lnTo>
                    <a:pt x="378" y="100"/>
                  </a:lnTo>
                  <a:lnTo>
                    <a:pt x="377" y="102"/>
                  </a:lnTo>
                  <a:lnTo>
                    <a:pt x="376" y="104"/>
                  </a:lnTo>
                  <a:lnTo>
                    <a:pt x="375" y="103"/>
                  </a:lnTo>
                  <a:lnTo>
                    <a:pt x="375" y="104"/>
                  </a:lnTo>
                  <a:lnTo>
                    <a:pt x="372" y="104"/>
                  </a:lnTo>
                  <a:lnTo>
                    <a:pt x="364" y="108"/>
                  </a:lnTo>
                  <a:lnTo>
                    <a:pt x="358" y="106"/>
                  </a:lnTo>
                  <a:lnTo>
                    <a:pt x="357" y="104"/>
                  </a:lnTo>
                  <a:lnTo>
                    <a:pt x="354" y="105"/>
                  </a:lnTo>
                  <a:lnTo>
                    <a:pt x="352" y="105"/>
                  </a:lnTo>
                  <a:lnTo>
                    <a:pt x="351" y="104"/>
                  </a:lnTo>
                  <a:lnTo>
                    <a:pt x="349" y="103"/>
                  </a:lnTo>
                  <a:lnTo>
                    <a:pt x="350" y="101"/>
                  </a:lnTo>
                  <a:lnTo>
                    <a:pt x="349" y="100"/>
                  </a:lnTo>
                  <a:lnTo>
                    <a:pt x="350" y="98"/>
                  </a:lnTo>
                  <a:lnTo>
                    <a:pt x="352" y="97"/>
                  </a:lnTo>
                  <a:lnTo>
                    <a:pt x="354" y="97"/>
                  </a:lnTo>
                  <a:lnTo>
                    <a:pt x="353" y="93"/>
                  </a:lnTo>
                  <a:lnTo>
                    <a:pt x="353" y="91"/>
                  </a:lnTo>
                  <a:lnTo>
                    <a:pt x="351" y="91"/>
                  </a:lnTo>
                  <a:lnTo>
                    <a:pt x="350" y="91"/>
                  </a:lnTo>
                  <a:lnTo>
                    <a:pt x="350" y="90"/>
                  </a:lnTo>
                  <a:lnTo>
                    <a:pt x="351" y="88"/>
                  </a:lnTo>
                  <a:lnTo>
                    <a:pt x="351" y="85"/>
                  </a:lnTo>
                  <a:lnTo>
                    <a:pt x="351" y="84"/>
                  </a:lnTo>
                  <a:lnTo>
                    <a:pt x="355" y="80"/>
                  </a:lnTo>
                  <a:lnTo>
                    <a:pt x="355" y="79"/>
                  </a:lnTo>
                  <a:lnTo>
                    <a:pt x="353" y="79"/>
                  </a:lnTo>
                  <a:lnTo>
                    <a:pt x="352" y="78"/>
                  </a:lnTo>
                  <a:lnTo>
                    <a:pt x="351" y="79"/>
                  </a:lnTo>
                  <a:lnTo>
                    <a:pt x="352" y="79"/>
                  </a:lnTo>
                  <a:lnTo>
                    <a:pt x="351" y="79"/>
                  </a:lnTo>
                  <a:lnTo>
                    <a:pt x="350" y="79"/>
                  </a:lnTo>
                  <a:lnTo>
                    <a:pt x="351" y="77"/>
                  </a:lnTo>
                  <a:lnTo>
                    <a:pt x="349" y="75"/>
                  </a:lnTo>
                  <a:lnTo>
                    <a:pt x="348" y="75"/>
                  </a:lnTo>
                  <a:lnTo>
                    <a:pt x="348" y="73"/>
                  </a:lnTo>
                  <a:lnTo>
                    <a:pt x="346" y="72"/>
                  </a:lnTo>
                  <a:lnTo>
                    <a:pt x="346" y="71"/>
                  </a:lnTo>
                  <a:lnTo>
                    <a:pt x="345" y="70"/>
                  </a:lnTo>
                  <a:lnTo>
                    <a:pt x="344" y="71"/>
                  </a:lnTo>
                  <a:lnTo>
                    <a:pt x="342" y="71"/>
                  </a:lnTo>
                  <a:lnTo>
                    <a:pt x="339" y="72"/>
                  </a:lnTo>
                  <a:lnTo>
                    <a:pt x="336" y="69"/>
                  </a:lnTo>
                  <a:lnTo>
                    <a:pt x="335" y="70"/>
                  </a:lnTo>
                  <a:lnTo>
                    <a:pt x="335" y="69"/>
                  </a:lnTo>
                  <a:lnTo>
                    <a:pt x="332" y="69"/>
                  </a:lnTo>
                  <a:lnTo>
                    <a:pt x="331" y="70"/>
                  </a:lnTo>
                  <a:lnTo>
                    <a:pt x="330" y="73"/>
                  </a:lnTo>
                  <a:lnTo>
                    <a:pt x="329" y="72"/>
                  </a:lnTo>
                  <a:lnTo>
                    <a:pt x="329" y="73"/>
                  </a:lnTo>
                  <a:lnTo>
                    <a:pt x="328" y="71"/>
                  </a:lnTo>
                  <a:lnTo>
                    <a:pt x="327" y="67"/>
                  </a:lnTo>
                  <a:lnTo>
                    <a:pt x="328" y="67"/>
                  </a:lnTo>
                  <a:lnTo>
                    <a:pt x="328" y="62"/>
                  </a:lnTo>
                  <a:lnTo>
                    <a:pt x="328" y="60"/>
                  </a:lnTo>
                  <a:lnTo>
                    <a:pt x="328" y="59"/>
                  </a:lnTo>
                  <a:lnTo>
                    <a:pt x="326" y="56"/>
                  </a:lnTo>
                  <a:lnTo>
                    <a:pt x="324" y="56"/>
                  </a:lnTo>
                  <a:lnTo>
                    <a:pt x="324" y="55"/>
                  </a:lnTo>
                  <a:lnTo>
                    <a:pt x="320" y="56"/>
                  </a:lnTo>
                  <a:lnTo>
                    <a:pt x="320" y="55"/>
                  </a:lnTo>
                  <a:lnTo>
                    <a:pt x="321" y="55"/>
                  </a:lnTo>
                  <a:lnTo>
                    <a:pt x="319" y="53"/>
                  </a:lnTo>
                  <a:lnTo>
                    <a:pt x="318" y="55"/>
                  </a:lnTo>
                  <a:lnTo>
                    <a:pt x="316" y="54"/>
                  </a:lnTo>
                  <a:lnTo>
                    <a:pt x="315" y="55"/>
                  </a:lnTo>
                  <a:lnTo>
                    <a:pt x="314" y="55"/>
                  </a:lnTo>
                  <a:lnTo>
                    <a:pt x="313" y="54"/>
                  </a:lnTo>
                  <a:lnTo>
                    <a:pt x="310" y="51"/>
                  </a:lnTo>
                  <a:lnTo>
                    <a:pt x="310" y="50"/>
                  </a:lnTo>
                  <a:lnTo>
                    <a:pt x="310" y="46"/>
                  </a:lnTo>
                  <a:lnTo>
                    <a:pt x="309" y="39"/>
                  </a:lnTo>
                  <a:lnTo>
                    <a:pt x="310" y="38"/>
                  </a:lnTo>
                  <a:lnTo>
                    <a:pt x="310" y="36"/>
                  </a:lnTo>
                  <a:lnTo>
                    <a:pt x="308" y="36"/>
                  </a:lnTo>
                  <a:lnTo>
                    <a:pt x="307" y="34"/>
                  </a:lnTo>
                  <a:lnTo>
                    <a:pt x="307" y="33"/>
                  </a:lnTo>
                  <a:lnTo>
                    <a:pt x="305" y="30"/>
                  </a:lnTo>
                  <a:lnTo>
                    <a:pt x="304" y="28"/>
                  </a:lnTo>
                  <a:lnTo>
                    <a:pt x="302" y="30"/>
                  </a:lnTo>
                  <a:lnTo>
                    <a:pt x="298" y="29"/>
                  </a:lnTo>
                  <a:lnTo>
                    <a:pt x="296" y="31"/>
                  </a:lnTo>
                  <a:lnTo>
                    <a:pt x="295" y="31"/>
                  </a:lnTo>
                  <a:lnTo>
                    <a:pt x="293" y="33"/>
                  </a:lnTo>
                  <a:lnTo>
                    <a:pt x="293" y="35"/>
                  </a:lnTo>
                  <a:lnTo>
                    <a:pt x="292" y="36"/>
                  </a:lnTo>
                  <a:lnTo>
                    <a:pt x="290" y="34"/>
                  </a:lnTo>
                  <a:lnTo>
                    <a:pt x="290" y="33"/>
                  </a:lnTo>
                  <a:lnTo>
                    <a:pt x="287" y="33"/>
                  </a:lnTo>
                  <a:lnTo>
                    <a:pt x="286" y="31"/>
                  </a:lnTo>
                  <a:lnTo>
                    <a:pt x="284" y="26"/>
                  </a:lnTo>
                  <a:lnTo>
                    <a:pt x="284" y="25"/>
                  </a:lnTo>
                  <a:lnTo>
                    <a:pt x="283" y="24"/>
                  </a:lnTo>
                  <a:lnTo>
                    <a:pt x="282" y="25"/>
                  </a:lnTo>
                  <a:lnTo>
                    <a:pt x="281" y="23"/>
                  </a:lnTo>
                  <a:lnTo>
                    <a:pt x="280" y="24"/>
                  </a:lnTo>
                  <a:lnTo>
                    <a:pt x="280" y="22"/>
                  </a:lnTo>
                  <a:lnTo>
                    <a:pt x="279" y="21"/>
                  </a:lnTo>
                  <a:lnTo>
                    <a:pt x="279" y="15"/>
                  </a:lnTo>
                  <a:lnTo>
                    <a:pt x="279" y="14"/>
                  </a:lnTo>
                  <a:lnTo>
                    <a:pt x="280" y="11"/>
                  </a:lnTo>
                  <a:lnTo>
                    <a:pt x="280" y="8"/>
                  </a:lnTo>
                  <a:lnTo>
                    <a:pt x="279" y="8"/>
                  </a:lnTo>
                  <a:lnTo>
                    <a:pt x="278" y="7"/>
                  </a:lnTo>
                  <a:lnTo>
                    <a:pt x="278" y="2"/>
                  </a:lnTo>
                  <a:lnTo>
                    <a:pt x="278" y="0"/>
                  </a:lnTo>
                  <a:lnTo>
                    <a:pt x="271" y="2"/>
                  </a:lnTo>
                  <a:lnTo>
                    <a:pt x="259" y="2"/>
                  </a:lnTo>
                  <a:lnTo>
                    <a:pt x="254" y="3"/>
                  </a:lnTo>
                  <a:lnTo>
                    <a:pt x="247" y="3"/>
                  </a:lnTo>
                  <a:lnTo>
                    <a:pt x="243" y="5"/>
                  </a:lnTo>
                  <a:lnTo>
                    <a:pt x="239" y="4"/>
                  </a:lnTo>
                  <a:lnTo>
                    <a:pt x="237" y="5"/>
                  </a:lnTo>
                  <a:lnTo>
                    <a:pt x="233" y="8"/>
                  </a:lnTo>
                  <a:lnTo>
                    <a:pt x="231" y="11"/>
                  </a:lnTo>
                  <a:lnTo>
                    <a:pt x="227" y="12"/>
                  </a:lnTo>
                  <a:lnTo>
                    <a:pt x="227" y="20"/>
                  </a:lnTo>
                  <a:lnTo>
                    <a:pt x="227" y="22"/>
                  </a:lnTo>
                  <a:lnTo>
                    <a:pt x="224" y="25"/>
                  </a:lnTo>
                  <a:lnTo>
                    <a:pt x="225" y="31"/>
                  </a:lnTo>
                  <a:lnTo>
                    <a:pt x="222" y="37"/>
                  </a:lnTo>
                  <a:lnTo>
                    <a:pt x="225" y="39"/>
                  </a:lnTo>
                  <a:lnTo>
                    <a:pt x="223" y="40"/>
                  </a:lnTo>
                  <a:lnTo>
                    <a:pt x="221" y="51"/>
                  </a:lnTo>
                  <a:lnTo>
                    <a:pt x="222" y="54"/>
                  </a:lnTo>
                  <a:lnTo>
                    <a:pt x="221" y="55"/>
                  </a:lnTo>
                  <a:lnTo>
                    <a:pt x="219" y="59"/>
                  </a:lnTo>
                  <a:lnTo>
                    <a:pt x="219" y="63"/>
                  </a:lnTo>
                  <a:lnTo>
                    <a:pt x="221" y="65"/>
                  </a:lnTo>
                  <a:lnTo>
                    <a:pt x="221" y="67"/>
                  </a:lnTo>
                  <a:lnTo>
                    <a:pt x="224" y="68"/>
                  </a:lnTo>
                  <a:lnTo>
                    <a:pt x="224" y="72"/>
                  </a:lnTo>
                  <a:lnTo>
                    <a:pt x="219" y="67"/>
                  </a:lnTo>
                  <a:lnTo>
                    <a:pt x="215" y="69"/>
                  </a:lnTo>
                  <a:lnTo>
                    <a:pt x="215" y="73"/>
                  </a:lnTo>
                  <a:lnTo>
                    <a:pt x="213" y="76"/>
                  </a:lnTo>
                  <a:lnTo>
                    <a:pt x="209" y="79"/>
                  </a:lnTo>
                  <a:lnTo>
                    <a:pt x="204" y="82"/>
                  </a:lnTo>
                  <a:lnTo>
                    <a:pt x="197" y="85"/>
                  </a:lnTo>
                  <a:lnTo>
                    <a:pt x="191" y="89"/>
                  </a:lnTo>
                  <a:lnTo>
                    <a:pt x="185" y="89"/>
                  </a:lnTo>
                  <a:lnTo>
                    <a:pt x="180" y="91"/>
                  </a:lnTo>
                  <a:lnTo>
                    <a:pt x="177" y="91"/>
                  </a:lnTo>
                  <a:lnTo>
                    <a:pt x="165" y="92"/>
                  </a:lnTo>
                  <a:lnTo>
                    <a:pt x="160" y="95"/>
                  </a:lnTo>
                  <a:lnTo>
                    <a:pt x="143" y="102"/>
                  </a:lnTo>
                  <a:lnTo>
                    <a:pt x="141" y="104"/>
                  </a:lnTo>
                  <a:lnTo>
                    <a:pt x="141" y="107"/>
                  </a:lnTo>
                  <a:lnTo>
                    <a:pt x="136" y="114"/>
                  </a:lnTo>
                  <a:lnTo>
                    <a:pt x="135" y="117"/>
                  </a:lnTo>
                  <a:lnTo>
                    <a:pt x="137" y="121"/>
                  </a:lnTo>
                  <a:lnTo>
                    <a:pt x="138" y="122"/>
                  </a:lnTo>
                  <a:lnTo>
                    <a:pt x="148" y="124"/>
                  </a:lnTo>
                  <a:lnTo>
                    <a:pt x="152" y="126"/>
                  </a:lnTo>
                  <a:lnTo>
                    <a:pt x="149" y="127"/>
                  </a:lnTo>
                  <a:lnTo>
                    <a:pt x="145" y="127"/>
                  </a:lnTo>
                  <a:lnTo>
                    <a:pt x="141" y="127"/>
                  </a:lnTo>
                  <a:lnTo>
                    <a:pt x="137" y="127"/>
                  </a:lnTo>
                  <a:lnTo>
                    <a:pt x="126" y="132"/>
                  </a:lnTo>
                  <a:lnTo>
                    <a:pt x="115" y="134"/>
                  </a:lnTo>
                  <a:lnTo>
                    <a:pt x="111" y="131"/>
                  </a:lnTo>
                  <a:lnTo>
                    <a:pt x="108" y="128"/>
                  </a:lnTo>
                  <a:lnTo>
                    <a:pt x="96" y="127"/>
                  </a:lnTo>
                  <a:lnTo>
                    <a:pt x="87" y="124"/>
                  </a:lnTo>
                  <a:lnTo>
                    <a:pt x="81" y="121"/>
                  </a:lnTo>
                  <a:lnTo>
                    <a:pt x="74" y="121"/>
                  </a:lnTo>
                  <a:lnTo>
                    <a:pt x="72" y="123"/>
                  </a:lnTo>
                  <a:lnTo>
                    <a:pt x="71" y="122"/>
                  </a:lnTo>
                  <a:lnTo>
                    <a:pt x="68" y="121"/>
                  </a:lnTo>
                  <a:lnTo>
                    <a:pt x="70" y="117"/>
                  </a:lnTo>
                  <a:lnTo>
                    <a:pt x="68" y="113"/>
                  </a:lnTo>
                  <a:lnTo>
                    <a:pt x="65" y="108"/>
                  </a:lnTo>
                  <a:lnTo>
                    <a:pt x="64" y="105"/>
                  </a:lnTo>
                  <a:lnTo>
                    <a:pt x="66" y="102"/>
                  </a:lnTo>
                  <a:lnTo>
                    <a:pt x="68" y="100"/>
                  </a:lnTo>
                  <a:lnTo>
                    <a:pt x="69" y="95"/>
                  </a:lnTo>
                  <a:lnTo>
                    <a:pt x="66" y="92"/>
                  </a:lnTo>
                  <a:lnTo>
                    <a:pt x="62" y="91"/>
                  </a:lnTo>
                  <a:lnTo>
                    <a:pt x="58" y="91"/>
                  </a:lnTo>
                  <a:lnTo>
                    <a:pt x="54" y="93"/>
                  </a:lnTo>
                  <a:lnTo>
                    <a:pt x="52" y="93"/>
                  </a:lnTo>
                  <a:lnTo>
                    <a:pt x="49" y="94"/>
                  </a:lnTo>
                  <a:lnTo>
                    <a:pt x="48" y="92"/>
                  </a:lnTo>
                  <a:lnTo>
                    <a:pt x="41" y="89"/>
                  </a:lnTo>
                  <a:lnTo>
                    <a:pt x="39" y="87"/>
                  </a:lnTo>
                  <a:lnTo>
                    <a:pt x="37" y="86"/>
                  </a:lnTo>
                  <a:lnTo>
                    <a:pt x="36" y="85"/>
                  </a:lnTo>
                  <a:lnTo>
                    <a:pt x="34" y="85"/>
                  </a:lnTo>
                  <a:lnTo>
                    <a:pt x="33" y="88"/>
                  </a:lnTo>
                  <a:lnTo>
                    <a:pt x="37" y="91"/>
                  </a:lnTo>
                  <a:lnTo>
                    <a:pt x="37" y="92"/>
                  </a:lnTo>
                  <a:lnTo>
                    <a:pt x="37" y="96"/>
                  </a:lnTo>
                  <a:lnTo>
                    <a:pt x="37" y="98"/>
                  </a:lnTo>
                  <a:lnTo>
                    <a:pt x="34" y="101"/>
                  </a:lnTo>
                  <a:lnTo>
                    <a:pt x="36" y="105"/>
                  </a:lnTo>
                  <a:lnTo>
                    <a:pt x="36" y="115"/>
                  </a:lnTo>
                  <a:lnTo>
                    <a:pt x="38" y="116"/>
                  </a:lnTo>
                  <a:lnTo>
                    <a:pt x="42" y="123"/>
                  </a:lnTo>
                  <a:lnTo>
                    <a:pt x="42" y="129"/>
                  </a:lnTo>
                  <a:lnTo>
                    <a:pt x="46" y="128"/>
                  </a:lnTo>
                  <a:lnTo>
                    <a:pt x="45" y="130"/>
                  </a:lnTo>
                  <a:lnTo>
                    <a:pt x="42" y="142"/>
                  </a:lnTo>
                  <a:lnTo>
                    <a:pt x="42" y="147"/>
                  </a:lnTo>
                  <a:lnTo>
                    <a:pt x="44" y="145"/>
                  </a:lnTo>
                  <a:lnTo>
                    <a:pt x="42" y="160"/>
                  </a:lnTo>
                  <a:lnTo>
                    <a:pt x="40" y="162"/>
                  </a:lnTo>
                  <a:lnTo>
                    <a:pt x="41" y="164"/>
                  </a:lnTo>
                  <a:lnTo>
                    <a:pt x="40" y="169"/>
                  </a:lnTo>
                  <a:lnTo>
                    <a:pt x="43" y="177"/>
                  </a:lnTo>
                  <a:lnTo>
                    <a:pt x="48" y="177"/>
                  </a:lnTo>
                  <a:lnTo>
                    <a:pt x="49" y="181"/>
                  </a:lnTo>
                  <a:lnTo>
                    <a:pt x="46" y="180"/>
                  </a:lnTo>
                  <a:lnTo>
                    <a:pt x="42" y="180"/>
                  </a:lnTo>
                  <a:lnTo>
                    <a:pt x="39" y="179"/>
                  </a:lnTo>
                  <a:lnTo>
                    <a:pt x="31" y="180"/>
                  </a:lnTo>
                  <a:lnTo>
                    <a:pt x="27" y="179"/>
                  </a:lnTo>
                  <a:lnTo>
                    <a:pt x="25" y="177"/>
                  </a:lnTo>
                  <a:lnTo>
                    <a:pt x="24" y="174"/>
                  </a:lnTo>
                  <a:lnTo>
                    <a:pt x="26" y="173"/>
                  </a:lnTo>
                  <a:lnTo>
                    <a:pt x="25" y="171"/>
                  </a:lnTo>
                  <a:lnTo>
                    <a:pt x="22" y="172"/>
                  </a:lnTo>
                  <a:lnTo>
                    <a:pt x="19" y="170"/>
                  </a:lnTo>
                  <a:lnTo>
                    <a:pt x="16" y="173"/>
                  </a:lnTo>
                  <a:lnTo>
                    <a:pt x="15" y="174"/>
                  </a:lnTo>
                  <a:lnTo>
                    <a:pt x="17" y="183"/>
                  </a:lnTo>
                  <a:lnTo>
                    <a:pt x="14" y="180"/>
                  </a:lnTo>
                  <a:lnTo>
                    <a:pt x="13" y="175"/>
                  </a:lnTo>
                  <a:lnTo>
                    <a:pt x="9" y="175"/>
                  </a:lnTo>
                  <a:lnTo>
                    <a:pt x="5" y="178"/>
                  </a:lnTo>
                  <a:lnTo>
                    <a:pt x="3" y="173"/>
                  </a:lnTo>
                  <a:lnTo>
                    <a:pt x="0" y="174"/>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722" name="Freeform 227"/>
            <p:cNvSpPr>
              <a:spLocks/>
            </p:cNvSpPr>
            <p:nvPr/>
          </p:nvSpPr>
          <p:spPr bwMode="auto">
            <a:xfrm>
              <a:off x="7199315" y="4448862"/>
              <a:ext cx="26987" cy="34925"/>
            </a:xfrm>
            <a:custGeom>
              <a:avLst/>
              <a:gdLst>
                <a:gd name="T0" fmla="*/ 2147483647 w 17"/>
                <a:gd name="T1" fmla="*/ 0 h 22"/>
                <a:gd name="T2" fmla="*/ 2147483647 w 17"/>
                <a:gd name="T3" fmla="*/ 2147483647 h 22"/>
                <a:gd name="T4" fmla="*/ 0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2147483647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0 h 22"/>
                <a:gd name="T36" fmla="*/ 2147483647 w 17"/>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2"/>
                <a:gd name="T59" fmla="*/ 17 w 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2">
                  <a:moveTo>
                    <a:pt x="1" y="0"/>
                  </a:moveTo>
                  <a:lnTo>
                    <a:pt x="2" y="4"/>
                  </a:lnTo>
                  <a:lnTo>
                    <a:pt x="0" y="6"/>
                  </a:lnTo>
                  <a:lnTo>
                    <a:pt x="4" y="11"/>
                  </a:lnTo>
                  <a:lnTo>
                    <a:pt x="7" y="12"/>
                  </a:lnTo>
                  <a:lnTo>
                    <a:pt x="10" y="14"/>
                  </a:lnTo>
                  <a:lnTo>
                    <a:pt x="10" y="21"/>
                  </a:lnTo>
                  <a:lnTo>
                    <a:pt x="13" y="20"/>
                  </a:lnTo>
                  <a:lnTo>
                    <a:pt x="14" y="17"/>
                  </a:lnTo>
                  <a:lnTo>
                    <a:pt x="16" y="16"/>
                  </a:lnTo>
                  <a:lnTo>
                    <a:pt x="16" y="14"/>
                  </a:lnTo>
                  <a:lnTo>
                    <a:pt x="16" y="12"/>
                  </a:lnTo>
                  <a:lnTo>
                    <a:pt x="13" y="10"/>
                  </a:lnTo>
                  <a:lnTo>
                    <a:pt x="14" y="6"/>
                  </a:lnTo>
                  <a:lnTo>
                    <a:pt x="13" y="5"/>
                  </a:lnTo>
                  <a:lnTo>
                    <a:pt x="11" y="5"/>
                  </a:lnTo>
                  <a:lnTo>
                    <a:pt x="8" y="3"/>
                  </a:lnTo>
                  <a:lnTo>
                    <a:pt x="4" y="0"/>
                  </a:lnTo>
                  <a:lnTo>
                    <a:pt x="1" y="0"/>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723" name="Freeform 228"/>
            <p:cNvSpPr>
              <a:spLocks/>
            </p:cNvSpPr>
            <p:nvPr/>
          </p:nvSpPr>
          <p:spPr bwMode="auto">
            <a:xfrm>
              <a:off x="7192965" y="44171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0 h 17"/>
                <a:gd name="T44" fmla="*/ 0 w 17"/>
                <a:gd name="T45" fmla="*/ 214748364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0" y="2"/>
                  </a:moveTo>
                  <a:lnTo>
                    <a:pt x="0" y="7"/>
                  </a:lnTo>
                  <a:lnTo>
                    <a:pt x="2" y="8"/>
                  </a:lnTo>
                  <a:lnTo>
                    <a:pt x="3" y="7"/>
                  </a:lnTo>
                  <a:lnTo>
                    <a:pt x="9" y="13"/>
                  </a:lnTo>
                  <a:lnTo>
                    <a:pt x="11" y="16"/>
                  </a:lnTo>
                  <a:lnTo>
                    <a:pt x="14" y="16"/>
                  </a:lnTo>
                  <a:lnTo>
                    <a:pt x="16" y="14"/>
                  </a:lnTo>
                  <a:lnTo>
                    <a:pt x="14" y="13"/>
                  </a:lnTo>
                  <a:lnTo>
                    <a:pt x="13" y="11"/>
                  </a:lnTo>
                  <a:lnTo>
                    <a:pt x="12" y="10"/>
                  </a:lnTo>
                  <a:lnTo>
                    <a:pt x="10" y="7"/>
                  </a:lnTo>
                  <a:lnTo>
                    <a:pt x="7" y="5"/>
                  </a:lnTo>
                  <a:lnTo>
                    <a:pt x="7" y="4"/>
                  </a:lnTo>
                  <a:lnTo>
                    <a:pt x="5" y="4"/>
                  </a:lnTo>
                  <a:lnTo>
                    <a:pt x="4" y="5"/>
                  </a:lnTo>
                  <a:lnTo>
                    <a:pt x="3" y="5"/>
                  </a:lnTo>
                  <a:lnTo>
                    <a:pt x="2" y="4"/>
                  </a:lnTo>
                  <a:lnTo>
                    <a:pt x="3" y="2"/>
                  </a:lnTo>
                  <a:lnTo>
                    <a:pt x="4" y="2"/>
                  </a:lnTo>
                  <a:lnTo>
                    <a:pt x="4" y="1"/>
                  </a:lnTo>
                  <a:lnTo>
                    <a:pt x="3"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724" name="Freeform 229"/>
            <p:cNvSpPr>
              <a:spLocks/>
            </p:cNvSpPr>
            <p:nvPr/>
          </p:nvSpPr>
          <p:spPr bwMode="auto">
            <a:xfrm>
              <a:off x="7072315" y="424089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1" y="8"/>
                  </a:lnTo>
                  <a:lnTo>
                    <a:pt x="1" y="10"/>
                  </a:lnTo>
                  <a:lnTo>
                    <a:pt x="2" y="13"/>
                  </a:lnTo>
                  <a:lnTo>
                    <a:pt x="7" y="11"/>
                  </a:lnTo>
                  <a:lnTo>
                    <a:pt x="11" y="16"/>
                  </a:lnTo>
                  <a:lnTo>
                    <a:pt x="16" y="13"/>
                  </a:lnTo>
                  <a:lnTo>
                    <a:pt x="10" y="8"/>
                  </a:lnTo>
                  <a:lnTo>
                    <a:pt x="8" y="8"/>
                  </a:lnTo>
                  <a:lnTo>
                    <a:pt x="8" y="4"/>
                  </a:lnTo>
                  <a:lnTo>
                    <a:pt x="5" y="2"/>
                  </a:lnTo>
                  <a:lnTo>
                    <a:pt x="2"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725" name="Freeform 230"/>
            <p:cNvSpPr>
              <a:spLocks/>
            </p:cNvSpPr>
            <p:nvPr/>
          </p:nvSpPr>
          <p:spPr bwMode="auto">
            <a:xfrm>
              <a:off x="7889877" y="3336024"/>
              <a:ext cx="733425" cy="1038225"/>
            </a:xfrm>
            <a:custGeom>
              <a:avLst/>
              <a:gdLst>
                <a:gd name="T0" fmla="*/ 2147483647 w 462"/>
                <a:gd name="T1" fmla="*/ 2147483647 h 654"/>
                <a:gd name="T2" fmla="*/ 2147483647 w 462"/>
                <a:gd name="T3" fmla="*/ 2147483647 h 654"/>
                <a:gd name="T4" fmla="*/ 2147483647 w 462"/>
                <a:gd name="T5" fmla="*/ 2147483647 h 654"/>
                <a:gd name="T6" fmla="*/ 2147483647 w 462"/>
                <a:gd name="T7" fmla="*/ 2147483647 h 654"/>
                <a:gd name="T8" fmla="*/ 2147483647 w 462"/>
                <a:gd name="T9" fmla="*/ 2147483647 h 654"/>
                <a:gd name="T10" fmla="*/ 2147483647 w 462"/>
                <a:gd name="T11" fmla="*/ 2147483647 h 654"/>
                <a:gd name="T12" fmla="*/ 2147483647 w 462"/>
                <a:gd name="T13" fmla="*/ 2147483647 h 654"/>
                <a:gd name="T14" fmla="*/ 2147483647 w 462"/>
                <a:gd name="T15" fmla="*/ 2147483647 h 654"/>
                <a:gd name="T16" fmla="*/ 2147483647 w 462"/>
                <a:gd name="T17" fmla="*/ 2147483647 h 654"/>
                <a:gd name="T18" fmla="*/ 2147483647 w 462"/>
                <a:gd name="T19" fmla="*/ 2147483647 h 654"/>
                <a:gd name="T20" fmla="*/ 2147483647 w 462"/>
                <a:gd name="T21" fmla="*/ 2147483647 h 654"/>
                <a:gd name="T22" fmla="*/ 2147483647 w 462"/>
                <a:gd name="T23" fmla="*/ 2147483647 h 654"/>
                <a:gd name="T24" fmla="*/ 2147483647 w 462"/>
                <a:gd name="T25" fmla="*/ 2147483647 h 654"/>
                <a:gd name="T26" fmla="*/ 2147483647 w 462"/>
                <a:gd name="T27" fmla="*/ 2147483647 h 654"/>
                <a:gd name="T28" fmla="*/ 2147483647 w 462"/>
                <a:gd name="T29" fmla="*/ 2147483647 h 654"/>
                <a:gd name="T30" fmla="*/ 2147483647 w 462"/>
                <a:gd name="T31" fmla="*/ 2147483647 h 654"/>
                <a:gd name="T32" fmla="*/ 2147483647 w 462"/>
                <a:gd name="T33" fmla="*/ 2147483647 h 654"/>
                <a:gd name="T34" fmla="*/ 2147483647 w 462"/>
                <a:gd name="T35" fmla="*/ 2147483647 h 654"/>
                <a:gd name="T36" fmla="*/ 2147483647 w 462"/>
                <a:gd name="T37" fmla="*/ 2147483647 h 654"/>
                <a:gd name="T38" fmla="*/ 2147483647 w 462"/>
                <a:gd name="T39" fmla="*/ 2147483647 h 654"/>
                <a:gd name="T40" fmla="*/ 2147483647 w 462"/>
                <a:gd name="T41" fmla="*/ 2147483647 h 654"/>
                <a:gd name="T42" fmla="*/ 2147483647 w 462"/>
                <a:gd name="T43" fmla="*/ 2147483647 h 654"/>
                <a:gd name="T44" fmla="*/ 2147483647 w 462"/>
                <a:gd name="T45" fmla="*/ 2147483647 h 654"/>
                <a:gd name="T46" fmla="*/ 2147483647 w 462"/>
                <a:gd name="T47" fmla="*/ 2147483647 h 654"/>
                <a:gd name="T48" fmla="*/ 2147483647 w 462"/>
                <a:gd name="T49" fmla="*/ 2147483647 h 654"/>
                <a:gd name="T50" fmla="*/ 2147483647 w 462"/>
                <a:gd name="T51" fmla="*/ 2147483647 h 654"/>
                <a:gd name="T52" fmla="*/ 2147483647 w 462"/>
                <a:gd name="T53" fmla="*/ 2147483647 h 654"/>
                <a:gd name="T54" fmla="*/ 2147483647 w 462"/>
                <a:gd name="T55" fmla="*/ 2147483647 h 654"/>
                <a:gd name="T56" fmla="*/ 2147483647 w 462"/>
                <a:gd name="T57" fmla="*/ 2147483647 h 654"/>
                <a:gd name="T58" fmla="*/ 2147483647 w 462"/>
                <a:gd name="T59" fmla="*/ 2147483647 h 654"/>
                <a:gd name="T60" fmla="*/ 2147483647 w 462"/>
                <a:gd name="T61" fmla="*/ 2147483647 h 654"/>
                <a:gd name="T62" fmla="*/ 2147483647 w 462"/>
                <a:gd name="T63" fmla="*/ 2147483647 h 654"/>
                <a:gd name="T64" fmla="*/ 2147483647 w 462"/>
                <a:gd name="T65" fmla="*/ 2147483647 h 654"/>
                <a:gd name="T66" fmla="*/ 2147483647 w 462"/>
                <a:gd name="T67" fmla="*/ 2147483647 h 654"/>
                <a:gd name="T68" fmla="*/ 2147483647 w 462"/>
                <a:gd name="T69" fmla="*/ 2147483647 h 654"/>
                <a:gd name="T70" fmla="*/ 2147483647 w 462"/>
                <a:gd name="T71" fmla="*/ 2147483647 h 654"/>
                <a:gd name="T72" fmla="*/ 2147483647 w 462"/>
                <a:gd name="T73" fmla="*/ 2147483647 h 654"/>
                <a:gd name="T74" fmla="*/ 2147483647 w 462"/>
                <a:gd name="T75" fmla="*/ 2147483647 h 654"/>
                <a:gd name="T76" fmla="*/ 2147483647 w 462"/>
                <a:gd name="T77" fmla="*/ 2147483647 h 654"/>
                <a:gd name="T78" fmla="*/ 2147483647 w 462"/>
                <a:gd name="T79" fmla="*/ 2147483647 h 654"/>
                <a:gd name="T80" fmla="*/ 2147483647 w 462"/>
                <a:gd name="T81" fmla="*/ 2147483647 h 654"/>
                <a:gd name="T82" fmla="*/ 2147483647 w 462"/>
                <a:gd name="T83" fmla="*/ 2147483647 h 654"/>
                <a:gd name="T84" fmla="*/ 2147483647 w 462"/>
                <a:gd name="T85" fmla="*/ 2147483647 h 654"/>
                <a:gd name="T86" fmla="*/ 2147483647 w 462"/>
                <a:gd name="T87" fmla="*/ 2147483647 h 654"/>
                <a:gd name="T88" fmla="*/ 2147483647 w 462"/>
                <a:gd name="T89" fmla="*/ 2147483647 h 654"/>
                <a:gd name="T90" fmla="*/ 2147483647 w 462"/>
                <a:gd name="T91" fmla="*/ 2147483647 h 654"/>
                <a:gd name="T92" fmla="*/ 2147483647 w 462"/>
                <a:gd name="T93" fmla="*/ 2147483647 h 654"/>
                <a:gd name="T94" fmla="*/ 2147483647 w 462"/>
                <a:gd name="T95" fmla="*/ 2147483647 h 654"/>
                <a:gd name="T96" fmla="*/ 2147483647 w 462"/>
                <a:gd name="T97" fmla="*/ 2147483647 h 654"/>
                <a:gd name="T98" fmla="*/ 2147483647 w 462"/>
                <a:gd name="T99" fmla="*/ 2147483647 h 654"/>
                <a:gd name="T100" fmla="*/ 2147483647 w 462"/>
                <a:gd name="T101" fmla="*/ 2147483647 h 654"/>
                <a:gd name="T102" fmla="*/ 2147483647 w 462"/>
                <a:gd name="T103" fmla="*/ 2147483647 h 654"/>
                <a:gd name="T104" fmla="*/ 2147483647 w 462"/>
                <a:gd name="T105" fmla="*/ 2147483647 h 654"/>
                <a:gd name="T106" fmla="*/ 2147483647 w 462"/>
                <a:gd name="T107" fmla="*/ 2147483647 h 654"/>
                <a:gd name="T108" fmla="*/ 2147483647 w 462"/>
                <a:gd name="T109" fmla="*/ 2147483647 h 654"/>
                <a:gd name="T110" fmla="*/ 2147483647 w 462"/>
                <a:gd name="T111" fmla="*/ 2147483647 h 654"/>
                <a:gd name="T112" fmla="*/ 2147483647 w 462"/>
                <a:gd name="T113" fmla="*/ 2147483647 h 654"/>
                <a:gd name="T114" fmla="*/ 2147483647 w 462"/>
                <a:gd name="T115" fmla="*/ 2147483647 h 654"/>
                <a:gd name="T116" fmla="*/ 2147483647 w 462"/>
                <a:gd name="T117" fmla="*/ 2147483647 h 654"/>
                <a:gd name="T118" fmla="*/ 2147483647 w 462"/>
                <a:gd name="T119" fmla="*/ 2147483647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654"/>
                <a:gd name="T182" fmla="*/ 462 w 46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654">
                  <a:moveTo>
                    <a:pt x="444" y="284"/>
                  </a:moveTo>
                  <a:lnTo>
                    <a:pt x="446" y="282"/>
                  </a:lnTo>
                  <a:lnTo>
                    <a:pt x="446" y="279"/>
                  </a:lnTo>
                  <a:lnTo>
                    <a:pt x="443" y="273"/>
                  </a:lnTo>
                  <a:lnTo>
                    <a:pt x="441" y="271"/>
                  </a:lnTo>
                  <a:lnTo>
                    <a:pt x="439" y="264"/>
                  </a:lnTo>
                  <a:lnTo>
                    <a:pt x="436" y="264"/>
                  </a:lnTo>
                  <a:lnTo>
                    <a:pt x="436" y="262"/>
                  </a:lnTo>
                  <a:lnTo>
                    <a:pt x="441" y="255"/>
                  </a:lnTo>
                  <a:lnTo>
                    <a:pt x="443" y="252"/>
                  </a:lnTo>
                  <a:lnTo>
                    <a:pt x="442" y="251"/>
                  </a:lnTo>
                  <a:lnTo>
                    <a:pt x="442" y="249"/>
                  </a:lnTo>
                  <a:lnTo>
                    <a:pt x="445" y="244"/>
                  </a:lnTo>
                  <a:lnTo>
                    <a:pt x="444" y="241"/>
                  </a:lnTo>
                  <a:lnTo>
                    <a:pt x="443" y="240"/>
                  </a:lnTo>
                  <a:lnTo>
                    <a:pt x="441" y="239"/>
                  </a:lnTo>
                  <a:lnTo>
                    <a:pt x="441" y="237"/>
                  </a:lnTo>
                  <a:lnTo>
                    <a:pt x="441" y="233"/>
                  </a:lnTo>
                  <a:lnTo>
                    <a:pt x="441" y="231"/>
                  </a:lnTo>
                  <a:lnTo>
                    <a:pt x="441" y="230"/>
                  </a:lnTo>
                  <a:lnTo>
                    <a:pt x="442" y="229"/>
                  </a:lnTo>
                  <a:lnTo>
                    <a:pt x="441" y="226"/>
                  </a:lnTo>
                  <a:lnTo>
                    <a:pt x="438" y="225"/>
                  </a:lnTo>
                  <a:lnTo>
                    <a:pt x="435" y="225"/>
                  </a:lnTo>
                  <a:lnTo>
                    <a:pt x="434" y="224"/>
                  </a:lnTo>
                  <a:lnTo>
                    <a:pt x="435" y="221"/>
                  </a:lnTo>
                  <a:lnTo>
                    <a:pt x="434" y="216"/>
                  </a:lnTo>
                  <a:lnTo>
                    <a:pt x="432" y="215"/>
                  </a:lnTo>
                  <a:lnTo>
                    <a:pt x="435" y="207"/>
                  </a:lnTo>
                  <a:lnTo>
                    <a:pt x="437" y="205"/>
                  </a:lnTo>
                  <a:lnTo>
                    <a:pt x="435" y="202"/>
                  </a:lnTo>
                  <a:lnTo>
                    <a:pt x="435" y="201"/>
                  </a:lnTo>
                  <a:lnTo>
                    <a:pt x="437" y="199"/>
                  </a:lnTo>
                  <a:lnTo>
                    <a:pt x="435" y="197"/>
                  </a:lnTo>
                  <a:lnTo>
                    <a:pt x="433" y="194"/>
                  </a:lnTo>
                  <a:lnTo>
                    <a:pt x="429" y="191"/>
                  </a:lnTo>
                  <a:lnTo>
                    <a:pt x="425" y="189"/>
                  </a:lnTo>
                  <a:lnTo>
                    <a:pt x="423" y="184"/>
                  </a:lnTo>
                  <a:lnTo>
                    <a:pt x="420" y="183"/>
                  </a:lnTo>
                  <a:lnTo>
                    <a:pt x="416" y="180"/>
                  </a:lnTo>
                  <a:lnTo>
                    <a:pt x="415" y="178"/>
                  </a:lnTo>
                  <a:lnTo>
                    <a:pt x="411" y="178"/>
                  </a:lnTo>
                  <a:lnTo>
                    <a:pt x="412" y="174"/>
                  </a:lnTo>
                  <a:lnTo>
                    <a:pt x="412" y="172"/>
                  </a:lnTo>
                  <a:lnTo>
                    <a:pt x="412" y="169"/>
                  </a:lnTo>
                  <a:lnTo>
                    <a:pt x="413" y="167"/>
                  </a:lnTo>
                  <a:lnTo>
                    <a:pt x="414" y="166"/>
                  </a:lnTo>
                  <a:lnTo>
                    <a:pt x="416" y="164"/>
                  </a:lnTo>
                  <a:lnTo>
                    <a:pt x="419" y="162"/>
                  </a:lnTo>
                  <a:lnTo>
                    <a:pt x="420" y="160"/>
                  </a:lnTo>
                  <a:lnTo>
                    <a:pt x="422" y="160"/>
                  </a:lnTo>
                  <a:lnTo>
                    <a:pt x="423" y="159"/>
                  </a:lnTo>
                  <a:lnTo>
                    <a:pt x="423" y="151"/>
                  </a:lnTo>
                  <a:lnTo>
                    <a:pt x="422" y="148"/>
                  </a:lnTo>
                  <a:lnTo>
                    <a:pt x="423" y="146"/>
                  </a:lnTo>
                  <a:lnTo>
                    <a:pt x="423" y="144"/>
                  </a:lnTo>
                  <a:lnTo>
                    <a:pt x="424" y="145"/>
                  </a:lnTo>
                  <a:lnTo>
                    <a:pt x="424" y="144"/>
                  </a:lnTo>
                  <a:lnTo>
                    <a:pt x="426" y="141"/>
                  </a:lnTo>
                  <a:lnTo>
                    <a:pt x="424" y="140"/>
                  </a:lnTo>
                  <a:lnTo>
                    <a:pt x="424" y="135"/>
                  </a:lnTo>
                  <a:lnTo>
                    <a:pt x="423" y="133"/>
                  </a:lnTo>
                  <a:lnTo>
                    <a:pt x="422" y="128"/>
                  </a:lnTo>
                  <a:lnTo>
                    <a:pt x="422" y="124"/>
                  </a:lnTo>
                  <a:lnTo>
                    <a:pt x="421" y="122"/>
                  </a:lnTo>
                  <a:lnTo>
                    <a:pt x="419" y="119"/>
                  </a:lnTo>
                  <a:lnTo>
                    <a:pt x="419" y="118"/>
                  </a:lnTo>
                  <a:lnTo>
                    <a:pt x="419" y="115"/>
                  </a:lnTo>
                  <a:lnTo>
                    <a:pt x="419" y="112"/>
                  </a:lnTo>
                  <a:lnTo>
                    <a:pt x="418" y="111"/>
                  </a:lnTo>
                  <a:lnTo>
                    <a:pt x="417" y="109"/>
                  </a:lnTo>
                  <a:lnTo>
                    <a:pt x="417" y="105"/>
                  </a:lnTo>
                  <a:lnTo>
                    <a:pt x="416" y="105"/>
                  </a:lnTo>
                  <a:lnTo>
                    <a:pt x="414" y="104"/>
                  </a:lnTo>
                  <a:lnTo>
                    <a:pt x="414" y="103"/>
                  </a:lnTo>
                  <a:lnTo>
                    <a:pt x="418" y="104"/>
                  </a:lnTo>
                  <a:lnTo>
                    <a:pt x="420" y="103"/>
                  </a:lnTo>
                  <a:lnTo>
                    <a:pt x="415" y="99"/>
                  </a:lnTo>
                  <a:lnTo>
                    <a:pt x="412" y="101"/>
                  </a:lnTo>
                  <a:lnTo>
                    <a:pt x="410" y="101"/>
                  </a:lnTo>
                  <a:lnTo>
                    <a:pt x="411" y="105"/>
                  </a:lnTo>
                  <a:lnTo>
                    <a:pt x="407" y="101"/>
                  </a:lnTo>
                  <a:lnTo>
                    <a:pt x="406" y="100"/>
                  </a:lnTo>
                  <a:lnTo>
                    <a:pt x="407" y="103"/>
                  </a:lnTo>
                  <a:lnTo>
                    <a:pt x="406" y="101"/>
                  </a:lnTo>
                  <a:lnTo>
                    <a:pt x="402" y="98"/>
                  </a:lnTo>
                  <a:lnTo>
                    <a:pt x="400" y="95"/>
                  </a:lnTo>
                  <a:lnTo>
                    <a:pt x="399" y="96"/>
                  </a:lnTo>
                  <a:lnTo>
                    <a:pt x="398" y="95"/>
                  </a:lnTo>
                  <a:lnTo>
                    <a:pt x="397" y="94"/>
                  </a:lnTo>
                  <a:lnTo>
                    <a:pt x="394" y="92"/>
                  </a:lnTo>
                  <a:lnTo>
                    <a:pt x="394" y="91"/>
                  </a:lnTo>
                  <a:lnTo>
                    <a:pt x="395" y="90"/>
                  </a:lnTo>
                  <a:lnTo>
                    <a:pt x="395" y="89"/>
                  </a:lnTo>
                  <a:lnTo>
                    <a:pt x="398" y="87"/>
                  </a:lnTo>
                  <a:lnTo>
                    <a:pt x="399" y="86"/>
                  </a:lnTo>
                  <a:lnTo>
                    <a:pt x="398" y="84"/>
                  </a:lnTo>
                  <a:lnTo>
                    <a:pt x="397" y="83"/>
                  </a:lnTo>
                  <a:lnTo>
                    <a:pt x="395" y="81"/>
                  </a:lnTo>
                  <a:lnTo>
                    <a:pt x="392" y="78"/>
                  </a:lnTo>
                  <a:lnTo>
                    <a:pt x="392" y="77"/>
                  </a:lnTo>
                  <a:lnTo>
                    <a:pt x="394" y="73"/>
                  </a:lnTo>
                  <a:lnTo>
                    <a:pt x="394" y="71"/>
                  </a:lnTo>
                  <a:lnTo>
                    <a:pt x="391" y="68"/>
                  </a:lnTo>
                  <a:lnTo>
                    <a:pt x="389" y="67"/>
                  </a:lnTo>
                  <a:lnTo>
                    <a:pt x="389" y="66"/>
                  </a:lnTo>
                  <a:lnTo>
                    <a:pt x="390" y="65"/>
                  </a:lnTo>
                  <a:lnTo>
                    <a:pt x="389" y="65"/>
                  </a:lnTo>
                  <a:lnTo>
                    <a:pt x="386" y="67"/>
                  </a:lnTo>
                  <a:lnTo>
                    <a:pt x="384" y="68"/>
                  </a:lnTo>
                  <a:lnTo>
                    <a:pt x="380" y="68"/>
                  </a:lnTo>
                  <a:lnTo>
                    <a:pt x="378" y="70"/>
                  </a:lnTo>
                  <a:lnTo>
                    <a:pt x="378" y="71"/>
                  </a:lnTo>
                  <a:lnTo>
                    <a:pt x="379" y="71"/>
                  </a:lnTo>
                  <a:lnTo>
                    <a:pt x="378" y="72"/>
                  </a:lnTo>
                  <a:lnTo>
                    <a:pt x="378" y="74"/>
                  </a:lnTo>
                  <a:lnTo>
                    <a:pt x="377" y="72"/>
                  </a:lnTo>
                  <a:lnTo>
                    <a:pt x="376" y="71"/>
                  </a:lnTo>
                  <a:lnTo>
                    <a:pt x="376" y="67"/>
                  </a:lnTo>
                  <a:lnTo>
                    <a:pt x="376" y="68"/>
                  </a:lnTo>
                  <a:lnTo>
                    <a:pt x="376" y="65"/>
                  </a:lnTo>
                  <a:lnTo>
                    <a:pt x="375" y="65"/>
                  </a:lnTo>
                  <a:lnTo>
                    <a:pt x="373" y="65"/>
                  </a:lnTo>
                  <a:lnTo>
                    <a:pt x="373" y="64"/>
                  </a:lnTo>
                  <a:lnTo>
                    <a:pt x="372" y="64"/>
                  </a:lnTo>
                  <a:lnTo>
                    <a:pt x="372" y="63"/>
                  </a:lnTo>
                  <a:lnTo>
                    <a:pt x="371" y="62"/>
                  </a:lnTo>
                  <a:lnTo>
                    <a:pt x="369" y="59"/>
                  </a:lnTo>
                  <a:lnTo>
                    <a:pt x="368" y="58"/>
                  </a:lnTo>
                  <a:lnTo>
                    <a:pt x="367" y="59"/>
                  </a:lnTo>
                  <a:lnTo>
                    <a:pt x="365" y="59"/>
                  </a:lnTo>
                  <a:lnTo>
                    <a:pt x="365" y="58"/>
                  </a:lnTo>
                  <a:lnTo>
                    <a:pt x="364" y="58"/>
                  </a:lnTo>
                  <a:lnTo>
                    <a:pt x="364" y="57"/>
                  </a:lnTo>
                  <a:lnTo>
                    <a:pt x="362" y="59"/>
                  </a:lnTo>
                  <a:lnTo>
                    <a:pt x="359" y="59"/>
                  </a:lnTo>
                  <a:lnTo>
                    <a:pt x="359" y="58"/>
                  </a:lnTo>
                  <a:lnTo>
                    <a:pt x="358" y="59"/>
                  </a:lnTo>
                  <a:lnTo>
                    <a:pt x="358" y="58"/>
                  </a:lnTo>
                  <a:lnTo>
                    <a:pt x="357" y="58"/>
                  </a:lnTo>
                  <a:lnTo>
                    <a:pt x="357" y="56"/>
                  </a:lnTo>
                  <a:lnTo>
                    <a:pt x="356" y="56"/>
                  </a:lnTo>
                  <a:lnTo>
                    <a:pt x="357" y="54"/>
                  </a:lnTo>
                  <a:lnTo>
                    <a:pt x="358" y="54"/>
                  </a:lnTo>
                  <a:lnTo>
                    <a:pt x="358" y="52"/>
                  </a:lnTo>
                  <a:lnTo>
                    <a:pt x="358" y="51"/>
                  </a:lnTo>
                  <a:lnTo>
                    <a:pt x="360" y="49"/>
                  </a:lnTo>
                  <a:lnTo>
                    <a:pt x="358" y="47"/>
                  </a:lnTo>
                  <a:lnTo>
                    <a:pt x="358" y="48"/>
                  </a:lnTo>
                  <a:lnTo>
                    <a:pt x="357" y="46"/>
                  </a:lnTo>
                  <a:lnTo>
                    <a:pt x="357" y="43"/>
                  </a:lnTo>
                  <a:lnTo>
                    <a:pt x="356" y="42"/>
                  </a:lnTo>
                  <a:lnTo>
                    <a:pt x="355" y="43"/>
                  </a:lnTo>
                  <a:lnTo>
                    <a:pt x="352" y="43"/>
                  </a:lnTo>
                  <a:lnTo>
                    <a:pt x="352" y="44"/>
                  </a:lnTo>
                  <a:lnTo>
                    <a:pt x="351" y="44"/>
                  </a:lnTo>
                  <a:lnTo>
                    <a:pt x="350" y="47"/>
                  </a:lnTo>
                  <a:lnTo>
                    <a:pt x="350" y="49"/>
                  </a:lnTo>
                  <a:lnTo>
                    <a:pt x="347" y="52"/>
                  </a:lnTo>
                  <a:lnTo>
                    <a:pt x="346" y="52"/>
                  </a:lnTo>
                  <a:lnTo>
                    <a:pt x="346" y="48"/>
                  </a:lnTo>
                  <a:lnTo>
                    <a:pt x="346" y="47"/>
                  </a:lnTo>
                  <a:lnTo>
                    <a:pt x="345" y="49"/>
                  </a:lnTo>
                  <a:lnTo>
                    <a:pt x="344" y="48"/>
                  </a:lnTo>
                  <a:lnTo>
                    <a:pt x="343" y="49"/>
                  </a:lnTo>
                  <a:lnTo>
                    <a:pt x="342" y="47"/>
                  </a:lnTo>
                  <a:lnTo>
                    <a:pt x="341" y="47"/>
                  </a:lnTo>
                  <a:lnTo>
                    <a:pt x="341" y="50"/>
                  </a:lnTo>
                  <a:lnTo>
                    <a:pt x="341" y="47"/>
                  </a:lnTo>
                  <a:lnTo>
                    <a:pt x="340" y="47"/>
                  </a:lnTo>
                  <a:lnTo>
                    <a:pt x="338" y="49"/>
                  </a:lnTo>
                  <a:lnTo>
                    <a:pt x="336" y="49"/>
                  </a:lnTo>
                  <a:lnTo>
                    <a:pt x="335" y="47"/>
                  </a:lnTo>
                  <a:lnTo>
                    <a:pt x="334" y="48"/>
                  </a:lnTo>
                  <a:lnTo>
                    <a:pt x="335" y="49"/>
                  </a:lnTo>
                  <a:lnTo>
                    <a:pt x="334" y="51"/>
                  </a:lnTo>
                  <a:lnTo>
                    <a:pt x="332" y="51"/>
                  </a:lnTo>
                  <a:lnTo>
                    <a:pt x="332" y="52"/>
                  </a:lnTo>
                  <a:lnTo>
                    <a:pt x="332" y="53"/>
                  </a:lnTo>
                  <a:lnTo>
                    <a:pt x="330" y="54"/>
                  </a:lnTo>
                  <a:lnTo>
                    <a:pt x="328" y="56"/>
                  </a:lnTo>
                  <a:lnTo>
                    <a:pt x="330" y="57"/>
                  </a:lnTo>
                  <a:lnTo>
                    <a:pt x="330" y="58"/>
                  </a:lnTo>
                  <a:lnTo>
                    <a:pt x="328" y="58"/>
                  </a:lnTo>
                  <a:lnTo>
                    <a:pt x="328" y="57"/>
                  </a:lnTo>
                  <a:lnTo>
                    <a:pt x="327" y="57"/>
                  </a:lnTo>
                  <a:lnTo>
                    <a:pt x="326" y="54"/>
                  </a:lnTo>
                  <a:lnTo>
                    <a:pt x="327" y="53"/>
                  </a:lnTo>
                  <a:lnTo>
                    <a:pt x="327" y="51"/>
                  </a:lnTo>
                  <a:lnTo>
                    <a:pt x="328" y="51"/>
                  </a:lnTo>
                  <a:lnTo>
                    <a:pt x="328" y="47"/>
                  </a:lnTo>
                  <a:lnTo>
                    <a:pt x="330" y="47"/>
                  </a:lnTo>
                  <a:lnTo>
                    <a:pt x="330" y="45"/>
                  </a:lnTo>
                  <a:lnTo>
                    <a:pt x="334" y="48"/>
                  </a:lnTo>
                  <a:lnTo>
                    <a:pt x="334" y="47"/>
                  </a:lnTo>
                  <a:lnTo>
                    <a:pt x="337" y="47"/>
                  </a:lnTo>
                  <a:lnTo>
                    <a:pt x="336" y="45"/>
                  </a:lnTo>
                  <a:lnTo>
                    <a:pt x="338" y="44"/>
                  </a:lnTo>
                  <a:lnTo>
                    <a:pt x="338" y="42"/>
                  </a:lnTo>
                  <a:lnTo>
                    <a:pt x="337" y="41"/>
                  </a:lnTo>
                  <a:lnTo>
                    <a:pt x="339" y="42"/>
                  </a:lnTo>
                  <a:lnTo>
                    <a:pt x="340" y="44"/>
                  </a:lnTo>
                  <a:lnTo>
                    <a:pt x="340" y="43"/>
                  </a:lnTo>
                  <a:lnTo>
                    <a:pt x="341" y="43"/>
                  </a:lnTo>
                  <a:lnTo>
                    <a:pt x="341" y="42"/>
                  </a:lnTo>
                  <a:lnTo>
                    <a:pt x="343" y="45"/>
                  </a:lnTo>
                  <a:lnTo>
                    <a:pt x="345" y="44"/>
                  </a:lnTo>
                  <a:lnTo>
                    <a:pt x="346" y="45"/>
                  </a:lnTo>
                  <a:lnTo>
                    <a:pt x="346" y="44"/>
                  </a:lnTo>
                  <a:lnTo>
                    <a:pt x="348" y="43"/>
                  </a:lnTo>
                  <a:lnTo>
                    <a:pt x="349" y="44"/>
                  </a:lnTo>
                  <a:lnTo>
                    <a:pt x="351" y="43"/>
                  </a:lnTo>
                  <a:lnTo>
                    <a:pt x="352" y="41"/>
                  </a:lnTo>
                  <a:lnTo>
                    <a:pt x="351" y="42"/>
                  </a:lnTo>
                  <a:lnTo>
                    <a:pt x="350" y="41"/>
                  </a:lnTo>
                  <a:lnTo>
                    <a:pt x="344" y="42"/>
                  </a:lnTo>
                  <a:lnTo>
                    <a:pt x="338" y="41"/>
                  </a:lnTo>
                  <a:lnTo>
                    <a:pt x="334" y="41"/>
                  </a:lnTo>
                  <a:lnTo>
                    <a:pt x="334" y="39"/>
                  </a:lnTo>
                  <a:lnTo>
                    <a:pt x="333" y="39"/>
                  </a:lnTo>
                  <a:lnTo>
                    <a:pt x="329" y="45"/>
                  </a:lnTo>
                  <a:lnTo>
                    <a:pt x="328" y="47"/>
                  </a:lnTo>
                  <a:lnTo>
                    <a:pt x="325" y="53"/>
                  </a:lnTo>
                  <a:lnTo>
                    <a:pt x="323" y="56"/>
                  </a:lnTo>
                  <a:lnTo>
                    <a:pt x="322" y="57"/>
                  </a:lnTo>
                  <a:lnTo>
                    <a:pt x="318" y="59"/>
                  </a:lnTo>
                  <a:lnTo>
                    <a:pt x="317" y="59"/>
                  </a:lnTo>
                  <a:lnTo>
                    <a:pt x="316" y="61"/>
                  </a:lnTo>
                  <a:lnTo>
                    <a:pt x="316" y="63"/>
                  </a:lnTo>
                  <a:lnTo>
                    <a:pt x="314" y="65"/>
                  </a:lnTo>
                  <a:lnTo>
                    <a:pt x="313" y="65"/>
                  </a:lnTo>
                  <a:lnTo>
                    <a:pt x="314" y="65"/>
                  </a:lnTo>
                  <a:lnTo>
                    <a:pt x="315" y="65"/>
                  </a:lnTo>
                  <a:lnTo>
                    <a:pt x="315" y="66"/>
                  </a:lnTo>
                  <a:lnTo>
                    <a:pt x="312" y="67"/>
                  </a:lnTo>
                  <a:lnTo>
                    <a:pt x="313" y="71"/>
                  </a:lnTo>
                  <a:lnTo>
                    <a:pt x="315" y="71"/>
                  </a:lnTo>
                  <a:lnTo>
                    <a:pt x="315" y="72"/>
                  </a:lnTo>
                  <a:lnTo>
                    <a:pt x="314" y="72"/>
                  </a:lnTo>
                  <a:lnTo>
                    <a:pt x="312" y="71"/>
                  </a:lnTo>
                  <a:lnTo>
                    <a:pt x="312" y="70"/>
                  </a:lnTo>
                  <a:lnTo>
                    <a:pt x="312" y="68"/>
                  </a:lnTo>
                  <a:lnTo>
                    <a:pt x="312" y="67"/>
                  </a:lnTo>
                  <a:lnTo>
                    <a:pt x="312" y="65"/>
                  </a:lnTo>
                  <a:lnTo>
                    <a:pt x="310" y="65"/>
                  </a:lnTo>
                  <a:lnTo>
                    <a:pt x="309" y="65"/>
                  </a:lnTo>
                  <a:lnTo>
                    <a:pt x="303" y="67"/>
                  </a:lnTo>
                  <a:lnTo>
                    <a:pt x="299" y="68"/>
                  </a:lnTo>
                  <a:lnTo>
                    <a:pt x="297" y="67"/>
                  </a:lnTo>
                  <a:lnTo>
                    <a:pt x="293" y="67"/>
                  </a:lnTo>
                  <a:lnTo>
                    <a:pt x="290" y="71"/>
                  </a:lnTo>
                  <a:lnTo>
                    <a:pt x="287" y="72"/>
                  </a:lnTo>
                  <a:lnTo>
                    <a:pt x="286" y="73"/>
                  </a:lnTo>
                  <a:lnTo>
                    <a:pt x="287" y="76"/>
                  </a:lnTo>
                  <a:lnTo>
                    <a:pt x="290" y="71"/>
                  </a:lnTo>
                  <a:lnTo>
                    <a:pt x="291" y="72"/>
                  </a:lnTo>
                  <a:lnTo>
                    <a:pt x="291" y="74"/>
                  </a:lnTo>
                  <a:lnTo>
                    <a:pt x="289" y="75"/>
                  </a:lnTo>
                  <a:lnTo>
                    <a:pt x="289" y="76"/>
                  </a:lnTo>
                  <a:lnTo>
                    <a:pt x="287" y="78"/>
                  </a:lnTo>
                  <a:lnTo>
                    <a:pt x="286" y="77"/>
                  </a:lnTo>
                  <a:lnTo>
                    <a:pt x="286" y="78"/>
                  </a:lnTo>
                  <a:lnTo>
                    <a:pt x="287" y="78"/>
                  </a:lnTo>
                  <a:lnTo>
                    <a:pt x="286" y="81"/>
                  </a:lnTo>
                  <a:lnTo>
                    <a:pt x="286" y="82"/>
                  </a:lnTo>
                  <a:lnTo>
                    <a:pt x="285" y="83"/>
                  </a:lnTo>
                  <a:lnTo>
                    <a:pt x="286" y="83"/>
                  </a:lnTo>
                  <a:lnTo>
                    <a:pt x="285" y="83"/>
                  </a:lnTo>
                  <a:lnTo>
                    <a:pt x="285" y="87"/>
                  </a:lnTo>
                  <a:lnTo>
                    <a:pt x="285" y="88"/>
                  </a:lnTo>
                  <a:lnTo>
                    <a:pt x="283" y="89"/>
                  </a:lnTo>
                  <a:lnTo>
                    <a:pt x="282" y="89"/>
                  </a:lnTo>
                  <a:lnTo>
                    <a:pt x="281" y="89"/>
                  </a:lnTo>
                  <a:lnTo>
                    <a:pt x="281" y="87"/>
                  </a:lnTo>
                  <a:lnTo>
                    <a:pt x="281" y="86"/>
                  </a:lnTo>
                  <a:lnTo>
                    <a:pt x="278" y="86"/>
                  </a:lnTo>
                  <a:lnTo>
                    <a:pt x="277" y="83"/>
                  </a:lnTo>
                  <a:lnTo>
                    <a:pt x="275" y="85"/>
                  </a:lnTo>
                  <a:lnTo>
                    <a:pt x="273" y="84"/>
                  </a:lnTo>
                  <a:lnTo>
                    <a:pt x="273" y="82"/>
                  </a:lnTo>
                  <a:lnTo>
                    <a:pt x="270" y="81"/>
                  </a:lnTo>
                  <a:lnTo>
                    <a:pt x="269" y="78"/>
                  </a:lnTo>
                  <a:lnTo>
                    <a:pt x="268" y="79"/>
                  </a:lnTo>
                  <a:lnTo>
                    <a:pt x="264" y="79"/>
                  </a:lnTo>
                  <a:lnTo>
                    <a:pt x="261" y="81"/>
                  </a:lnTo>
                  <a:lnTo>
                    <a:pt x="259" y="82"/>
                  </a:lnTo>
                  <a:lnTo>
                    <a:pt x="258" y="82"/>
                  </a:lnTo>
                  <a:lnTo>
                    <a:pt x="257" y="83"/>
                  </a:lnTo>
                  <a:lnTo>
                    <a:pt x="256" y="85"/>
                  </a:lnTo>
                  <a:lnTo>
                    <a:pt x="260" y="87"/>
                  </a:lnTo>
                  <a:lnTo>
                    <a:pt x="259" y="88"/>
                  </a:lnTo>
                  <a:lnTo>
                    <a:pt x="257" y="89"/>
                  </a:lnTo>
                  <a:lnTo>
                    <a:pt x="256" y="87"/>
                  </a:lnTo>
                  <a:lnTo>
                    <a:pt x="255" y="89"/>
                  </a:lnTo>
                  <a:lnTo>
                    <a:pt x="253" y="90"/>
                  </a:lnTo>
                  <a:lnTo>
                    <a:pt x="251" y="94"/>
                  </a:lnTo>
                  <a:lnTo>
                    <a:pt x="251" y="93"/>
                  </a:lnTo>
                  <a:lnTo>
                    <a:pt x="253" y="89"/>
                  </a:lnTo>
                  <a:lnTo>
                    <a:pt x="251" y="89"/>
                  </a:lnTo>
                  <a:lnTo>
                    <a:pt x="251" y="88"/>
                  </a:lnTo>
                  <a:lnTo>
                    <a:pt x="252" y="88"/>
                  </a:lnTo>
                  <a:lnTo>
                    <a:pt x="253" y="87"/>
                  </a:lnTo>
                  <a:lnTo>
                    <a:pt x="256" y="82"/>
                  </a:lnTo>
                  <a:lnTo>
                    <a:pt x="256" y="80"/>
                  </a:lnTo>
                  <a:lnTo>
                    <a:pt x="256" y="79"/>
                  </a:lnTo>
                  <a:lnTo>
                    <a:pt x="254" y="80"/>
                  </a:lnTo>
                  <a:lnTo>
                    <a:pt x="252" y="80"/>
                  </a:lnTo>
                  <a:lnTo>
                    <a:pt x="251" y="80"/>
                  </a:lnTo>
                  <a:lnTo>
                    <a:pt x="250" y="77"/>
                  </a:lnTo>
                  <a:lnTo>
                    <a:pt x="250" y="75"/>
                  </a:lnTo>
                  <a:lnTo>
                    <a:pt x="251" y="73"/>
                  </a:lnTo>
                  <a:lnTo>
                    <a:pt x="252" y="71"/>
                  </a:lnTo>
                  <a:lnTo>
                    <a:pt x="252" y="72"/>
                  </a:lnTo>
                  <a:lnTo>
                    <a:pt x="255" y="73"/>
                  </a:lnTo>
                  <a:lnTo>
                    <a:pt x="259" y="68"/>
                  </a:lnTo>
                  <a:lnTo>
                    <a:pt x="264" y="65"/>
                  </a:lnTo>
                  <a:lnTo>
                    <a:pt x="264" y="63"/>
                  </a:lnTo>
                  <a:lnTo>
                    <a:pt x="266" y="63"/>
                  </a:lnTo>
                  <a:lnTo>
                    <a:pt x="265" y="54"/>
                  </a:lnTo>
                  <a:lnTo>
                    <a:pt x="264" y="50"/>
                  </a:lnTo>
                  <a:lnTo>
                    <a:pt x="268" y="47"/>
                  </a:lnTo>
                  <a:lnTo>
                    <a:pt x="267" y="45"/>
                  </a:lnTo>
                  <a:lnTo>
                    <a:pt x="270" y="45"/>
                  </a:lnTo>
                  <a:lnTo>
                    <a:pt x="269" y="44"/>
                  </a:lnTo>
                  <a:lnTo>
                    <a:pt x="271" y="44"/>
                  </a:lnTo>
                  <a:lnTo>
                    <a:pt x="276" y="46"/>
                  </a:lnTo>
                  <a:lnTo>
                    <a:pt x="272" y="37"/>
                  </a:lnTo>
                  <a:lnTo>
                    <a:pt x="268" y="35"/>
                  </a:lnTo>
                  <a:lnTo>
                    <a:pt x="264" y="35"/>
                  </a:lnTo>
                  <a:lnTo>
                    <a:pt x="263" y="36"/>
                  </a:lnTo>
                  <a:lnTo>
                    <a:pt x="262" y="39"/>
                  </a:lnTo>
                  <a:lnTo>
                    <a:pt x="262" y="41"/>
                  </a:lnTo>
                  <a:lnTo>
                    <a:pt x="263" y="41"/>
                  </a:lnTo>
                  <a:lnTo>
                    <a:pt x="264" y="41"/>
                  </a:lnTo>
                  <a:lnTo>
                    <a:pt x="265" y="42"/>
                  </a:lnTo>
                  <a:lnTo>
                    <a:pt x="266" y="45"/>
                  </a:lnTo>
                  <a:lnTo>
                    <a:pt x="266" y="46"/>
                  </a:lnTo>
                  <a:lnTo>
                    <a:pt x="266" y="47"/>
                  </a:lnTo>
                  <a:lnTo>
                    <a:pt x="264" y="47"/>
                  </a:lnTo>
                  <a:lnTo>
                    <a:pt x="262" y="48"/>
                  </a:lnTo>
                  <a:lnTo>
                    <a:pt x="259" y="47"/>
                  </a:lnTo>
                  <a:lnTo>
                    <a:pt x="251" y="52"/>
                  </a:lnTo>
                  <a:lnTo>
                    <a:pt x="247" y="53"/>
                  </a:lnTo>
                  <a:lnTo>
                    <a:pt x="246" y="53"/>
                  </a:lnTo>
                  <a:lnTo>
                    <a:pt x="243" y="48"/>
                  </a:lnTo>
                  <a:lnTo>
                    <a:pt x="233" y="44"/>
                  </a:lnTo>
                  <a:lnTo>
                    <a:pt x="232" y="42"/>
                  </a:lnTo>
                  <a:lnTo>
                    <a:pt x="228" y="41"/>
                  </a:lnTo>
                  <a:lnTo>
                    <a:pt x="227" y="41"/>
                  </a:lnTo>
                  <a:lnTo>
                    <a:pt x="227" y="43"/>
                  </a:lnTo>
                  <a:lnTo>
                    <a:pt x="225" y="44"/>
                  </a:lnTo>
                  <a:lnTo>
                    <a:pt x="221" y="48"/>
                  </a:lnTo>
                  <a:lnTo>
                    <a:pt x="221" y="50"/>
                  </a:lnTo>
                  <a:lnTo>
                    <a:pt x="221" y="52"/>
                  </a:lnTo>
                  <a:lnTo>
                    <a:pt x="220" y="49"/>
                  </a:lnTo>
                  <a:lnTo>
                    <a:pt x="221" y="47"/>
                  </a:lnTo>
                  <a:lnTo>
                    <a:pt x="222" y="47"/>
                  </a:lnTo>
                  <a:lnTo>
                    <a:pt x="222" y="45"/>
                  </a:lnTo>
                  <a:lnTo>
                    <a:pt x="221" y="43"/>
                  </a:lnTo>
                  <a:lnTo>
                    <a:pt x="221" y="42"/>
                  </a:lnTo>
                  <a:lnTo>
                    <a:pt x="223" y="41"/>
                  </a:lnTo>
                  <a:lnTo>
                    <a:pt x="222" y="41"/>
                  </a:lnTo>
                  <a:lnTo>
                    <a:pt x="221" y="39"/>
                  </a:lnTo>
                  <a:lnTo>
                    <a:pt x="219" y="38"/>
                  </a:lnTo>
                  <a:lnTo>
                    <a:pt x="211" y="39"/>
                  </a:lnTo>
                  <a:lnTo>
                    <a:pt x="210" y="40"/>
                  </a:lnTo>
                  <a:lnTo>
                    <a:pt x="208" y="41"/>
                  </a:lnTo>
                  <a:lnTo>
                    <a:pt x="207" y="40"/>
                  </a:lnTo>
                  <a:lnTo>
                    <a:pt x="207" y="38"/>
                  </a:lnTo>
                  <a:lnTo>
                    <a:pt x="209" y="38"/>
                  </a:lnTo>
                  <a:lnTo>
                    <a:pt x="213" y="36"/>
                  </a:lnTo>
                  <a:lnTo>
                    <a:pt x="214" y="35"/>
                  </a:lnTo>
                  <a:lnTo>
                    <a:pt x="215" y="33"/>
                  </a:lnTo>
                  <a:lnTo>
                    <a:pt x="215" y="25"/>
                  </a:lnTo>
                  <a:lnTo>
                    <a:pt x="216" y="23"/>
                  </a:lnTo>
                  <a:lnTo>
                    <a:pt x="212" y="21"/>
                  </a:lnTo>
                  <a:lnTo>
                    <a:pt x="213" y="20"/>
                  </a:lnTo>
                  <a:lnTo>
                    <a:pt x="216" y="20"/>
                  </a:lnTo>
                  <a:lnTo>
                    <a:pt x="214" y="17"/>
                  </a:lnTo>
                  <a:lnTo>
                    <a:pt x="214" y="14"/>
                  </a:lnTo>
                  <a:lnTo>
                    <a:pt x="213" y="12"/>
                  </a:lnTo>
                  <a:lnTo>
                    <a:pt x="210" y="11"/>
                  </a:lnTo>
                  <a:lnTo>
                    <a:pt x="209" y="13"/>
                  </a:lnTo>
                  <a:lnTo>
                    <a:pt x="209" y="14"/>
                  </a:lnTo>
                  <a:lnTo>
                    <a:pt x="207" y="13"/>
                  </a:lnTo>
                  <a:lnTo>
                    <a:pt x="206" y="10"/>
                  </a:lnTo>
                  <a:lnTo>
                    <a:pt x="200" y="7"/>
                  </a:lnTo>
                  <a:lnTo>
                    <a:pt x="197" y="6"/>
                  </a:lnTo>
                  <a:lnTo>
                    <a:pt x="198" y="4"/>
                  </a:lnTo>
                  <a:lnTo>
                    <a:pt x="196" y="4"/>
                  </a:lnTo>
                  <a:lnTo>
                    <a:pt x="191" y="8"/>
                  </a:lnTo>
                  <a:lnTo>
                    <a:pt x="188" y="8"/>
                  </a:lnTo>
                  <a:lnTo>
                    <a:pt x="186" y="6"/>
                  </a:lnTo>
                  <a:lnTo>
                    <a:pt x="182" y="9"/>
                  </a:lnTo>
                  <a:lnTo>
                    <a:pt x="179" y="8"/>
                  </a:lnTo>
                  <a:lnTo>
                    <a:pt x="179" y="5"/>
                  </a:lnTo>
                  <a:lnTo>
                    <a:pt x="175" y="4"/>
                  </a:lnTo>
                  <a:lnTo>
                    <a:pt x="174" y="4"/>
                  </a:lnTo>
                  <a:lnTo>
                    <a:pt x="168" y="5"/>
                  </a:lnTo>
                  <a:lnTo>
                    <a:pt x="168" y="3"/>
                  </a:lnTo>
                  <a:lnTo>
                    <a:pt x="164" y="1"/>
                  </a:lnTo>
                  <a:lnTo>
                    <a:pt x="162" y="1"/>
                  </a:lnTo>
                  <a:lnTo>
                    <a:pt x="161" y="2"/>
                  </a:lnTo>
                  <a:lnTo>
                    <a:pt x="159" y="1"/>
                  </a:lnTo>
                  <a:lnTo>
                    <a:pt x="156" y="2"/>
                  </a:lnTo>
                  <a:lnTo>
                    <a:pt x="154" y="2"/>
                  </a:lnTo>
                  <a:lnTo>
                    <a:pt x="152" y="0"/>
                  </a:lnTo>
                  <a:lnTo>
                    <a:pt x="150" y="3"/>
                  </a:lnTo>
                  <a:lnTo>
                    <a:pt x="150" y="9"/>
                  </a:lnTo>
                  <a:lnTo>
                    <a:pt x="153" y="10"/>
                  </a:lnTo>
                  <a:lnTo>
                    <a:pt x="154" y="11"/>
                  </a:lnTo>
                  <a:lnTo>
                    <a:pt x="155" y="15"/>
                  </a:lnTo>
                  <a:lnTo>
                    <a:pt x="154" y="16"/>
                  </a:lnTo>
                  <a:lnTo>
                    <a:pt x="154" y="17"/>
                  </a:lnTo>
                  <a:lnTo>
                    <a:pt x="156" y="17"/>
                  </a:lnTo>
                  <a:lnTo>
                    <a:pt x="157" y="22"/>
                  </a:lnTo>
                  <a:lnTo>
                    <a:pt x="160" y="23"/>
                  </a:lnTo>
                  <a:lnTo>
                    <a:pt x="160" y="26"/>
                  </a:lnTo>
                  <a:lnTo>
                    <a:pt x="158" y="27"/>
                  </a:lnTo>
                  <a:lnTo>
                    <a:pt x="159" y="27"/>
                  </a:lnTo>
                  <a:lnTo>
                    <a:pt x="162" y="26"/>
                  </a:lnTo>
                  <a:lnTo>
                    <a:pt x="164" y="31"/>
                  </a:lnTo>
                  <a:lnTo>
                    <a:pt x="166" y="32"/>
                  </a:lnTo>
                  <a:lnTo>
                    <a:pt x="167" y="37"/>
                  </a:lnTo>
                  <a:lnTo>
                    <a:pt x="167" y="41"/>
                  </a:lnTo>
                  <a:lnTo>
                    <a:pt x="166" y="41"/>
                  </a:lnTo>
                  <a:lnTo>
                    <a:pt x="165" y="40"/>
                  </a:lnTo>
                  <a:lnTo>
                    <a:pt x="162" y="42"/>
                  </a:lnTo>
                  <a:lnTo>
                    <a:pt x="161" y="42"/>
                  </a:lnTo>
                  <a:lnTo>
                    <a:pt x="159" y="41"/>
                  </a:lnTo>
                  <a:lnTo>
                    <a:pt x="152" y="43"/>
                  </a:lnTo>
                  <a:lnTo>
                    <a:pt x="151" y="42"/>
                  </a:lnTo>
                  <a:lnTo>
                    <a:pt x="149" y="46"/>
                  </a:lnTo>
                  <a:lnTo>
                    <a:pt x="150" y="47"/>
                  </a:lnTo>
                  <a:lnTo>
                    <a:pt x="150" y="46"/>
                  </a:lnTo>
                  <a:lnTo>
                    <a:pt x="150" y="45"/>
                  </a:lnTo>
                  <a:lnTo>
                    <a:pt x="151" y="46"/>
                  </a:lnTo>
                  <a:lnTo>
                    <a:pt x="150" y="48"/>
                  </a:lnTo>
                  <a:lnTo>
                    <a:pt x="148" y="48"/>
                  </a:lnTo>
                  <a:lnTo>
                    <a:pt x="147" y="51"/>
                  </a:lnTo>
                  <a:lnTo>
                    <a:pt x="150" y="53"/>
                  </a:lnTo>
                  <a:lnTo>
                    <a:pt x="151" y="55"/>
                  </a:lnTo>
                  <a:lnTo>
                    <a:pt x="151" y="54"/>
                  </a:lnTo>
                  <a:lnTo>
                    <a:pt x="154" y="53"/>
                  </a:lnTo>
                  <a:lnTo>
                    <a:pt x="156" y="54"/>
                  </a:lnTo>
                  <a:lnTo>
                    <a:pt x="158" y="53"/>
                  </a:lnTo>
                  <a:lnTo>
                    <a:pt x="160" y="55"/>
                  </a:lnTo>
                  <a:lnTo>
                    <a:pt x="159" y="59"/>
                  </a:lnTo>
                  <a:lnTo>
                    <a:pt x="156" y="63"/>
                  </a:lnTo>
                  <a:lnTo>
                    <a:pt x="157" y="65"/>
                  </a:lnTo>
                  <a:lnTo>
                    <a:pt x="159" y="67"/>
                  </a:lnTo>
                  <a:lnTo>
                    <a:pt x="161" y="67"/>
                  </a:lnTo>
                  <a:lnTo>
                    <a:pt x="164" y="68"/>
                  </a:lnTo>
                  <a:lnTo>
                    <a:pt x="166" y="70"/>
                  </a:lnTo>
                  <a:lnTo>
                    <a:pt x="166" y="72"/>
                  </a:lnTo>
                  <a:lnTo>
                    <a:pt x="166" y="74"/>
                  </a:lnTo>
                  <a:lnTo>
                    <a:pt x="164" y="76"/>
                  </a:lnTo>
                  <a:lnTo>
                    <a:pt x="161" y="74"/>
                  </a:lnTo>
                  <a:lnTo>
                    <a:pt x="158" y="74"/>
                  </a:lnTo>
                  <a:lnTo>
                    <a:pt x="158" y="76"/>
                  </a:lnTo>
                  <a:lnTo>
                    <a:pt x="160" y="78"/>
                  </a:lnTo>
                  <a:lnTo>
                    <a:pt x="162" y="85"/>
                  </a:lnTo>
                  <a:lnTo>
                    <a:pt x="164" y="87"/>
                  </a:lnTo>
                  <a:lnTo>
                    <a:pt x="166" y="86"/>
                  </a:lnTo>
                  <a:lnTo>
                    <a:pt x="169" y="87"/>
                  </a:lnTo>
                  <a:lnTo>
                    <a:pt x="175" y="88"/>
                  </a:lnTo>
                  <a:lnTo>
                    <a:pt x="178" y="89"/>
                  </a:lnTo>
                  <a:lnTo>
                    <a:pt x="180" y="91"/>
                  </a:lnTo>
                  <a:lnTo>
                    <a:pt x="181" y="93"/>
                  </a:lnTo>
                  <a:lnTo>
                    <a:pt x="184" y="95"/>
                  </a:lnTo>
                  <a:lnTo>
                    <a:pt x="185" y="98"/>
                  </a:lnTo>
                  <a:lnTo>
                    <a:pt x="185" y="99"/>
                  </a:lnTo>
                  <a:lnTo>
                    <a:pt x="185" y="101"/>
                  </a:lnTo>
                  <a:lnTo>
                    <a:pt x="186" y="102"/>
                  </a:lnTo>
                  <a:lnTo>
                    <a:pt x="189" y="105"/>
                  </a:lnTo>
                  <a:lnTo>
                    <a:pt x="191" y="107"/>
                  </a:lnTo>
                  <a:lnTo>
                    <a:pt x="191" y="110"/>
                  </a:lnTo>
                  <a:lnTo>
                    <a:pt x="192" y="112"/>
                  </a:lnTo>
                  <a:lnTo>
                    <a:pt x="198" y="117"/>
                  </a:lnTo>
                  <a:lnTo>
                    <a:pt x="200" y="117"/>
                  </a:lnTo>
                  <a:lnTo>
                    <a:pt x="204" y="118"/>
                  </a:lnTo>
                  <a:lnTo>
                    <a:pt x="205" y="118"/>
                  </a:lnTo>
                  <a:lnTo>
                    <a:pt x="203" y="119"/>
                  </a:lnTo>
                  <a:lnTo>
                    <a:pt x="200" y="118"/>
                  </a:lnTo>
                  <a:lnTo>
                    <a:pt x="199" y="119"/>
                  </a:lnTo>
                  <a:lnTo>
                    <a:pt x="193" y="115"/>
                  </a:lnTo>
                  <a:lnTo>
                    <a:pt x="190" y="112"/>
                  </a:lnTo>
                  <a:lnTo>
                    <a:pt x="189" y="109"/>
                  </a:lnTo>
                  <a:lnTo>
                    <a:pt x="187" y="106"/>
                  </a:lnTo>
                  <a:lnTo>
                    <a:pt x="184" y="103"/>
                  </a:lnTo>
                  <a:lnTo>
                    <a:pt x="181" y="98"/>
                  </a:lnTo>
                  <a:lnTo>
                    <a:pt x="181" y="96"/>
                  </a:lnTo>
                  <a:lnTo>
                    <a:pt x="180" y="93"/>
                  </a:lnTo>
                  <a:lnTo>
                    <a:pt x="178" y="91"/>
                  </a:lnTo>
                  <a:lnTo>
                    <a:pt x="174" y="91"/>
                  </a:lnTo>
                  <a:lnTo>
                    <a:pt x="169" y="90"/>
                  </a:lnTo>
                  <a:lnTo>
                    <a:pt x="168" y="90"/>
                  </a:lnTo>
                  <a:lnTo>
                    <a:pt x="166" y="91"/>
                  </a:lnTo>
                  <a:lnTo>
                    <a:pt x="163" y="91"/>
                  </a:lnTo>
                  <a:lnTo>
                    <a:pt x="159" y="93"/>
                  </a:lnTo>
                  <a:lnTo>
                    <a:pt x="155" y="93"/>
                  </a:lnTo>
                  <a:lnTo>
                    <a:pt x="150" y="87"/>
                  </a:lnTo>
                  <a:lnTo>
                    <a:pt x="149" y="87"/>
                  </a:lnTo>
                  <a:lnTo>
                    <a:pt x="146" y="89"/>
                  </a:lnTo>
                  <a:lnTo>
                    <a:pt x="144" y="89"/>
                  </a:lnTo>
                  <a:lnTo>
                    <a:pt x="142" y="100"/>
                  </a:lnTo>
                  <a:lnTo>
                    <a:pt x="139" y="103"/>
                  </a:lnTo>
                  <a:lnTo>
                    <a:pt x="139" y="106"/>
                  </a:lnTo>
                  <a:lnTo>
                    <a:pt x="140" y="108"/>
                  </a:lnTo>
                  <a:lnTo>
                    <a:pt x="141" y="112"/>
                  </a:lnTo>
                  <a:lnTo>
                    <a:pt x="142" y="113"/>
                  </a:lnTo>
                  <a:lnTo>
                    <a:pt x="142" y="115"/>
                  </a:lnTo>
                  <a:lnTo>
                    <a:pt x="144" y="118"/>
                  </a:lnTo>
                  <a:lnTo>
                    <a:pt x="142" y="118"/>
                  </a:lnTo>
                  <a:lnTo>
                    <a:pt x="142" y="117"/>
                  </a:lnTo>
                  <a:lnTo>
                    <a:pt x="134" y="112"/>
                  </a:lnTo>
                  <a:lnTo>
                    <a:pt x="132" y="110"/>
                  </a:lnTo>
                  <a:lnTo>
                    <a:pt x="131" y="110"/>
                  </a:lnTo>
                  <a:lnTo>
                    <a:pt x="128" y="112"/>
                  </a:lnTo>
                  <a:lnTo>
                    <a:pt x="126" y="117"/>
                  </a:lnTo>
                  <a:lnTo>
                    <a:pt x="127" y="118"/>
                  </a:lnTo>
                  <a:lnTo>
                    <a:pt x="131" y="117"/>
                  </a:lnTo>
                  <a:lnTo>
                    <a:pt x="132" y="118"/>
                  </a:lnTo>
                  <a:lnTo>
                    <a:pt x="132" y="122"/>
                  </a:lnTo>
                  <a:lnTo>
                    <a:pt x="130" y="125"/>
                  </a:lnTo>
                  <a:lnTo>
                    <a:pt x="127" y="128"/>
                  </a:lnTo>
                  <a:lnTo>
                    <a:pt x="126" y="127"/>
                  </a:lnTo>
                  <a:lnTo>
                    <a:pt x="123" y="123"/>
                  </a:lnTo>
                  <a:lnTo>
                    <a:pt x="120" y="124"/>
                  </a:lnTo>
                  <a:lnTo>
                    <a:pt x="119" y="121"/>
                  </a:lnTo>
                  <a:lnTo>
                    <a:pt x="119" y="118"/>
                  </a:lnTo>
                  <a:lnTo>
                    <a:pt x="121" y="118"/>
                  </a:lnTo>
                  <a:lnTo>
                    <a:pt x="125" y="117"/>
                  </a:lnTo>
                  <a:lnTo>
                    <a:pt x="125" y="115"/>
                  </a:lnTo>
                  <a:lnTo>
                    <a:pt x="124" y="115"/>
                  </a:lnTo>
                  <a:lnTo>
                    <a:pt x="124" y="112"/>
                  </a:lnTo>
                  <a:lnTo>
                    <a:pt x="120" y="106"/>
                  </a:lnTo>
                  <a:lnTo>
                    <a:pt x="119" y="107"/>
                  </a:lnTo>
                  <a:lnTo>
                    <a:pt x="118" y="102"/>
                  </a:lnTo>
                  <a:lnTo>
                    <a:pt x="119" y="101"/>
                  </a:lnTo>
                  <a:lnTo>
                    <a:pt x="114" y="100"/>
                  </a:lnTo>
                  <a:lnTo>
                    <a:pt x="108" y="100"/>
                  </a:lnTo>
                  <a:lnTo>
                    <a:pt x="106" y="101"/>
                  </a:lnTo>
                  <a:lnTo>
                    <a:pt x="102" y="101"/>
                  </a:lnTo>
                  <a:lnTo>
                    <a:pt x="95" y="103"/>
                  </a:lnTo>
                  <a:lnTo>
                    <a:pt x="92" y="103"/>
                  </a:lnTo>
                  <a:lnTo>
                    <a:pt x="91" y="101"/>
                  </a:lnTo>
                  <a:lnTo>
                    <a:pt x="86" y="101"/>
                  </a:lnTo>
                  <a:lnTo>
                    <a:pt x="80" y="102"/>
                  </a:lnTo>
                  <a:lnTo>
                    <a:pt x="78" y="105"/>
                  </a:lnTo>
                  <a:lnTo>
                    <a:pt x="73" y="111"/>
                  </a:lnTo>
                  <a:lnTo>
                    <a:pt x="73" y="112"/>
                  </a:lnTo>
                  <a:lnTo>
                    <a:pt x="76" y="114"/>
                  </a:lnTo>
                  <a:lnTo>
                    <a:pt x="73" y="116"/>
                  </a:lnTo>
                  <a:lnTo>
                    <a:pt x="72" y="114"/>
                  </a:lnTo>
                  <a:lnTo>
                    <a:pt x="70" y="116"/>
                  </a:lnTo>
                  <a:lnTo>
                    <a:pt x="67" y="127"/>
                  </a:lnTo>
                  <a:lnTo>
                    <a:pt x="67" y="129"/>
                  </a:lnTo>
                  <a:lnTo>
                    <a:pt x="68" y="130"/>
                  </a:lnTo>
                  <a:lnTo>
                    <a:pt x="73" y="130"/>
                  </a:lnTo>
                  <a:lnTo>
                    <a:pt x="76" y="131"/>
                  </a:lnTo>
                  <a:lnTo>
                    <a:pt x="82" y="132"/>
                  </a:lnTo>
                  <a:lnTo>
                    <a:pt x="83" y="133"/>
                  </a:lnTo>
                  <a:lnTo>
                    <a:pt x="79" y="132"/>
                  </a:lnTo>
                  <a:lnTo>
                    <a:pt x="79" y="134"/>
                  </a:lnTo>
                  <a:lnTo>
                    <a:pt x="79" y="137"/>
                  </a:lnTo>
                  <a:lnTo>
                    <a:pt x="75" y="136"/>
                  </a:lnTo>
                  <a:lnTo>
                    <a:pt x="76" y="141"/>
                  </a:lnTo>
                  <a:lnTo>
                    <a:pt x="76" y="142"/>
                  </a:lnTo>
                  <a:lnTo>
                    <a:pt x="77" y="144"/>
                  </a:lnTo>
                  <a:lnTo>
                    <a:pt x="75" y="143"/>
                  </a:lnTo>
                  <a:lnTo>
                    <a:pt x="74" y="144"/>
                  </a:lnTo>
                  <a:lnTo>
                    <a:pt x="74" y="146"/>
                  </a:lnTo>
                  <a:lnTo>
                    <a:pt x="74" y="147"/>
                  </a:lnTo>
                  <a:lnTo>
                    <a:pt x="75" y="148"/>
                  </a:lnTo>
                  <a:lnTo>
                    <a:pt x="74" y="151"/>
                  </a:lnTo>
                  <a:lnTo>
                    <a:pt x="75" y="158"/>
                  </a:lnTo>
                  <a:lnTo>
                    <a:pt x="75" y="159"/>
                  </a:lnTo>
                  <a:lnTo>
                    <a:pt x="73" y="163"/>
                  </a:lnTo>
                  <a:lnTo>
                    <a:pt x="68" y="171"/>
                  </a:lnTo>
                  <a:lnTo>
                    <a:pt x="68" y="172"/>
                  </a:lnTo>
                  <a:lnTo>
                    <a:pt x="67" y="174"/>
                  </a:lnTo>
                  <a:lnTo>
                    <a:pt x="67" y="187"/>
                  </a:lnTo>
                  <a:lnTo>
                    <a:pt x="66" y="190"/>
                  </a:lnTo>
                  <a:lnTo>
                    <a:pt x="62" y="188"/>
                  </a:lnTo>
                  <a:lnTo>
                    <a:pt x="61" y="188"/>
                  </a:lnTo>
                  <a:lnTo>
                    <a:pt x="58" y="187"/>
                  </a:lnTo>
                  <a:lnTo>
                    <a:pt x="51" y="188"/>
                  </a:lnTo>
                  <a:lnTo>
                    <a:pt x="49" y="189"/>
                  </a:lnTo>
                  <a:lnTo>
                    <a:pt x="49" y="190"/>
                  </a:lnTo>
                  <a:lnTo>
                    <a:pt x="49" y="192"/>
                  </a:lnTo>
                  <a:lnTo>
                    <a:pt x="51" y="194"/>
                  </a:lnTo>
                  <a:lnTo>
                    <a:pt x="51" y="195"/>
                  </a:lnTo>
                  <a:lnTo>
                    <a:pt x="50" y="194"/>
                  </a:lnTo>
                  <a:lnTo>
                    <a:pt x="49" y="195"/>
                  </a:lnTo>
                  <a:lnTo>
                    <a:pt x="48" y="195"/>
                  </a:lnTo>
                  <a:lnTo>
                    <a:pt x="49" y="197"/>
                  </a:lnTo>
                  <a:lnTo>
                    <a:pt x="49" y="200"/>
                  </a:lnTo>
                  <a:lnTo>
                    <a:pt x="51" y="202"/>
                  </a:lnTo>
                  <a:lnTo>
                    <a:pt x="55" y="202"/>
                  </a:lnTo>
                  <a:lnTo>
                    <a:pt x="60" y="205"/>
                  </a:lnTo>
                  <a:lnTo>
                    <a:pt x="61" y="204"/>
                  </a:lnTo>
                  <a:lnTo>
                    <a:pt x="62" y="202"/>
                  </a:lnTo>
                  <a:lnTo>
                    <a:pt x="63" y="203"/>
                  </a:lnTo>
                  <a:lnTo>
                    <a:pt x="63" y="206"/>
                  </a:lnTo>
                  <a:lnTo>
                    <a:pt x="64" y="208"/>
                  </a:lnTo>
                  <a:lnTo>
                    <a:pt x="65" y="208"/>
                  </a:lnTo>
                  <a:lnTo>
                    <a:pt x="66" y="213"/>
                  </a:lnTo>
                  <a:lnTo>
                    <a:pt x="63" y="219"/>
                  </a:lnTo>
                  <a:lnTo>
                    <a:pt x="65" y="222"/>
                  </a:lnTo>
                  <a:lnTo>
                    <a:pt x="63" y="224"/>
                  </a:lnTo>
                  <a:lnTo>
                    <a:pt x="61" y="224"/>
                  </a:lnTo>
                  <a:lnTo>
                    <a:pt x="59" y="228"/>
                  </a:lnTo>
                  <a:lnTo>
                    <a:pt x="58" y="228"/>
                  </a:lnTo>
                  <a:lnTo>
                    <a:pt x="56" y="230"/>
                  </a:lnTo>
                  <a:lnTo>
                    <a:pt x="55" y="232"/>
                  </a:lnTo>
                  <a:lnTo>
                    <a:pt x="54" y="232"/>
                  </a:lnTo>
                  <a:lnTo>
                    <a:pt x="49" y="232"/>
                  </a:lnTo>
                  <a:lnTo>
                    <a:pt x="49" y="234"/>
                  </a:lnTo>
                  <a:lnTo>
                    <a:pt x="49" y="236"/>
                  </a:lnTo>
                  <a:lnTo>
                    <a:pt x="46" y="237"/>
                  </a:lnTo>
                  <a:lnTo>
                    <a:pt x="46" y="239"/>
                  </a:lnTo>
                  <a:lnTo>
                    <a:pt x="47" y="239"/>
                  </a:lnTo>
                  <a:lnTo>
                    <a:pt x="52" y="243"/>
                  </a:lnTo>
                  <a:lnTo>
                    <a:pt x="52" y="246"/>
                  </a:lnTo>
                  <a:lnTo>
                    <a:pt x="51" y="246"/>
                  </a:lnTo>
                  <a:lnTo>
                    <a:pt x="50" y="249"/>
                  </a:lnTo>
                  <a:lnTo>
                    <a:pt x="49" y="249"/>
                  </a:lnTo>
                  <a:lnTo>
                    <a:pt x="47" y="251"/>
                  </a:lnTo>
                  <a:lnTo>
                    <a:pt x="45" y="249"/>
                  </a:lnTo>
                  <a:lnTo>
                    <a:pt x="44" y="249"/>
                  </a:lnTo>
                  <a:lnTo>
                    <a:pt x="43" y="250"/>
                  </a:lnTo>
                  <a:lnTo>
                    <a:pt x="40" y="251"/>
                  </a:lnTo>
                  <a:lnTo>
                    <a:pt x="38" y="252"/>
                  </a:lnTo>
                  <a:lnTo>
                    <a:pt x="36" y="254"/>
                  </a:lnTo>
                  <a:lnTo>
                    <a:pt x="34" y="254"/>
                  </a:lnTo>
                  <a:lnTo>
                    <a:pt x="33" y="253"/>
                  </a:lnTo>
                  <a:lnTo>
                    <a:pt x="32" y="254"/>
                  </a:lnTo>
                  <a:lnTo>
                    <a:pt x="31" y="252"/>
                  </a:lnTo>
                  <a:lnTo>
                    <a:pt x="31" y="256"/>
                  </a:lnTo>
                  <a:lnTo>
                    <a:pt x="29" y="255"/>
                  </a:lnTo>
                  <a:lnTo>
                    <a:pt x="28" y="254"/>
                  </a:lnTo>
                  <a:lnTo>
                    <a:pt x="25" y="254"/>
                  </a:lnTo>
                  <a:lnTo>
                    <a:pt x="25" y="252"/>
                  </a:lnTo>
                  <a:lnTo>
                    <a:pt x="23" y="252"/>
                  </a:lnTo>
                  <a:lnTo>
                    <a:pt x="21" y="251"/>
                  </a:lnTo>
                  <a:lnTo>
                    <a:pt x="19" y="249"/>
                  </a:lnTo>
                  <a:lnTo>
                    <a:pt x="17" y="249"/>
                  </a:lnTo>
                  <a:lnTo>
                    <a:pt x="19" y="252"/>
                  </a:lnTo>
                  <a:lnTo>
                    <a:pt x="19" y="254"/>
                  </a:lnTo>
                  <a:lnTo>
                    <a:pt x="16" y="253"/>
                  </a:lnTo>
                  <a:lnTo>
                    <a:pt x="13" y="252"/>
                  </a:lnTo>
                  <a:lnTo>
                    <a:pt x="13" y="253"/>
                  </a:lnTo>
                  <a:lnTo>
                    <a:pt x="11" y="254"/>
                  </a:lnTo>
                  <a:lnTo>
                    <a:pt x="8" y="255"/>
                  </a:lnTo>
                  <a:lnTo>
                    <a:pt x="9" y="256"/>
                  </a:lnTo>
                  <a:lnTo>
                    <a:pt x="9" y="261"/>
                  </a:lnTo>
                  <a:lnTo>
                    <a:pt x="7" y="261"/>
                  </a:lnTo>
                  <a:lnTo>
                    <a:pt x="10" y="262"/>
                  </a:lnTo>
                  <a:lnTo>
                    <a:pt x="12" y="264"/>
                  </a:lnTo>
                  <a:lnTo>
                    <a:pt x="12" y="267"/>
                  </a:lnTo>
                  <a:lnTo>
                    <a:pt x="15" y="269"/>
                  </a:lnTo>
                  <a:lnTo>
                    <a:pt x="14" y="273"/>
                  </a:lnTo>
                  <a:lnTo>
                    <a:pt x="17" y="278"/>
                  </a:lnTo>
                  <a:lnTo>
                    <a:pt x="18" y="280"/>
                  </a:lnTo>
                  <a:lnTo>
                    <a:pt x="19" y="281"/>
                  </a:lnTo>
                  <a:lnTo>
                    <a:pt x="19" y="285"/>
                  </a:lnTo>
                  <a:lnTo>
                    <a:pt x="19" y="291"/>
                  </a:lnTo>
                  <a:lnTo>
                    <a:pt x="19" y="292"/>
                  </a:lnTo>
                  <a:lnTo>
                    <a:pt x="19" y="294"/>
                  </a:lnTo>
                  <a:lnTo>
                    <a:pt x="19" y="295"/>
                  </a:lnTo>
                  <a:lnTo>
                    <a:pt x="16" y="297"/>
                  </a:lnTo>
                  <a:lnTo>
                    <a:pt x="13" y="303"/>
                  </a:lnTo>
                  <a:lnTo>
                    <a:pt x="11" y="304"/>
                  </a:lnTo>
                  <a:lnTo>
                    <a:pt x="11" y="306"/>
                  </a:lnTo>
                  <a:lnTo>
                    <a:pt x="11" y="310"/>
                  </a:lnTo>
                  <a:lnTo>
                    <a:pt x="11" y="311"/>
                  </a:lnTo>
                  <a:lnTo>
                    <a:pt x="14" y="309"/>
                  </a:lnTo>
                  <a:lnTo>
                    <a:pt x="16" y="309"/>
                  </a:lnTo>
                  <a:lnTo>
                    <a:pt x="14" y="310"/>
                  </a:lnTo>
                  <a:lnTo>
                    <a:pt x="14" y="311"/>
                  </a:lnTo>
                  <a:lnTo>
                    <a:pt x="15" y="312"/>
                  </a:lnTo>
                  <a:lnTo>
                    <a:pt x="15" y="313"/>
                  </a:lnTo>
                  <a:lnTo>
                    <a:pt x="12" y="314"/>
                  </a:lnTo>
                  <a:lnTo>
                    <a:pt x="11" y="315"/>
                  </a:lnTo>
                  <a:lnTo>
                    <a:pt x="10" y="315"/>
                  </a:lnTo>
                  <a:lnTo>
                    <a:pt x="8" y="317"/>
                  </a:lnTo>
                  <a:lnTo>
                    <a:pt x="7" y="317"/>
                  </a:lnTo>
                  <a:lnTo>
                    <a:pt x="5" y="319"/>
                  </a:lnTo>
                  <a:lnTo>
                    <a:pt x="4" y="321"/>
                  </a:lnTo>
                  <a:lnTo>
                    <a:pt x="3" y="321"/>
                  </a:lnTo>
                  <a:lnTo>
                    <a:pt x="1" y="319"/>
                  </a:lnTo>
                  <a:lnTo>
                    <a:pt x="1" y="320"/>
                  </a:lnTo>
                  <a:lnTo>
                    <a:pt x="0" y="320"/>
                  </a:lnTo>
                  <a:lnTo>
                    <a:pt x="0" y="323"/>
                  </a:lnTo>
                  <a:lnTo>
                    <a:pt x="1" y="324"/>
                  </a:lnTo>
                  <a:lnTo>
                    <a:pt x="1" y="326"/>
                  </a:lnTo>
                  <a:lnTo>
                    <a:pt x="0" y="326"/>
                  </a:lnTo>
                  <a:lnTo>
                    <a:pt x="1" y="326"/>
                  </a:lnTo>
                  <a:lnTo>
                    <a:pt x="2" y="326"/>
                  </a:lnTo>
                  <a:lnTo>
                    <a:pt x="7" y="326"/>
                  </a:lnTo>
                  <a:lnTo>
                    <a:pt x="6" y="328"/>
                  </a:lnTo>
                  <a:lnTo>
                    <a:pt x="7" y="331"/>
                  </a:lnTo>
                  <a:lnTo>
                    <a:pt x="8" y="332"/>
                  </a:lnTo>
                  <a:lnTo>
                    <a:pt x="10" y="332"/>
                  </a:lnTo>
                  <a:lnTo>
                    <a:pt x="9" y="334"/>
                  </a:lnTo>
                  <a:lnTo>
                    <a:pt x="9" y="335"/>
                  </a:lnTo>
                  <a:lnTo>
                    <a:pt x="8" y="338"/>
                  </a:lnTo>
                  <a:lnTo>
                    <a:pt x="7" y="338"/>
                  </a:lnTo>
                  <a:lnTo>
                    <a:pt x="6" y="338"/>
                  </a:lnTo>
                  <a:lnTo>
                    <a:pt x="6" y="339"/>
                  </a:lnTo>
                  <a:lnTo>
                    <a:pt x="6" y="340"/>
                  </a:lnTo>
                  <a:lnTo>
                    <a:pt x="5" y="342"/>
                  </a:lnTo>
                  <a:lnTo>
                    <a:pt x="4" y="341"/>
                  </a:lnTo>
                  <a:lnTo>
                    <a:pt x="3" y="342"/>
                  </a:lnTo>
                  <a:lnTo>
                    <a:pt x="6" y="344"/>
                  </a:lnTo>
                  <a:lnTo>
                    <a:pt x="5" y="345"/>
                  </a:lnTo>
                  <a:lnTo>
                    <a:pt x="5" y="346"/>
                  </a:lnTo>
                  <a:lnTo>
                    <a:pt x="6" y="347"/>
                  </a:lnTo>
                  <a:lnTo>
                    <a:pt x="6" y="349"/>
                  </a:lnTo>
                  <a:lnTo>
                    <a:pt x="7" y="349"/>
                  </a:lnTo>
                  <a:lnTo>
                    <a:pt x="10" y="349"/>
                  </a:lnTo>
                  <a:lnTo>
                    <a:pt x="11" y="353"/>
                  </a:lnTo>
                  <a:lnTo>
                    <a:pt x="12" y="353"/>
                  </a:lnTo>
                  <a:lnTo>
                    <a:pt x="12" y="355"/>
                  </a:lnTo>
                  <a:lnTo>
                    <a:pt x="13" y="356"/>
                  </a:lnTo>
                  <a:lnTo>
                    <a:pt x="12" y="356"/>
                  </a:lnTo>
                  <a:lnTo>
                    <a:pt x="13" y="357"/>
                  </a:lnTo>
                  <a:lnTo>
                    <a:pt x="14" y="357"/>
                  </a:lnTo>
                  <a:lnTo>
                    <a:pt x="15" y="358"/>
                  </a:lnTo>
                  <a:lnTo>
                    <a:pt x="16" y="357"/>
                  </a:lnTo>
                  <a:lnTo>
                    <a:pt x="17" y="359"/>
                  </a:lnTo>
                  <a:lnTo>
                    <a:pt x="16" y="360"/>
                  </a:lnTo>
                  <a:lnTo>
                    <a:pt x="15" y="361"/>
                  </a:lnTo>
                  <a:lnTo>
                    <a:pt x="14" y="361"/>
                  </a:lnTo>
                  <a:lnTo>
                    <a:pt x="13" y="362"/>
                  </a:lnTo>
                  <a:lnTo>
                    <a:pt x="12" y="363"/>
                  </a:lnTo>
                  <a:lnTo>
                    <a:pt x="12" y="364"/>
                  </a:lnTo>
                  <a:lnTo>
                    <a:pt x="13" y="365"/>
                  </a:lnTo>
                  <a:lnTo>
                    <a:pt x="13" y="366"/>
                  </a:lnTo>
                  <a:lnTo>
                    <a:pt x="12" y="366"/>
                  </a:lnTo>
                  <a:lnTo>
                    <a:pt x="13" y="367"/>
                  </a:lnTo>
                  <a:lnTo>
                    <a:pt x="13" y="369"/>
                  </a:lnTo>
                  <a:lnTo>
                    <a:pt x="15" y="368"/>
                  </a:lnTo>
                  <a:lnTo>
                    <a:pt x="16" y="368"/>
                  </a:lnTo>
                  <a:lnTo>
                    <a:pt x="18" y="369"/>
                  </a:lnTo>
                  <a:lnTo>
                    <a:pt x="18" y="368"/>
                  </a:lnTo>
                  <a:lnTo>
                    <a:pt x="20" y="370"/>
                  </a:lnTo>
                  <a:lnTo>
                    <a:pt x="19" y="371"/>
                  </a:lnTo>
                  <a:lnTo>
                    <a:pt x="19" y="372"/>
                  </a:lnTo>
                  <a:lnTo>
                    <a:pt x="21" y="373"/>
                  </a:lnTo>
                  <a:lnTo>
                    <a:pt x="21" y="374"/>
                  </a:lnTo>
                  <a:lnTo>
                    <a:pt x="20" y="376"/>
                  </a:lnTo>
                  <a:lnTo>
                    <a:pt x="20" y="377"/>
                  </a:lnTo>
                  <a:lnTo>
                    <a:pt x="19" y="379"/>
                  </a:lnTo>
                  <a:lnTo>
                    <a:pt x="20" y="380"/>
                  </a:lnTo>
                  <a:lnTo>
                    <a:pt x="20" y="381"/>
                  </a:lnTo>
                  <a:lnTo>
                    <a:pt x="22" y="382"/>
                  </a:lnTo>
                  <a:lnTo>
                    <a:pt x="22" y="383"/>
                  </a:lnTo>
                  <a:lnTo>
                    <a:pt x="22" y="384"/>
                  </a:lnTo>
                  <a:lnTo>
                    <a:pt x="20" y="385"/>
                  </a:lnTo>
                  <a:lnTo>
                    <a:pt x="20" y="386"/>
                  </a:lnTo>
                  <a:lnTo>
                    <a:pt x="19" y="385"/>
                  </a:lnTo>
                  <a:lnTo>
                    <a:pt x="19" y="386"/>
                  </a:lnTo>
                  <a:lnTo>
                    <a:pt x="18" y="384"/>
                  </a:lnTo>
                  <a:lnTo>
                    <a:pt x="17" y="384"/>
                  </a:lnTo>
                  <a:lnTo>
                    <a:pt x="17" y="385"/>
                  </a:lnTo>
                  <a:lnTo>
                    <a:pt x="16" y="386"/>
                  </a:lnTo>
                  <a:lnTo>
                    <a:pt x="16" y="387"/>
                  </a:lnTo>
                  <a:lnTo>
                    <a:pt x="15" y="389"/>
                  </a:lnTo>
                  <a:lnTo>
                    <a:pt x="14" y="389"/>
                  </a:lnTo>
                  <a:lnTo>
                    <a:pt x="12" y="390"/>
                  </a:lnTo>
                  <a:lnTo>
                    <a:pt x="11" y="391"/>
                  </a:lnTo>
                  <a:lnTo>
                    <a:pt x="10" y="391"/>
                  </a:lnTo>
                  <a:lnTo>
                    <a:pt x="10" y="392"/>
                  </a:lnTo>
                  <a:lnTo>
                    <a:pt x="9" y="392"/>
                  </a:lnTo>
                  <a:lnTo>
                    <a:pt x="10" y="392"/>
                  </a:lnTo>
                  <a:lnTo>
                    <a:pt x="10" y="393"/>
                  </a:lnTo>
                  <a:lnTo>
                    <a:pt x="10" y="394"/>
                  </a:lnTo>
                  <a:lnTo>
                    <a:pt x="10" y="395"/>
                  </a:lnTo>
                  <a:lnTo>
                    <a:pt x="10" y="396"/>
                  </a:lnTo>
                  <a:lnTo>
                    <a:pt x="8" y="396"/>
                  </a:lnTo>
                  <a:lnTo>
                    <a:pt x="8" y="397"/>
                  </a:lnTo>
                  <a:lnTo>
                    <a:pt x="7" y="396"/>
                  </a:lnTo>
                  <a:lnTo>
                    <a:pt x="7" y="397"/>
                  </a:lnTo>
                  <a:lnTo>
                    <a:pt x="7" y="398"/>
                  </a:lnTo>
                  <a:lnTo>
                    <a:pt x="8" y="399"/>
                  </a:lnTo>
                  <a:lnTo>
                    <a:pt x="7" y="400"/>
                  </a:lnTo>
                  <a:lnTo>
                    <a:pt x="6" y="403"/>
                  </a:lnTo>
                  <a:lnTo>
                    <a:pt x="6" y="408"/>
                  </a:lnTo>
                  <a:lnTo>
                    <a:pt x="7" y="412"/>
                  </a:lnTo>
                  <a:lnTo>
                    <a:pt x="9" y="413"/>
                  </a:lnTo>
                  <a:lnTo>
                    <a:pt x="11" y="418"/>
                  </a:lnTo>
                  <a:lnTo>
                    <a:pt x="13" y="422"/>
                  </a:lnTo>
                  <a:lnTo>
                    <a:pt x="15" y="425"/>
                  </a:lnTo>
                  <a:lnTo>
                    <a:pt x="17" y="424"/>
                  </a:lnTo>
                  <a:lnTo>
                    <a:pt x="19" y="428"/>
                  </a:lnTo>
                  <a:lnTo>
                    <a:pt x="20" y="428"/>
                  </a:lnTo>
                  <a:lnTo>
                    <a:pt x="23" y="428"/>
                  </a:lnTo>
                  <a:lnTo>
                    <a:pt x="25" y="429"/>
                  </a:lnTo>
                  <a:lnTo>
                    <a:pt x="23" y="434"/>
                  </a:lnTo>
                  <a:lnTo>
                    <a:pt x="19" y="440"/>
                  </a:lnTo>
                  <a:lnTo>
                    <a:pt x="18" y="445"/>
                  </a:lnTo>
                  <a:lnTo>
                    <a:pt x="16" y="446"/>
                  </a:lnTo>
                  <a:lnTo>
                    <a:pt x="15" y="450"/>
                  </a:lnTo>
                  <a:lnTo>
                    <a:pt x="13" y="451"/>
                  </a:lnTo>
                  <a:lnTo>
                    <a:pt x="14" y="457"/>
                  </a:lnTo>
                  <a:lnTo>
                    <a:pt x="17" y="457"/>
                  </a:lnTo>
                  <a:lnTo>
                    <a:pt x="20" y="458"/>
                  </a:lnTo>
                  <a:lnTo>
                    <a:pt x="23" y="462"/>
                  </a:lnTo>
                  <a:lnTo>
                    <a:pt x="25" y="469"/>
                  </a:lnTo>
                  <a:lnTo>
                    <a:pt x="26" y="470"/>
                  </a:lnTo>
                  <a:lnTo>
                    <a:pt x="27" y="473"/>
                  </a:lnTo>
                  <a:lnTo>
                    <a:pt x="29" y="474"/>
                  </a:lnTo>
                  <a:lnTo>
                    <a:pt x="29" y="475"/>
                  </a:lnTo>
                  <a:lnTo>
                    <a:pt x="30" y="476"/>
                  </a:lnTo>
                  <a:lnTo>
                    <a:pt x="31" y="478"/>
                  </a:lnTo>
                  <a:lnTo>
                    <a:pt x="32" y="480"/>
                  </a:lnTo>
                  <a:lnTo>
                    <a:pt x="31" y="482"/>
                  </a:lnTo>
                  <a:lnTo>
                    <a:pt x="33" y="484"/>
                  </a:lnTo>
                  <a:lnTo>
                    <a:pt x="34" y="484"/>
                  </a:lnTo>
                  <a:lnTo>
                    <a:pt x="37" y="485"/>
                  </a:lnTo>
                  <a:lnTo>
                    <a:pt x="37" y="482"/>
                  </a:lnTo>
                  <a:lnTo>
                    <a:pt x="39" y="484"/>
                  </a:lnTo>
                  <a:lnTo>
                    <a:pt x="41" y="483"/>
                  </a:lnTo>
                  <a:lnTo>
                    <a:pt x="43" y="484"/>
                  </a:lnTo>
                  <a:lnTo>
                    <a:pt x="46" y="487"/>
                  </a:lnTo>
                  <a:lnTo>
                    <a:pt x="48" y="489"/>
                  </a:lnTo>
                  <a:lnTo>
                    <a:pt x="49" y="489"/>
                  </a:lnTo>
                  <a:lnTo>
                    <a:pt x="50" y="487"/>
                  </a:lnTo>
                  <a:lnTo>
                    <a:pt x="51" y="488"/>
                  </a:lnTo>
                  <a:lnTo>
                    <a:pt x="54" y="488"/>
                  </a:lnTo>
                  <a:lnTo>
                    <a:pt x="55" y="489"/>
                  </a:lnTo>
                  <a:lnTo>
                    <a:pt x="58" y="489"/>
                  </a:lnTo>
                  <a:lnTo>
                    <a:pt x="61" y="490"/>
                  </a:lnTo>
                  <a:lnTo>
                    <a:pt x="63" y="488"/>
                  </a:lnTo>
                  <a:lnTo>
                    <a:pt x="65" y="487"/>
                  </a:lnTo>
                  <a:lnTo>
                    <a:pt x="69" y="487"/>
                  </a:lnTo>
                  <a:lnTo>
                    <a:pt x="70" y="488"/>
                  </a:lnTo>
                  <a:lnTo>
                    <a:pt x="73" y="488"/>
                  </a:lnTo>
                  <a:lnTo>
                    <a:pt x="72" y="490"/>
                  </a:lnTo>
                  <a:lnTo>
                    <a:pt x="73" y="491"/>
                  </a:lnTo>
                  <a:lnTo>
                    <a:pt x="73" y="493"/>
                  </a:lnTo>
                  <a:lnTo>
                    <a:pt x="74" y="494"/>
                  </a:lnTo>
                  <a:lnTo>
                    <a:pt x="80" y="496"/>
                  </a:lnTo>
                  <a:lnTo>
                    <a:pt x="82" y="497"/>
                  </a:lnTo>
                  <a:lnTo>
                    <a:pt x="84" y="497"/>
                  </a:lnTo>
                  <a:lnTo>
                    <a:pt x="85" y="498"/>
                  </a:lnTo>
                  <a:lnTo>
                    <a:pt x="89" y="495"/>
                  </a:lnTo>
                  <a:lnTo>
                    <a:pt x="91" y="497"/>
                  </a:lnTo>
                  <a:lnTo>
                    <a:pt x="92" y="497"/>
                  </a:lnTo>
                  <a:lnTo>
                    <a:pt x="95" y="498"/>
                  </a:lnTo>
                  <a:lnTo>
                    <a:pt x="96" y="498"/>
                  </a:lnTo>
                  <a:lnTo>
                    <a:pt x="97" y="499"/>
                  </a:lnTo>
                  <a:lnTo>
                    <a:pt x="105" y="503"/>
                  </a:lnTo>
                  <a:lnTo>
                    <a:pt x="109" y="504"/>
                  </a:lnTo>
                  <a:lnTo>
                    <a:pt x="110" y="505"/>
                  </a:lnTo>
                  <a:lnTo>
                    <a:pt x="108" y="505"/>
                  </a:lnTo>
                  <a:lnTo>
                    <a:pt x="108" y="506"/>
                  </a:lnTo>
                  <a:lnTo>
                    <a:pt x="109" y="507"/>
                  </a:lnTo>
                  <a:lnTo>
                    <a:pt x="106" y="510"/>
                  </a:lnTo>
                  <a:lnTo>
                    <a:pt x="102" y="521"/>
                  </a:lnTo>
                  <a:lnTo>
                    <a:pt x="96" y="523"/>
                  </a:lnTo>
                  <a:lnTo>
                    <a:pt x="95" y="524"/>
                  </a:lnTo>
                  <a:lnTo>
                    <a:pt x="94" y="528"/>
                  </a:lnTo>
                  <a:lnTo>
                    <a:pt x="91" y="531"/>
                  </a:lnTo>
                  <a:lnTo>
                    <a:pt x="87" y="533"/>
                  </a:lnTo>
                  <a:lnTo>
                    <a:pt x="85" y="541"/>
                  </a:lnTo>
                  <a:lnTo>
                    <a:pt x="82" y="550"/>
                  </a:lnTo>
                  <a:lnTo>
                    <a:pt x="81" y="559"/>
                  </a:lnTo>
                  <a:lnTo>
                    <a:pt x="79" y="561"/>
                  </a:lnTo>
                  <a:lnTo>
                    <a:pt x="78" y="563"/>
                  </a:lnTo>
                  <a:lnTo>
                    <a:pt x="77" y="566"/>
                  </a:lnTo>
                  <a:lnTo>
                    <a:pt x="71" y="576"/>
                  </a:lnTo>
                  <a:lnTo>
                    <a:pt x="70" y="580"/>
                  </a:lnTo>
                  <a:lnTo>
                    <a:pt x="71" y="583"/>
                  </a:lnTo>
                  <a:lnTo>
                    <a:pt x="73" y="587"/>
                  </a:lnTo>
                  <a:lnTo>
                    <a:pt x="73" y="589"/>
                  </a:lnTo>
                  <a:lnTo>
                    <a:pt x="72" y="592"/>
                  </a:lnTo>
                  <a:lnTo>
                    <a:pt x="72" y="594"/>
                  </a:lnTo>
                  <a:lnTo>
                    <a:pt x="71" y="596"/>
                  </a:lnTo>
                  <a:lnTo>
                    <a:pt x="71" y="599"/>
                  </a:lnTo>
                  <a:lnTo>
                    <a:pt x="69" y="602"/>
                  </a:lnTo>
                  <a:lnTo>
                    <a:pt x="69" y="606"/>
                  </a:lnTo>
                  <a:lnTo>
                    <a:pt x="68" y="607"/>
                  </a:lnTo>
                  <a:lnTo>
                    <a:pt x="67" y="612"/>
                  </a:lnTo>
                  <a:lnTo>
                    <a:pt x="67" y="614"/>
                  </a:lnTo>
                  <a:lnTo>
                    <a:pt x="70" y="621"/>
                  </a:lnTo>
                  <a:lnTo>
                    <a:pt x="73" y="624"/>
                  </a:lnTo>
                  <a:lnTo>
                    <a:pt x="75" y="624"/>
                  </a:lnTo>
                  <a:lnTo>
                    <a:pt x="79" y="624"/>
                  </a:lnTo>
                  <a:lnTo>
                    <a:pt x="81" y="624"/>
                  </a:lnTo>
                  <a:lnTo>
                    <a:pt x="82" y="622"/>
                  </a:lnTo>
                  <a:lnTo>
                    <a:pt x="86" y="623"/>
                  </a:lnTo>
                  <a:lnTo>
                    <a:pt x="86" y="625"/>
                  </a:lnTo>
                  <a:lnTo>
                    <a:pt x="87" y="627"/>
                  </a:lnTo>
                  <a:lnTo>
                    <a:pt x="93" y="626"/>
                  </a:lnTo>
                  <a:lnTo>
                    <a:pt x="97" y="625"/>
                  </a:lnTo>
                  <a:lnTo>
                    <a:pt x="102" y="622"/>
                  </a:lnTo>
                  <a:lnTo>
                    <a:pt x="108" y="623"/>
                  </a:lnTo>
                  <a:lnTo>
                    <a:pt x="109" y="625"/>
                  </a:lnTo>
                  <a:lnTo>
                    <a:pt x="112" y="626"/>
                  </a:lnTo>
                  <a:lnTo>
                    <a:pt x="118" y="625"/>
                  </a:lnTo>
                  <a:lnTo>
                    <a:pt x="119" y="624"/>
                  </a:lnTo>
                  <a:lnTo>
                    <a:pt x="118" y="623"/>
                  </a:lnTo>
                  <a:lnTo>
                    <a:pt x="122" y="621"/>
                  </a:lnTo>
                  <a:lnTo>
                    <a:pt x="123" y="624"/>
                  </a:lnTo>
                  <a:lnTo>
                    <a:pt x="124" y="624"/>
                  </a:lnTo>
                  <a:lnTo>
                    <a:pt x="125" y="623"/>
                  </a:lnTo>
                  <a:lnTo>
                    <a:pt x="126" y="619"/>
                  </a:lnTo>
                  <a:lnTo>
                    <a:pt x="126" y="618"/>
                  </a:lnTo>
                  <a:lnTo>
                    <a:pt x="122" y="618"/>
                  </a:lnTo>
                  <a:lnTo>
                    <a:pt x="121" y="618"/>
                  </a:lnTo>
                  <a:lnTo>
                    <a:pt x="119" y="619"/>
                  </a:lnTo>
                  <a:lnTo>
                    <a:pt x="116" y="617"/>
                  </a:lnTo>
                  <a:lnTo>
                    <a:pt x="115" y="615"/>
                  </a:lnTo>
                  <a:lnTo>
                    <a:pt x="119" y="612"/>
                  </a:lnTo>
                  <a:lnTo>
                    <a:pt x="118" y="612"/>
                  </a:lnTo>
                  <a:lnTo>
                    <a:pt x="120" y="609"/>
                  </a:lnTo>
                  <a:lnTo>
                    <a:pt x="122" y="608"/>
                  </a:lnTo>
                  <a:lnTo>
                    <a:pt x="125" y="608"/>
                  </a:lnTo>
                  <a:lnTo>
                    <a:pt x="124" y="606"/>
                  </a:lnTo>
                  <a:lnTo>
                    <a:pt x="126" y="606"/>
                  </a:lnTo>
                  <a:lnTo>
                    <a:pt x="127" y="607"/>
                  </a:lnTo>
                  <a:lnTo>
                    <a:pt x="128" y="609"/>
                  </a:lnTo>
                  <a:lnTo>
                    <a:pt x="129" y="607"/>
                  </a:lnTo>
                  <a:lnTo>
                    <a:pt x="133" y="612"/>
                  </a:lnTo>
                  <a:lnTo>
                    <a:pt x="132" y="612"/>
                  </a:lnTo>
                  <a:lnTo>
                    <a:pt x="132" y="616"/>
                  </a:lnTo>
                  <a:lnTo>
                    <a:pt x="135" y="618"/>
                  </a:lnTo>
                  <a:lnTo>
                    <a:pt x="135" y="616"/>
                  </a:lnTo>
                  <a:lnTo>
                    <a:pt x="138" y="615"/>
                  </a:lnTo>
                  <a:lnTo>
                    <a:pt x="139" y="618"/>
                  </a:lnTo>
                  <a:lnTo>
                    <a:pt x="140" y="619"/>
                  </a:lnTo>
                  <a:lnTo>
                    <a:pt x="142" y="619"/>
                  </a:lnTo>
                  <a:lnTo>
                    <a:pt x="143" y="617"/>
                  </a:lnTo>
                  <a:lnTo>
                    <a:pt x="145" y="614"/>
                  </a:lnTo>
                  <a:lnTo>
                    <a:pt x="147" y="614"/>
                  </a:lnTo>
                  <a:lnTo>
                    <a:pt x="153" y="617"/>
                  </a:lnTo>
                  <a:lnTo>
                    <a:pt x="156" y="618"/>
                  </a:lnTo>
                  <a:lnTo>
                    <a:pt x="156" y="617"/>
                  </a:lnTo>
                  <a:lnTo>
                    <a:pt x="157" y="618"/>
                  </a:lnTo>
                  <a:lnTo>
                    <a:pt x="157" y="616"/>
                  </a:lnTo>
                  <a:lnTo>
                    <a:pt x="156" y="612"/>
                  </a:lnTo>
                  <a:lnTo>
                    <a:pt x="150" y="610"/>
                  </a:lnTo>
                  <a:lnTo>
                    <a:pt x="149" y="608"/>
                  </a:lnTo>
                  <a:lnTo>
                    <a:pt x="150" y="608"/>
                  </a:lnTo>
                  <a:lnTo>
                    <a:pt x="158" y="611"/>
                  </a:lnTo>
                  <a:lnTo>
                    <a:pt x="158" y="612"/>
                  </a:lnTo>
                  <a:lnTo>
                    <a:pt x="162" y="616"/>
                  </a:lnTo>
                  <a:lnTo>
                    <a:pt x="165" y="618"/>
                  </a:lnTo>
                  <a:lnTo>
                    <a:pt x="168" y="618"/>
                  </a:lnTo>
                  <a:lnTo>
                    <a:pt x="172" y="619"/>
                  </a:lnTo>
                  <a:lnTo>
                    <a:pt x="174" y="620"/>
                  </a:lnTo>
                  <a:lnTo>
                    <a:pt x="175" y="624"/>
                  </a:lnTo>
                  <a:lnTo>
                    <a:pt x="176" y="625"/>
                  </a:lnTo>
                  <a:lnTo>
                    <a:pt x="179" y="625"/>
                  </a:lnTo>
                  <a:lnTo>
                    <a:pt x="181" y="628"/>
                  </a:lnTo>
                  <a:lnTo>
                    <a:pt x="186" y="630"/>
                  </a:lnTo>
                  <a:lnTo>
                    <a:pt x="187" y="627"/>
                  </a:lnTo>
                  <a:lnTo>
                    <a:pt x="189" y="625"/>
                  </a:lnTo>
                  <a:lnTo>
                    <a:pt x="191" y="626"/>
                  </a:lnTo>
                  <a:lnTo>
                    <a:pt x="191" y="630"/>
                  </a:lnTo>
                  <a:lnTo>
                    <a:pt x="193" y="630"/>
                  </a:lnTo>
                  <a:lnTo>
                    <a:pt x="199" y="630"/>
                  </a:lnTo>
                  <a:lnTo>
                    <a:pt x="200" y="636"/>
                  </a:lnTo>
                  <a:lnTo>
                    <a:pt x="204" y="636"/>
                  </a:lnTo>
                  <a:lnTo>
                    <a:pt x="206" y="640"/>
                  </a:lnTo>
                  <a:lnTo>
                    <a:pt x="204" y="642"/>
                  </a:lnTo>
                  <a:lnTo>
                    <a:pt x="206" y="645"/>
                  </a:lnTo>
                  <a:lnTo>
                    <a:pt x="210" y="643"/>
                  </a:lnTo>
                  <a:lnTo>
                    <a:pt x="214" y="644"/>
                  </a:lnTo>
                  <a:lnTo>
                    <a:pt x="212" y="650"/>
                  </a:lnTo>
                  <a:lnTo>
                    <a:pt x="209" y="653"/>
                  </a:lnTo>
                  <a:lnTo>
                    <a:pt x="212" y="653"/>
                  </a:lnTo>
                  <a:lnTo>
                    <a:pt x="219" y="650"/>
                  </a:lnTo>
                  <a:lnTo>
                    <a:pt x="227" y="640"/>
                  </a:lnTo>
                  <a:lnTo>
                    <a:pt x="224" y="635"/>
                  </a:lnTo>
                  <a:lnTo>
                    <a:pt x="225" y="629"/>
                  </a:lnTo>
                  <a:lnTo>
                    <a:pt x="227" y="628"/>
                  </a:lnTo>
                  <a:lnTo>
                    <a:pt x="227" y="631"/>
                  </a:lnTo>
                  <a:lnTo>
                    <a:pt x="232" y="633"/>
                  </a:lnTo>
                  <a:lnTo>
                    <a:pt x="233" y="630"/>
                  </a:lnTo>
                  <a:lnTo>
                    <a:pt x="238" y="630"/>
                  </a:lnTo>
                  <a:lnTo>
                    <a:pt x="242" y="633"/>
                  </a:lnTo>
                  <a:lnTo>
                    <a:pt x="242" y="635"/>
                  </a:lnTo>
                  <a:lnTo>
                    <a:pt x="248" y="632"/>
                  </a:lnTo>
                  <a:lnTo>
                    <a:pt x="250" y="634"/>
                  </a:lnTo>
                  <a:lnTo>
                    <a:pt x="248" y="636"/>
                  </a:lnTo>
                  <a:lnTo>
                    <a:pt x="249" y="636"/>
                  </a:lnTo>
                  <a:lnTo>
                    <a:pt x="251" y="636"/>
                  </a:lnTo>
                  <a:lnTo>
                    <a:pt x="253" y="641"/>
                  </a:lnTo>
                  <a:lnTo>
                    <a:pt x="253" y="642"/>
                  </a:lnTo>
                  <a:lnTo>
                    <a:pt x="259" y="642"/>
                  </a:lnTo>
                  <a:lnTo>
                    <a:pt x="262" y="640"/>
                  </a:lnTo>
                  <a:lnTo>
                    <a:pt x="265" y="639"/>
                  </a:lnTo>
                  <a:lnTo>
                    <a:pt x="266" y="640"/>
                  </a:lnTo>
                  <a:lnTo>
                    <a:pt x="265" y="642"/>
                  </a:lnTo>
                  <a:lnTo>
                    <a:pt x="268" y="642"/>
                  </a:lnTo>
                  <a:lnTo>
                    <a:pt x="271" y="638"/>
                  </a:lnTo>
                  <a:lnTo>
                    <a:pt x="275" y="638"/>
                  </a:lnTo>
                  <a:lnTo>
                    <a:pt x="275" y="636"/>
                  </a:lnTo>
                  <a:lnTo>
                    <a:pt x="276" y="635"/>
                  </a:lnTo>
                  <a:lnTo>
                    <a:pt x="277" y="633"/>
                  </a:lnTo>
                  <a:lnTo>
                    <a:pt x="285" y="631"/>
                  </a:lnTo>
                  <a:lnTo>
                    <a:pt x="286" y="629"/>
                  </a:lnTo>
                  <a:lnTo>
                    <a:pt x="287" y="626"/>
                  </a:lnTo>
                  <a:lnTo>
                    <a:pt x="290" y="627"/>
                  </a:lnTo>
                  <a:lnTo>
                    <a:pt x="295" y="626"/>
                  </a:lnTo>
                  <a:lnTo>
                    <a:pt x="299" y="627"/>
                  </a:lnTo>
                  <a:lnTo>
                    <a:pt x="301" y="625"/>
                  </a:lnTo>
                  <a:lnTo>
                    <a:pt x="307" y="624"/>
                  </a:lnTo>
                  <a:lnTo>
                    <a:pt x="311" y="624"/>
                  </a:lnTo>
                  <a:lnTo>
                    <a:pt x="318" y="626"/>
                  </a:lnTo>
                  <a:lnTo>
                    <a:pt x="319" y="623"/>
                  </a:lnTo>
                  <a:lnTo>
                    <a:pt x="317" y="618"/>
                  </a:lnTo>
                  <a:lnTo>
                    <a:pt x="322" y="614"/>
                  </a:lnTo>
                  <a:lnTo>
                    <a:pt x="321" y="618"/>
                  </a:lnTo>
                  <a:lnTo>
                    <a:pt x="322" y="619"/>
                  </a:lnTo>
                  <a:lnTo>
                    <a:pt x="326" y="618"/>
                  </a:lnTo>
                  <a:lnTo>
                    <a:pt x="328" y="618"/>
                  </a:lnTo>
                  <a:lnTo>
                    <a:pt x="332" y="618"/>
                  </a:lnTo>
                  <a:lnTo>
                    <a:pt x="333" y="621"/>
                  </a:lnTo>
                  <a:lnTo>
                    <a:pt x="335" y="624"/>
                  </a:lnTo>
                  <a:lnTo>
                    <a:pt x="338" y="624"/>
                  </a:lnTo>
                  <a:lnTo>
                    <a:pt x="340" y="624"/>
                  </a:lnTo>
                  <a:lnTo>
                    <a:pt x="341" y="622"/>
                  </a:lnTo>
                  <a:lnTo>
                    <a:pt x="345" y="622"/>
                  </a:lnTo>
                  <a:lnTo>
                    <a:pt x="348" y="622"/>
                  </a:lnTo>
                  <a:lnTo>
                    <a:pt x="348" y="624"/>
                  </a:lnTo>
                  <a:lnTo>
                    <a:pt x="352" y="628"/>
                  </a:lnTo>
                  <a:lnTo>
                    <a:pt x="350" y="630"/>
                  </a:lnTo>
                  <a:lnTo>
                    <a:pt x="351" y="633"/>
                  </a:lnTo>
                  <a:lnTo>
                    <a:pt x="353" y="634"/>
                  </a:lnTo>
                  <a:lnTo>
                    <a:pt x="360" y="637"/>
                  </a:lnTo>
                  <a:lnTo>
                    <a:pt x="363" y="638"/>
                  </a:lnTo>
                  <a:lnTo>
                    <a:pt x="365" y="636"/>
                  </a:lnTo>
                  <a:lnTo>
                    <a:pt x="365" y="629"/>
                  </a:lnTo>
                  <a:lnTo>
                    <a:pt x="367" y="624"/>
                  </a:lnTo>
                  <a:lnTo>
                    <a:pt x="365" y="618"/>
                  </a:lnTo>
                  <a:lnTo>
                    <a:pt x="362" y="616"/>
                  </a:lnTo>
                  <a:lnTo>
                    <a:pt x="360" y="618"/>
                  </a:lnTo>
                  <a:lnTo>
                    <a:pt x="357" y="618"/>
                  </a:lnTo>
                  <a:lnTo>
                    <a:pt x="356" y="616"/>
                  </a:lnTo>
                  <a:lnTo>
                    <a:pt x="358" y="614"/>
                  </a:lnTo>
                  <a:lnTo>
                    <a:pt x="357" y="612"/>
                  </a:lnTo>
                  <a:lnTo>
                    <a:pt x="361" y="605"/>
                  </a:lnTo>
                  <a:lnTo>
                    <a:pt x="357" y="596"/>
                  </a:lnTo>
                  <a:lnTo>
                    <a:pt x="355" y="595"/>
                  </a:lnTo>
                  <a:lnTo>
                    <a:pt x="354" y="591"/>
                  </a:lnTo>
                  <a:lnTo>
                    <a:pt x="351" y="588"/>
                  </a:lnTo>
                  <a:lnTo>
                    <a:pt x="349" y="586"/>
                  </a:lnTo>
                  <a:lnTo>
                    <a:pt x="349" y="582"/>
                  </a:lnTo>
                  <a:lnTo>
                    <a:pt x="349" y="581"/>
                  </a:lnTo>
                  <a:lnTo>
                    <a:pt x="351" y="582"/>
                  </a:lnTo>
                  <a:lnTo>
                    <a:pt x="353" y="578"/>
                  </a:lnTo>
                  <a:lnTo>
                    <a:pt x="355" y="576"/>
                  </a:lnTo>
                  <a:lnTo>
                    <a:pt x="358" y="575"/>
                  </a:lnTo>
                  <a:lnTo>
                    <a:pt x="361" y="573"/>
                  </a:lnTo>
                  <a:lnTo>
                    <a:pt x="364" y="570"/>
                  </a:lnTo>
                  <a:lnTo>
                    <a:pt x="371" y="567"/>
                  </a:lnTo>
                  <a:lnTo>
                    <a:pt x="374" y="567"/>
                  </a:lnTo>
                  <a:lnTo>
                    <a:pt x="378" y="565"/>
                  </a:lnTo>
                  <a:lnTo>
                    <a:pt x="382" y="560"/>
                  </a:lnTo>
                  <a:lnTo>
                    <a:pt x="384" y="555"/>
                  </a:lnTo>
                  <a:lnTo>
                    <a:pt x="386" y="548"/>
                  </a:lnTo>
                  <a:lnTo>
                    <a:pt x="384" y="544"/>
                  </a:lnTo>
                  <a:lnTo>
                    <a:pt x="384" y="542"/>
                  </a:lnTo>
                  <a:lnTo>
                    <a:pt x="388" y="542"/>
                  </a:lnTo>
                  <a:lnTo>
                    <a:pt x="388" y="540"/>
                  </a:lnTo>
                  <a:lnTo>
                    <a:pt x="392" y="543"/>
                  </a:lnTo>
                  <a:lnTo>
                    <a:pt x="394" y="542"/>
                  </a:lnTo>
                  <a:lnTo>
                    <a:pt x="399" y="546"/>
                  </a:lnTo>
                  <a:lnTo>
                    <a:pt x="402" y="541"/>
                  </a:lnTo>
                  <a:lnTo>
                    <a:pt x="404" y="542"/>
                  </a:lnTo>
                  <a:lnTo>
                    <a:pt x="405" y="540"/>
                  </a:lnTo>
                  <a:lnTo>
                    <a:pt x="406" y="531"/>
                  </a:lnTo>
                  <a:lnTo>
                    <a:pt x="403" y="529"/>
                  </a:lnTo>
                  <a:lnTo>
                    <a:pt x="406" y="525"/>
                  </a:lnTo>
                  <a:lnTo>
                    <a:pt x="403" y="523"/>
                  </a:lnTo>
                  <a:lnTo>
                    <a:pt x="403" y="521"/>
                  </a:lnTo>
                  <a:lnTo>
                    <a:pt x="401" y="520"/>
                  </a:lnTo>
                  <a:lnTo>
                    <a:pt x="400" y="516"/>
                  </a:lnTo>
                  <a:lnTo>
                    <a:pt x="397" y="516"/>
                  </a:lnTo>
                  <a:lnTo>
                    <a:pt x="393" y="511"/>
                  </a:lnTo>
                  <a:lnTo>
                    <a:pt x="388" y="508"/>
                  </a:lnTo>
                  <a:lnTo>
                    <a:pt x="387" y="511"/>
                  </a:lnTo>
                  <a:lnTo>
                    <a:pt x="382" y="508"/>
                  </a:lnTo>
                  <a:lnTo>
                    <a:pt x="382" y="506"/>
                  </a:lnTo>
                  <a:lnTo>
                    <a:pt x="382" y="502"/>
                  </a:lnTo>
                  <a:lnTo>
                    <a:pt x="377" y="497"/>
                  </a:lnTo>
                  <a:lnTo>
                    <a:pt x="375" y="495"/>
                  </a:lnTo>
                  <a:lnTo>
                    <a:pt x="372" y="496"/>
                  </a:lnTo>
                  <a:lnTo>
                    <a:pt x="370" y="495"/>
                  </a:lnTo>
                  <a:lnTo>
                    <a:pt x="370" y="493"/>
                  </a:lnTo>
                  <a:lnTo>
                    <a:pt x="367" y="490"/>
                  </a:lnTo>
                  <a:lnTo>
                    <a:pt x="367" y="489"/>
                  </a:lnTo>
                  <a:lnTo>
                    <a:pt x="363" y="484"/>
                  </a:lnTo>
                  <a:lnTo>
                    <a:pt x="362" y="481"/>
                  </a:lnTo>
                  <a:lnTo>
                    <a:pt x="358" y="477"/>
                  </a:lnTo>
                  <a:lnTo>
                    <a:pt x="354" y="476"/>
                  </a:lnTo>
                  <a:lnTo>
                    <a:pt x="354" y="478"/>
                  </a:lnTo>
                  <a:lnTo>
                    <a:pt x="349" y="476"/>
                  </a:lnTo>
                  <a:lnTo>
                    <a:pt x="347" y="474"/>
                  </a:lnTo>
                  <a:lnTo>
                    <a:pt x="343" y="469"/>
                  </a:lnTo>
                  <a:lnTo>
                    <a:pt x="341" y="464"/>
                  </a:lnTo>
                  <a:lnTo>
                    <a:pt x="342" y="462"/>
                  </a:lnTo>
                  <a:lnTo>
                    <a:pt x="340" y="462"/>
                  </a:lnTo>
                  <a:lnTo>
                    <a:pt x="340" y="459"/>
                  </a:lnTo>
                  <a:lnTo>
                    <a:pt x="338" y="453"/>
                  </a:lnTo>
                  <a:lnTo>
                    <a:pt x="335" y="453"/>
                  </a:lnTo>
                  <a:lnTo>
                    <a:pt x="335" y="447"/>
                  </a:lnTo>
                  <a:lnTo>
                    <a:pt x="332" y="445"/>
                  </a:lnTo>
                  <a:lnTo>
                    <a:pt x="329" y="441"/>
                  </a:lnTo>
                  <a:lnTo>
                    <a:pt x="333" y="439"/>
                  </a:lnTo>
                  <a:lnTo>
                    <a:pt x="333" y="434"/>
                  </a:lnTo>
                  <a:lnTo>
                    <a:pt x="335" y="433"/>
                  </a:lnTo>
                  <a:lnTo>
                    <a:pt x="337" y="430"/>
                  </a:lnTo>
                  <a:lnTo>
                    <a:pt x="337" y="428"/>
                  </a:lnTo>
                  <a:lnTo>
                    <a:pt x="333" y="427"/>
                  </a:lnTo>
                  <a:lnTo>
                    <a:pt x="333" y="425"/>
                  </a:lnTo>
                  <a:lnTo>
                    <a:pt x="334" y="424"/>
                  </a:lnTo>
                  <a:lnTo>
                    <a:pt x="334" y="422"/>
                  </a:lnTo>
                  <a:lnTo>
                    <a:pt x="329" y="421"/>
                  </a:lnTo>
                  <a:lnTo>
                    <a:pt x="326" y="417"/>
                  </a:lnTo>
                  <a:lnTo>
                    <a:pt x="322" y="415"/>
                  </a:lnTo>
                  <a:lnTo>
                    <a:pt x="322" y="413"/>
                  </a:lnTo>
                  <a:lnTo>
                    <a:pt x="319" y="411"/>
                  </a:lnTo>
                  <a:lnTo>
                    <a:pt x="318" y="409"/>
                  </a:lnTo>
                  <a:lnTo>
                    <a:pt x="320" y="407"/>
                  </a:lnTo>
                  <a:lnTo>
                    <a:pt x="318" y="403"/>
                  </a:lnTo>
                  <a:lnTo>
                    <a:pt x="316" y="401"/>
                  </a:lnTo>
                  <a:lnTo>
                    <a:pt x="314" y="401"/>
                  </a:lnTo>
                  <a:lnTo>
                    <a:pt x="313" y="398"/>
                  </a:lnTo>
                  <a:lnTo>
                    <a:pt x="316" y="398"/>
                  </a:lnTo>
                  <a:lnTo>
                    <a:pt x="314" y="394"/>
                  </a:lnTo>
                  <a:lnTo>
                    <a:pt x="316" y="395"/>
                  </a:lnTo>
                  <a:lnTo>
                    <a:pt x="316" y="394"/>
                  </a:lnTo>
                  <a:lnTo>
                    <a:pt x="317" y="394"/>
                  </a:lnTo>
                  <a:lnTo>
                    <a:pt x="318" y="396"/>
                  </a:lnTo>
                  <a:lnTo>
                    <a:pt x="319" y="398"/>
                  </a:lnTo>
                  <a:lnTo>
                    <a:pt x="322" y="398"/>
                  </a:lnTo>
                  <a:lnTo>
                    <a:pt x="322" y="400"/>
                  </a:lnTo>
                  <a:lnTo>
                    <a:pt x="322" y="401"/>
                  </a:lnTo>
                  <a:lnTo>
                    <a:pt x="322" y="404"/>
                  </a:lnTo>
                  <a:lnTo>
                    <a:pt x="323" y="405"/>
                  </a:lnTo>
                  <a:lnTo>
                    <a:pt x="325" y="407"/>
                  </a:lnTo>
                  <a:lnTo>
                    <a:pt x="326" y="404"/>
                  </a:lnTo>
                  <a:lnTo>
                    <a:pt x="325" y="402"/>
                  </a:lnTo>
                  <a:lnTo>
                    <a:pt x="325" y="400"/>
                  </a:lnTo>
                  <a:lnTo>
                    <a:pt x="326" y="400"/>
                  </a:lnTo>
                  <a:lnTo>
                    <a:pt x="326" y="398"/>
                  </a:lnTo>
                  <a:lnTo>
                    <a:pt x="327" y="398"/>
                  </a:lnTo>
                  <a:lnTo>
                    <a:pt x="328" y="397"/>
                  </a:lnTo>
                  <a:lnTo>
                    <a:pt x="328" y="394"/>
                  </a:lnTo>
                  <a:lnTo>
                    <a:pt x="330" y="394"/>
                  </a:lnTo>
                  <a:lnTo>
                    <a:pt x="331" y="392"/>
                  </a:lnTo>
                  <a:lnTo>
                    <a:pt x="334" y="392"/>
                  </a:lnTo>
                  <a:lnTo>
                    <a:pt x="334" y="389"/>
                  </a:lnTo>
                  <a:lnTo>
                    <a:pt x="334" y="388"/>
                  </a:lnTo>
                  <a:lnTo>
                    <a:pt x="335" y="387"/>
                  </a:lnTo>
                  <a:lnTo>
                    <a:pt x="338" y="386"/>
                  </a:lnTo>
                  <a:lnTo>
                    <a:pt x="340" y="386"/>
                  </a:lnTo>
                  <a:lnTo>
                    <a:pt x="342" y="386"/>
                  </a:lnTo>
                  <a:lnTo>
                    <a:pt x="344" y="386"/>
                  </a:lnTo>
                  <a:lnTo>
                    <a:pt x="346" y="384"/>
                  </a:lnTo>
                  <a:lnTo>
                    <a:pt x="348" y="383"/>
                  </a:lnTo>
                  <a:lnTo>
                    <a:pt x="349" y="384"/>
                  </a:lnTo>
                  <a:lnTo>
                    <a:pt x="351" y="381"/>
                  </a:lnTo>
                  <a:lnTo>
                    <a:pt x="352" y="384"/>
                  </a:lnTo>
                  <a:lnTo>
                    <a:pt x="354" y="386"/>
                  </a:lnTo>
                  <a:lnTo>
                    <a:pt x="357" y="386"/>
                  </a:lnTo>
                  <a:lnTo>
                    <a:pt x="358" y="385"/>
                  </a:lnTo>
                  <a:lnTo>
                    <a:pt x="361" y="379"/>
                  </a:lnTo>
                  <a:lnTo>
                    <a:pt x="361" y="377"/>
                  </a:lnTo>
                  <a:lnTo>
                    <a:pt x="364" y="378"/>
                  </a:lnTo>
                  <a:lnTo>
                    <a:pt x="364" y="377"/>
                  </a:lnTo>
                  <a:lnTo>
                    <a:pt x="366" y="377"/>
                  </a:lnTo>
                  <a:lnTo>
                    <a:pt x="371" y="374"/>
                  </a:lnTo>
                  <a:lnTo>
                    <a:pt x="373" y="370"/>
                  </a:lnTo>
                  <a:lnTo>
                    <a:pt x="376" y="371"/>
                  </a:lnTo>
                  <a:lnTo>
                    <a:pt x="376" y="368"/>
                  </a:lnTo>
                  <a:lnTo>
                    <a:pt x="378" y="367"/>
                  </a:lnTo>
                  <a:lnTo>
                    <a:pt x="382" y="369"/>
                  </a:lnTo>
                  <a:lnTo>
                    <a:pt x="384" y="369"/>
                  </a:lnTo>
                  <a:lnTo>
                    <a:pt x="384" y="368"/>
                  </a:lnTo>
                  <a:lnTo>
                    <a:pt x="386" y="369"/>
                  </a:lnTo>
                  <a:lnTo>
                    <a:pt x="385" y="367"/>
                  </a:lnTo>
                  <a:lnTo>
                    <a:pt x="386" y="365"/>
                  </a:lnTo>
                  <a:lnTo>
                    <a:pt x="387" y="361"/>
                  </a:lnTo>
                  <a:lnTo>
                    <a:pt x="388" y="360"/>
                  </a:lnTo>
                  <a:lnTo>
                    <a:pt x="393" y="358"/>
                  </a:lnTo>
                  <a:lnTo>
                    <a:pt x="394" y="358"/>
                  </a:lnTo>
                  <a:lnTo>
                    <a:pt x="395" y="359"/>
                  </a:lnTo>
                  <a:lnTo>
                    <a:pt x="396" y="358"/>
                  </a:lnTo>
                  <a:lnTo>
                    <a:pt x="401" y="358"/>
                  </a:lnTo>
                  <a:lnTo>
                    <a:pt x="402" y="357"/>
                  </a:lnTo>
                  <a:lnTo>
                    <a:pt x="403" y="357"/>
                  </a:lnTo>
                  <a:lnTo>
                    <a:pt x="405" y="356"/>
                  </a:lnTo>
                  <a:lnTo>
                    <a:pt x="408" y="354"/>
                  </a:lnTo>
                  <a:lnTo>
                    <a:pt x="408" y="352"/>
                  </a:lnTo>
                  <a:lnTo>
                    <a:pt x="409" y="350"/>
                  </a:lnTo>
                  <a:lnTo>
                    <a:pt x="411" y="350"/>
                  </a:lnTo>
                  <a:lnTo>
                    <a:pt x="412" y="349"/>
                  </a:lnTo>
                  <a:lnTo>
                    <a:pt x="414" y="349"/>
                  </a:lnTo>
                  <a:lnTo>
                    <a:pt x="419" y="347"/>
                  </a:lnTo>
                  <a:lnTo>
                    <a:pt x="422" y="344"/>
                  </a:lnTo>
                  <a:lnTo>
                    <a:pt x="424" y="344"/>
                  </a:lnTo>
                  <a:lnTo>
                    <a:pt x="428" y="343"/>
                  </a:lnTo>
                  <a:lnTo>
                    <a:pt x="429" y="341"/>
                  </a:lnTo>
                  <a:lnTo>
                    <a:pt x="430" y="339"/>
                  </a:lnTo>
                  <a:lnTo>
                    <a:pt x="427" y="338"/>
                  </a:lnTo>
                  <a:lnTo>
                    <a:pt x="424" y="338"/>
                  </a:lnTo>
                  <a:lnTo>
                    <a:pt x="424" y="337"/>
                  </a:lnTo>
                  <a:lnTo>
                    <a:pt x="425" y="336"/>
                  </a:lnTo>
                  <a:lnTo>
                    <a:pt x="423" y="335"/>
                  </a:lnTo>
                  <a:lnTo>
                    <a:pt x="423" y="334"/>
                  </a:lnTo>
                  <a:lnTo>
                    <a:pt x="423" y="332"/>
                  </a:lnTo>
                  <a:lnTo>
                    <a:pt x="424" y="329"/>
                  </a:lnTo>
                  <a:lnTo>
                    <a:pt x="425" y="330"/>
                  </a:lnTo>
                  <a:lnTo>
                    <a:pt x="427" y="330"/>
                  </a:lnTo>
                  <a:lnTo>
                    <a:pt x="429" y="332"/>
                  </a:lnTo>
                  <a:lnTo>
                    <a:pt x="435" y="332"/>
                  </a:lnTo>
                  <a:lnTo>
                    <a:pt x="437" y="333"/>
                  </a:lnTo>
                  <a:lnTo>
                    <a:pt x="440" y="334"/>
                  </a:lnTo>
                  <a:lnTo>
                    <a:pt x="439" y="336"/>
                  </a:lnTo>
                  <a:lnTo>
                    <a:pt x="439" y="338"/>
                  </a:lnTo>
                  <a:lnTo>
                    <a:pt x="438" y="340"/>
                  </a:lnTo>
                  <a:lnTo>
                    <a:pt x="442" y="339"/>
                  </a:lnTo>
                  <a:lnTo>
                    <a:pt x="441" y="344"/>
                  </a:lnTo>
                  <a:lnTo>
                    <a:pt x="441" y="345"/>
                  </a:lnTo>
                  <a:lnTo>
                    <a:pt x="446" y="353"/>
                  </a:lnTo>
                  <a:lnTo>
                    <a:pt x="447" y="352"/>
                  </a:lnTo>
                  <a:lnTo>
                    <a:pt x="448" y="350"/>
                  </a:lnTo>
                  <a:lnTo>
                    <a:pt x="450" y="349"/>
                  </a:lnTo>
                  <a:lnTo>
                    <a:pt x="451" y="347"/>
                  </a:lnTo>
                  <a:lnTo>
                    <a:pt x="450" y="346"/>
                  </a:lnTo>
                  <a:lnTo>
                    <a:pt x="451" y="346"/>
                  </a:lnTo>
                  <a:lnTo>
                    <a:pt x="451" y="345"/>
                  </a:lnTo>
                  <a:lnTo>
                    <a:pt x="453" y="342"/>
                  </a:lnTo>
                  <a:lnTo>
                    <a:pt x="456" y="335"/>
                  </a:lnTo>
                  <a:lnTo>
                    <a:pt x="456" y="333"/>
                  </a:lnTo>
                  <a:lnTo>
                    <a:pt x="457" y="330"/>
                  </a:lnTo>
                  <a:lnTo>
                    <a:pt x="458" y="325"/>
                  </a:lnTo>
                  <a:lnTo>
                    <a:pt x="459" y="321"/>
                  </a:lnTo>
                  <a:lnTo>
                    <a:pt x="459" y="319"/>
                  </a:lnTo>
                  <a:lnTo>
                    <a:pt x="461" y="312"/>
                  </a:lnTo>
                  <a:lnTo>
                    <a:pt x="461" y="309"/>
                  </a:lnTo>
                  <a:lnTo>
                    <a:pt x="460" y="309"/>
                  </a:lnTo>
                  <a:lnTo>
                    <a:pt x="457" y="304"/>
                  </a:lnTo>
                  <a:lnTo>
                    <a:pt x="457" y="303"/>
                  </a:lnTo>
                  <a:lnTo>
                    <a:pt x="458" y="302"/>
                  </a:lnTo>
                  <a:lnTo>
                    <a:pt x="457" y="299"/>
                  </a:lnTo>
                  <a:lnTo>
                    <a:pt x="456" y="293"/>
                  </a:lnTo>
                  <a:lnTo>
                    <a:pt x="451" y="291"/>
                  </a:lnTo>
                  <a:lnTo>
                    <a:pt x="447" y="288"/>
                  </a:lnTo>
                  <a:lnTo>
                    <a:pt x="445" y="289"/>
                  </a:lnTo>
                  <a:lnTo>
                    <a:pt x="444" y="287"/>
                  </a:lnTo>
                  <a:lnTo>
                    <a:pt x="443" y="286"/>
                  </a:lnTo>
                  <a:lnTo>
                    <a:pt x="444" y="284"/>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726" name="Freeform 231"/>
            <p:cNvSpPr>
              <a:spLocks/>
            </p:cNvSpPr>
            <p:nvPr/>
          </p:nvSpPr>
          <p:spPr bwMode="auto">
            <a:xfrm>
              <a:off x="7889877" y="3786874"/>
              <a:ext cx="733425" cy="587375"/>
            </a:xfrm>
            <a:custGeom>
              <a:avLst/>
              <a:gdLst>
                <a:gd name="T0" fmla="*/ 2147483647 w 462"/>
                <a:gd name="T1" fmla="*/ 2147483647 h 370"/>
                <a:gd name="T2" fmla="*/ 2147483647 w 462"/>
                <a:gd name="T3" fmla="*/ 2147483647 h 370"/>
                <a:gd name="T4" fmla="*/ 0 w 462"/>
                <a:gd name="T5" fmla="*/ 2147483647 h 370"/>
                <a:gd name="T6" fmla="*/ 2147483647 w 462"/>
                <a:gd name="T7" fmla="*/ 2147483647 h 370"/>
                <a:gd name="T8" fmla="*/ 2147483647 w 462"/>
                <a:gd name="T9" fmla="*/ 2147483647 h 370"/>
                <a:gd name="T10" fmla="*/ 2147483647 w 462"/>
                <a:gd name="T11" fmla="*/ 2147483647 h 370"/>
                <a:gd name="T12" fmla="*/ 2147483647 w 462"/>
                <a:gd name="T13" fmla="*/ 2147483647 h 370"/>
                <a:gd name="T14" fmla="*/ 2147483647 w 462"/>
                <a:gd name="T15" fmla="*/ 2147483647 h 370"/>
                <a:gd name="T16" fmla="*/ 2147483647 w 462"/>
                <a:gd name="T17" fmla="*/ 2147483647 h 370"/>
                <a:gd name="T18" fmla="*/ 2147483647 w 462"/>
                <a:gd name="T19" fmla="*/ 2147483647 h 370"/>
                <a:gd name="T20" fmla="*/ 2147483647 w 462"/>
                <a:gd name="T21" fmla="*/ 2147483647 h 370"/>
                <a:gd name="T22" fmla="*/ 2147483647 w 462"/>
                <a:gd name="T23" fmla="*/ 2147483647 h 370"/>
                <a:gd name="T24" fmla="*/ 2147483647 w 462"/>
                <a:gd name="T25" fmla="*/ 2147483647 h 370"/>
                <a:gd name="T26" fmla="*/ 2147483647 w 462"/>
                <a:gd name="T27" fmla="*/ 2147483647 h 370"/>
                <a:gd name="T28" fmla="*/ 2147483647 w 462"/>
                <a:gd name="T29" fmla="*/ 2147483647 h 370"/>
                <a:gd name="T30" fmla="*/ 2147483647 w 462"/>
                <a:gd name="T31" fmla="*/ 2147483647 h 370"/>
                <a:gd name="T32" fmla="*/ 2147483647 w 462"/>
                <a:gd name="T33" fmla="*/ 2147483647 h 370"/>
                <a:gd name="T34" fmla="*/ 2147483647 w 462"/>
                <a:gd name="T35" fmla="*/ 2147483647 h 370"/>
                <a:gd name="T36" fmla="*/ 2147483647 w 462"/>
                <a:gd name="T37" fmla="*/ 2147483647 h 370"/>
                <a:gd name="T38" fmla="*/ 2147483647 w 462"/>
                <a:gd name="T39" fmla="*/ 2147483647 h 370"/>
                <a:gd name="T40" fmla="*/ 2147483647 w 462"/>
                <a:gd name="T41" fmla="*/ 2147483647 h 370"/>
                <a:gd name="T42" fmla="*/ 2147483647 w 462"/>
                <a:gd name="T43" fmla="*/ 2147483647 h 370"/>
                <a:gd name="T44" fmla="*/ 2147483647 w 462"/>
                <a:gd name="T45" fmla="*/ 2147483647 h 370"/>
                <a:gd name="T46" fmla="*/ 2147483647 w 462"/>
                <a:gd name="T47" fmla="*/ 2147483647 h 370"/>
                <a:gd name="T48" fmla="*/ 2147483647 w 462"/>
                <a:gd name="T49" fmla="*/ 2147483647 h 370"/>
                <a:gd name="T50" fmla="*/ 2147483647 w 462"/>
                <a:gd name="T51" fmla="*/ 2147483647 h 370"/>
                <a:gd name="T52" fmla="*/ 2147483647 w 462"/>
                <a:gd name="T53" fmla="*/ 2147483647 h 370"/>
                <a:gd name="T54" fmla="*/ 2147483647 w 462"/>
                <a:gd name="T55" fmla="*/ 2147483647 h 370"/>
                <a:gd name="T56" fmla="*/ 2147483647 w 462"/>
                <a:gd name="T57" fmla="*/ 2147483647 h 370"/>
                <a:gd name="T58" fmla="*/ 2147483647 w 462"/>
                <a:gd name="T59" fmla="*/ 2147483647 h 370"/>
                <a:gd name="T60" fmla="*/ 2147483647 w 462"/>
                <a:gd name="T61" fmla="*/ 2147483647 h 370"/>
                <a:gd name="T62" fmla="*/ 2147483647 w 462"/>
                <a:gd name="T63" fmla="*/ 2147483647 h 370"/>
                <a:gd name="T64" fmla="*/ 2147483647 w 462"/>
                <a:gd name="T65" fmla="*/ 2147483647 h 370"/>
                <a:gd name="T66" fmla="*/ 2147483647 w 462"/>
                <a:gd name="T67" fmla="*/ 2147483647 h 370"/>
                <a:gd name="T68" fmla="*/ 2147483647 w 462"/>
                <a:gd name="T69" fmla="*/ 2147483647 h 370"/>
                <a:gd name="T70" fmla="*/ 2147483647 w 462"/>
                <a:gd name="T71" fmla="*/ 2147483647 h 370"/>
                <a:gd name="T72" fmla="*/ 2147483647 w 462"/>
                <a:gd name="T73" fmla="*/ 2147483647 h 370"/>
                <a:gd name="T74" fmla="*/ 2147483647 w 462"/>
                <a:gd name="T75" fmla="*/ 2147483647 h 370"/>
                <a:gd name="T76" fmla="*/ 2147483647 w 462"/>
                <a:gd name="T77" fmla="*/ 2147483647 h 370"/>
                <a:gd name="T78" fmla="*/ 2147483647 w 462"/>
                <a:gd name="T79" fmla="*/ 2147483647 h 370"/>
                <a:gd name="T80" fmla="*/ 2147483647 w 462"/>
                <a:gd name="T81" fmla="*/ 2147483647 h 370"/>
                <a:gd name="T82" fmla="*/ 2147483647 w 462"/>
                <a:gd name="T83" fmla="*/ 2147483647 h 370"/>
                <a:gd name="T84" fmla="*/ 2147483647 w 462"/>
                <a:gd name="T85" fmla="*/ 2147483647 h 370"/>
                <a:gd name="T86" fmla="*/ 2147483647 w 462"/>
                <a:gd name="T87" fmla="*/ 2147483647 h 370"/>
                <a:gd name="T88" fmla="*/ 2147483647 w 462"/>
                <a:gd name="T89" fmla="*/ 2147483647 h 370"/>
                <a:gd name="T90" fmla="*/ 2147483647 w 462"/>
                <a:gd name="T91" fmla="*/ 2147483647 h 370"/>
                <a:gd name="T92" fmla="*/ 2147483647 w 462"/>
                <a:gd name="T93" fmla="*/ 2147483647 h 370"/>
                <a:gd name="T94" fmla="*/ 2147483647 w 462"/>
                <a:gd name="T95" fmla="*/ 2147483647 h 370"/>
                <a:gd name="T96" fmla="*/ 2147483647 w 462"/>
                <a:gd name="T97" fmla="*/ 2147483647 h 370"/>
                <a:gd name="T98" fmla="*/ 2147483647 w 462"/>
                <a:gd name="T99" fmla="*/ 2147483647 h 370"/>
                <a:gd name="T100" fmla="*/ 2147483647 w 462"/>
                <a:gd name="T101" fmla="*/ 2147483647 h 370"/>
                <a:gd name="T102" fmla="*/ 2147483647 w 462"/>
                <a:gd name="T103" fmla="*/ 2147483647 h 370"/>
                <a:gd name="T104" fmla="*/ 2147483647 w 462"/>
                <a:gd name="T105" fmla="*/ 2147483647 h 370"/>
                <a:gd name="T106" fmla="*/ 2147483647 w 462"/>
                <a:gd name="T107" fmla="*/ 2147483647 h 370"/>
                <a:gd name="T108" fmla="*/ 2147483647 w 462"/>
                <a:gd name="T109" fmla="*/ 2147483647 h 370"/>
                <a:gd name="T110" fmla="*/ 2147483647 w 462"/>
                <a:gd name="T111" fmla="*/ 2147483647 h 370"/>
                <a:gd name="T112" fmla="*/ 2147483647 w 462"/>
                <a:gd name="T113" fmla="*/ 2147483647 h 370"/>
                <a:gd name="T114" fmla="*/ 2147483647 w 462"/>
                <a:gd name="T115" fmla="*/ 2147483647 h 370"/>
                <a:gd name="T116" fmla="*/ 2147483647 w 462"/>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370"/>
                <a:gd name="T179" fmla="*/ 462 w 46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370">
                  <a:moveTo>
                    <a:pt x="19" y="8"/>
                  </a:moveTo>
                  <a:lnTo>
                    <a:pt x="19" y="10"/>
                  </a:lnTo>
                  <a:lnTo>
                    <a:pt x="19" y="11"/>
                  </a:lnTo>
                  <a:lnTo>
                    <a:pt x="16" y="13"/>
                  </a:lnTo>
                  <a:lnTo>
                    <a:pt x="13" y="19"/>
                  </a:lnTo>
                  <a:lnTo>
                    <a:pt x="11" y="20"/>
                  </a:lnTo>
                  <a:lnTo>
                    <a:pt x="11" y="22"/>
                  </a:lnTo>
                  <a:lnTo>
                    <a:pt x="11" y="26"/>
                  </a:lnTo>
                  <a:lnTo>
                    <a:pt x="11" y="27"/>
                  </a:lnTo>
                  <a:lnTo>
                    <a:pt x="14" y="25"/>
                  </a:lnTo>
                  <a:lnTo>
                    <a:pt x="16" y="25"/>
                  </a:lnTo>
                  <a:lnTo>
                    <a:pt x="14" y="26"/>
                  </a:lnTo>
                  <a:lnTo>
                    <a:pt x="14" y="27"/>
                  </a:lnTo>
                  <a:lnTo>
                    <a:pt x="15" y="28"/>
                  </a:lnTo>
                  <a:lnTo>
                    <a:pt x="15" y="29"/>
                  </a:lnTo>
                  <a:lnTo>
                    <a:pt x="12" y="30"/>
                  </a:lnTo>
                  <a:lnTo>
                    <a:pt x="11" y="31"/>
                  </a:lnTo>
                  <a:lnTo>
                    <a:pt x="10" y="31"/>
                  </a:lnTo>
                  <a:lnTo>
                    <a:pt x="8" y="33"/>
                  </a:lnTo>
                  <a:lnTo>
                    <a:pt x="7" y="33"/>
                  </a:lnTo>
                  <a:lnTo>
                    <a:pt x="5" y="35"/>
                  </a:lnTo>
                  <a:lnTo>
                    <a:pt x="4" y="37"/>
                  </a:lnTo>
                  <a:lnTo>
                    <a:pt x="3" y="37"/>
                  </a:lnTo>
                  <a:lnTo>
                    <a:pt x="1" y="35"/>
                  </a:lnTo>
                  <a:lnTo>
                    <a:pt x="1" y="36"/>
                  </a:lnTo>
                  <a:lnTo>
                    <a:pt x="0" y="36"/>
                  </a:lnTo>
                  <a:lnTo>
                    <a:pt x="0" y="39"/>
                  </a:lnTo>
                  <a:lnTo>
                    <a:pt x="1" y="40"/>
                  </a:lnTo>
                  <a:lnTo>
                    <a:pt x="1" y="42"/>
                  </a:lnTo>
                  <a:lnTo>
                    <a:pt x="0" y="42"/>
                  </a:lnTo>
                  <a:lnTo>
                    <a:pt x="1" y="42"/>
                  </a:lnTo>
                  <a:lnTo>
                    <a:pt x="2" y="42"/>
                  </a:lnTo>
                  <a:lnTo>
                    <a:pt x="7" y="42"/>
                  </a:lnTo>
                  <a:lnTo>
                    <a:pt x="6" y="44"/>
                  </a:lnTo>
                  <a:lnTo>
                    <a:pt x="7" y="47"/>
                  </a:lnTo>
                  <a:lnTo>
                    <a:pt x="8" y="48"/>
                  </a:lnTo>
                  <a:lnTo>
                    <a:pt x="10" y="48"/>
                  </a:lnTo>
                  <a:lnTo>
                    <a:pt x="9" y="50"/>
                  </a:lnTo>
                  <a:lnTo>
                    <a:pt x="9" y="51"/>
                  </a:lnTo>
                  <a:lnTo>
                    <a:pt x="8" y="54"/>
                  </a:lnTo>
                  <a:lnTo>
                    <a:pt x="7" y="54"/>
                  </a:lnTo>
                  <a:lnTo>
                    <a:pt x="6" y="54"/>
                  </a:lnTo>
                  <a:lnTo>
                    <a:pt x="6" y="55"/>
                  </a:lnTo>
                  <a:lnTo>
                    <a:pt x="6" y="56"/>
                  </a:lnTo>
                  <a:lnTo>
                    <a:pt x="5" y="58"/>
                  </a:lnTo>
                  <a:lnTo>
                    <a:pt x="4" y="57"/>
                  </a:lnTo>
                  <a:lnTo>
                    <a:pt x="3" y="58"/>
                  </a:lnTo>
                  <a:lnTo>
                    <a:pt x="6" y="60"/>
                  </a:lnTo>
                  <a:lnTo>
                    <a:pt x="5" y="61"/>
                  </a:lnTo>
                  <a:lnTo>
                    <a:pt x="5" y="62"/>
                  </a:lnTo>
                  <a:lnTo>
                    <a:pt x="6" y="63"/>
                  </a:lnTo>
                  <a:lnTo>
                    <a:pt x="6" y="65"/>
                  </a:lnTo>
                  <a:lnTo>
                    <a:pt x="7" y="65"/>
                  </a:lnTo>
                  <a:lnTo>
                    <a:pt x="10" y="65"/>
                  </a:lnTo>
                  <a:lnTo>
                    <a:pt x="11" y="69"/>
                  </a:lnTo>
                  <a:lnTo>
                    <a:pt x="12" y="69"/>
                  </a:lnTo>
                  <a:lnTo>
                    <a:pt x="12" y="71"/>
                  </a:lnTo>
                  <a:lnTo>
                    <a:pt x="13" y="72"/>
                  </a:lnTo>
                  <a:lnTo>
                    <a:pt x="12" y="72"/>
                  </a:lnTo>
                  <a:lnTo>
                    <a:pt x="13" y="73"/>
                  </a:lnTo>
                  <a:lnTo>
                    <a:pt x="14" y="73"/>
                  </a:lnTo>
                  <a:lnTo>
                    <a:pt x="15" y="74"/>
                  </a:lnTo>
                  <a:lnTo>
                    <a:pt x="16" y="73"/>
                  </a:lnTo>
                  <a:lnTo>
                    <a:pt x="17" y="75"/>
                  </a:lnTo>
                  <a:lnTo>
                    <a:pt x="16" y="76"/>
                  </a:lnTo>
                  <a:lnTo>
                    <a:pt x="15" y="77"/>
                  </a:lnTo>
                  <a:lnTo>
                    <a:pt x="14" y="77"/>
                  </a:lnTo>
                  <a:lnTo>
                    <a:pt x="13" y="78"/>
                  </a:lnTo>
                  <a:lnTo>
                    <a:pt x="12" y="79"/>
                  </a:lnTo>
                  <a:lnTo>
                    <a:pt x="12" y="80"/>
                  </a:lnTo>
                  <a:lnTo>
                    <a:pt x="13" y="81"/>
                  </a:lnTo>
                  <a:lnTo>
                    <a:pt x="13" y="82"/>
                  </a:lnTo>
                  <a:lnTo>
                    <a:pt x="12" y="82"/>
                  </a:lnTo>
                  <a:lnTo>
                    <a:pt x="13" y="83"/>
                  </a:lnTo>
                  <a:lnTo>
                    <a:pt x="13" y="85"/>
                  </a:lnTo>
                  <a:lnTo>
                    <a:pt x="15" y="84"/>
                  </a:lnTo>
                  <a:lnTo>
                    <a:pt x="16" y="84"/>
                  </a:lnTo>
                  <a:lnTo>
                    <a:pt x="18" y="85"/>
                  </a:lnTo>
                  <a:lnTo>
                    <a:pt x="18" y="84"/>
                  </a:lnTo>
                  <a:lnTo>
                    <a:pt x="20" y="86"/>
                  </a:lnTo>
                  <a:lnTo>
                    <a:pt x="19" y="87"/>
                  </a:lnTo>
                  <a:lnTo>
                    <a:pt x="19" y="88"/>
                  </a:lnTo>
                  <a:lnTo>
                    <a:pt x="21" y="89"/>
                  </a:lnTo>
                  <a:lnTo>
                    <a:pt x="21" y="90"/>
                  </a:lnTo>
                  <a:lnTo>
                    <a:pt x="20" y="92"/>
                  </a:lnTo>
                  <a:lnTo>
                    <a:pt x="20" y="93"/>
                  </a:lnTo>
                  <a:lnTo>
                    <a:pt x="19" y="95"/>
                  </a:lnTo>
                  <a:lnTo>
                    <a:pt x="20" y="96"/>
                  </a:lnTo>
                  <a:lnTo>
                    <a:pt x="20" y="97"/>
                  </a:lnTo>
                  <a:lnTo>
                    <a:pt x="22" y="98"/>
                  </a:lnTo>
                  <a:lnTo>
                    <a:pt x="22" y="99"/>
                  </a:lnTo>
                  <a:lnTo>
                    <a:pt x="22" y="100"/>
                  </a:lnTo>
                  <a:lnTo>
                    <a:pt x="20" y="101"/>
                  </a:lnTo>
                  <a:lnTo>
                    <a:pt x="20" y="102"/>
                  </a:lnTo>
                  <a:lnTo>
                    <a:pt x="19" y="101"/>
                  </a:lnTo>
                  <a:lnTo>
                    <a:pt x="19" y="102"/>
                  </a:lnTo>
                  <a:lnTo>
                    <a:pt x="18" y="100"/>
                  </a:lnTo>
                  <a:lnTo>
                    <a:pt x="17" y="100"/>
                  </a:lnTo>
                  <a:lnTo>
                    <a:pt x="17" y="101"/>
                  </a:lnTo>
                  <a:lnTo>
                    <a:pt x="16" y="102"/>
                  </a:lnTo>
                  <a:lnTo>
                    <a:pt x="16" y="103"/>
                  </a:lnTo>
                  <a:lnTo>
                    <a:pt x="15" y="105"/>
                  </a:lnTo>
                  <a:lnTo>
                    <a:pt x="14" y="105"/>
                  </a:lnTo>
                  <a:lnTo>
                    <a:pt x="12" y="106"/>
                  </a:lnTo>
                  <a:lnTo>
                    <a:pt x="11" y="107"/>
                  </a:lnTo>
                  <a:lnTo>
                    <a:pt x="10" y="107"/>
                  </a:lnTo>
                  <a:lnTo>
                    <a:pt x="10" y="108"/>
                  </a:lnTo>
                  <a:lnTo>
                    <a:pt x="9" y="108"/>
                  </a:lnTo>
                  <a:lnTo>
                    <a:pt x="10" y="108"/>
                  </a:lnTo>
                  <a:lnTo>
                    <a:pt x="10" y="109"/>
                  </a:lnTo>
                  <a:lnTo>
                    <a:pt x="10" y="110"/>
                  </a:lnTo>
                  <a:lnTo>
                    <a:pt x="10" y="111"/>
                  </a:lnTo>
                  <a:lnTo>
                    <a:pt x="10" y="112"/>
                  </a:lnTo>
                  <a:lnTo>
                    <a:pt x="8" y="112"/>
                  </a:lnTo>
                  <a:lnTo>
                    <a:pt x="8" y="113"/>
                  </a:lnTo>
                  <a:lnTo>
                    <a:pt x="7" y="112"/>
                  </a:lnTo>
                  <a:lnTo>
                    <a:pt x="7" y="113"/>
                  </a:lnTo>
                  <a:lnTo>
                    <a:pt x="7" y="114"/>
                  </a:lnTo>
                  <a:lnTo>
                    <a:pt x="8" y="115"/>
                  </a:lnTo>
                  <a:lnTo>
                    <a:pt x="7" y="116"/>
                  </a:lnTo>
                  <a:lnTo>
                    <a:pt x="6" y="119"/>
                  </a:lnTo>
                  <a:lnTo>
                    <a:pt x="6" y="124"/>
                  </a:lnTo>
                  <a:lnTo>
                    <a:pt x="7" y="128"/>
                  </a:lnTo>
                  <a:lnTo>
                    <a:pt x="9" y="129"/>
                  </a:lnTo>
                  <a:lnTo>
                    <a:pt x="11" y="134"/>
                  </a:lnTo>
                  <a:lnTo>
                    <a:pt x="13" y="138"/>
                  </a:lnTo>
                  <a:lnTo>
                    <a:pt x="15" y="141"/>
                  </a:lnTo>
                  <a:lnTo>
                    <a:pt x="17" y="140"/>
                  </a:lnTo>
                  <a:lnTo>
                    <a:pt x="19" y="144"/>
                  </a:lnTo>
                  <a:lnTo>
                    <a:pt x="20" y="144"/>
                  </a:lnTo>
                  <a:lnTo>
                    <a:pt x="23" y="144"/>
                  </a:lnTo>
                  <a:lnTo>
                    <a:pt x="25" y="145"/>
                  </a:lnTo>
                  <a:lnTo>
                    <a:pt x="23" y="150"/>
                  </a:lnTo>
                  <a:lnTo>
                    <a:pt x="19" y="156"/>
                  </a:lnTo>
                  <a:lnTo>
                    <a:pt x="18" y="161"/>
                  </a:lnTo>
                  <a:lnTo>
                    <a:pt x="16" y="162"/>
                  </a:lnTo>
                  <a:lnTo>
                    <a:pt x="15" y="166"/>
                  </a:lnTo>
                  <a:lnTo>
                    <a:pt x="13" y="167"/>
                  </a:lnTo>
                  <a:lnTo>
                    <a:pt x="14" y="173"/>
                  </a:lnTo>
                  <a:lnTo>
                    <a:pt x="17" y="173"/>
                  </a:lnTo>
                  <a:lnTo>
                    <a:pt x="20" y="174"/>
                  </a:lnTo>
                  <a:lnTo>
                    <a:pt x="23" y="178"/>
                  </a:lnTo>
                  <a:lnTo>
                    <a:pt x="25" y="185"/>
                  </a:lnTo>
                  <a:lnTo>
                    <a:pt x="26" y="186"/>
                  </a:lnTo>
                  <a:lnTo>
                    <a:pt x="27" y="189"/>
                  </a:lnTo>
                  <a:lnTo>
                    <a:pt x="29" y="190"/>
                  </a:lnTo>
                  <a:lnTo>
                    <a:pt x="29" y="191"/>
                  </a:lnTo>
                  <a:lnTo>
                    <a:pt x="30" y="192"/>
                  </a:lnTo>
                  <a:lnTo>
                    <a:pt x="31" y="194"/>
                  </a:lnTo>
                  <a:lnTo>
                    <a:pt x="32" y="196"/>
                  </a:lnTo>
                  <a:lnTo>
                    <a:pt x="31" y="198"/>
                  </a:lnTo>
                  <a:lnTo>
                    <a:pt x="33" y="200"/>
                  </a:lnTo>
                  <a:lnTo>
                    <a:pt x="34" y="200"/>
                  </a:lnTo>
                  <a:lnTo>
                    <a:pt x="37" y="201"/>
                  </a:lnTo>
                  <a:lnTo>
                    <a:pt x="37" y="198"/>
                  </a:lnTo>
                  <a:lnTo>
                    <a:pt x="39" y="200"/>
                  </a:lnTo>
                  <a:lnTo>
                    <a:pt x="41" y="199"/>
                  </a:lnTo>
                  <a:lnTo>
                    <a:pt x="43" y="200"/>
                  </a:lnTo>
                  <a:lnTo>
                    <a:pt x="46" y="203"/>
                  </a:lnTo>
                  <a:lnTo>
                    <a:pt x="48" y="205"/>
                  </a:lnTo>
                  <a:lnTo>
                    <a:pt x="49" y="205"/>
                  </a:lnTo>
                  <a:lnTo>
                    <a:pt x="50" y="203"/>
                  </a:lnTo>
                  <a:lnTo>
                    <a:pt x="51" y="204"/>
                  </a:lnTo>
                  <a:lnTo>
                    <a:pt x="54" y="204"/>
                  </a:lnTo>
                  <a:lnTo>
                    <a:pt x="55" y="205"/>
                  </a:lnTo>
                  <a:lnTo>
                    <a:pt x="58" y="205"/>
                  </a:lnTo>
                  <a:lnTo>
                    <a:pt x="61" y="206"/>
                  </a:lnTo>
                  <a:lnTo>
                    <a:pt x="63" y="204"/>
                  </a:lnTo>
                  <a:lnTo>
                    <a:pt x="65" y="203"/>
                  </a:lnTo>
                  <a:lnTo>
                    <a:pt x="69" y="203"/>
                  </a:lnTo>
                  <a:lnTo>
                    <a:pt x="70" y="204"/>
                  </a:lnTo>
                  <a:lnTo>
                    <a:pt x="73" y="204"/>
                  </a:lnTo>
                  <a:lnTo>
                    <a:pt x="72" y="206"/>
                  </a:lnTo>
                  <a:lnTo>
                    <a:pt x="73" y="207"/>
                  </a:lnTo>
                  <a:lnTo>
                    <a:pt x="73" y="209"/>
                  </a:lnTo>
                  <a:lnTo>
                    <a:pt x="74" y="210"/>
                  </a:lnTo>
                  <a:lnTo>
                    <a:pt x="80" y="212"/>
                  </a:lnTo>
                  <a:lnTo>
                    <a:pt x="82" y="213"/>
                  </a:lnTo>
                  <a:lnTo>
                    <a:pt x="84" y="213"/>
                  </a:lnTo>
                  <a:lnTo>
                    <a:pt x="85" y="214"/>
                  </a:lnTo>
                  <a:lnTo>
                    <a:pt x="89" y="211"/>
                  </a:lnTo>
                  <a:lnTo>
                    <a:pt x="91" y="213"/>
                  </a:lnTo>
                  <a:lnTo>
                    <a:pt x="92" y="213"/>
                  </a:lnTo>
                  <a:lnTo>
                    <a:pt x="95" y="214"/>
                  </a:lnTo>
                  <a:lnTo>
                    <a:pt x="96" y="214"/>
                  </a:lnTo>
                  <a:lnTo>
                    <a:pt x="97" y="215"/>
                  </a:lnTo>
                  <a:lnTo>
                    <a:pt x="105" y="219"/>
                  </a:lnTo>
                  <a:lnTo>
                    <a:pt x="109" y="220"/>
                  </a:lnTo>
                  <a:lnTo>
                    <a:pt x="110" y="221"/>
                  </a:lnTo>
                  <a:lnTo>
                    <a:pt x="108" y="221"/>
                  </a:lnTo>
                  <a:lnTo>
                    <a:pt x="108" y="222"/>
                  </a:lnTo>
                  <a:lnTo>
                    <a:pt x="109" y="223"/>
                  </a:lnTo>
                  <a:lnTo>
                    <a:pt x="106" y="226"/>
                  </a:lnTo>
                  <a:lnTo>
                    <a:pt x="102" y="237"/>
                  </a:lnTo>
                  <a:lnTo>
                    <a:pt x="96" y="239"/>
                  </a:lnTo>
                  <a:lnTo>
                    <a:pt x="95" y="240"/>
                  </a:lnTo>
                  <a:lnTo>
                    <a:pt x="94" y="244"/>
                  </a:lnTo>
                  <a:lnTo>
                    <a:pt x="91" y="247"/>
                  </a:lnTo>
                  <a:lnTo>
                    <a:pt x="87" y="249"/>
                  </a:lnTo>
                  <a:lnTo>
                    <a:pt x="85" y="257"/>
                  </a:lnTo>
                  <a:lnTo>
                    <a:pt x="82" y="266"/>
                  </a:lnTo>
                  <a:lnTo>
                    <a:pt x="81" y="275"/>
                  </a:lnTo>
                  <a:lnTo>
                    <a:pt x="79" y="277"/>
                  </a:lnTo>
                  <a:lnTo>
                    <a:pt x="78" y="279"/>
                  </a:lnTo>
                  <a:lnTo>
                    <a:pt x="77" y="282"/>
                  </a:lnTo>
                  <a:lnTo>
                    <a:pt x="71" y="292"/>
                  </a:lnTo>
                  <a:lnTo>
                    <a:pt x="70" y="296"/>
                  </a:lnTo>
                  <a:lnTo>
                    <a:pt x="71" y="299"/>
                  </a:lnTo>
                  <a:lnTo>
                    <a:pt x="73" y="303"/>
                  </a:lnTo>
                  <a:lnTo>
                    <a:pt x="73" y="305"/>
                  </a:lnTo>
                  <a:lnTo>
                    <a:pt x="72" y="308"/>
                  </a:lnTo>
                  <a:lnTo>
                    <a:pt x="72" y="310"/>
                  </a:lnTo>
                  <a:lnTo>
                    <a:pt x="71" y="312"/>
                  </a:lnTo>
                  <a:lnTo>
                    <a:pt x="71" y="315"/>
                  </a:lnTo>
                  <a:lnTo>
                    <a:pt x="69" y="318"/>
                  </a:lnTo>
                  <a:lnTo>
                    <a:pt x="69" y="322"/>
                  </a:lnTo>
                  <a:lnTo>
                    <a:pt x="68" y="323"/>
                  </a:lnTo>
                  <a:lnTo>
                    <a:pt x="67" y="328"/>
                  </a:lnTo>
                  <a:lnTo>
                    <a:pt x="67" y="330"/>
                  </a:lnTo>
                  <a:lnTo>
                    <a:pt x="70" y="337"/>
                  </a:lnTo>
                  <a:lnTo>
                    <a:pt x="73" y="340"/>
                  </a:lnTo>
                  <a:lnTo>
                    <a:pt x="75" y="340"/>
                  </a:lnTo>
                  <a:lnTo>
                    <a:pt x="79" y="340"/>
                  </a:lnTo>
                  <a:lnTo>
                    <a:pt x="81" y="340"/>
                  </a:lnTo>
                  <a:lnTo>
                    <a:pt x="82" y="338"/>
                  </a:lnTo>
                  <a:lnTo>
                    <a:pt x="86" y="339"/>
                  </a:lnTo>
                  <a:lnTo>
                    <a:pt x="86" y="341"/>
                  </a:lnTo>
                  <a:lnTo>
                    <a:pt x="87" y="343"/>
                  </a:lnTo>
                  <a:lnTo>
                    <a:pt x="93" y="342"/>
                  </a:lnTo>
                  <a:lnTo>
                    <a:pt x="97" y="341"/>
                  </a:lnTo>
                  <a:lnTo>
                    <a:pt x="102" y="338"/>
                  </a:lnTo>
                  <a:lnTo>
                    <a:pt x="108" y="339"/>
                  </a:lnTo>
                  <a:lnTo>
                    <a:pt x="109" y="341"/>
                  </a:lnTo>
                  <a:lnTo>
                    <a:pt x="112" y="342"/>
                  </a:lnTo>
                  <a:lnTo>
                    <a:pt x="118" y="341"/>
                  </a:lnTo>
                  <a:lnTo>
                    <a:pt x="119" y="340"/>
                  </a:lnTo>
                  <a:lnTo>
                    <a:pt x="118" y="339"/>
                  </a:lnTo>
                  <a:lnTo>
                    <a:pt x="122" y="337"/>
                  </a:lnTo>
                  <a:lnTo>
                    <a:pt x="123" y="340"/>
                  </a:lnTo>
                  <a:lnTo>
                    <a:pt x="124" y="340"/>
                  </a:lnTo>
                  <a:lnTo>
                    <a:pt x="125" y="339"/>
                  </a:lnTo>
                  <a:lnTo>
                    <a:pt x="126" y="335"/>
                  </a:lnTo>
                  <a:lnTo>
                    <a:pt x="126" y="334"/>
                  </a:lnTo>
                  <a:lnTo>
                    <a:pt x="122" y="334"/>
                  </a:lnTo>
                  <a:lnTo>
                    <a:pt x="121" y="334"/>
                  </a:lnTo>
                  <a:lnTo>
                    <a:pt x="119" y="335"/>
                  </a:lnTo>
                  <a:lnTo>
                    <a:pt x="116" y="333"/>
                  </a:lnTo>
                  <a:lnTo>
                    <a:pt x="115" y="331"/>
                  </a:lnTo>
                  <a:lnTo>
                    <a:pt x="119" y="328"/>
                  </a:lnTo>
                  <a:lnTo>
                    <a:pt x="118" y="328"/>
                  </a:lnTo>
                  <a:lnTo>
                    <a:pt x="120" y="325"/>
                  </a:lnTo>
                  <a:lnTo>
                    <a:pt x="122" y="324"/>
                  </a:lnTo>
                  <a:lnTo>
                    <a:pt x="125" y="324"/>
                  </a:lnTo>
                  <a:lnTo>
                    <a:pt x="124" y="322"/>
                  </a:lnTo>
                  <a:lnTo>
                    <a:pt x="126" y="322"/>
                  </a:lnTo>
                  <a:lnTo>
                    <a:pt x="127" y="323"/>
                  </a:lnTo>
                  <a:lnTo>
                    <a:pt x="128" y="325"/>
                  </a:lnTo>
                  <a:lnTo>
                    <a:pt x="129" y="323"/>
                  </a:lnTo>
                  <a:lnTo>
                    <a:pt x="133" y="328"/>
                  </a:lnTo>
                  <a:lnTo>
                    <a:pt x="132" y="328"/>
                  </a:lnTo>
                  <a:lnTo>
                    <a:pt x="132" y="332"/>
                  </a:lnTo>
                  <a:lnTo>
                    <a:pt x="135" y="334"/>
                  </a:lnTo>
                  <a:lnTo>
                    <a:pt x="135" y="332"/>
                  </a:lnTo>
                  <a:lnTo>
                    <a:pt x="138" y="331"/>
                  </a:lnTo>
                  <a:lnTo>
                    <a:pt x="139" y="334"/>
                  </a:lnTo>
                  <a:lnTo>
                    <a:pt x="140" y="335"/>
                  </a:lnTo>
                  <a:lnTo>
                    <a:pt x="142" y="335"/>
                  </a:lnTo>
                  <a:lnTo>
                    <a:pt x="143" y="333"/>
                  </a:lnTo>
                  <a:lnTo>
                    <a:pt x="145" y="330"/>
                  </a:lnTo>
                  <a:lnTo>
                    <a:pt x="147" y="330"/>
                  </a:lnTo>
                  <a:lnTo>
                    <a:pt x="153" y="333"/>
                  </a:lnTo>
                  <a:lnTo>
                    <a:pt x="156" y="334"/>
                  </a:lnTo>
                  <a:lnTo>
                    <a:pt x="156" y="333"/>
                  </a:lnTo>
                  <a:lnTo>
                    <a:pt x="157" y="334"/>
                  </a:lnTo>
                  <a:lnTo>
                    <a:pt x="157" y="332"/>
                  </a:lnTo>
                  <a:lnTo>
                    <a:pt x="156" y="328"/>
                  </a:lnTo>
                  <a:lnTo>
                    <a:pt x="150" y="326"/>
                  </a:lnTo>
                  <a:lnTo>
                    <a:pt x="149" y="324"/>
                  </a:lnTo>
                  <a:lnTo>
                    <a:pt x="150" y="324"/>
                  </a:lnTo>
                  <a:lnTo>
                    <a:pt x="158" y="327"/>
                  </a:lnTo>
                  <a:lnTo>
                    <a:pt x="158" y="328"/>
                  </a:lnTo>
                  <a:lnTo>
                    <a:pt x="162" y="332"/>
                  </a:lnTo>
                  <a:lnTo>
                    <a:pt x="165" y="334"/>
                  </a:lnTo>
                  <a:lnTo>
                    <a:pt x="168" y="334"/>
                  </a:lnTo>
                  <a:lnTo>
                    <a:pt x="172" y="335"/>
                  </a:lnTo>
                  <a:lnTo>
                    <a:pt x="174" y="336"/>
                  </a:lnTo>
                  <a:lnTo>
                    <a:pt x="175" y="340"/>
                  </a:lnTo>
                  <a:lnTo>
                    <a:pt x="176" y="341"/>
                  </a:lnTo>
                  <a:lnTo>
                    <a:pt x="179" y="341"/>
                  </a:lnTo>
                  <a:lnTo>
                    <a:pt x="181" y="344"/>
                  </a:lnTo>
                  <a:lnTo>
                    <a:pt x="186" y="346"/>
                  </a:lnTo>
                  <a:lnTo>
                    <a:pt x="187" y="343"/>
                  </a:lnTo>
                  <a:lnTo>
                    <a:pt x="189" y="341"/>
                  </a:lnTo>
                  <a:lnTo>
                    <a:pt x="191" y="342"/>
                  </a:lnTo>
                  <a:lnTo>
                    <a:pt x="191" y="346"/>
                  </a:lnTo>
                  <a:lnTo>
                    <a:pt x="193" y="346"/>
                  </a:lnTo>
                  <a:lnTo>
                    <a:pt x="199" y="346"/>
                  </a:lnTo>
                  <a:lnTo>
                    <a:pt x="200" y="352"/>
                  </a:lnTo>
                  <a:lnTo>
                    <a:pt x="204" y="352"/>
                  </a:lnTo>
                  <a:lnTo>
                    <a:pt x="206" y="356"/>
                  </a:lnTo>
                  <a:lnTo>
                    <a:pt x="204" y="358"/>
                  </a:lnTo>
                  <a:lnTo>
                    <a:pt x="206" y="361"/>
                  </a:lnTo>
                  <a:lnTo>
                    <a:pt x="210" y="359"/>
                  </a:lnTo>
                  <a:lnTo>
                    <a:pt x="214" y="360"/>
                  </a:lnTo>
                  <a:lnTo>
                    <a:pt x="212" y="366"/>
                  </a:lnTo>
                  <a:lnTo>
                    <a:pt x="209" y="369"/>
                  </a:lnTo>
                  <a:lnTo>
                    <a:pt x="212" y="369"/>
                  </a:lnTo>
                  <a:lnTo>
                    <a:pt x="219" y="366"/>
                  </a:lnTo>
                  <a:lnTo>
                    <a:pt x="227" y="356"/>
                  </a:lnTo>
                  <a:lnTo>
                    <a:pt x="224" y="351"/>
                  </a:lnTo>
                  <a:lnTo>
                    <a:pt x="225" y="345"/>
                  </a:lnTo>
                  <a:lnTo>
                    <a:pt x="227" y="344"/>
                  </a:lnTo>
                  <a:lnTo>
                    <a:pt x="227" y="347"/>
                  </a:lnTo>
                  <a:lnTo>
                    <a:pt x="232" y="349"/>
                  </a:lnTo>
                  <a:lnTo>
                    <a:pt x="233" y="346"/>
                  </a:lnTo>
                  <a:lnTo>
                    <a:pt x="238" y="346"/>
                  </a:lnTo>
                  <a:lnTo>
                    <a:pt x="242" y="349"/>
                  </a:lnTo>
                  <a:lnTo>
                    <a:pt x="242" y="351"/>
                  </a:lnTo>
                  <a:lnTo>
                    <a:pt x="248" y="348"/>
                  </a:lnTo>
                  <a:lnTo>
                    <a:pt x="250" y="350"/>
                  </a:lnTo>
                  <a:lnTo>
                    <a:pt x="248" y="352"/>
                  </a:lnTo>
                  <a:lnTo>
                    <a:pt x="249" y="352"/>
                  </a:lnTo>
                  <a:lnTo>
                    <a:pt x="251" y="352"/>
                  </a:lnTo>
                  <a:lnTo>
                    <a:pt x="253" y="357"/>
                  </a:lnTo>
                  <a:lnTo>
                    <a:pt x="253" y="358"/>
                  </a:lnTo>
                  <a:lnTo>
                    <a:pt x="259" y="358"/>
                  </a:lnTo>
                  <a:lnTo>
                    <a:pt x="262" y="356"/>
                  </a:lnTo>
                  <a:lnTo>
                    <a:pt x="265" y="355"/>
                  </a:lnTo>
                  <a:lnTo>
                    <a:pt x="266" y="356"/>
                  </a:lnTo>
                  <a:lnTo>
                    <a:pt x="265" y="358"/>
                  </a:lnTo>
                  <a:lnTo>
                    <a:pt x="268" y="358"/>
                  </a:lnTo>
                  <a:lnTo>
                    <a:pt x="271" y="354"/>
                  </a:lnTo>
                  <a:lnTo>
                    <a:pt x="275" y="354"/>
                  </a:lnTo>
                  <a:lnTo>
                    <a:pt x="275" y="352"/>
                  </a:lnTo>
                  <a:lnTo>
                    <a:pt x="276" y="351"/>
                  </a:lnTo>
                  <a:lnTo>
                    <a:pt x="277" y="349"/>
                  </a:lnTo>
                  <a:lnTo>
                    <a:pt x="285" y="347"/>
                  </a:lnTo>
                  <a:lnTo>
                    <a:pt x="286" y="345"/>
                  </a:lnTo>
                  <a:lnTo>
                    <a:pt x="287" y="342"/>
                  </a:lnTo>
                  <a:lnTo>
                    <a:pt x="290" y="343"/>
                  </a:lnTo>
                  <a:lnTo>
                    <a:pt x="295" y="342"/>
                  </a:lnTo>
                  <a:lnTo>
                    <a:pt x="299" y="343"/>
                  </a:lnTo>
                  <a:lnTo>
                    <a:pt x="301" y="341"/>
                  </a:lnTo>
                  <a:lnTo>
                    <a:pt x="307" y="340"/>
                  </a:lnTo>
                  <a:lnTo>
                    <a:pt x="311" y="340"/>
                  </a:lnTo>
                  <a:lnTo>
                    <a:pt x="318" y="342"/>
                  </a:lnTo>
                  <a:lnTo>
                    <a:pt x="319" y="339"/>
                  </a:lnTo>
                  <a:lnTo>
                    <a:pt x="317" y="334"/>
                  </a:lnTo>
                  <a:lnTo>
                    <a:pt x="322" y="330"/>
                  </a:lnTo>
                  <a:lnTo>
                    <a:pt x="321" y="334"/>
                  </a:lnTo>
                  <a:lnTo>
                    <a:pt x="322" y="335"/>
                  </a:lnTo>
                  <a:lnTo>
                    <a:pt x="326" y="334"/>
                  </a:lnTo>
                  <a:lnTo>
                    <a:pt x="328" y="334"/>
                  </a:lnTo>
                  <a:lnTo>
                    <a:pt x="332" y="334"/>
                  </a:lnTo>
                  <a:lnTo>
                    <a:pt x="333" y="337"/>
                  </a:lnTo>
                  <a:lnTo>
                    <a:pt x="335" y="340"/>
                  </a:lnTo>
                  <a:lnTo>
                    <a:pt x="338" y="340"/>
                  </a:lnTo>
                  <a:lnTo>
                    <a:pt x="340" y="340"/>
                  </a:lnTo>
                  <a:lnTo>
                    <a:pt x="341" y="338"/>
                  </a:lnTo>
                  <a:lnTo>
                    <a:pt x="345" y="338"/>
                  </a:lnTo>
                  <a:lnTo>
                    <a:pt x="348" y="338"/>
                  </a:lnTo>
                  <a:lnTo>
                    <a:pt x="348" y="340"/>
                  </a:lnTo>
                  <a:lnTo>
                    <a:pt x="352" y="344"/>
                  </a:lnTo>
                  <a:lnTo>
                    <a:pt x="350" y="346"/>
                  </a:lnTo>
                  <a:lnTo>
                    <a:pt x="351" y="349"/>
                  </a:lnTo>
                  <a:lnTo>
                    <a:pt x="353" y="350"/>
                  </a:lnTo>
                  <a:lnTo>
                    <a:pt x="360" y="353"/>
                  </a:lnTo>
                  <a:lnTo>
                    <a:pt x="363" y="354"/>
                  </a:lnTo>
                  <a:lnTo>
                    <a:pt x="365" y="352"/>
                  </a:lnTo>
                  <a:lnTo>
                    <a:pt x="365" y="345"/>
                  </a:lnTo>
                  <a:lnTo>
                    <a:pt x="367" y="340"/>
                  </a:lnTo>
                  <a:lnTo>
                    <a:pt x="365" y="334"/>
                  </a:lnTo>
                  <a:lnTo>
                    <a:pt x="362" y="332"/>
                  </a:lnTo>
                  <a:lnTo>
                    <a:pt x="360" y="334"/>
                  </a:lnTo>
                  <a:lnTo>
                    <a:pt x="357" y="334"/>
                  </a:lnTo>
                  <a:lnTo>
                    <a:pt x="356" y="332"/>
                  </a:lnTo>
                  <a:lnTo>
                    <a:pt x="358" y="330"/>
                  </a:lnTo>
                  <a:lnTo>
                    <a:pt x="357" y="328"/>
                  </a:lnTo>
                  <a:lnTo>
                    <a:pt x="361" y="321"/>
                  </a:lnTo>
                  <a:lnTo>
                    <a:pt x="357" y="312"/>
                  </a:lnTo>
                  <a:lnTo>
                    <a:pt x="355" y="311"/>
                  </a:lnTo>
                  <a:lnTo>
                    <a:pt x="354" y="307"/>
                  </a:lnTo>
                  <a:lnTo>
                    <a:pt x="351" y="304"/>
                  </a:lnTo>
                  <a:lnTo>
                    <a:pt x="349" y="302"/>
                  </a:lnTo>
                  <a:lnTo>
                    <a:pt x="349" y="298"/>
                  </a:lnTo>
                  <a:lnTo>
                    <a:pt x="349" y="297"/>
                  </a:lnTo>
                  <a:lnTo>
                    <a:pt x="351" y="298"/>
                  </a:lnTo>
                  <a:lnTo>
                    <a:pt x="353" y="294"/>
                  </a:lnTo>
                  <a:lnTo>
                    <a:pt x="355" y="292"/>
                  </a:lnTo>
                  <a:lnTo>
                    <a:pt x="358" y="291"/>
                  </a:lnTo>
                  <a:lnTo>
                    <a:pt x="361" y="289"/>
                  </a:lnTo>
                  <a:lnTo>
                    <a:pt x="364" y="286"/>
                  </a:lnTo>
                  <a:lnTo>
                    <a:pt x="371" y="283"/>
                  </a:lnTo>
                  <a:lnTo>
                    <a:pt x="374" y="283"/>
                  </a:lnTo>
                  <a:lnTo>
                    <a:pt x="378" y="281"/>
                  </a:lnTo>
                  <a:lnTo>
                    <a:pt x="382" y="276"/>
                  </a:lnTo>
                  <a:lnTo>
                    <a:pt x="384" y="271"/>
                  </a:lnTo>
                  <a:lnTo>
                    <a:pt x="386" y="264"/>
                  </a:lnTo>
                  <a:lnTo>
                    <a:pt x="384" y="260"/>
                  </a:lnTo>
                  <a:lnTo>
                    <a:pt x="384" y="258"/>
                  </a:lnTo>
                  <a:lnTo>
                    <a:pt x="388" y="258"/>
                  </a:lnTo>
                  <a:lnTo>
                    <a:pt x="388" y="256"/>
                  </a:lnTo>
                  <a:lnTo>
                    <a:pt x="392" y="259"/>
                  </a:lnTo>
                  <a:lnTo>
                    <a:pt x="394" y="258"/>
                  </a:lnTo>
                  <a:lnTo>
                    <a:pt x="399" y="262"/>
                  </a:lnTo>
                  <a:lnTo>
                    <a:pt x="402" y="257"/>
                  </a:lnTo>
                  <a:lnTo>
                    <a:pt x="404" y="258"/>
                  </a:lnTo>
                  <a:lnTo>
                    <a:pt x="405" y="256"/>
                  </a:lnTo>
                  <a:lnTo>
                    <a:pt x="406" y="247"/>
                  </a:lnTo>
                  <a:lnTo>
                    <a:pt x="403" y="245"/>
                  </a:lnTo>
                  <a:lnTo>
                    <a:pt x="406" y="241"/>
                  </a:lnTo>
                  <a:lnTo>
                    <a:pt x="403" y="239"/>
                  </a:lnTo>
                  <a:lnTo>
                    <a:pt x="403" y="237"/>
                  </a:lnTo>
                  <a:lnTo>
                    <a:pt x="401" y="236"/>
                  </a:lnTo>
                  <a:lnTo>
                    <a:pt x="400" y="232"/>
                  </a:lnTo>
                  <a:lnTo>
                    <a:pt x="397" y="232"/>
                  </a:lnTo>
                  <a:lnTo>
                    <a:pt x="393" y="227"/>
                  </a:lnTo>
                  <a:lnTo>
                    <a:pt x="388" y="224"/>
                  </a:lnTo>
                  <a:lnTo>
                    <a:pt x="387" y="227"/>
                  </a:lnTo>
                  <a:lnTo>
                    <a:pt x="382" y="224"/>
                  </a:lnTo>
                  <a:lnTo>
                    <a:pt x="382" y="222"/>
                  </a:lnTo>
                  <a:lnTo>
                    <a:pt x="382" y="218"/>
                  </a:lnTo>
                  <a:lnTo>
                    <a:pt x="377" y="213"/>
                  </a:lnTo>
                  <a:lnTo>
                    <a:pt x="375" y="211"/>
                  </a:lnTo>
                  <a:lnTo>
                    <a:pt x="372" y="212"/>
                  </a:lnTo>
                  <a:lnTo>
                    <a:pt x="370" y="211"/>
                  </a:lnTo>
                  <a:lnTo>
                    <a:pt x="370" y="209"/>
                  </a:lnTo>
                  <a:lnTo>
                    <a:pt x="367" y="206"/>
                  </a:lnTo>
                  <a:lnTo>
                    <a:pt x="367" y="205"/>
                  </a:lnTo>
                  <a:lnTo>
                    <a:pt x="363" y="200"/>
                  </a:lnTo>
                  <a:lnTo>
                    <a:pt x="362" y="197"/>
                  </a:lnTo>
                  <a:lnTo>
                    <a:pt x="358" y="193"/>
                  </a:lnTo>
                  <a:lnTo>
                    <a:pt x="354" y="192"/>
                  </a:lnTo>
                  <a:lnTo>
                    <a:pt x="354" y="194"/>
                  </a:lnTo>
                  <a:lnTo>
                    <a:pt x="349" y="192"/>
                  </a:lnTo>
                  <a:lnTo>
                    <a:pt x="347" y="190"/>
                  </a:lnTo>
                  <a:lnTo>
                    <a:pt x="343" y="185"/>
                  </a:lnTo>
                  <a:lnTo>
                    <a:pt x="341" y="180"/>
                  </a:lnTo>
                  <a:lnTo>
                    <a:pt x="342" y="178"/>
                  </a:lnTo>
                  <a:lnTo>
                    <a:pt x="340" y="178"/>
                  </a:lnTo>
                  <a:lnTo>
                    <a:pt x="340" y="175"/>
                  </a:lnTo>
                  <a:lnTo>
                    <a:pt x="338" y="169"/>
                  </a:lnTo>
                  <a:lnTo>
                    <a:pt x="335" y="169"/>
                  </a:lnTo>
                  <a:lnTo>
                    <a:pt x="335" y="163"/>
                  </a:lnTo>
                  <a:lnTo>
                    <a:pt x="332" y="161"/>
                  </a:lnTo>
                  <a:lnTo>
                    <a:pt x="329" y="157"/>
                  </a:lnTo>
                  <a:lnTo>
                    <a:pt x="333" y="155"/>
                  </a:lnTo>
                  <a:lnTo>
                    <a:pt x="333" y="150"/>
                  </a:lnTo>
                  <a:lnTo>
                    <a:pt x="335" y="149"/>
                  </a:lnTo>
                  <a:lnTo>
                    <a:pt x="337" y="146"/>
                  </a:lnTo>
                  <a:lnTo>
                    <a:pt x="337" y="144"/>
                  </a:lnTo>
                  <a:lnTo>
                    <a:pt x="333" y="143"/>
                  </a:lnTo>
                  <a:lnTo>
                    <a:pt x="333" y="141"/>
                  </a:lnTo>
                  <a:lnTo>
                    <a:pt x="334" y="140"/>
                  </a:lnTo>
                  <a:lnTo>
                    <a:pt x="334" y="138"/>
                  </a:lnTo>
                  <a:lnTo>
                    <a:pt x="329" y="137"/>
                  </a:lnTo>
                  <a:lnTo>
                    <a:pt x="326" y="133"/>
                  </a:lnTo>
                  <a:lnTo>
                    <a:pt x="322" y="131"/>
                  </a:lnTo>
                  <a:lnTo>
                    <a:pt x="322" y="129"/>
                  </a:lnTo>
                  <a:lnTo>
                    <a:pt x="319" y="127"/>
                  </a:lnTo>
                  <a:lnTo>
                    <a:pt x="318" y="125"/>
                  </a:lnTo>
                  <a:lnTo>
                    <a:pt x="320" y="123"/>
                  </a:lnTo>
                  <a:lnTo>
                    <a:pt x="318" y="119"/>
                  </a:lnTo>
                  <a:lnTo>
                    <a:pt x="316" y="117"/>
                  </a:lnTo>
                  <a:lnTo>
                    <a:pt x="314" y="117"/>
                  </a:lnTo>
                  <a:lnTo>
                    <a:pt x="313" y="114"/>
                  </a:lnTo>
                  <a:lnTo>
                    <a:pt x="316" y="114"/>
                  </a:lnTo>
                  <a:lnTo>
                    <a:pt x="314" y="110"/>
                  </a:lnTo>
                  <a:lnTo>
                    <a:pt x="316" y="111"/>
                  </a:lnTo>
                  <a:lnTo>
                    <a:pt x="316" y="110"/>
                  </a:lnTo>
                  <a:lnTo>
                    <a:pt x="317" y="110"/>
                  </a:lnTo>
                  <a:lnTo>
                    <a:pt x="318" y="112"/>
                  </a:lnTo>
                  <a:lnTo>
                    <a:pt x="319" y="114"/>
                  </a:lnTo>
                  <a:lnTo>
                    <a:pt x="322" y="114"/>
                  </a:lnTo>
                  <a:lnTo>
                    <a:pt x="322" y="116"/>
                  </a:lnTo>
                  <a:lnTo>
                    <a:pt x="322" y="117"/>
                  </a:lnTo>
                  <a:lnTo>
                    <a:pt x="322" y="120"/>
                  </a:lnTo>
                  <a:lnTo>
                    <a:pt x="323" y="121"/>
                  </a:lnTo>
                  <a:lnTo>
                    <a:pt x="325" y="123"/>
                  </a:lnTo>
                  <a:lnTo>
                    <a:pt x="326" y="120"/>
                  </a:lnTo>
                  <a:lnTo>
                    <a:pt x="325" y="118"/>
                  </a:lnTo>
                  <a:lnTo>
                    <a:pt x="325" y="116"/>
                  </a:lnTo>
                  <a:lnTo>
                    <a:pt x="326" y="116"/>
                  </a:lnTo>
                  <a:lnTo>
                    <a:pt x="326" y="114"/>
                  </a:lnTo>
                  <a:lnTo>
                    <a:pt x="327" y="114"/>
                  </a:lnTo>
                  <a:lnTo>
                    <a:pt x="328" y="113"/>
                  </a:lnTo>
                  <a:lnTo>
                    <a:pt x="328" y="110"/>
                  </a:lnTo>
                  <a:lnTo>
                    <a:pt x="330" y="110"/>
                  </a:lnTo>
                  <a:lnTo>
                    <a:pt x="331" y="108"/>
                  </a:lnTo>
                  <a:lnTo>
                    <a:pt x="334" y="108"/>
                  </a:lnTo>
                  <a:lnTo>
                    <a:pt x="334" y="105"/>
                  </a:lnTo>
                  <a:lnTo>
                    <a:pt x="334" y="104"/>
                  </a:lnTo>
                  <a:lnTo>
                    <a:pt x="335" y="103"/>
                  </a:lnTo>
                  <a:lnTo>
                    <a:pt x="338" y="102"/>
                  </a:lnTo>
                  <a:lnTo>
                    <a:pt x="340" y="102"/>
                  </a:lnTo>
                  <a:lnTo>
                    <a:pt x="342" y="102"/>
                  </a:lnTo>
                  <a:lnTo>
                    <a:pt x="344" y="102"/>
                  </a:lnTo>
                  <a:lnTo>
                    <a:pt x="346" y="100"/>
                  </a:lnTo>
                  <a:lnTo>
                    <a:pt x="348" y="99"/>
                  </a:lnTo>
                  <a:lnTo>
                    <a:pt x="349" y="100"/>
                  </a:lnTo>
                  <a:lnTo>
                    <a:pt x="351" y="97"/>
                  </a:lnTo>
                  <a:lnTo>
                    <a:pt x="352" y="100"/>
                  </a:lnTo>
                  <a:lnTo>
                    <a:pt x="354" y="102"/>
                  </a:lnTo>
                  <a:lnTo>
                    <a:pt x="357" y="102"/>
                  </a:lnTo>
                  <a:lnTo>
                    <a:pt x="358" y="101"/>
                  </a:lnTo>
                  <a:lnTo>
                    <a:pt x="361" y="95"/>
                  </a:lnTo>
                  <a:lnTo>
                    <a:pt x="361" y="93"/>
                  </a:lnTo>
                  <a:lnTo>
                    <a:pt x="364" y="94"/>
                  </a:lnTo>
                  <a:lnTo>
                    <a:pt x="364" y="93"/>
                  </a:lnTo>
                  <a:lnTo>
                    <a:pt x="366" y="93"/>
                  </a:lnTo>
                  <a:lnTo>
                    <a:pt x="371" y="90"/>
                  </a:lnTo>
                  <a:lnTo>
                    <a:pt x="373" y="86"/>
                  </a:lnTo>
                  <a:lnTo>
                    <a:pt x="376" y="87"/>
                  </a:lnTo>
                  <a:lnTo>
                    <a:pt x="376" y="84"/>
                  </a:lnTo>
                  <a:lnTo>
                    <a:pt x="378" y="83"/>
                  </a:lnTo>
                  <a:lnTo>
                    <a:pt x="382" y="85"/>
                  </a:lnTo>
                  <a:lnTo>
                    <a:pt x="384" y="85"/>
                  </a:lnTo>
                  <a:lnTo>
                    <a:pt x="384" y="84"/>
                  </a:lnTo>
                  <a:lnTo>
                    <a:pt x="386" y="85"/>
                  </a:lnTo>
                  <a:lnTo>
                    <a:pt x="385" y="83"/>
                  </a:lnTo>
                  <a:lnTo>
                    <a:pt x="386" y="81"/>
                  </a:lnTo>
                  <a:lnTo>
                    <a:pt x="387" y="77"/>
                  </a:lnTo>
                  <a:lnTo>
                    <a:pt x="388" y="76"/>
                  </a:lnTo>
                  <a:lnTo>
                    <a:pt x="393" y="74"/>
                  </a:lnTo>
                  <a:lnTo>
                    <a:pt x="394" y="74"/>
                  </a:lnTo>
                  <a:lnTo>
                    <a:pt x="395" y="75"/>
                  </a:lnTo>
                  <a:lnTo>
                    <a:pt x="396" y="74"/>
                  </a:lnTo>
                  <a:lnTo>
                    <a:pt x="401" y="74"/>
                  </a:lnTo>
                  <a:lnTo>
                    <a:pt x="402" y="73"/>
                  </a:lnTo>
                  <a:lnTo>
                    <a:pt x="403" y="73"/>
                  </a:lnTo>
                  <a:lnTo>
                    <a:pt x="405" y="72"/>
                  </a:lnTo>
                  <a:lnTo>
                    <a:pt x="408" y="70"/>
                  </a:lnTo>
                  <a:lnTo>
                    <a:pt x="408" y="68"/>
                  </a:lnTo>
                  <a:lnTo>
                    <a:pt x="409" y="66"/>
                  </a:lnTo>
                  <a:lnTo>
                    <a:pt x="411" y="66"/>
                  </a:lnTo>
                  <a:lnTo>
                    <a:pt x="412" y="65"/>
                  </a:lnTo>
                  <a:lnTo>
                    <a:pt x="414" y="65"/>
                  </a:lnTo>
                  <a:lnTo>
                    <a:pt x="419" y="63"/>
                  </a:lnTo>
                  <a:lnTo>
                    <a:pt x="422" y="60"/>
                  </a:lnTo>
                  <a:lnTo>
                    <a:pt x="424" y="60"/>
                  </a:lnTo>
                  <a:lnTo>
                    <a:pt x="428" y="59"/>
                  </a:lnTo>
                  <a:lnTo>
                    <a:pt x="429" y="57"/>
                  </a:lnTo>
                  <a:lnTo>
                    <a:pt x="430" y="55"/>
                  </a:lnTo>
                  <a:lnTo>
                    <a:pt x="427" y="54"/>
                  </a:lnTo>
                  <a:lnTo>
                    <a:pt x="424" y="54"/>
                  </a:lnTo>
                  <a:lnTo>
                    <a:pt x="424" y="53"/>
                  </a:lnTo>
                  <a:lnTo>
                    <a:pt x="425" y="52"/>
                  </a:lnTo>
                  <a:lnTo>
                    <a:pt x="423" y="51"/>
                  </a:lnTo>
                  <a:lnTo>
                    <a:pt x="423" y="50"/>
                  </a:lnTo>
                  <a:lnTo>
                    <a:pt x="423" y="48"/>
                  </a:lnTo>
                  <a:lnTo>
                    <a:pt x="424" y="45"/>
                  </a:lnTo>
                  <a:lnTo>
                    <a:pt x="425" y="46"/>
                  </a:lnTo>
                  <a:lnTo>
                    <a:pt x="427" y="46"/>
                  </a:lnTo>
                  <a:lnTo>
                    <a:pt x="429" y="48"/>
                  </a:lnTo>
                  <a:lnTo>
                    <a:pt x="435" y="48"/>
                  </a:lnTo>
                  <a:lnTo>
                    <a:pt x="437" y="49"/>
                  </a:lnTo>
                  <a:lnTo>
                    <a:pt x="440" y="50"/>
                  </a:lnTo>
                  <a:lnTo>
                    <a:pt x="439" y="52"/>
                  </a:lnTo>
                  <a:lnTo>
                    <a:pt x="439" y="54"/>
                  </a:lnTo>
                  <a:lnTo>
                    <a:pt x="438" y="56"/>
                  </a:lnTo>
                  <a:lnTo>
                    <a:pt x="442" y="55"/>
                  </a:lnTo>
                  <a:lnTo>
                    <a:pt x="441" y="60"/>
                  </a:lnTo>
                  <a:lnTo>
                    <a:pt x="441" y="61"/>
                  </a:lnTo>
                  <a:lnTo>
                    <a:pt x="446" y="69"/>
                  </a:lnTo>
                  <a:lnTo>
                    <a:pt x="447" y="68"/>
                  </a:lnTo>
                  <a:lnTo>
                    <a:pt x="448" y="66"/>
                  </a:lnTo>
                  <a:lnTo>
                    <a:pt x="450" y="65"/>
                  </a:lnTo>
                  <a:lnTo>
                    <a:pt x="451" y="63"/>
                  </a:lnTo>
                  <a:lnTo>
                    <a:pt x="450" y="62"/>
                  </a:lnTo>
                  <a:lnTo>
                    <a:pt x="451" y="62"/>
                  </a:lnTo>
                  <a:lnTo>
                    <a:pt x="451" y="61"/>
                  </a:lnTo>
                  <a:lnTo>
                    <a:pt x="453" y="58"/>
                  </a:lnTo>
                  <a:lnTo>
                    <a:pt x="456" y="51"/>
                  </a:lnTo>
                  <a:lnTo>
                    <a:pt x="456" y="49"/>
                  </a:lnTo>
                  <a:lnTo>
                    <a:pt x="457" y="46"/>
                  </a:lnTo>
                  <a:lnTo>
                    <a:pt x="458" y="41"/>
                  </a:lnTo>
                  <a:lnTo>
                    <a:pt x="459" y="37"/>
                  </a:lnTo>
                  <a:lnTo>
                    <a:pt x="459" y="35"/>
                  </a:lnTo>
                  <a:lnTo>
                    <a:pt x="461" y="28"/>
                  </a:lnTo>
                  <a:lnTo>
                    <a:pt x="461" y="25"/>
                  </a:lnTo>
                  <a:lnTo>
                    <a:pt x="460" y="25"/>
                  </a:lnTo>
                  <a:lnTo>
                    <a:pt x="457" y="20"/>
                  </a:lnTo>
                  <a:lnTo>
                    <a:pt x="457" y="19"/>
                  </a:lnTo>
                  <a:lnTo>
                    <a:pt x="458" y="18"/>
                  </a:lnTo>
                  <a:lnTo>
                    <a:pt x="457" y="15"/>
                  </a:lnTo>
                  <a:lnTo>
                    <a:pt x="456" y="9"/>
                  </a:lnTo>
                  <a:lnTo>
                    <a:pt x="451" y="7"/>
                  </a:lnTo>
                  <a:lnTo>
                    <a:pt x="447" y="4"/>
                  </a:lnTo>
                  <a:lnTo>
                    <a:pt x="445" y="5"/>
                  </a:lnTo>
                  <a:lnTo>
                    <a:pt x="444" y="3"/>
                  </a:lnTo>
                  <a:lnTo>
                    <a:pt x="443" y="2"/>
                  </a:lnTo>
                  <a:lnTo>
                    <a:pt x="444"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727" name="Freeform 232"/>
            <p:cNvSpPr>
              <a:spLocks/>
            </p:cNvSpPr>
            <p:nvPr/>
          </p:nvSpPr>
          <p:spPr bwMode="auto">
            <a:xfrm>
              <a:off x="7900990" y="3336024"/>
              <a:ext cx="636587" cy="465138"/>
            </a:xfrm>
            <a:custGeom>
              <a:avLst/>
              <a:gdLst>
                <a:gd name="T0" fmla="*/ 2147483647 w 401"/>
                <a:gd name="T1" fmla="*/ 2147483647 h 293"/>
                <a:gd name="T2" fmla="*/ 2147483647 w 401"/>
                <a:gd name="T3" fmla="*/ 2147483647 h 293"/>
                <a:gd name="T4" fmla="*/ 2147483647 w 401"/>
                <a:gd name="T5" fmla="*/ 2147483647 h 293"/>
                <a:gd name="T6" fmla="*/ 2147483647 w 401"/>
                <a:gd name="T7" fmla="*/ 2147483647 h 293"/>
                <a:gd name="T8" fmla="*/ 2147483647 w 401"/>
                <a:gd name="T9" fmla="*/ 2147483647 h 293"/>
                <a:gd name="T10" fmla="*/ 2147483647 w 401"/>
                <a:gd name="T11" fmla="*/ 2147483647 h 293"/>
                <a:gd name="T12" fmla="*/ 2147483647 w 401"/>
                <a:gd name="T13" fmla="*/ 2147483647 h 293"/>
                <a:gd name="T14" fmla="*/ 2147483647 w 401"/>
                <a:gd name="T15" fmla="*/ 2147483647 h 293"/>
                <a:gd name="T16" fmla="*/ 2147483647 w 401"/>
                <a:gd name="T17" fmla="*/ 2147483647 h 293"/>
                <a:gd name="T18" fmla="*/ 2147483647 w 401"/>
                <a:gd name="T19" fmla="*/ 2147483647 h 293"/>
                <a:gd name="T20" fmla="*/ 2147483647 w 401"/>
                <a:gd name="T21" fmla="*/ 2147483647 h 293"/>
                <a:gd name="T22" fmla="*/ 2147483647 w 401"/>
                <a:gd name="T23" fmla="*/ 2147483647 h 293"/>
                <a:gd name="T24" fmla="*/ 2147483647 w 401"/>
                <a:gd name="T25" fmla="*/ 2147483647 h 293"/>
                <a:gd name="T26" fmla="*/ 2147483647 w 401"/>
                <a:gd name="T27" fmla="*/ 2147483647 h 293"/>
                <a:gd name="T28" fmla="*/ 2147483647 w 401"/>
                <a:gd name="T29" fmla="*/ 2147483647 h 293"/>
                <a:gd name="T30" fmla="*/ 2147483647 w 401"/>
                <a:gd name="T31" fmla="*/ 2147483647 h 293"/>
                <a:gd name="T32" fmla="*/ 2147483647 w 401"/>
                <a:gd name="T33" fmla="*/ 2147483647 h 293"/>
                <a:gd name="T34" fmla="*/ 2147483647 w 401"/>
                <a:gd name="T35" fmla="*/ 2147483647 h 293"/>
                <a:gd name="T36" fmla="*/ 2147483647 w 401"/>
                <a:gd name="T37" fmla="*/ 2147483647 h 293"/>
                <a:gd name="T38" fmla="*/ 2147483647 w 401"/>
                <a:gd name="T39" fmla="*/ 2147483647 h 293"/>
                <a:gd name="T40" fmla="*/ 2147483647 w 401"/>
                <a:gd name="T41" fmla="*/ 2147483647 h 293"/>
                <a:gd name="T42" fmla="*/ 2147483647 w 401"/>
                <a:gd name="T43" fmla="*/ 2147483647 h 293"/>
                <a:gd name="T44" fmla="*/ 2147483647 w 401"/>
                <a:gd name="T45" fmla="*/ 2147483647 h 293"/>
                <a:gd name="T46" fmla="*/ 2147483647 w 401"/>
                <a:gd name="T47" fmla="*/ 2147483647 h 293"/>
                <a:gd name="T48" fmla="*/ 2147483647 w 401"/>
                <a:gd name="T49" fmla="*/ 2147483647 h 293"/>
                <a:gd name="T50" fmla="*/ 2147483647 w 401"/>
                <a:gd name="T51" fmla="*/ 2147483647 h 293"/>
                <a:gd name="T52" fmla="*/ 2147483647 w 401"/>
                <a:gd name="T53" fmla="*/ 2147483647 h 293"/>
                <a:gd name="T54" fmla="*/ 2147483647 w 401"/>
                <a:gd name="T55" fmla="*/ 2147483647 h 293"/>
                <a:gd name="T56" fmla="*/ 2147483647 w 401"/>
                <a:gd name="T57" fmla="*/ 2147483647 h 293"/>
                <a:gd name="T58" fmla="*/ 2147483647 w 401"/>
                <a:gd name="T59" fmla="*/ 2147483647 h 293"/>
                <a:gd name="T60" fmla="*/ 2147483647 w 401"/>
                <a:gd name="T61" fmla="*/ 2147483647 h 293"/>
                <a:gd name="T62" fmla="*/ 2147483647 w 401"/>
                <a:gd name="T63" fmla="*/ 2147483647 h 293"/>
                <a:gd name="T64" fmla="*/ 2147483647 w 401"/>
                <a:gd name="T65" fmla="*/ 2147483647 h 293"/>
                <a:gd name="T66" fmla="*/ 2147483647 w 401"/>
                <a:gd name="T67" fmla="*/ 2147483647 h 293"/>
                <a:gd name="T68" fmla="*/ 2147483647 w 401"/>
                <a:gd name="T69" fmla="*/ 2147483647 h 293"/>
                <a:gd name="T70" fmla="*/ 2147483647 w 401"/>
                <a:gd name="T71" fmla="*/ 2147483647 h 293"/>
                <a:gd name="T72" fmla="*/ 2147483647 w 401"/>
                <a:gd name="T73" fmla="*/ 2147483647 h 293"/>
                <a:gd name="T74" fmla="*/ 2147483647 w 401"/>
                <a:gd name="T75" fmla="*/ 2147483647 h 293"/>
                <a:gd name="T76" fmla="*/ 2147483647 w 401"/>
                <a:gd name="T77" fmla="*/ 2147483647 h 293"/>
                <a:gd name="T78" fmla="*/ 2147483647 w 401"/>
                <a:gd name="T79" fmla="*/ 2147483647 h 293"/>
                <a:gd name="T80" fmla="*/ 2147483647 w 401"/>
                <a:gd name="T81" fmla="*/ 2147483647 h 293"/>
                <a:gd name="T82" fmla="*/ 2147483647 w 401"/>
                <a:gd name="T83" fmla="*/ 2147483647 h 293"/>
                <a:gd name="T84" fmla="*/ 2147483647 w 401"/>
                <a:gd name="T85" fmla="*/ 2147483647 h 293"/>
                <a:gd name="T86" fmla="*/ 2147483647 w 401"/>
                <a:gd name="T87" fmla="*/ 2147483647 h 293"/>
                <a:gd name="T88" fmla="*/ 2147483647 w 401"/>
                <a:gd name="T89" fmla="*/ 2147483647 h 293"/>
                <a:gd name="T90" fmla="*/ 2147483647 w 401"/>
                <a:gd name="T91" fmla="*/ 2147483647 h 293"/>
                <a:gd name="T92" fmla="*/ 2147483647 w 401"/>
                <a:gd name="T93" fmla="*/ 2147483647 h 293"/>
                <a:gd name="T94" fmla="*/ 2147483647 w 401"/>
                <a:gd name="T95" fmla="*/ 2147483647 h 293"/>
                <a:gd name="T96" fmla="*/ 2147483647 w 401"/>
                <a:gd name="T97" fmla="*/ 2147483647 h 293"/>
                <a:gd name="T98" fmla="*/ 2147483647 w 401"/>
                <a:gd name="T99" fmla="*/ 2147483647 h 293"/>
                <a:gd name="T100" fmla="*/ 2147483647 w 401"/>
                <a:gd name="T101" fmla="*/ 2147483647 h 293"/>
                <a:gd name="T102" fmla="*/ 2147483647 w 401"/>
                <a:gd name="T103" fmla="*/ 2147483647 h 293"/>
                <a:gd name="T104" fmla="*/ 2147483647 w 401"/>
                <a:gd name="T105" fmla="*/ 2147483647 h 293"/>
                <a:gd name="T106" fmla="*/ 2147483647 w 401"/>
                <a:gd name="T107" fmla="*/ 2147483647 h 293"/>
                <a:gd name="T108" fmla="*/ 2147483647 w 401"/>
                <a:gd name="T109" fmla="*/ 2147483647 h 293"/>
                <a:gd name="T110" fmla="*/ 2147483647 w 401"/>
                <a:gd name="T111" fmla="*/ 2147483647 h 293"/>
                <a:gd name="T112" fmla="*/ 2147483647 w 401"/>
                <a:gd name="T113" fmla="*/ 2147483647 h 293"/>
                <a:gd name="T114" fmla="*/ 2147483647 w 401"/>
                <a:gd name="T115" fmla="*/ 2147483647 h 293"/>
                <a:gd name="T116" fmla="*/ 2147483647 w 401"/>
                <a:gd name="T117" fmla="*/ 2147483647 h 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3"/>
                <a:gd name="T179" fmla="*/ 401 w 401"/>
                <a:gd name="T180" fmla="*/ 293 h 2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3">
                  <a:moveTo>
                    <a:pt x="399" y="100"/>
                  </a:moveTo>
                  <a:lnTo>
                    <a:pt x="400" y="103"/>
                  </a:lnTo>
                  <a:lnTo>
                    <a:pt x="399" y="101"/>
                  </a:lnTo>
                  <a:lnTo>
                    <a:pt x="395" y="98"/>
                  </a:lnTo>
                  <a:lnTo>
                    <a:pt x="393" y="95"/>
                  </a:lnTo>
                  <a:lnTo>
                    <a:pt x="392" y="96"/>
                  </a:lnTo>
                  <a:lnTo>
                    <a:pt x="391" y="95"/>
                  </a:lnTo>
                  <a:lnTo>
                    <a:pt x="390" y="94"/>
                  </a:lnTo>
                  <a:lnTo>
                    <a:pt x="387" y="92"/>
                  </a:lnTo>
                  <a:lnTo>
                    <a:pt x="387" y="91"/>
                  </a:lnTo>
                  <a:lnTo>
                    <a:pt x="388" y="90"/>
                  </a:lnTo>
                  <a:lnTo>
                    <a:pt x="388" y="89"/>
                  </a:lnTo>
                  <a:lnTo>
                    <a:pt x="391" y="87"/>
                  </a:lnTo>
                  <a:lnTo>
                    <a:pt x="392" y="86"/>
                  </a:lnTo>
                  <a:lnTo>
                    <a:pt x="391" y="84"/>
                  </a:lnTo>
                  <a:lnTo>
                    <a:pt x="390" y="83"/>
                  </a:lnTo>
                  <a:lnTo>
                    <a:pt x="388" y="81"/>
                  </a:lnTo>
                  <a:lnTo>
                    <a:pt x="385" y="78"/>
                  </a:lnTo>
                  <a:lnTo>
                    <a:pt x="385" y="77"/>
                  </a:lnTo>
                  <a:lnTo>
                    <a:pt x="387" y="73"/>
                  </a:lnTo>
                  <a:lnTo>
                    <a:pt x="387" y="71"/>
                  </a:lnTo>
                  <a:lnTo>
                    <a:pt x="384" y="68"/>
                  </a:lnTo>
                  <a:lnTo>
                    <a:pt x="382" y="67"/>
                  </a:lnTo>
                  <a:lnTo>
                    <a:pt x="382" y="66"/>
                  </a:lnTo>
                  <a:lnTo>
                    <a:pt x="383" y="65"/>
                  </a:lnTo>
                  <a:lnTo>
                    <a:pt x="382" y="65"/>
                  </a:lnTo>
                  <a:lnTo>
                    <a:pt x="379" y="67"/>
                  </a:lnTo>
                  <a:lnTo>
                    <a:pt x="377" y="68"/>
                  </a:lnTo>
                  <a:lnTo>
                    <a:pt x="373" y="68"/>
                  </a:lnTo>
                  <a:lnTo>
                    <a:pt x="371" y="70"/>
                  </a:lnTo>
                  <a:lnTo>
                    <a:pt x="371" y="71"/>
                  </a:lnTo>
                  <a:lnTo>
                    <a:pt x="372" y="71"/>
                  </a:lnTo>
                  <a:lnTo>
                    <a:pt x="371" y="72"/>
                  </a:lnTo>
                  <a:lnTo>
                    <a:pt x="371" y="74"/>
                  </a:lnTo>
                  <a:lnTo>
                    <a:pt x="370" y="72"/>
                  </a:lnTo>
                  <a:lnTo>
                    <a:pt x="369" y="71"/>
                  </a:lnTo>
                  <a:lnTo>
                    <a:pt x="369" y="67"/>
                  </a:lnTo>
                  <a:lnTo>
                    <a:pt x="369" y="68"/>
                  </a:lnTo>
                  <a:lnTo>
                    <a:pt x="369" y="65"/>
                  </a:lnTo>
                  <a:lnTo>
                    <a:pt x="368" y="65"/>
                  </a:lnTo>
                  <a:lnTo>
                    <a:pt x="366" y="65"/>
                  </a:lnTo>
                  <a:lnTo>
                    <a:pt x="366" y="64"/>
                  </a:lnTo>
                  <a:lnTo>
                    <a:pt x="365" y="64"/>
                  </a:lnTo>
                  <a:lnTo>
                    <a:pt x="365" y="63"/>
                  </a:lnTo>
                  <a:lnTo>
                    <a:pt x="364" y="62"/>
                  </a:lnTo>
                  <a:lnTo>
                    <a:pt x="362" y="59"/>
                  </a:lnTo>
                  <a:lnTo>
                    <a:pt x="361" y="58"/>
                  </a:lnTo>
                  <a:lnTo>
                    <a:pt x="360" y="59"/>
                  </a:lnTo>
                  <a:lnTo>
                    <a:pt x="358" y="59"/>
                  </a:lnTo>
                  <a:lnTo>
                    <a:pt x="358" y="58"/>
                  </a:lnTo>
                  <a:lnTo>
                    <a:pt x="357" y="58"/>
                  </a:lnTo>
                  <a:lnTo>
                    <a:pt x="357" y="57"/>
                  </a:lnTo>
                  <a:lnTo>
                    <a:pt x="355" y="59"/>
                  </a:lnTo>
                  <a:lnTo>
                    <a:pt x="352" y="59"/>
                  </a:lnTo>
                  <a:lnTo>
                    <a:pt x="352" y="58"/>
                  </a:lnTo>
                  <a:lnTo>
                    <a:pt x="351" y="59"/>
                  </a:lnTo>
                  <a:lnTo>
                    <a:pt x="351" y="58"/>
                  </a:lnTo>
                  <a:lnTo>
                    <a:pt x="350" y="58"/>
                  </a:lnTo>
                  <a:lnTo>
                    <a:pt x="350" y="56"/>
                  </a:lnTo>
                  <a:lnTo>
                    <a:pt x="349" y="56"/>
                  </a:lnTo>
                  <a:lnTo>
                    <a:pt x="350" y="54"/>
                  </a:lnTo>
                  <a:lnTo>
                    <a:pt x="351" y="54"/>
                  </a:lnTo>
                  <a:lnTo>
                    <a:pt x="351" y="52"/>
                  </a:lnTo>
                  <a:lnTo>
                    <a:pt x="351" y="51"/>
                  </a:lnTo>
                  <a:lnTo>
                    <a:pt x="353" y="49"/>
                  </a:lnTo>
                  <a:lnTo>
                    <a:pt x="351" y="47"/>
                  </a:lnTo>
                  <a:lnTo>
                    <a:pt x="351" y="48"/>
                  </a:lnTo>
                  <a:lnTo>
                    <a:pt x="350" y="46"/>
                  </a:lnTo>
                  <a:lnTo>
                    <a:pt x="350" y="43"/>
                  </a:lnTo>
                  <a:lnTo>
                    <a:pt x="349" y="42"/>
                  </a:lnTo>
                  <a:lnTo>
                    <a:pt x="348" y="43"/>
                  </a:lnTo>
                  <a:lnTo>
                    <a:pt x="345" y="43"/>
                  </a:lnTo>
                  <a:lnTo>
                    <a:pt x="345" y="44"/>
                  </a:lnTo>
                  <a:lnTo>
                    <a:pt x="344" y="44"/>
                  </a:lnTo>
                  <a:lnTo>
                    <a:pt x="343" y="47"/>
                  </a:lnTo>
                  <a:lnTo>
                    <a:pt x="343" y="49"/>
                  </a:lnTo>
                  <a:lnTo>
                    <a:pt x="340" y="52"/>
                  </a:lnTo>
                  <a:lnTo>
                    <a:pt x="339" y="52"/>
                  </a:lnTo>
                  <a:lnTo>
                    <a:pt x="339" y="48"/>
                  </a:lnTo>
                  <a:lnTo>
                    <a:pt x="339" y="47"/>
                  </a:lnTo>
                  <a:lnTo>
                    <a:pt x="338" y="49"/>
                  </a:lnTo>
                  <a:lnTo>
                    <a:pt x="337" y="48"/>
                  </a:lnTo>
                  <a:lnTo>
                    <a:pt x="336" y="49"/>
                  </a:lnTo>
                  <a:lnTo>
                    <a:pt x="335" y="47"/>
                  </a:lnTo>
                  <a:lnTo>
                    <a:pt x="334" y="47"/>
                  </a:lnTo>
                  <a:lnTo>
                    <a:pt x="334" y="50"/>
                  </a:lnTo>
                  <a:lnTo>
                    <a:pt x="334" y="47"/>
                  </a:lnTo>
                  <a:lnTo>
                    <a:pt x="333" y="47"/>
                  </a:lnTo>
                  <a:lnTo>
                    <a:pt x="331" y="49"/>
                  </a:lnTo>
                  <a:lnTo>
                    <a:pt x="329" y="49"/>
                  </a:lnTo>
                  <a:lnTo>
                    <a:pt x="328" y="47"/>
                  </a:lnTo>
                  <a:lnTo>
                    <a:pt x="327" y="48"/>
                  </a:lnTo>
                  <a:lnTo>
                    <a:pt x="328" y="49"/>
                  </a:lnTo>
                  <a:lnTo>
                    <a:pt x="327" y="51"/>
                  </a:lnTo>
                  <a:lnTo>
                    <a:pt x="325" y="51"/>
                  </a:lnTo>
                  <a:lnTo>
                    <a:pt x="325" y="52"/>
                  </a:lnTo>
                  <a:lnTo>
                    <a:pt x="325" y="53"/>
                  </a:lnTo>
                  <a:lnTo>
                    <a:pt x="323" y="54"/>
                  </a:lnTo>
                  <a:lnTo>
                    <a:pt x="321" y="56"/>
                  </a:lnTo>
                  <a:lnTo>
                    <a:pt x="323" y="57"/>
                  </a:lnTo>
                  <a:lnTo>
                    <a:pt x="323" y="58"/>
                  </a:lnTo>
                  <a:lnTo>
                    <a:pt x="321" y="58"/>
                  </a:lnTo>
                  <a:lnTo>
                    <a:pt x="321" y="57"/>
                  </a:lnTo>
                  <a:lnTo>
                    <a:pt x="320" y="57"/>
                  </a:lnTo>
                  <a:lnTo>
                    <a:pt x="319" y="54"/>
                  </a:lnTo>
                  <a:lnTo>
                    <a:pt x="320" y="53"/>
                  </a:lnTo>
                  <a:lnTo>
                    <a:pt x="320" y="51"/>
                  </a:lnTo>
                  <a:lnTo>
                    <a:pt x="321" y="51"/>
                  </a:lnTo>
                  <a:lnTo>
                    <a:pt x="321" y="47"/>
                  </a:lnTo>
                  <a:lnTo>
                    <a:pt x="323" y="47"/>
                  </a:lnTo>
                  <a:lnTo>
                    <a:pt x="323" y="45"/>
                  </a:lnTo>
                  <a:lnTo>
                    <a:pt x="327" y="48"/>
                  </a:lnTo>
                  <a:lnTo>
                    <a:pt x="327" y="47"/>
                  </a:lnTo>
                  <a:lnTo>
                    <a:pt x="330" y="47"/>
                  </a:lnTo>
                  <a:lnTo>
                    <a:pt x="329" y="45"/>
                  </a:lnTo>
                  <a:lnTo>
                    <a:pt x="331" y="44"/>
                  </a:lnTo>
                  <a:lnTo>
                    <a:pt x="331" y="42"/>
                  </a:lnTo>
                  <a:lnTo>
                    <a:pt x="330" y="41"/>
                  </a:lnTo>
                  <a:lnTo>
                    <a:pt x="332" y="42"/>
                  </a:lnTo>
                  <a:lnTo>
                    <a:pt x="333" y="44"/>
                  </a:lnTo>
                  <a:lnTo>
                    <a:pt x="333" y="43"/>
                  </a:lnTo>
                  <a:lnTo>
                    <a:pt x="334" y="43"/>
                  </a:lnTo>
                  <a:lnTo>
                    <a:pt x="334" y="42"/>
                  </a:lnTo>
                  <a:lnTo>
                    <a:pt x="336" y="45"/>
                  </a:lnTo>
                  <a:lnTo>
                    <a:pt x="338" y="44"/>
                  </a:lnTo>
                  <a:lnTo>
                    <a:pt x="339" y="45"/>
                  </a:lnTo>
                  <a:lnTo>
                    <a:pt x="339" y="44"/>
                  </a:lnTo>
                  <a:lnTo>
                    <a:pt x="341" y="43"/>
                  </a:lnTo>
                  <a:lnTo>
                    <a:pt x="342" y="44"/>
                  </a:lnTo>
                  <a:lnTo>
                    <a:pt x="344" y="43"/>
                  </a:lnTo>
                  <a:lnTo>
                    <a:pt x="345" y="41"/>
                  </a:lnTo>
                  <a:lnTo>
                    <a:pt x="344" y="42"/>
                  </a:lnTo>
                  <a:lnTo>
                    <a:pt x="343" y="41"/>
                  </a:lnTo>
                  <a:lnTo>
                    <a:pt x="337" y="42"/>
                  </a:lnTo>
                  <a:lnTo>
                    <a:pt x="331" y="41"/>
                  </a:lnTo>
                  <a:lnTo>
                    <a:pt x="327" y="41"/>
                  </a:lnTo>
                  <a:lnTo>
                    <a:pt x="327" y="39"/>
                  </a:lnTo>
                  <a:lnTo>
                    <a:pt x="326" y="39"/>
                  </a:lnTo>
                  <a:lnTo>
                    <a:pt x="322" y="45"/>
                  </a:lnTo>
                  <a:lnTo>
                    <a:pt x="321" y="47"/>
                  </a:lnTo>
                  <a:lnTo>
                    <a:pt x="318" y="53"/>
                  </a:lnTo>
                  <a:lnTo>
                    <a:pt x="316" y="56"/>
                  </a:lnTo>
                  <a:lnTo>
                    <a:pt x="315" y="57"/>
                  </a:lnTo>
                  <a:lnTo>
                    <a:pt x="311" y="59"/>
                  </a:lnTo>
                  <a:lnTo>
                    <a:pt x="310" y="59"/>
                  </a:lnTo>
                  <a:lnTo>
                    <a:pt x="309" y="61"/>
                  </a:lnTo>
                  <a:lnTo>
                    <a:pt x="309" y="63"/>
                  </a:lnTo>
                  <a:lnTo>
                    <a:pt x="307" y="65"/>
                  </a:lnTo>
                  <a:lnTo>
                    <a:pt x="306" y="65"/>
                  </a:lnTo>
                  <a:lnTo>
                    <a:pt x="307" y="65"/>
                  </a:lnTo>
                  <a:lnTo>
                    <a:pt x="308" y="65"/>
                  </a:lnTo>
                  <a:lnTo>
                    <a:pt x="308" y="66"/>
                  </a:lnTo>
                  <a:lnTo>
                    <a:pt x="305" y="67"/>
                  </a:lnTo>
                  <a:lnTo>
                    <a:pt x="306" y="71"/>
                  </a:lnTo>
                  <a:lnTo>
                    <a:pt x="308" y="71"/>
                  </a:lnTo>
                  <a:lnTo>
                    <a:pt x="308" y="72"/>
                  </a:lnTo>
                  <a:lnTo>
                    <a:pt x="307" y="72"/>
                  </a:lnTo>
                  <a:lnTo>
                    <a:pt x="305" y="71"/>
                  </a:lnTo>
                  <a:lnTo>
                    <a:pt x="305" y="70"/>
                  </a:lnTo>
                  <a:lnTo>
                    <a:pt x="305" y="68"/>
                  </a:lnTo>
                  <a:lnTo>
                    <a:pt x="305" y="67"/>
                  </a:lnTo>
                  <a:lnTo>
                    <a:pt x="305" y="65"/>
                  </a:lnTo>
                  <a:lnTo>
                    <a:pt x="303" y="65"/>
                  </a:lnTo>
                  <a:lnTo>
                    <a:pt x="302" y="65"/>
                  </a:lnTo>
                  <a:lnTo>
                    <a:pt x="296" y="67"/>
                  </a:lnTo>
                  <a:lnTo>
                    <a:pt x="292" y="68"/>
                  </a:lnTo>
                  <a:lnTo>
                    <a:pt x="290" y="67"/>
                  </a:lnTo>
                  <a:lnTo>
                    <a:pt x="286" y="67"/>
                  </a:lnTo>
                  <a:lnTo>
                    <a:pt x="283" y="71"/>
                  </a:lnTo>
                  <a:lnTo>
                    <a:pt x="280" y="72"/>
                  </a:lnTo>
                  <a:lnTo>
                    <a:pt x="279" y="73"/>
                  </a:lnTo>
                  <a:lnTo>
                    <a:pt x="280" y="76"/>
                  </a:lnTo>
                  <a:lnTo>
                    <a:pt x="283" y="71"/>
                  </a:lnTo>
                  <a:lnTo>
                    <a:pt x="284" y="72"/>
                  </a:lnTo>
                  <a:lnTo>
                    <a:pt x="284" y="74"/>
                  </a:lnTo>
                  <a:lnTo>
                    <a:pt x="282" y="75"/>
                  </a:lnTo>
                  <a:lnTo>
                    <a:pt x="282" y="76"/>
                  </a:lnTo>
                  <a:lnTo>
                    <a:pt x="280" y="78"/>
                  </a:lnTo>
                  <a:lnTo>
                    <a:pt x="279" y="77"/>
                  </a:lnTo>
                  <a:lnTo>
                    <a:pt x="279" y="78"/>
                  </a:lnTo>
                  <a:lnTo>
                    <a:pt x="280" y="78"/>
                  </a:lnTo>
                  <a:lnTo>
                    <a:pt x="279" y="81"/>
                  </a:lnTo>
                  <a:lnTo>
                    <a:pt x="279" y="82"/>
                  </a:lnTo>
                  <a:lnTo>
                    <a:pt x="278" y="83"/>
                  </a:lnTo>
                  <a:lnTo>
                    <a:pt x="279" y="83"/>
                  </a:lnTo>
                  <a:lnTo>
                    <a:pt x="278" y="83"/>
                  </a:lnTo>
                  <a:lnTo>
                    <a:pt x="278" y="87"/>
                  </a:lnTo>
                  <a:lnTo>
                    <a:pt x="278" y="88"/>
                  </a:lnTo>
                  <a:lnTo>
                    <a:pt x="276" y="89"/>
                  </a:lnTo>
                  <a:lnTo>
                    <a:pt x="275" y="89"/>
                  </a:lnTo>
                  <a:lnTo>
                    <a:pt x="274" y="89"/>
                  </a:lnTo>
                  <a:lnTo>
                    <a:pt x="274" y="87"/>
                  </a:lnTo>
                  <a:lnTo>
                    <a:pt x="274" y="86"/>
                  </a:lnTo>
                  <a:lnTo>
                    <a:pt x="271" y="86"/>
                  </a:lnTo>
                  <a:lnTo>
                    <a:pt x="270" y="83"/>
                  </a:lnTo>
                  <a:lnTo>
                    <a:pt x="268" y="85"/>
                  </a:lnTo>
                  <a:lnTo>
                    <a:pt x="266" y="84"/>
                  </a:lnTo>
                  <a:lnTo>
                    <a:pt x="266" y="82"/>
                  </a:lnTo>
                  <a:lnTo>
                    <a:pt x="263" y="81"/>
                  </a:lnTo>
                  <a:lnTo>
                    <a:pt x="262" y="78"/>
                  </a:lnTo>
                  <a:lnTo>
                    <a:pt x="261" y="79"/>
                  </a:lnTo>
                  <a:lnTo>
                    <a:pt x="257" y="79"/>
                  </a:lnTo>
                  <a:lnTo>
                    <a:pt x="254" y="81"/>
                  </a:lnTo>
                  <a:lnTo>
                    <a:pt x="252" y="82"/>
                  </a:lnTo>
                  <a:lnTo>
                    <a:pt x="251" y="82"/>
                  </a:lnTo>
                  <a:lnTo>
                    <a:pt x="250" y="83"/>
                  </a:lnTo>
                  <a:lnTo>
                    <a:pt x="249" y="85"/>
                  </a:lnTo>
                  <a:lnTo>
                    <a:pt x="253" y="87"/>
                  </a:lnTo>
                  <a:lnTo>
                    <a:pt x="252" y="88"/>
                  </a:lnTo>
                  <a:lnTo>
                    <a:pt x="250" y="89"/>
                  </a:lnTo>
                  <a:lnTo>
                    <a:pt x="249" y="87"/>
                  </a:lnTo>
                  <a:lnTo>
                    <a:pt x="248" y="89"/>
                  </a:lnTo>
                  <a:lnTo>
                    <a:pt x="246" y="90"/>
                  </a:lnTo>
                  <a:lnTo>
                    <a:pt x="244" y="94"/>
                  </a:lnTo>
                  <a:lnTo>
                    <a:pt x="244" y="93"/>
                  </a:lnTo>
                  <a:lnTo>
                    <a:pt x="246" y="89"/>
                  </a:lnTo>
                  <a:lnTo>
                    <a:pt x="244" y="89"/>
                  </a:lnTo>
                  <a:lnTo>
                    <a:pt x="244" y="88"/>
                  </a:lnTo>
                  <a:lnTo>
                    <a:pt x="245" y="88"/>
                  </a:lnTo>
                  <a:lnTo>
                    <a:pt x="246" y="87"/>
                  </a:lnTo>
                  <a:lnTo>
                    <a:pt x="249" y="82"/>
                  </a:lnTo>
                  <a:lnTo>
                    <a:pt x="249" y="80"/>
                  </a:lnTo>
                  <a:lnTo>
                    <a:pt x="249" y="79"/>
                  </a:lnTo>
                  <a:lnTo>
                    <a:pt x="247" y="80"/>
                  </a:lnTo>
                  <a:lnTo>
                    <a:pt x="245" y="80"/>
                  </a:lnTo>
                  <a:lnTo>
                    <a:pt x="244" y="80"/>
                  </a:lnTo>
                  <a:lnTo>
                    <a:pt x="243" y="77"/>
                  </a:lnTo>
                  <a:lnTo>
                    <a:pt x="243" y="75"/>
                  </a:lnTo>
                  <a:lnTo>
                    <a:pt x="244" y="73"/>
                  </a:lnTo>
                  <a:lnTo>
                    <a:pt x="245" y="71"/>
                  </a:lnTo>
                  <a:lnTo>
                    <a:pt x="245" y="72"/>
                  </a:lnTo>
                  <a:lnTo>
                    <a:pt x="248" y="73"/>
                  </a:lnTo>
                  <a:lnTo>
                    <a:pt x="252" y="68"/>
                  </a:lnTo>
                  <a:lnTo>
                    <a:pt x="257" y="65"/>
                  </a:lnTo>
                  <a:lnTo>
                    <a:pt x="257" y="63"/>
                  </a:lnTo>
                  <a:lnTo>
                    <a:pt x="259" y="63"/>
                  </a:lnTo>
                  <a:lnTo>
                    <a:pt x="258" y="54"/>
                  </a:lnTo>
                  <a:lnTo>
                    <a:pt x="257" y="50"/>
                  </a:lnTo>
                  <a:lnTo>
                    <a:pt x="261" y="47"/>
                  </a:lnTo>
                  <a:lnTo>
                    <a:pt x="260" y="45"/>
                  </a:lnTo>
                  <a:lnTo>
                    <a:pt x="263" y="45"/>
                  </a:lnTo>
                  <a:lnTo>
                    <a:pt x="262" y="44"/>
                  </a:lnTo>
                  <a:lnTo>
                    <a:pt x="264" y="44"/>
                  </a:lnTo>
                  <a:lnTo>
                    <a:pt x="269" y="46"/>
                  </a:lnTo>
                  <a:lnTo>
                    <a:pt x="265" y="37"/>
                  </a:lnTo>
                  <a:lnTo>
                    <a:pt x="261" y="35"/>
                  </a:lnTo>
                  <a:lnTo>
                    <a:pt x="257" y="35"/>
                  </a:lnTo>
                  <a:lnTo>
                    <a:pt x="256" y="36"/>
                  </a:lnTo>
                  <a:lnTo>
                    <a:pt x="255" y="39"/>
                  </a:lnTo>
                  <a:lnTo>
                    <a:pt x="255" y="41"/>
                  </a:lnTo>
                  <a:lnTo>
                    <a:pt x="256" y="41"/>
                  </a:lnTo>
                  <a:lnTo>
                    <a:pt x="257" y="41"/>
                  </a:lnTo>
                  <a:lnTo>
                    <a:pt x="258" y="42"/>
                  </a:lnTo>
                  <a:lnTo>
                    <a:pt x="259" y="45"/>
                  </a:lnTo>
                  <a:lnTo>
                    <a:pt x="259" y="46"/>
                  </a:lnTo>
                  <a:lnTo>
                    <a:pt x="259" y="47"/>
                  </a:lnTo>
                  <a:lnTo>
                    <a:pt x="257" y="47"/>
                  </a:lnTo>
                  <a:lnTo>
                    <a:pt x="255" y="48"/>
                  </a:lnTo>
                  <a:lnTo>
                    <a:pt x="252" y="47"/>
                  </a:lnTo>
                  <a:lnTo>
                    <a:pt x="244" y="52"/>
                  </a:lnTo>
                  <a:lnTo>
                    <a:pt x="240" y="53"/>
                  </a:lnTo>
                  <a:lnTo>
                    <a:pt x="239" y="53"/>
                  </a:lnTo>
                  <a:lnTo>
                    <a:pt x="236" y="48"/>
                  </a:lnTo>
                  <a:lnTo>
                    <a:pt x="226" y="44"/>
                  </a:lnTo>
                  <a:lnTo>
                    <a:pt x="225" y="42"/>
                  </a:lnTo>
                  <a:lnTo>
                    <a:pt x="221" y="41"/>
                  </a:lnTo>
                  <a:lnTo>
                    <a:pt x="220" y="41"/>
                  </a:lnTo>
                  <a:lnTo>
                    <a:pt x="220" y="43"/>
                  </a:lnTo>
                  <a:lnTo>
                    <a:pt x="218" y="44"/>
                  </a:lnTo>
                  <a:lnTo>
                    <a:pt x="214" y="48"/>
                  </a:lnTo>
                  <a:lnTo>
                    <a:pt x="214" y="50"/>
                  </a:lnTo>
                  <a:lnTo>
                    <a:pt x="214" y="52"/>
                  </a:lnTo>
                  <a:lnTo>
                    <a:pt x="213" y="49"/>
                  </a:lnTo>
                  <a:lnTo>
                    <a:pt x="214" y="47"/>
                  </a:lnTo>
                  <a:lnTo>
                    <a:pt x="215" y="47"/>
                  </a:lnTo>
                  <a:lnTo>
                    <a:pt x="215" y="45"/>
                  </a:lnTo>
                  <a:lnTo>
                    <a:pt x="214" y="43"/>
                  </a:lnTo>
                  <a:lnTo>
                    <a:pt x="214" y="42"/>
                  </a:lnTo>
                  <a:lnTo>
                    <a:pt x="216" y="41"/>
                  </a:lnTo>
                  <a:lnTo>
                    <a:pt x="215" y="41"/>
                  </a:lnTo>
                  <a:lnTo>
                    <a:pt x="214" y="39"/>
                  </a:lnTo>
                  <a:lnTo>
                    <a:pt x="212" y="38"/>
                  </a:lnTo>
                  <a:lnTo>
                    <a:pt x="204" y="39"/>
                  </a:lnTo>
                  <a:lnTo>
                    <a:pt x="203" y="40"/>
                  </a:lnTo>
                  <a:lnTo>
                    <a:pt x="201" y="41"/>
                  </a:lnTo>
                  <a:lnTo>
                    <a:pt x="200" y="40"/>
                  </a:lnTo>
                  <a:lnTo>
                    <a:pt x="200" y="38"/>
                  </a:lnTo>
                  <a:lnTo>
                    <a:pt x="202" y="38"/>
                  </a:lnTo>
                  <a:lnTo>
                    <a:pt x="206" y="36"/>
                  </a:lnTo>
                  <a:lnTo>
                    <a:pt x="207" y="35"/>
                  </a:lnTo>
                  <a:lnTo>
                    <a:pt x="208" y="33"/>
                  </a:lnTo>
                  <a:lnTo>
                    <a:pt x="208" y="25"/>
                  </a:lnTo>
                  <a:lnTo>
                    <a:pt x="209" y="23"/>
                  </a:lnTo>
                  <a:lnTo>
                    <a:pt x="205" y="21"/>
                  </a:lnTo>
                  <a:lnTo>
                    <a:pt x="206" y="20"/>
                  </a:lnTo>
                  <a:lnTo>
                    <a:pt x="209" y="20"/>
                  </a:lnTo>
                  <a:lnTo>
                    <a:pt x="207" y="17"/>
                  </a:lnTo>
                  <a:lnTo>
                    <a:pt x="207" y="14"/>
                  </a:lnTo>
                  <a:lnTo>
                    <a:pt x="206" y="12"/>
                  </a:lnTo>
                  <a:lnTo>
                    <a:pt x="203" y="11"/>
                  </a:lnTo>
                  <a:lnTo>
                    <a:pt x="202" y="13"/>
                  </a:lnTo>
                  <a:lnTo>
                    <a:pt x="202" y="14"/>
                  </a:lnTo>
                  <a:lnTo>
                    <a:pt x="200" y="13"/>
                  </a:lnTo>
                  <a:lnTo>
                    <a:pt x="199" y="10"/>
                  </a:lnTo>
                  <a:lnTo>
                    <a:pt x="193" y="7"/>
                  </a:lnTo>
                  <a:lnTo>
                    <a:pt x="190" y="6"/>
                  </a:lnTo>
                  <a:lnTo>
                    <a:pt x="191" y="4"/>
                  </a:lnTo>
                  <a:lnTo>
                    <a:pt x="189" y="4"/>
                  </a:lnTo>
                  <a:lnTo>
                    <a:pt x="184" y="8"/>
                  </a:lnTo>
                  <a:lnTo>
                    <a:pt x="181" y="8"/>
                  </a:lnTo>
                  <a:lnTo>
                    <a:pt x="179" y="6"/>
                  </a:lnTo>
                  <a:lnTo>
                    <a:pt x="175" y="9"/>
                  </a:lnTo>
                  <a:lnTo>
                    <a:pt x="172" y="8"/>
                  </a:lnTo>
                  <a:lnTo>
                    <a:pt x="172" y="5"/>
                  </a:lnTo>
                  <a:lnTo>
                    <a:pt x="168" y="4"/>
                  </a:lnTo>
                  <a:lnTo>
                    <a:pt x="167" y="4"/>
                  </a:lnTo>
                  <a:lnTo>
                    <a:pt x="161" y="5"/>
                  </a:lnTo>
                  <a:lnTo>
                    <a:pt x="161" y="3"/>
                  </a:lnTo>
                  <a:lnTo>
                    <a:pt x="157" y="1"/>
                  </a:lnTo>
                  <a:lnTo>
                    <a:pt x="155" y="1"/>
                  </a:lnTo>
                  <a:lnTo>
                    <a:pt x="154" y="2"/>
                  </a:lnTo>
                  <a:lnTo>
                    <a:pt x="152" y="1"/>
                  </a:lnTo>
                  <a:lnTo>
                    <a:pt x="149" y="2"/>
                  </a:lnTo>
                  <a:lnTo>
                    <a:pt x="147" y="2"/>
                  </a:lnTo>
                  <a:lnTo>
                    <a:pt x="145" y="0"/>
                  </a:lnTo>
                  <a:lnTo>
                    <a:pt x="143" y="3"/>
                  </a:lnTo>
                  <a:lnTo>
                    <a:pt x="143" y="9"/>
                  </a:lnTo>
                  <a:lnTo>
                    <a:pt x="146" y="10"/>
                  </a:lnTo>
                  <a:lnTo>
                    <a:pt x="147" y="11"/>
                  </a:lnTo>
                  <a:lnTo>
                    <a:pt x="148" y="15"/>
                  </a:lnTo>
                  <a:lnTo>
                    <a:pt x="147" y="16"/>
                  </a:lnTo>
                  <a:lnTo>
                    <a:pt x="147" y="17"/>
                  </a:lnTo>
                  <a:lnTo>
                    <a:pt x="149" y="17"/>
                  </a:lnTo>
                  <a:lnTo>
                    <a:pt x="150" y="22"/>
                  </a:lnTo>
                  <a:lnTo>
                    <a:pt x="153" y="23"/>
                  </a:lnTo>
                  <a:lnTo>
                    <a:pt x="153" y="26"/>
                  </a:lnTo>
                  <a:lnTo>
                    <a:pt x="151" y="27"/>
                  </a:lnTo>
                  <a:lnTo>
                    <a:pt x="152" y="27"/>
                  </a:lnTo>
                  <a:lnTo>
                    <a:pt x="155" y="26"/>
                  </a:lnTo>
                  <a:lnTo>
                    <a:pt x="157" y="31"/>
                  </a:lnTo>
                  <a:lnTo>
                    <a:pt x="159" y="32"/>
                  </a:lnTo>
                  <a:lnTo>
                    <a:pt x="160" y="37"/>
                  </a:lnTo>
                  <a:lnTo>
                    <a:pt x="160" y="41"/>
                  </a:lnTo>
                  <a:lnTo>
                    <a:pt x="159" y="41"/>
                  </a:lnTo>
                  <a:lnTo>
                    <a:pt x="158" y="40"/>
                  </a:lnTo>
                  <a:lnTo>
                    <a:pt x="155" y="42"/>
                  </a:lnTo>
                  <a:lnTo>
                    <a:pt x="154" y="42"/>
                  </a:lnTo>
                  <a:lnTo>
                    <a:pt x="152" y="41"/>
                  </a:lnTo>
                  <a:lnTo>
                    <a:pt x="145" y="43"/>
                  </a:lnTo>
                  <a:lnTo>
                    <a:pt x="144" y="42"/>
                  </a:lnTo>
                  <a:lnTo>
                    <a:pt x="142" y="46"/>
                  </a:lnTo>
                  <a:lnTo>
                    <a:pt x="143" y="47"/>
                  </a:lnTo>
                  <a:lnTo>
                    <a:pt x="143" y="46"/>
                  </a:lnTo>
                  <a:lnTo>
                    <a:pt x="143" y="45"/>
                  </a:lnTo>
                  <a:lnTo>
                    <a:pt x="144" y="46"/>
                  </a:lnTo>
                  <a:lnTo>
                    <a:pt x="143" y="48"/>
                  </a:lnTo>
                  <a:lnTo>
                    <a:pt x="141" y="48"/>
                  </a:lnTo>
                  <a:lnTo>
                    <a:pt x="140" y="51"/>
                  </a:lnTo>
                  <a:lnTo>
                    <a:pt x="143" y="53"/>
                  </a:lnTo>
                  <a:lnTo>
                    <a:pt x="144" y="55"/>
                  </a:lnTo>
                  <a:lnTo>
                    <a:pt x="144" y="54"/>
                  </a:lnTo>
                  <a:lnTo>
                    <a:pt x="147" y="53"/>
                  </a:lnTo>
                  <a:lnTo>
                    <a:pt x="149" y="54"/>
                  </a:lnTo>
                  <a:lnTo>
                    <a:pt x="151" y="53"/>
                  </a:lnTo>
                  <a:lnTo>
                    <a:pt x="153" y="55"/>
                  </a:lnTo>
                  <a:lnTo>
                    <a:pt x="152" y="59"/>
                  </a:lnTo>
                  <a:lnTo>
                    <a:pt x="149" y="63"/>
                  </a:lnTo>
                  <a:lnTo>
                    <a:pt x="150" y="65"/>
                  </a:lnTo>
                  <a:lnTo>
                    <a:pt x="152" y="67"/>
                  </a:lnTo>
                  <a:lnTo>
                    <a:pt x="154" y="67"/>
                  </a:lnTo>
                  <a:lnTo>
                    <a:pt x="157" y="68"/>
                  </a:lnTo>
                  <a:lnTo>
                    <a:pt x="159" y="70"/>
                  </a:lnTo>
                  <a:lnTo>
                    <a:pt x="159" y="72"/>
                  </a:lnTo>
                  <a:lnTo>
                    <a:pt x="159" y="74"/>
                  </a:lnTo>
                  <a:lnTo>
                    <a:pt x="157" y="76"/>
                  </a:lnTo>
                  <a:lnTo>
                    <a:pt x="154" y="74"/>
                  </a:lnTo>
                  <a:lnTo>
                    <a:pt x="151" y="74"/>
                  </a:lnTo>
                  <a:lnTo>
                    <a:pt x="151" y="76"/>
                  </a:lnTo>
                  <a:lnTo>
                    <a:pt x="153" y="78"/>
                  </a:lnTo>
                  <a:lnTo>
                    <a:pt x="155" y="85"/>
                  </a:lnTo>
                  <a:lnTo>
                    <a:pt x="157" y="87"/>
                  </a:lnTo>
                  <a:lnTo>
                    <a:pt x="159" y="86"/>
                  </a:lnTo>
                  <a:lnTo>
                    <a:pt x="162" y="87"/>
                  </a:lnTo>
                  <a:lnTo>
                    <a:pt x="168" y="88"/>
                  </a:lnTo>
                  <a:lnTo>
                    <a:pt x="171" y="89"/>
                  </a:lnTo>
                  <a:lnTo>
                    <a:pt x="173" y="91"/>
                  </a:lnTo>
                  <a:lnTo>
                    <a:pt x="174" y="93"/>
                  </a:lnTo>
                  <a:lnTo>
                    <a:pt x="177" y="95"/>
                  </a:lnTo>
                  <a:lnTo>
                    <a:pt x="178" y="98"/>
                  </a:lnTo>
                  <a:lnTo>
                    <a:pt x="178" y="99"/>
                  </a:lnTo>
                  <a:lnTo>
                    <a:pt x="178" y="101"/>
                  </a:lnTo>
                  <a:lnTo>
                    <a:pt x="179" y="102"/>
                  </a:lnTo>
                  <a:lnTo>
                    <a:pt x="182" y="105"/>
                  </a:lnTo>
                  <a:lnTo>
                    <a:pt x="184" y="107"/>
                  </a:lnTo>
                  <a:lnTo>
                    <a:pt x="184" y="110"/>
                  </a:lnTo>
                  <a:lnTo>
                    <a:pt x="185" y="112"/>
                  </a:lnTo>
                  <a:lnTo>
                    <a:pt x="191" y="117"/>
                  </a:lnTo>
                  <a:lnTo>
                    <a:pt x="193" y="117"/>
                  </a:lnTo>
                  <a:lnTo>
                    <a:pt x="197" y="118"/>
                  </a:lnTo>
                  <a:lnTo>
                    <a:pt x="198" y="118"/>
                  </a:lnTo>
                  <a:lnTo>
                    <a:pt x="196" y="119"/>
                  </a:lnTo>
                  <a:lnTo>
                    <a:pt x="193" y="118"/>
                  </a:lnTo>
                  <a:lnTo>
                    <a:pt x="192" y="119"/>
                  </a:lnTo>
                  <a:lnTo>
                    <a:pt x="186" y="115"/>
                  </a:lnTo>
                  <a:lnTo>
                    <a:pt x="183" y="112"/>
                  </a:lnTo>
                  <a:lnTo>
                    <a:pt x="182" y="109"/>
                  </a:lnTo>
                  <a:lnTo>
                    <a:pt x="180" y="106"/>
                  </a:lnTo>
                  <a:lnTo>
                    <a:pt x="177" y="103"/>
                  </a:lnTo>
                  <a:lnTo>
                    <a:pt x="174" y="98"/>
                  </a:lnTo>
                  <a:lnTo>
                    <a:pt x="174" y="96"/>
                  </a:lnTo>
                  <a:lnTo>
                    <a:pt x="173" y="93"/>
                  </a:lnTo>
                  <a:lnTo>
                    <a:pt x="171" y="91"/>
                  </a:lnTo>
                  <a:lnTo>
                    <a:pt x="167" y="91"/>
                  </a:lnTo>
                  <a:lnTo>
                    <a:pt x="162" y="90"/>
                  </a:lnTo>
                  <a:lnTo>
                    <a:pt x="161" y="90"/>
                  </a:lnTo>
                  <a:lnTo>
                    <a:pt x="159" y="91"/>
                  </a:lnTo>
                  <a:lnTo>
                    <a:pt x="156" y="91"/>
                  </a:lnTo>
                  <a:lnTo>
                    <a:pt x="152" y="93"/>
                  </a:lnTo>
                  <a:lnTo>
                    <a:pt x="148" y="93"/>
                  </a:lnTo>
                  <a:lnTo>
                    <a:pt x="143" y="87"/>
                  </a:lnTo>
                  <a:lnTo>
                    <a:pt x="142" y="87"/>
                  </a:lnTo>
                  <a:lnTo>
                    <a:pt x="139" y="89"/>
                  </a:lnTo>
                  <a:lnTo>
                    <a:pt x="137" y="89"/>
                  </a:lnTo>
                  <a:lnTo>
                    <a:pt x="135" y="100"/>
                  </a:lnTo>
                  <a:lnTo>
                    <a:pt x="132" y="103"/>
                  </a:lnTo>
                  <a:lnTo>
                    <a:pt x="132" y="106"/>
                  </a:lnTo>
                  <a:lnTo>
                    <a:pt x="133" y="108"/>
                  </a:lnTo>
                  <a:lnTo>
                    <a:pt x="134" y="112"/>
                  </a:lnTo>
                  <a:lnTo>
                    <a:pt x="135" y="113"/>
                  </a:lnTo>
                  <a:lnTo>
                    <a:pt x="135" y="115"/>
                  </a:lnTo>
                  <a:lnTo>
                    <a:pt x="137" y="118"/>
                  </a:lnTo>
                  <a:lnTo>
                    <a:pt x="135" y="118"/>
                  </a:lnTo>
                  <a:lnTo>
                    <a:pt x="135" y="117"/>
                  </a:lnTo>
                  <a:lnTo>
                    <a:pt x="127" y="112"/>
                  </a:lnTo>
                  <a:lnTo>
                    <a:pt x="125" y="110"/>
                  </a:lnTo>
                  <a:lnTo>
                    <a:pt x="124" y="110"/>
                  </a:lnTo>
                  <a:lnTo>
                    <a:pt x="121" y="112"/>
                  </a:lnTo>
                  <a:lnTo>
                    <a:pt x="119" y="117"/>
                  </a:lnTo>
                  <a:lnTo>
                    <a:pt x="120" y="118"/>
                  </a:lnTo>
                  <a:lnTo>
                    <a:pt x="124" y="117"/>
                  </a:lnTo>
                  <a:lnTo>
                    <a:pt x="125" y="118"/>
                  </a:lnTo>
                  <a:lnTo>
                    <a:pt x="125" y="122"/>
                  </a:lnTo>
                  <a:lnTo>
                    <a:pt x="123" y="125"/>
                  </a:lnTo>
                  <a:lnTo>
                    <a:pt x="120" y="128"/>
                  </a:lnTo>
                  <a:lnTo>
                    <a:pt x="119" y="127"/>
                  </a:lnTo>
                  <a:lnTo>
                    <a:pt x="116" y="123"/>
                  </a:lnTo>
                  <a:lnTo>
                    <a:pt x="113" y="124"/>
                  </a:lnTo>
                  <a:lnTo>
                    <a:pt x="112" y="121"/>
                  </a:lnTo>
                  <a:lnTo>
                    <a:pt x="112" y="118"/>
                  </a:lnTo>
                  <a:lnTo>
                    <a:pt x="114" y="118"/>
                  </a:lnTo>
                  <a:lnTo>
                    <a:pt x="118" y="117"/>
                  </a:lnTo>
                  <a:lnTo>
                    <a:pt x="118" y="115"/>
                  </a:lnTo>
                  <a:lnTo>
                    <a:pt x="117" y="115"/>
                  </a:lnTo>
                  <a:lnTo>
                    <a:pt x="117" y="112"/>
                  </a:lnTo>
                  <a:lnTo>
                    <a:pt x="113" y="106"/>
                  </a:lnTo>
                  <a:lnTo>
                    <a:pt x="112" y="107"/>
                  </a:lnTo>
                  <a:lnTo>
                    <a:pt x="111" y="102"/>
                  </a:lnTo>
                  <a:lnTo>
                    <a:pt x="112" y="101"/>
                  </a:lnTo>
                  <a:lnTo>
                    <a:pt x="107" y="100"/>
                  </a:lnTo>
                  <a:lnTo>
                    <a:pt x="101" y="100"/>
                  </a:lnTo>
                  <a:lnTo>
                    <a:pt x="99" y="101"/>
                  </a:lnTo>
                  <a:lnTo>
                    <a:pt x="95" y="101"/>
                  </a:lnTo>
                  <a:lnTo>
                    <a:pt x="88" y="103"/>
                  </a:lnTo>
                  <a:lnTo>
                    <a:pt x="85" y="103"/>
                  </a:lnTo>
                  <a:lnTo>
                    <a:pt x="84" y="101"/>
                  </a:lnTo>
                  <a:lnTo>
                    <a:pt x="79" y="101"/>
                  </a:lnTo>
                  <a:lnTo>
                    <a:pt x="73" y="102"/>
                  </a:lnTo>
                  <a:lnTo>
                    <a:pt x="71" y="105"/>
                  </a:lnTo>
                  <a:lnTo>
                    <a:pt x="66" y="111"/>
                  </a:lnTo>
                  <a:lnTo>
                    <a:pt x="66" y="112"/>
                  </a:lnTo>
                  <a:lnTo>
                    <a:pt x="69" y="114"/>
                  </a:lnTo>
                  <a:lnTo>
                    <a:pt x="66" y="116"/>
                  </a:lnTo>
                  <a:lnTo>
                    <a:pt x="65" y="114"/>
                  </a:lnTo>
                  <a:lnTo>
                    <a:pt x="63" y="116"/>
                  </a:lnTo>
                  <a:lnTo>
                    <a:pt x="60" y="127"/>
                  </a:lnTo>
                  <a:lnTo>
                    <a:pt x="60" y="129"/>
                  </a:lnTo>
                  <a:lnTo>
                    <a:pt x="61" y="130"/>
                  </a:lnTo>
                  <a:lnTo>
                    <a:pt x="66" y="130"/>
                  </a:lnTo>
                  <a:lnTo>
                    <a:pt x="69" y="131"/>
                  </a:lnTo>
                  <a:lnTo>
                    <a:pt x="75" y="132"/>
                  </a:lnTo>
                  <a:lnTo>
                    <a:pt x="76" y="133"/>
                  </a:lnTo>
                  <a:lnTo>
                    <a:pt x="72" y="132"/>
                  </a:lnTo>
                  <a:lnTo>
                    <a:pt x="72" y="134"/>
                  </a:lnTo>
                  <a:lnTo>
                    <a:pt x="72" y="137"/>
                  </a:lnTo>
                  <a:lnTo>
                    <a:pt x="68" y="136"/>
                  </a:lnTo>
                  <a:lnTo>
                    <a:pt x="69" y="141"/>
                  </a:lnTo>
                  <a:lnTo>
                    <a:pt x="69" y="142"/>
                  </a:lnTo>
                  <a:lnTo>
                    <a:pt x="70" y="144"/>
                  </a:lnTo>
                  <a:lnTo>
                    <a:pt x="68" y="143"/>
                  </a:lnTo>
                  <a:lnTo>
                    <a:pt x="67" y="144"/>
                  </a:lnTo>
                  <a:lnTo>
                    <a:pt x="67" y="146"/>
                  </a:lnTo>
                  <a:lnTo>
                    <a:pt x="67" y="147"/>
                  </a:lnTo>
                  <a:lnTo>
                    <a:pt x="68" y="148"/>
                  </a:lnTo>
                  <a:lnTo>
                    <a:pt x="67" y="151"/>
                  </a:lnTo>
                  <a:lnTo>
                    <a:pt x="68" y="158"/>
                  </a:lnTo>
                  <a:lnTo>
                    <a:pt x="68" y="159"/>
                  </a:lnTo>
                  <a:lnTo>
                    <a:pt x="66" y="163"/>
                  </a:lnTo>
                  <a:lnTo>
                    <a:pt x="61" y="171"/>
                  </a:lnTo>
                  <a:lnTo>
                    <a:pt x="61" y="172"/>
                  </a:lnTo>
                  <a:lnTo>
                    <a:pt x="60" y="174"/>
                  </a:lnTo>
                  <a:lnTo>
                    <a:pt x="60" y="187"/>
                  </a:lnTo>
                  <a:lnTo>
                    <a:pt x="59" y="190"/>
                  </a:lnTo>
                  <a:lnTo>
                    <a:pt x="55" y="188"/>
                  </a:lnTo>
                  <a:lnTo>
                    <a:pt x="54" y="188"/>
                  </a:lnTo>
                  <a:lnTo>
                    <a:pt x="51" y="187"/>
                  </a:lnTo>
                  <a:lnTo>
                    <a:pt x="44" y="188"/>
                  </a:lnTo>
                  <a:lnTo>
                    <a:pt x="42" y="189"/>
                  </a:lnTo>
                  <a:lnTo>
                    <a:pt x="42" y="190"/>
                  </a:lnTo>
                  <a:lnTo>
                    <a:pt x="42" y="192"/>
                  </a:lnTo>
                  <a:lnTo>
                    <a:pt x="44" y="194"/>
                  </a:lnTo>
                  <a:lnTo>
                    <a:pt x="44" y="195"/>
                  </a:lnTo>
                  <a:lnTo>
                    <a:pt x="43" y="194"/>
                  </a:lnTo>
                  <a:lnTo>
                    <a:pt x="42" y="195"/>
                  </a:lnTo>
                  <a:lnTo>
                    <a:pt x="41" y="195"/>
                  </a:lnTo>
                  <a:lnTo>
                    <a:pt x="42" y="197"/>
                  </a:lnTo>
                  <a:lnTo>
                    <a:pt x="42" y="200"/>
                  </a:lnTo>
                  <a:lnTo>
                    <a:pt x="44" y="202"/>
                  </a:lnTo>
                  <a:lnTo>
                    <a:pt x="48" y="202"/>
                  </a:lnTo>
                  <a:lnTo>
                    <a:pt x="53" y="205"/>
                  </a:lnTo>
                  <a:lnTo>
                    <a:pt x="54" y="204"/>
                  </a:lnTo>
                  <a:lnTo>
                    <a:pt x="55" y="202"/>
                  </a:lnTo>
                  <a:lnTo>
                    <a:pt x="56" y="203"/>
                  </a:lnTo>
                  <a:lnTo>
                    <a:pt x="56" y="206"/>
                  </a:lnTo>
                  <a:lnTo>
                    <a:pt x="57" y="208"/>
                  </a:lnTo>
                  <a:lnTo>
                    <a:pt x="58" y="208"/>
                  </a:lnTo>
                  <a:lnTo>
                    <a:pt x="59" y="213"/>
                  </a:lnTo>
                  <a:lnTo>
                    <a:pt x="56" y="219"/>
                  </a:lnTo>
                  <a:lnTo>
                    <a:pt x="58" y="222"/>
                  </a:lnTo>
                  <a:lnTo>
                    <a:pt x="56" y="224"/>
                  </a:lnTo>
                  <a:lnTo>
                    <a:pt x="54" y="224"/>
                  </a:lnTo>
                  <a:lnTo>
                    <a:pt x="52" y="228"/>
                  </a:lnTo>
                  <a:lnTo>
                    <a:pt x="51" y="228"/>
                  </a:lnTo>
                  <a:lnTo>
                    <a:pt x="49" y="230"/>
                  </a:lnTo>
                  <a:lnTo>
                    <a:pt x="48" y="232"/>
                  </a:lnTo>
                  <a:lnTo>
                    <a:pt x="47" y="232"/>
                  </a:lnTo>
                  <a:lnTo>
                    <a:pt x="42" y="232"/>
                  </a:lnTo>
                  <a:lnTo>
                    <a:pt x="42" y="234"/>
                  </a:lnTo>
                  <a:lnTo>
                    <a:pt x="42" y="236"/>
                  </a:lnTo>
                  <a:lnTo>
                    <a:pt x="39" y="237"/>
                  </a:lnTo>
                  <a:lnTo>
                    <a:pt x="39" y="239"/>
                  </a:lnTo>
                  <a:lnTo>
                    <a:pt x="40" y="239"/>
                  </a:lnTo>
                  <a:lnTo>
                    <a:pt x="45" y="243"/>
                  </a:lnTo>
                  <a:lnTo>
                    <a:pt x="45" y="246"/>
                  </a:lnTo>
                  <a:lnTo>
                    <a:pt x="44" y="246"/>
                  </a:lnTo>
                  <a:lnTo>
                    <a:pt x="43" y="249"/>
                  </a:lnTo>
                  <a:lnTo>
                    <a:pt x="42" y="249"/>
                  </a:lnTo>
                  <a:lnTo>
                    <a:pt x="40" y="251"/>
                  </a:lnTo>
                  <a:lnTo>
                    <a:pt x="38" y="249"/>
                  </a:lnTo>
                  <a:lnTo>
                    <a:pt x="37" y="249"/>
                  </a:lnTo>
                  <a:lnTo>
                    <a:pt x="36" y="250"/>
                  </a:lnTo>
                  <a:lnTo>
                    <a:pt x="33" y="251"/>
                  </a:lnTo>
                  <a:lnTo>
                    <a:pt x="31" y="252"/>
                  </a:lnTo>
                  <a:lnTo>
                    <a:pt x="29" y="254"/>
                  </a:lnTo>
                  <a:lnTo>
                    <a:pt x="27" y="254"/>
                  </a:lnTo>
                  <a:lnTo>
                    <a:pt x="26" y="253"/>
                  </a:lnTo>
                  <a:lnTo>
                    <a:pt x="25" y="254"/>
                  </a:lnTo>
                  <a:lnTo>
                    <a:pt x="24" y="252"/>
                  </a:lnTo>
                  <a:lnTo>
                    <a:pt x="24" y="256"/>
                  </a:lnTo>
                  <a:lnTo>
                    <a:pt x="22" y="255"/>
                  </a:lnTo>
                  <a:lnTo>
                    <a:pt x="21" y="254"/>
                  </a:lnTo>
                  <a:lnTo>
                    <a:pt x="18" y="254"/>
                  </a:lnTo>
                  <a:lnTo>
                    <a:pt x="18" y="252"/>
                  </a:lnTo>
                  <a:lnTo>
                    <a:pt x="16" y="252"/>
                  </a:lnTo>
                  <a:lnTo>
                    <a:pt x="14" y="251"/>
                  </a:lnTo>
                  <a:lnTo>
                    <a:pt x="12" y="249"/>
                  </a:lnTo>
                  <a:lnTo>
                    <a:pt x="10" y="249"/>
                  </a:lnTo>
                  <a:lnTo>
                    <a:pt x="12" y="252"/>
                  </a:lnTo>
                  <a:lnTo>
                    <a:pt x="12" y="254"/>
                  </a:lnTo>
                  <a:lnTo>
                    <a:pt x="9" y="253"/>
                  </a:lnTo>
                  <a:lnTo>
                    <a:pt x="6" y="252"/>
                  </a:lnTo>
                  <a:lnTo>
                    <a:pt x="6" y="253"/>
                  </a:lnTo>
                  <a:lnTo>
                    <a:pt x="4" y="254"/>
                  </a:lnTo>
                  <a:lnTo>
                    <a:pt x="1" y="255"/>
                  </a:lnTo>
                  <a:lnTo>
                    <a:pt x="2" y="256"/>
                  </a:lnTo>
                  <a:lnTo>
                    <a:pt x="2" y="261"/>
                  </a:lnTo>
                  <a:lnTo>
                    <a:pt x="0" y="261"/>
                  </a:lnTo>
                  <a:lnTo>
                    <a:pt x="3" y="262"/>
                  </a:lnTo>
                  <a:lnTo>
                    <a:pt x="5" y="264"/>
                  </a:lnTo>
                  <a:lnTo>
                    <a:pt x="5" y="267"/>
                  </a:lnTo>
                  <a:lnTo>
                    <a:pt x="8" y="269"/>
                  </a:lnTo>
                  <a:lnTo>
                    <a:pt x="7" y="273"/>
                  </a:lnTo>
                  <a:lnTo>
                    <a:pt x="10" y="278"/>
                  </a:lnTo>
                  <a:lnTo>
                    <a:pt x="11" y="280"/>
                  </a:lnTo>
                  <a:lnTo>
                    <a:pt x="12" y="281"/>
                  </a:lnTo>
                  <a:lnTo>
                    <a:pt x="12" y="285"/>
                  </a:lnTo>
                  <a:lnTo>
                    <a:pt x="12" y="291"/>
                  </a:lnTo>
                  <a:lnTo>
                    <a:pt x="12" y="29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728" name="Freeform 233"/>
            <p:cNvSpPr>
              <a:spLocks/>
            </p:cNvSpPr>
            <p:nvPr/>
          </p:nvSpPr>
          <p:spPr bwMode="auto">
            <a:xfrm>
              <a:off x="8534402" y="3493187"/>
              <a:ext cx="65088" cy="295275"/>
            </a:xfrm>
            <a:custGeom>
              <a:avLst/>
              <a:gdLst>
                <a:gd name="T0" fmla="*/ 2147483647 w 41"/>
                <a:gd name="T1" fmla="*/ 2147483647 h 186"/>
                <a:gd name="T2" fmla="*/ 2147483647 w 41"/>
                <a:gd name="T3" fmla="*/ 2147483647 h 186"/>
                <a:gd name="T4" fmla="*/ 2147483647 w 41"/>
                <a:gd name="T5" fmla="*/ 2147483647 h 186"/>
                <a:gd name="T6" fmla="*/ 2147483647 w 41"/>
                <a:gd name="T7" fmla="*/ 2147483647 h 186"/>
                <a:gd name="T8" fmla="*/ 2147483647 w 41"/>
                <a:gd name="T9" fmla="*/ 2147483647 h 186"/>
                <a:gd name="T10" fmla="*/ 2147483647 w 41"/>
                <a:gd name="T11" fmla="*/ 2147483647 h 186"/>
                <a:gd name="T12" fmla="*/ 2147483647 w 41"/>
                <a:gd name="T13" fmla="*/ 2147483647 h 186"/>
                <a:gd name="T14" fmla="*/ 2147483647 w 41"/>
                <a:gd name="T15" fmla="*/ 2147483647 h 186"/>
                <a:gd name="T16" fmla="*/ 2147483647 w 41"/>
                <a:gd name="T17" fmla="*/ 2147483647 h 186"/>
                <a:gd name="T18" fmla="*/ 2147483647 w 41"/>
                <a:gd name="T19" fmla="*/ 2147483647 h 186"/>
                <a:gd name="T20" fmla="*/ 2147483647 w 41"/>
                <a:gd name="T21" fmla="*/ 2147483647 h 186"/>
                <a:gd name="T22" fmla="*/ 2147483647 w 41"/>
                <a:gd name="T23" fmla="*/ 2147483647 h 186"/>
                <a:gd name="T24" fmla="*/ 2147483647 w 41"/>
                <a:gd name="T25" fmla="*/ 2147483647 h 186"/>
                <a:gd name="T26" fmla="*/ 2147483647 w 41"/>
                <a:gd name="T27" fmla="*/ 2147483647 h 186"/>
                <a:gd name="T28" fmla="*/ 2147483647 w 41"/>
                <a:gd name="T29" fmla="*/ 2147483647 h 186"/>
                <a:gd name="T30" fmla="*/ 2147483647 w 41"/>
                <a:gd name="T31" fmla="*/ 2147483647 h 186"/>
                <a:gd name="T32" fmla="*/ 2147483647 w 41"/>
                <a:gd name="T33" fmla="*/ 2147483647 h 186"/>
                <a:gd name="T34" fmla="*/ 2147483647 w 41"/>
                <a:gd name="T35" fmla="*/ 2147483647 h 186"/>
                <a:gd name="T36" fmla="*/ 2147483647 w 41"/>
                <a:gd name="T37" fmla="*/ 2147483647 h 186"/>
                <a:gd name="T38" fmla="*/ 2147483647 w 41"/>
                <a:gd name="T39" fmla="*/ 2147483647 h 186"/>
                <a:gd name="T40" fmla="*/ 2147483647 w 41"/>
                <a:gd name="T41" fmla="*/ 2147483647 h 186"/>
                <a:gd name="T42" fmla="*/ 2147483647 w 41"/>
                <a:gd name="T43" fmla="*/ 2147483647 h 186"/>
                <a:gd name="T44" fmla="*/ 2147483647 w 41"/>
                <a:gd name="T45" fmla="*/ 2147483647 h 186"/>
                <a:gd name="T46" fmla="*/ 2147483647 w 41"/>
                <a:gd name="T47" fmla="*/ 2147483647 h 186"/>
                <a:gd name="T48" fmla="*/ 2147483647 w 41"/>
                <a:gd name="T49" fmla="*/ 2147483647 h 186"/>
                <a:gd name="T50" fmla="*/ 2147483647 w 41"/>
                <a:gd name="T51" fmla="*/ 2147483647 h 186"/>
                <a:gd name="T52" fmla="*/ 2147483647 w 41"/>
                <a:gd name="T53" fmla="*/ 2147483647 h 186"/>
                <a:gd name="T54" fmla="*/ 2147483647 w 41"/>
                <a:gd name="T55" fmla="*/ 2147483647 h 186"/>
                <a:gd name="T56" fmla="*/ 2147483647 w 41"/>
                <a:gd name="T57" fmla="*/ 2147483647 h 186"/>
                <a:gd name="T58" fmla="*/ 2147483647 w 41"/>
                <a:gd name="T59" fmla="*/ 2147483647 h 186"/>
                <a:gd name="T60" fmla="*/ 2147483647 w 41"/>
                <a:gd name="T61" fmla="*/ 2147483647 h 186"/>
                <a:gd name="T62" fmla="*/ 2147483647 w 41"/>
                <a:gd name="T63" fmla="*/ 2147483647 h 186"/>
                <a:gd name="T64" fmla="*/ 2147483647 w 41"/>
                <a:gd name="T65" fmla="*/ 2147483647 h 186"/>
                <a:gd name="T66" fmla="*/ 2147483647 w 41"/>
                <a:gd name="T67" fmla="*/ 2147483647 h 186"/>
                <a:gd name="T68" fmla="*/ 2147483647 w 41"/>
                <a:gd name="T69" fmla="*/ 2147483647 h 186"/>
                <a:gd name="T70" fmla="*/ 2147483647 w 41"/>
                <a:gd name="T71" fmla="*/ 2147483647 h 186"/>
                <a:gd name="T72" fmla="*/ 2147483647 w 41"/>
                <a:gd name="T73" fmla="*/ 2147483647 h 186"/>
                <a:gd name="T74" fmla="*/ 2147483647 w 41"/>
                <a:gd name="T75" fmla="*/ 2147483647 h 186"/>
                <a:gd name="T76" fmla="*/ 2147483647 w 41"/>
                <a:gd name="T77" fmla="*/ 2147483647 h 186"/>
                <a:gd name="T78" fmla="*/ 2147483647 w 41"/>
                <a:gd name="T79" fmla="*/ 2147483647 h 186"/>
                <a:gd name="T80" fmla="*/ 2147483647 w 41"/>
                <a:gd name="T81" fmla="*/ 2147483647 h 186"/>
                <a:gd name="T82" fmla="*/ 0 w 41"/>
                <a:gd name="T83" fmla="*/ 2147483647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186"/>
                <a:gd name="T128" fmla="*/ 41 w 41"/>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186">
                  <a:moveTo>
                    <a:pt x="38" y="185"/>
                  </a:moveTo>
                  <a:lnTo>
                    <a:pt x="40" y="183"/>
                  </a:lnTo>
                  <a:lnTo>
                    <a:pt x="40" y="180"/>
                  </a:lnTo>
                  <a:lnTo>
                    <a:pt x="37" y="174"/>
                  </a:lnTo>
                  <a:lnTo>
                    <a:pt x="35" y="172"/>
                  </a:lnTo>
                  <a:lnTo>
                    <a:pt x="33" y="165"/>
                  </a:lnTo>
                  <a:lnTo>
                    <a:pt x="30" y="165"/>
                  </a:lnTo>
                  <a:lnTo>
                    <a:pt x="30" y="163"/>
                  </a:lnTo>
                  <a:lnTo>
                    <a:pt x="35" y="156"/>
                  </a:lnTo>
                  <a:lnTo>
                    <a:pt x="37" y="153"/>
                  </a:lnTo>
                  <a:lnTo>
                    <a:pt x="36" y="152"/>
                  </a:lnTo>
                  <a:lnTo>
                    <a:pt x="36" y="150"/>
                  </a:lnTo>
                  <a:lnTo>
                    <a:pt x="39" y="145"/>
                  </a:lnTo>
                  <a:lnTo>
                    <a:pt x="38" y="142"/>
                  </a:lnTo>
                  <a:lnTo>
                    <a:pt x="37" y="141"/>
                  </a:lnTo>
                  <a:lnTo>
                    <a:pt x="35" y="140"/>
                  </a:lnTo>
                  <a:lnTo>
                    <a:pt x="35" y="138"/>
                  </a:lnTo>
                  <a:lnTo>
                    <a:pt x="35" y="134"/>
                  </a:lnTo>
                  <a:lnTo>
                    <a:pt x="35" y="132"/>
                  </a:lnTo>
                  <a:lnTo>
                    <a:pt x="35" y="131"/>
                  </a:lnTo>
                  <a:lnTo>
                    <a:pt x="36" y="130"/>
                  </a:lnTo>
                  <a:lnTo>
                    <a:pt x="35" y="127"/>
                  </a:lnTo>
                  <a:lnTo>
                    <a:pt x="32" y="126"/>
                  </a:lnTo>
                  <a:lnTo>
                    <a:pt x="29" y="126"/>
                  </a:lnTo>
                  <a:lnTo>
                    <a:pt x="28" y="125"/>
                  </a:lnTo>
                  <a:lnTo>
                    <a:pt x="29" y="122"/>
                  </a:lnTo>
                  <a:lnTo>
                    <a:pt x="28" y="117"/>
                  </a:lnTo>
                  <a:lnTo>
                    <a:pt x="26" y="116"/>
                  </a:lnTo>
                  <a:lnTo>
                    <a:pt x="29" y="108"/>
                  </a:lnTo>
                  <a:lnTo>
                    <a:pt x="31" y="106"/>
                  </a:lnTo>
                  <a:lnTo>
                    <a:pt x="29" y="103"/>
                  </a:lnTo>
                  <a:lnTo>
                    <a:pt x="29" y="102"/>
                  </a:lnTo>
                  <a:lnTo>
                    <a:pt x="31" y="100"/>
                  </a:lnTo>
                  <a:lnTo>
                    <a:pt x="29" y="98"/>
                  </a:lnTo>
                  <a:lnTo>
                    <a:pt x="27" y="95"/>
                  </a:lnTo>
                  <a:lnTo>
                    <a:pt x="23" y="92"/>
                  </a:lnTo>
                  <a:lnTo>
                    <a:pt x="19" y="90"/>
                  </a:lnTo>
                  <a:lnTo>
                    <a:pt x="17" y="85"/>
                  </a:lnTo>
                  <a:lnTo>
                    <a:pt x="14" y="84"/>
                  </a:lnTo>
                  <a:lnTo>
                    <a:pt x="10" y="81"/>
                  </a:lnTo>
                  <a:lnTo>
                    <a:pt x="9" y="79"/>
                  </a:lnTo>
                  <a:lnTo>
                    <a:pt x="5" y="79"/>
                  </a:lnTo>
                  <a:lnTo>
                    <a:pt x="6" y="75"/>
                  </a:lnTo>
                  <a:lnTo>
                    <a:pt x="6" y="73"/>
                  </a:lnTo>
                  <a:lnTo>
                    <a:pt x="6" y="70"/>
                  </a:lnTo>
                  <a:lnTo>
                    <a:pt x="7" y="68"/>
                  </a:lnTo>
                  <a:lnTo>
                    <a:pt x="8" y="67"/>
                  </a:lnTo>
                  <a:lnTo>
                    <a:pt x="10" y="65"/>
                  </a:lnTo>
                  <a:lnTo>
                    <a:pt x="13" y="63"/>
                  </a:lnTo>
                  <a:lnTo>
                    <a:pt x="14" y="61"/>
                  </a:lnTo>
                  <a:lnTo>
                    <a:pt x="16" y="61"/>
                  </a:lnTo>
                  <a:lnTo>
                    <a:pt x="17" y="60"/>
                  </a:lnTo>
                  <a:lnTo>
                    <a:pt x="17" y="52"/>
                  </a:lnTo>
                  <a:lnTo>
                    <a:pt x="16" y="49"/>
                  </a:lnTo>
                  <a:lnTo>
                    <a:pt x="17" y="47"/>
                  </a:lnTo>
                  <a:lnTo>
                    <a:pt x="17" y="45"/>
                  </a:lnTo>
                  <a:lnTo>
                    <a:pt x="18" y="46"/>
                  </a:lnTo>
                  <a:lnTo>
                    <a:pt x="18" y="45"/>
                  </a:lnTo>
                  <a:lnTo>
                    <a:pt x="20" y="42"/>
                  </a:lnTo>
                  <a:lnTo>
                    <a:pt x="18" y="41"/>
                  </a:lnTo>
                  <a:lnTo>
                    <a:pt x="18" y="36"/>
                  </a:lnTo>
                  <a:lnTo>
                    <a:pt x="17" y="34"/>
                  </a:lnTo>
                  <a:lnTo>
                    <a:pt x="16" y="29"/>
                  </a:lnTo>
                  <a:lnTo>
                    <a:pt x="16" y="25"/>
                  </a:lnTo>
                  <a:lnTo>
                    <a:pt x="15" y="23"/>
                  </a:lnTo>
                  <a:lnTo>
                    <a:pt x="13" y="20"/>
                  </a:lnTo>
                  <a:lnTo>
                    <a:pt x="13" y="19"/>
                  </a:lnTo>
                  <a:lnTo>
                    <a:pt x="13" y="16"/>
                  </a:lnTo>
                  <a:lnTo>
                    <a:pt x="13" y="13"/>
                  </a:lnTo>
                  <a:lnTo>
                    <a:pt x="12" y="12"/>
                  </a:lnTo>
                  <a:lnTo>
                    <a:pt x="11" y="10"/>
                  </a:lnTo>
                  <a:lnTo>
                    <a:pt x="11" y="6"/>
                  </a:lnTo>
                  <a:lnTo>
                    <a:pt x="10" y="6"/>
                  </a:lnTo>
                  <a:lnTo>
                    <a:pt x="8" y="5"/>
                  </a:lnTo>
                  <a:lnTo>
                    <a:pt x="8" y="4"/>
                  </a:lnTo>
                  <a:lnTo>
                    <a:pt x="12" y="5"/>
                  </a:lnTo>
                  <a:lnTo>
                    <a:pt x="14" y="4"/>
                  </a:lnTo>
                  <a:lnTo>
                    <a:pt x="9" y="0"/>
                  </a:lnTo>
                  <a:lnTo>
                    <a:pt x="6" y="2"/>
                  </a:lnTo>
                  <a:lnTo>
                    <a:pt x="4" y="2"/>
                  </a:lnTo>
                  <a:lnTo>
                    <a:pt x="5" y="6"/>
                  </a:lnTo>
                  <a:lnTo>
                    <a:pt x="1" y="2"/>
                  </a:lnTo>
                  <a:lnTo>
                    <a:pt x="0" y="1"/>
                  </a:lnTo>
                </a:path>
              </a:pathLst>
            </a:custGeom>
            <a:solidFill>
              <a:srgbClr val="008080"/>
            </a:solidFill>
            <a:ln w="9525" cap="rnd" cmpd="sng">
              <a:noFill/>
              <a:prstDash val="solid"/>
              <a:round/>
              <a:headEnd type="none" w="med" len="med"/>
              <a:tailEnd type="none" w="med" len="med"/>
            </a:ln>
          </p:spPr>
          <p:txBody>
            <a:bodyPr/>
            <a:lstStyle/>
            <a:p>
              <a:endParaRPr lang="en-GB" dirty="0"/>
            </a:p>
          </p:txBody>
        </p:sp>
        <p:sp>
          <p:nvSpPr>
            <p:cNvPr id="729" name="Freeform 234"/>
            <p:cNvSpPr>
              <a:spLocks/>
            </p:cNvSpPr>
            <p:nvPr/>
          </p:nvSpPr>
          <p:spPr bwMode="auto">
            <a:xfrm>
              <a:off x="8464552" y="3370949"/>
              <a:ext cx="49213" cy="63500"/>
            </a:xfrm>
            <a:custGeom>
              <a:avLst/>
              <a:gdLst>
                <a:gd name="T0" fmla="*/ 2147483647 w 31"/>
                <a:gd name="T1" fmla="*/ 2147483647 h 40"/>
                <a:gd name="T2" fmla="*/ 2147483647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2147483647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2147483647 w 31"/>
                <a:gd name="T37" fmla="*/ 0 h 40"/>
                <a:gd name="T38" fmla="*/ 2147483647 w 31"/>
                <a:gd name="T39" fmla="*/ 0 h 40"/>
                <a:gd name="T40" fmla="*/ 2147483647 w 31"/>
                <a:gd name="T41" fmla="*/ 2147483647 h 40"/>
                <a:gd name="T42" fmla="*/ 2147483647 w 31"/>
                <a:gd name="T43" fmla="*/ 2147483647 h 40"/>
                <a:gd name="T44" fmla="*/ 2147483647 w 31"/>
                <a:gd name="T45" fmla="*/ 2147483647 h 40"/>
                <a:gd name="T46" fmla="*/ 2147483647 w 31"/>
                <a:gd name="T47" fmla="*/ 2147483647 h 40"/>
                <a:gd name="T48" fmla="*/ 2147483647 w 31"/>
                <a:gd name="T49" fmla="*/ 2147483647 h 40"/>
                <a:gd name="T50" fmla="*/ 2147483647 w 31"/>
                <a:gd name="T51" fmla="*/ 2147483647 h 40"/>
                <a:gd name="T52" fmla="*/ 2147483647 w 31"/>
                <a:gd name="T53" fmla="*/ 2147483647 h 40"/>
                <a:gd name="T54" fmla="*/ 2147483647 w 31"/>
                <a:gd name="T55" fmla="*/ 2147483647 h 40"/>
                <a:gd name="T56" fmla="*/ 2147483647 w 31"/>
                <a:gd name="T57" fmla="*/ 2147483647 h 40"/>
                <a:gd name="T58" fmla="*/ 2147483647 w 31"/>
                <a:gd name="T59" fmla="*/ 2147483647 h 40"/>
                <a:gd name="T60" fmla="*/ 2147483647 w 31"/>
                <a:gd name="T61" fmla="*/ 2147483647 h 40"/>
                <a:gd name="T62" fmla="*/ 2147483647 w 31"/>
                <a:gd name="T63" fmla="*/ 2147483647 h 40"/>
                <a:gd name="T64" fmla="*/ 2147483647 w 31"/>
                <a:gd name="T65" fmla="*/ 2147483647 h 40"/>
                <a:gd name="T66" fmla="*/ 2147483647 w 31"/>
                <a:gd name="T67" fmla="*/ 2147483647 h 40"/>
                <a:gd name="T68" fmla="*/ 2147483647 w 31"/>
                <a:gd name="T69" fmla="*/ 2147483647 h 40"/>
                <a:gd name="T70" fmla="*/ 0 w 31"/>
                <a:gd name="T71" fmla="*/ 2147483647 h 40"/>
                <a:gd name="T72" fmla="*/ 2147483647 w 31"/>
                <a:gd name="T73" fmla="*/ 2147483647 h 40"/>
                <a:gd name="T74" fmla="*/ 2147483647 w 31"/>
                <a:gd name="T75" fmla="*/ 2147483647 h 40"/>
                <a:gd name="T76" fmla="*/ 2147483647 w 31"/>
                <a:gd name="T77" fmla="*/ 2147483647 h 40"/>
                <a:gd name="T78" fmla="*/ 2147483647 w 31"/>
                <a:gd name="T79" fmla="*/ 2147483647 h 40"/>
                <a:gd name="T80" fmla="*/ 2147483647 w 31"/>
                <a:gd name="T81" fmla="*/ 2147483647 h 40"/>
                <a:gd name="T82" fmla="*/ 2147483647 w 31"/>
                <a:gd name="T83" fmla="*/ 2147483647 h 40"/>
                <a:gd name="T84" fmla="*/ 2147483647 w 31"/>
                <a:gd name="T85" fmla="*/ 2147483647 h 40"/>
                <a:gd name="T86" fmla="*/ 0 w 31"/>
                <a:gd name="T87" fmla="*/ 2147483647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40"/>
                <a:gd name="T134" fmla="*/ 31 w 31"/>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40">
                  <a:moveTo>
                    <a:pt x="0" y="28"/>
                  </a:moveTo>
                  <a:lnTo>
                    <a:pt x="1" y="31"/>
                  </a:lnTo>
                  <a:lnTo>
                    <a:pt x="2" y="32"/>
                  </a:lnTo>
                  <a:lnTo>
                    <a:pt x="1" y="32"/>
                  </a:lnTo>
                  <a:lnTo>
                    <a:pt x="0" y="34"/>
                  </a:lnTo>
                  <a:lnTo>
                    <a:pt x="1" y="34"/>
                  </a:lnTo>
                  <a:lnTo>
                    <a:pt x="3" y="32"/>
                  </a:lnTo>
                  <a:lnTo>
                    <a:pt x="3" y="34"/>
                  </a:lnTo>
                  <a:lnTo>
                    <a:pt x="8" y="36"/>
                  </a:lnTo>
                  <a:lnTo>
                    <a:pt x="8" y="37"/>
                  </a:lnTo>
                  <a:lnTo>
                    <a:pt x="12" y="39"/>
                  </a:lnTo>
                  <a:lnTo>
                    <a:pt x="14" y="38"/>
                  </a:lnTo>
                  <a:lnTo>
                    <a:pt x="13" y="31"/>
                  </a:lnTo>
                  <a:lnTo>
                    <a:pt x="14" y="30"/>
                  </a:lnTo>
                  <a:lnTo>
                    <a:pt x="14" y="29"/>
                  </a:lnTo>
                  <a:lnTo>
                    <a:pt x="18" y="28"/>
                  </a:lnTo>
                  <a:lnTo>
                    <a:pt x="20" y="29"/>
                  </a:lnTo>
                  <a:lnTo>
                    <a:pt x="23" y="29"/>
                  </a:lnTo>
                  <a:lnTo>
                    <a:pt x="26" y="31"/>
                  </a:lnTo>
                  <a:lnTo>
                    <a:pt x="27" y="28"/>
                  </a:lnTo>
                  <a:lnTo>
                    <a:pt x="28" y="31"/>
                  </a:lnTo>
                  <a:lnTo>
                    <a:pt x="28" y="29"/>
                  </a:lnTo>
                  <a:lnTo>
                    <a:pt x="29" y="28"/>
                  </a:lnTo>
                  <a:lnTo>
                    <a:pt x="30" y="28"/>
                  </a:lnTo>
                  <a:lnTo>
                    <a:pt x="29" y="26"/>
                  </a:lnTo>
                  <a:lnTo>
                    <a:pt x="27" y="25"/>
                  </a:lnTo>
                  <a:lnTo>
                    <a:pt x="25" y="25"/>
                  </a:lnTo>
                  <a:lnTo>
                    <a:pt x="23" y="24"/>
                  </a:lnTo>
                  <a:lnTo>
                    <a:pt x="20" y="19"/>
                  </a:lnTo>
                  <a:lnTo>
                    <a:pt x="20" y="17"/>
                  </a:lnTo>
                  <a:lnTo>
                    <a:pt x="24" y="15"/>
                  </a:lnTo>
                  <a:lnTo>
                    <a:pt x="25" y="10"/>
                  </a:lnTo>
                  <a:lnTo>
                    <a:pt x="24" y="8"/>
                  </a:lnTo>
                  <a:lnTo>
                    <a:pt x="14" y="8"/>
                  </a:lnTo>
                  <a:lnTo>
                    <a:pt x="12" y="6"/>
                  </a:lnTo>
                  <a:lnTo>
                    <a:pt x="11" y="2"/>
                  </a:lnTo>
                  <a:lnTo>
                    <a:pt x="13" y="1"/>
                  </a:lnTo>
                  <a:lnTo>
                    <a:pt x="14" y="0"/>
                  </a:lnTo>
                  <a:lnTo>
                    <a:pt x="13" y="0"/>
                  </a:lnTo>
                  <a:lnTo>
                    <a:pt x="10" y="0"/>
                  </a:lnTo>
                  <a:lnTo>
                    <a:pt x="8" y="1"/>
                  </a:lnTo>
                  <a:lnTo>
                    <a:pt x="7" y="1"/>
                  </a:lnTo>
                  <a:lnTo>
                    <a:pt x="4" y="2"/>
                  </a:lnTo>
                  <a:lnTo>
                    <a:pt x="3" y="4"/>
                  </a:lnTo>
                  <a:lnTo>
                    <a:pt x="3" y="6"/>
                  </a:lnTo>
                  <a:lnTo>
                    <a:pt x="2" y="7"/>
                  </a:lnTo>
                  <a:lnTo>
                    <a:pt x="1" y="8"/>
                  </a:lnTo>
                  <a:lnTo>
                    <a:pt x="2" y="9"/>
                  </a:lnTo>
                  <a:lnTo>
                    <a:pt x="4" y="7"/>
                  </a:lnTo>
                  <a:lnTo>
                    <a:pt x="5" y="3"/>
                  </a:lnTo>
                  <a:lnTo>
                    <a:pt x="6" y="2"/>
                  </a:lnTo>
                  <a:lnTo>
                    <a:pt x="5" y="10"/>
                  </a:lnTo>
                  <a:lnTo>
                    <a:pt x="8" y="8"/>
                  </a:lnTo>
                  <a:lnTo>
                    <a:pt x="10" y="5"/>
                  </a:lnTo>
                  <a:lnTo>
                    <a:pt x="12" y="8"/>
                  </a:lnTo>
                  <a:lnTo>
                    <a:pt x="13" y="9"/>
                  </a:lnTo>
                  <a:lnTo>
                    <a:pt x="14" y="10"/>
                  </a:lnTo>
                  <a:lnTo>
                    <a:pt x="16" y="9"/>
                  </a:lnTo>
                  <a:lnTo>
                    <a:pt x="17" y="11"/>
                  </a:lnTo>
                  <a:lnTo>
                    <a:pt x="17" y="14"/>
                  </a:lnTo>
                  <a:lnTo>
                    <a:pt x="15" y="15"/>
                  </a:lnTo>
                  <a:lnTo>
                    <a:pt x="14" y="17"/>
                  </a:lnTo>
                  <a:lnTo>
                    <a:pt x="14" y="15"/>
                  </a:lnTo>
                  <a:lnTo>
                    <a:pt x="12" y="14"/>
                  </a:lnTo>
                  <a:lnTo>
                    <a:pt x="12" y="13"/>
                  </a:lnTo>
                  <a:lnTo>
                    <a:pt x="9" y="13"/>
                  </a:lnTo>
                  <a:lnTo>
                    <a:pt x="10" y="7"/>
                  </a:lnTo>
                  <a:lnTo>
                    <a:pt x="9" y="9"/>
                  </a:lnTo>
                  <a:lnTo>
                    <a:pt x="8" y="10"/>
                  </a:lnTo>
                  <a:lnTo>
                    <a:pt x="8" y="12"/>
                  </a:lnTo>
                  <a:lnTo>
                    <a:pt x="4" y="10"/>
                  </a:lnTo>
                  <a:lnTo>
                    <a:pt x="0" y="10"/>
                  </a:lnTo>
                  <a:lnTo>
                    <a:pt x="1" y="13"/>
                  </a:lnTo>
                  <a:lnTo>
                    <a:pt x="2" y="14"/>
                  </a:lnTo>
                  <a:lnTo>
                    <a:pt x="3" y="13"/>
                  </a:lnTo>
                  <a:lnTo>
                    <a:pt x="5" y="15"/>
                  </a:lnTo>
                  <a:lnTo>
                    <a:pt x="6" y="18"/>
                  </a:lnTo>
                  <a:lnTo>
                    <a:pt x="4" y="19"/>
                  </a:lnTo>
                  <a:lnTo>
                    <a:pt x="2" y="19"/>
                  </a:lnTo>
                  <a:lnTo>
                    <a:pt x="1" y="21"/>
                  </a:lnTo>
                  <a:lnTo>
                    <a:pt x="2" y="21"/>
                  </a:lnTo>
                  <a:lnTo>
                    <a:pt x="3" y="20"/>
                  </a:lnTo>
                  <a:lnTo>
                    <a:pt x="6" y="23"/>
                  </a:lnTo>
                  <a:lnTo>
                    <a:pt x="5" y="24"/>
                  </a:lnTo>
                  <a:lnTo>
                    <a:pt x="6" y="25"/>
                  </a:lnTo>
                  <a:lnTo>
                    <a:pt x="5" y="25"/>
                  </a:lnTo>
                  <a:lnTo>
                    <a:pt x="1" y="26"/>
                  </a:lnTo>
                  <a:lnTo>
                    <a:pt x="0" y="2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30" name="Freeform 235" descr="25%"/>
            <p:cNvSpPr>
              <a:spLocks/>
            </p:cNvSpPr>
            <p:nvPr/>
          </p:nvSpPr>
          <p:spPr bwMode="auto">
            <a:xfrm>
              <a:off x="8510590" y="3439212"/>
              <a:ext cx="36512" cy="47625"/>
            </a:xfrm>
            <a:custGeom>
              <a:avLst/>
              <a:gdLst>
                <a:gd name="T0" fmla="*/ 0 w 23"/>
                <a:gd name="T1" fmla="*/ 0 h 30"/>
                <a:gd name="T2" fmla="*/ 2147483647 w 23"/>
                <a:gd name="T3" fmla="*/ 0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2147483647 h 30"/>
                <a:gd name="T16" fmla="*/ 2147483647 w 23"/>
                <a:gd name="T17" fmla="*/ 2147483647 h 30"/>
                <a:gd name="T18" fmla="*/ 2147483647 w 23"/>
                <a:gd name="T19" fmla="*/ 2147483647 h 30"/>
                <a:gd name="T20" fmla="*/ 2147483647 w 23"/>
                <a:gd name="T21" fmla="*/ 2147483647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2147483647 w 23"/>
                <a:gd name="T33" fmla="*/ 2147483647 h 30"/>
                <a:gd name="T34" fmla="*/ 2147483647 w 23"/>
                <a:gd name="T35" fmla="*/ 2147483647 h 30"/>
                <a:gd name="T36" fmla="*/ 2147483647 w 23"/>
                <a:gd name="T37" fmla="*/ 2147483647 h 30"/>
                <a:gd name="T38" fmla="*/ 2147483647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2147483647 w 23"/>
                <a:gd name="T73" fmla="*/ 2147483647 h 30"/>
                <a:gd name="T74" fmla="*/ 2147483647 w 23"/>
                <a:gd name="T75" fmla="*/ 2147483647 h 30"/>
                <a:gd name="T76" fmla="*/ 2147483647 w 23"/>
                <a:gd name="T77" fmla="*/ 2147483647 h 30"/>
                <a:gd name="T78" fmla="*/ 2147483647 w 23"/>
                <a:gd name="T79" fmla="*/ 2147483647 h 30"/>
                <a:gd name="T80" fmla="*/ 2147483647 w 23"/>
                <a:gd name="T81" fmla="*/ 2147483647 h 30"/>
                <a:gd name="T82" fmla="*/ 2147483647 w 23"/>
                <a:gd name="T83" fmla="*/ 2147483647 h 30"/>
                <a:gd name="T84" fmla="*/ 2147483647 w 23"/>
                <a:gd name="T85" fmla="*/ 2147483647 h 30"/>
                <a:gd name="T86" fmla="*/ 2147483647 w 23"/>
                <a:gd name="T87" fmla="*/ 2147483647 h 30"/>
                <a:gd name="T88" fmla="*/ 2147483647 w 23"/>
                <a:gd name="T89" fmla="*/ 2147483647 h 30"/>
                <a:gd name="T90" fmla="*/ 2147483647 w 23"/>
                <a:gd name="T91" fmla="*/ 2147483647 h 30"/>
                <a:gd name="T92" fmla="*/ 2147483647 w 23"/>
                <a:gd name="T93" fmla="*/ 2147483647 h 30"/>
                <a:gd name="T94" fmla="*/ 2147483647 w 23"/>
                <a:gd name="T95" fmla="*/ 2147483647 h 30"/>
                <a:gd name="T96" fmla="*/ 2147483647 w 23"/>
                <a:gd name="T97" fmla="*/ 2147483647 h 30"/>
                <a:gd name="T98" fmla="*/ 2147483647 w 23"/>
                <a:gd name="T99" fmla="*/ 2147483647 h 30"/>
                <a:gd name="T100" fmla="*/ 2147483647 w 23"/>
                <a:gd name="T101" fmla="*/ 2147483647 h 30"/>
                <a:gd name="T102" fmla="*/ 0 w 23"/>
                <a:gd name="T103" fmla="*/ 2147483647 h 30"/>
                <a:gd name="T104" fmla="*/ 0 w 2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
                <a:gd name="T160" fmla="*/ 0 h 30"/>
                <a:gd name="T161" fmla="*/ 23 w 23"/>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 h="30">
                  <a:moveTo>
                    <a:pt x="0" y="0"/>
                  </a:moveTo>
                  <a:lnTo>
                    <a:pt x="3" y="0"/>
                  </a:lnTo>
                  <a:lnTo>
                    <a:pt x="5" y="4"/>
                  </a:lnTo>
                  <a:lnTo>
                    <a:pt x="8" y="6"/>
                  </a:lnTo>
                  <a:lnTo>
                    <a:pt x="11" y="8"/>
                  </a:lnTo>
                  <a:lnTo>
                    <a:pt x="13" y="9"/>
                  </a:lnTo>
                  <a:lnTo>
                    <a:pt x="18" y="15"/>
                  </a:lnTo>
                  <a:lnTo>
                    <a:pt x="19" y="17"/>
                  </a:lnTo>
                  <a:lnTo>
                    <a:pt x="22" y="19"/>
                  </a:lnTo>
                  <a:lnTo>
                    <a:pt x="21" y="21"/>
                  </a:lnTo>
                  <a:lnTo>
                    <a:pt x="20" y="24"/>
                  </a:lnTo>
                  <a:lnTo>
                    <a:pt x="15" y="24"/>
                  </a:lnTo>
                  <a:lnTo>
                    <a:pt x="14" y="24"/>
                  </a:lnTo>
                  <a:lnTo>
                    <a:pt x="11" y="25"/>
                  </a:lnTo>
                  <a:lnTo>
                    <a:pt x="10" y="27"/>
                  </a:lnTo>
                  <a:lnTo>
                    <a:pt x="9" y="27"/>
                  </a:lnTo>
                  <a:lnTo>
                    <a:pt x="9" y="25"/>
                  </a:lnTo>
                  <a:lnTo>
                    <a:pt x="9" y="28"/>
                  </a:lnTo>
                  <a:lnTo>
                    <a:pt x="7" y="29"/>
                  </a:lnTo>
                  <a:lnTo>
                    <a:pt x="6" y="28"/>
                  </a:lnTo>
                  <a:lnTo>
                    <a:pt x="4" y="25"/>
                  </a:lnTo>
                  <a:lnTo>
                    <a:pt x="8" y="24"/>
                  </a:lnTo>
                  <a:lnTo>
                    <a:pt x="9" y="23"/>
                  </a:lnTo>
                  <a:lnTo>
                    <a:pt x="9" y="21"/>
                  </a:lnTo>
                  <a:lnTo>
                    <a:pt x="9" y="20"/>
                  </a:lnTo>
                  <a:lnTo>
                    <a:pt x="8" y="17"/>
                  </a:lnTo>
                  <a:lnTo>
                    <a:pt x="8" y="14"/>
                  </a:lnTo>
                  <a:lnTo>
                    <a:pt x="10" y="15"/>
                  </a:lnTo>
                  <a:lnTo>
                    <a:pt x="10" y="18"/>
                  </a:lnTo>
                  <a:lnTo>
                    <a:pt x="9" y="20"/>
                  </a:lnTo>
                  <a:lnTo>
                    <a:pt x="11" y="20"/>
                  </a:lnTo>
                  <a:lnTo>
                    <a:pt x="11" y="18"/>
                  </a:lnTo>
                  <a:lnTo>
                    <a:pt x="13" y="17"/>
                  </a:lnTo>
                  <a:lnTo>
                    <a:pt x="14" y="18"/>
                  </a:lnTo>
                  <a:lnTo>
                    <a:pt x="15" y="16"/>
                  </a:lnTo>
                  <a:lnTo>
                    <a:pt x="15" y="14"/>
                  </a:lnTo>
                  <a:lnTo>
                    <a:pt x="14" y="12"/>
                  </a:lnTo>
                  <a:lnTo>
                    <a:pt x="13" y="12"/>
                  </a:lnTo>
                  <a:lnTo>
                    <a:pt x="13" y="11"/>
                  </a:lnTo>
                  <a:lnTo>
                    <a:pt x="11" y="9"/>
                  </a:lnTo>
                  <a:lnTo>
                    <a:pt x="9" y="9"/>
                  </a:lnTo>
                  <a:lnTo>
                    <a:pt x="9" y="8"/>
                  </a:lnTo>
                  <a:lnTo>
                    <a:pt x="8" y="12"/>
                  </a:lnTo>
                  <a:lnTo>
                    <a:pt x="8" y="13"/>
                  </a:lnTo>
                  <a:lnTo>
                    <a:pt x="6" y="14"/>
                  </a:lnTo>
                  <a:lnTo>
                    <a:pt x="8" y="9"/>
                  </a:lnTo>
                  <a:lnTo>
                    <a:pt x="7" y="8"/>
                  </a:lnTo>
                  <a:lnTo>
                    <a:pt x="3" y="12"/>
                  </a:lnTo>
                  <a:lnTo>
                    <a:pt x="1" y="12"/>
                  </a:lnTo>
                  <a:lnTo>
                    <a:pt x="3" y="8"/>
                  </a:lnTo>
                  <a:lnTo>
                    <a:pt x="4" y="6"/>
                  </a:lnTo>
                  <a:lnTo>
                    <a:pt x="0" y="1"/>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1" name="Freeform 236"/>
            <p:cNvSpPr>
              <a:spLocks/>
            </p:cNvSpPr>
            <p:nvPr/>
          </p:nvSpPr>
          <p:spPr bwMode="auto">
            <a:xfrm>
              <a:off x="8102602" y="3316974"/>
              <a:ext cx="26988" cy="41275"/>
            </a:xfrm>
            <a:custGeom>
              <a:avLst/>
              <a:gdLst>
                <a:gd name="T0" fmla="*/ 0 w 17"/>
                <a:gd name="T1" fmla="*/ 2147483647 h 26"/>
                <a:gd name="T2" fmla="*/ 2147483647 w 17"/>
                <a:gd name="T3" fmla="*/ 2147483647 h 26"/>
                <a:gd name="T4" fmla="*/ 2147483647 w 17"/>
                <a:gd name="T5" fmla="*/ 0 h 26"/>
                <a:gd name="T6" fmla="*/ 2147483647 w 17"/>
                <a:gd name="T7" fmla="*/ 0 h 26"/>
                <a:gd name="T8" fmla="*/ 2147483647 w 17"/>
                <a:gd name="T9" fmla="*/ 0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2147483647 w 17"/>
                <a:gd name="T35" fmla="*/ 2147483647 h 26"/>
                <a:gd name="T36" fmla="*/ 2147483647 w 17"/>
                <a:gd name="T37" fmla="*/ 2147483647 h 26"/>
                <a:gd name="T38" fmla="*/ 0 w 17"/>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6"/>
                <a:gd name="T62" fmla="*/ 17 w 17"/>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6">
                  <a:moveTo>
                    <a:pt x="0" y="25"/>
                  </a:moveTo>
                  <a:lnTo>
                    <a:pt x="2" y="11"/>
                  </a:lnTo>
                  <a:lnTo>
                    <a:pt x="10" y="0"/>
                  </a:lnTo>
                  <a:lnTo>
                    <a:pt x="11" y="0"/>
                  </a:lnTo>
                  <a:lnTo>
                    <a:pt x="14" y="0"/>
                  </a:lnTo>
                  <a:lnTo>
                    <a:pt x="14" y="1"/>
                  </a:lnTo>
                  <a:lnTo>
                    <a:pt x="10" y="4"/>
                  </a:lnTo>
                  <a:lnTo>
                    <a:pt x="10" y="12"/>
                  </a:lnTo>
                  <a:lnTo>
                    <a:pt x="11" y="13"/>
                  </a:lnTo>
                  <a:lnTo>
                    <a:pt x="14" y="14"/>
                  </a:lnTo>
                  <a:lnTo>
                    <a:pt x="16" y="15"/>
                  </a:lnTo>
                  <a:lnTo>
                    <a:pt x="14" y="16"/>
                  </a:lnTo>
                  <a:lnTo>
                    <a:pt x="11" y="17"/>
                  </a:lnTo>
                  <a:lnTo>
                    <a:pt x="10" y="17"/>
                  </a:lnTo>
                  <a:lnTo>
                    <a:pt x="7" y="14"/>
                  </a:lnTo>
                  <a:lnTo>
                    <a:pt x="5" y="13"/>
                  </a:lnTo>
                  <a:lnTo>
                    <a:pt x="5" y="16"/>
                  </a:lnTo>
                  <a:lnTo>
                    <a:pt x="4" y="17"/>
                  </a:lnTo>
                  <a:lnTo>
                    <a:pt x="1" y="25"/>
                  </a:lnTo>
                  <a:lnTo>
                    <a:pt x="0" y="2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732" name="Freeform 237"/>
            <p:cNvSpPr>
              <a:spLocks/>
            </p:cNvSpPr>
            <p:nvPr/>
          </p:nvSpPr>
          <p:spPr bwMode="auto">
            <a:xfrm>
              <a:off x="8112127" y="335507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1"/>
                  </a:moveTo>
                  <a:lnTo>
                    <a:pt x="6" y="16"/>
                  </a:lnTo>
                  <a:lnTo>
                    <a:pt x="8" y="13"/>
                  </a:lnTo>
                  <a:lnTo>
                    <a:pt x="12" y="16"/>
                  </a:lnTo>
                  <a:lnTo>
                    <a:pt x="14" y="11"/>
                  </a:lnTo>
                  <a:lnTo>
                    <a:pt x="16" y="11"/>
                  </a:lnTo>
                  <a:lnTo>
                    <a:pt x="14" y="9"/>
                  </a:lnTo>
                  <a:lnTo>
                    <a:pt x="16" y="4"/>
                  </a:lnTo>
                  <a:lnTo>
                    <a:pt x="12" y="2"/>
                  </a:lnTo>
                  <a:lnTo>
                    <a:pt x="9" y="0"/>
                  </a:lnTo>
                  <a:lnTo>
                    <a:pt x="9" y="2"/>
                  </a:lnTo>
                  <a:lnTo>
                    <a:pt x="8" y="2"/>
                  </a:lnTo>
                  <a:lnTo>
                    <a:pt x="3" y="2"/>
                  </a:lnTo>
                  <a:lnTo>
                    <a:pt x="0" y="9"/>
                  </a:lnTo>
                  <a:lnTo>
                    <a:pt x="0" y="1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33" name="Freeform 238" descr="25%"/>
            <p:cNvSpPr>
              <a:spLocks/>
            </p:cNvSpPr>
            <p:nvPr/>
          </p:nvSpPr>
          <p:spPr bwMode="auto">
            <a:xfrm>
              <a:off x="8140702" y="3388412"/>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0"/>
                  </a:lnTo>
                  <a:lnTo>
                    <a:pt x="16" y="2"/>
                  </a:lnTo>
                  <a:lnTo>
                    <a:pt x="16" y="8"/>
                  </a:lnTo>
                  <a:lnTo>
                    <a:pt x="16" y="10"/>
                  </a:lnTo>
                  <a:lnTo>
                    <a:pt x="13" y="13"/>
                  </a:lnTo>
                  <a:lnTo>
                    <a:pt x="10" y="16"/>
                  </a:lnTo>
                  <a:lnTo>
                    <a:pt x="5" y="13"/>
                  </a:lnTo>
                  <a:lnTo>
                    <a:pt x="0" y="8"/>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4" name="Freeform 239" descr="25%"/>
            <p:cNvSpPr>
              <a:spLocks/>
            </p:cNvSpPr>
            <p:nvPr/>
          </p:nvSpPr>
          <p:spPr bwMode="auto">
            <a:xfrm>
              <a:off x="8332790" y="34582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6"/>
                  </a:moveTo>
                  <a:lnTo>
                    <a:pt x="2" y="12"/>
                  </a:lnTo>
                  <a:lnTo>
                    <a:pt x="5" y="14"/>
                  </a:lnTo>
                  <a:lnTo>
                    <a:pt x="5" y="12"/>
                  </a:lnTo>
                  <a:lnTo>
                    <a:pt x="8" y="8"/>
                  </a:lnTo>
                  <a:lnTo>
                    <a:pt x="10" y="16"/>
                  </a:lnTo>
                  <a:lnTo>
                    <a:pt x="13" y="12"/>
                  </a:lnTo>
                  <a:lnTo>
                    <a:pt x="13" y="4"/>
                  </a:lnTo>
                  <a:lnTo>
                    <a:pt x="16" y="6"/>
                  </a:lnTo>
                  <a:lnTo>
                    <a:pt x="16" y="2"/>
                  </a:lnTo>
                  <a:lnTo>
                    <a:pt x="13" y="0"/>
                  </a:lnTo>
                  <a:lnTo>
                    <a:pt x="2" y="4"/>
                  </a:lnTo>
                  <a:lnTo>
                    <a:pt x="2" y="6"/>
                  </a:lnTo>
                  <a:lnTo>
                    <a:pt x="0" y="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5" name="Freeform 240"/>
            <p:cNvSpPr>
              <a:spLocks/>
            </p:cNvSpPr>
            <p:nvPr/>
          </p:nvSpPr>
          <p:spPr bwMode="auto">
            <a:xfrm>
              <a:off x="8102602" y="3361424"/>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3"/>
                  </a:moveTo>
                  <a:lnTo>
                    <a:pt x="6" y="1"/>
                  </a:lnTo>
                  <a:lnTo>
                    <a:pt x="9" y="0"/>
                  </a:lnTo>
                  <a:lnTo>
                    <a:pt x="12" y="0"/>
                  </a:lnTo>
                  <a:lnTo>
                    <a:pt x="9" y="3"/>
                  </a:lnTo>
                  <a:lnTo>
                    <a:pt x="12" y="10"/>
                  </a:lnTo>
                  <a:lnTo>
                    <a:pt x="12" y="12"/>
                  </a:lnTo>
                  <a:lnTo>
                    <a:pt x="16" y="12"/>
                  </a:lnTo>
                  <a:lnTo>
                    <a:pt x="16" y="14"/>
                  </a:lnTo>
                  <a:lnTo>
                    <a:pt x="12" y="14"/>
                  </a:lnTo>
                  <a:lnTo>
                    <a:pt x="9" y="16"/>
                  </a:lnTo>
                  <a:lnTo>
                    <a:pt x="3" y="10"/>
                  </a:lnTo>
                  <a:lnTo>
                    <a:pt x="0" y="3"/>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36" name="Freeform 241" descr="25%"/>
            <p:cNvSpPr>
              <a:spLocks/>
            </p:cNvSpPr>
            <p:nvPr/>
          </p:nvSpPr>
          <p:spPr bwMode="auto">
            <a:xfrm>
              <a:off x="8124827" y="3383649"/>
              <a:ext cx="26988"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9"/>
                  </a:moveTo>
                  <a:lnTo>
                    <a:pt x="0" y="3"/>
                  </a:lnTo>
                  <a:lnTo>
                    <a:pt x="5" y="3"/>
                  </a:lnTo>
                  <a:lnTo>
                    <a:pt x="5" y="0"/>
                  </a:lnTo>
                  <a:lnTo>
                    <a:pt x="10" y="0"/>
                  </a:lnTo>
                  <a:lnTo>
                    <a:pt x="16" y="0"/>
                  </a:lnTo>
                  <a:lnTo>
                    <a:pt x="13" y="9"/>
                  </a:lnTo>
                  <a:lnTo>
                    <a:pt x="10" y="12"/>
                  </a:lnTo>
                  <a:lnTo>
                    <a:pt x="2" y="16"/>
                  </a:lnTo>
                  <a:lnTo>
                    <a:pt x="0" y="9"/>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7" name="Freeform 242" descr="25%"/>
            <p:cNvSpPr>
              <a:spLocks/>
            </p:cNvSpPr>
            <p:nvPr/>
          </p:nvSpPr>
          <p:spPr bwMode="auto">
            <a:xfrm>
              <a:off x="8008940" y="3491599"/>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0"/>
                  </a:moveTo>
                  <a:lnTo>
                    <a:pt x="6" y="0"/>
                  </a:lnTo>
                  <a:lnTo>
                    <a:pt x="16" y="0"/>
                  </a:lnTo>
                  <a:lnTo>
                    <a:pt x="16" y="5"/>
                  </a:lnTo>
                  <a:lnTo>
                    <a:pt x="12" y="10"/>
                  </a:lnTo>
                  <a:lnTo>
                    <a:pt x="9" y="10"/>
                  </a:lnTo>
                  <a:lnTo>
                    <a:pt x="3" y="16"/>
                  </a:lnTo>
                  <a:lnTo>
                    <a:pt x="1" y="16"/>
                  </a:lnTo>
                  <a:lnTo>
                    <a:pt x="0" y="1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8" name="Freeform 243" descr="25%"/>
            <p:cNvSpPr>
              <a:spLocks/>
            </p:cNvSpPr>
            <p:nvPr/>
          </p:nvSpPr>
          <p:spPr bwMode="auto">
            <a:xfrm>
              <a:off x="7974015" y="3504299"/>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4"/>
                  </a:moveTo>
                  <a:lnTo>
                    <a:pt x="6" y="0"/>
                  </a:lnTo>
                  <a:lnTo>
                    <a:pt x="16" y="4"/>
                  </a:lnTo>
                  <a:lnTo>
                    <a:pt x="11" y="4"/>
                  </a:lnTo>
                  <a:lnTo>
                    <a:pt x="4" y="4"/>
                  </a:lnTo>
                  <a:lnTo>
                    <a:pt x="4" y="12"/>
                  </a:lnTo>
                  <a:lnTo>
                    <a:pt x="11" y="16"/>
                  </a:lnTo>
                  <a:lnTo>
                    <a:pt x="4" y="16"/>
                  </a:lnTo>
                  <a:lnTo>
                    <a:pt x="2" y="12"/>
                  </a:lnTo>
                  <a:lnTo>
                    <a:pt x="0" y="8"/>
                  </a:lnTo>
                  <a:lnTo>
                    <a:pt x="0" y="4"/>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39" name="Freeform 244"/>
            <p:cNvSpPr>
              <a:spLocks/>
            </p:cNvSpPr>
            <p:nvPr/>
          </p:nvSpPr>
          <p:spPr bwMode="auto">
            <a:xfrm>
              <a:off x="8458202" y="33820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4"/>
                  </a:moveTo>
                  <a:lnTo>
                    <a:pt x="4" y="16"/>
                  </a:lnTo>
                  <a:lnTo>
                    <a:pt x="4" y="10"/>
                  </a:lnTo>
                  <a:lnTo>
                    <a:pt x="8" y="6"/>
                  </a:lnTo>
                  <a:lnTo>
                    <a:pt x="8" y="2"/>
                  </a:lnTo>
                  <a:lnTo>
                    <a:pt x="16" y="0"/>
                  </a:lnTo>
                  <a:lnTo>
                    <a:pt x="8" y="1"/>
                  </a:lnTo>
                  <a:lnTo>
                    <a:pt x="0" y="14"/>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740" name="Freeform 245" descr="25%"/>
            <p:cNvSpPr>
              <a:spLocks/>
            </p:cNvSpPr>
            <p:nvPr/>
          </p:nvSpPr>
          <p:spPr bwMode="auto">
            <a:xfrm>
              <a:off x="8034340" y="34868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8"/>
                  </a:moveTo>
                  <a:lnTo>
                    <a:pt x="0" y="16"/>
                  </a:lnTo>
                  <a:lnTo>
                    <a:pt x="2" y="16"/>
                  </a:lnTo>
                  <a:lnTo>
                    <a:pt x="2" y="12"/>
                  </a:lnTo>
                  <a:lnTo>
                    <a:pt x="4" y="12"/>
                  </a:lnTo>
                  <a:lnTo>
                    <a:pt x="6" y="8"/>
                  </a:lnTo>
                  <a:lnTo>
                    <a:pt x="12" y="4"/>
                  </a:lnTo>
                  <a:lnTo>
                    <a:pt x="16" y="8"/>
                  </a:lnTo>
                  <a:lnTo>
                    <a:pt x="16" y="4"/>
                  </a:lnTo>
                  <a:lnTo>
                    <a:pt x="16" y="0"/>
                  </a:lnTo>
                  <a:lnTo>
                    <a:pt x="4"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1" name="Freeform 246" descr="25%"/>
            <p:cNvSpPr>
              <a:spLocks/>
            </p:cNvSpPr>
            <p:nvPr/>
          </p:nvSpPr>
          <p:spPr bwMode="auto">
            <a:xfrm>
              <a:off x="8464552" y="3394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0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8"/>
                  </a:lnTo>
                  <a:lnTo>
                    <a:pt x="16" y="4"/>
                  </a:lnTo>
                  <a:lnTo>
                    <a:pt x="10" y="0"/>
                  </a:lnTo>
                  <a:lnTo>
                    <a:pt x="5" y="4"/>
                  </a:lnTo>
                  <a:lnTo>
                    <a:pt x="0" y="12"/>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2" name="Freeform 247" descr="25%"/>
            <p:cNvSpPr>
              <a:spLocks/>
            </p:cNvSpPr>
            <p:nvPr/>
          </p:nvSpPr>
          <p:spPr bwMode="auto">
            <a:xfrm>
              <a:off x="8051802" y="3485249"/>
              <a:ext cx="26988"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2" y="8"/>
                  </a:lnTo>
                  <a:lnTo>
                    <a:pt x="10" y="8"/>
                  </a:lnTo>
                  <a:lnTo>
                    <a:pt x="16" y="8"/>
                  </a:lnTo>
                  <a:lnTo>
                    <a:pt x="13" y="8"/>
                  </a:lnTo>
                  <a:lnTo>
                    <a:pt x="0"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3" name="Freeform 248" descr="25%"/>
            <p:cNvSpPr>
              <a:spLocks/>
            </p:cNvSpPr>
            <p:nvPr/>
          </p:nvSpPr>
          <p:spPr bwMode="auto">
            <a:xfrm>
              <a:off x="7989890" y="3496362"/>
              <a:ext cx="26987" cy="26987"/>
            </a:xfrm>
            <a:custGeom>
              <a:avLst/>
              <a:gdLst>
                <a:gd name="T0" fmla="*/ 0 w 17"/>
                <a:gd name="T1" fmla="*/ 0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6" y="0"/>
                  </a:lnTo>
                  <a:lnTo>
                    <a:pt x="16" y="0"/>
                  </a:lnTo>
                  <a:lnTo>
                    <a:pt x="14"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4" name="Freeform 249" descr="25%"/>
            <p:cNvSpPr>
              <a:spLocks/>
            </p:cNvSpPr>
            <p:nvPr/>
          </p:nvSpPr>
          <p:spPr bwMode="auto">
            <a:xfrm>
              <a:off x="8062915" y="3483662"/>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13" y="0"/>
                  </a:lnTo>
                  <a:lnTo>
                    <a:pt x="16" y="8"/>
                  </a:lnTo>
                  <a:lnTo>
                    <a:pt x="16" y="16"/>
                  </a:lnTo>
                  <a:lnTo>
                    <a:pt x="10" y="16"/>
                  </a:lnTo>
                  <a:lnTo>
                    <a:pt x="5" y="8"/>
                  </a:lnTo>
                  <a:lnTo>
                    <a:pt x="5" y="16"/>
                  </a:lnTo>
                  <a:lnTo>
                    <a:pt x="2"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5" name="Freeform 250" descr="25%"/>
            <p:cNvSpPr>
              <a:spLocks/>
            </p:cNvSpPr>
            <p:nvPr/>
          </p:nvSpPr>
          <p:spPr bwMode="auto">
            <a:xfrm>
              <a:off x="8115302" y="3393174"/>
              <a:ext cx="26988" cy="26988"/>
            </a:xfrm>
            <a:custGeom>
              <a:avLst/>
              <a:gdLst>
                <a:gd name="T0" fmla="*/ 0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5" y="3"/>
                  </a:lnTo>
                  <a:lnTo>
                    <a:pt x="10" y="0"/>
                  </a:lnTo>
                  <a:lnTo>
                    <a:pt x="10" y="6"/>
                  </a:lnTo>
                  <a:lnTo>
                    <a:pt x="16" y="12"/>
                  </a:lnTo>
                  <a:lnTo>
                    <a:pt x="10" y="16"/>
                  </a:lnTo>
                  <a:lnTo>
                    <a:pt x="0" y="12"/>
                  </a:lnTo>
                  <a:lnTo>
                    <a:pt x="0" y="3"/>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6" name="Freeform 251" descr="25%"/>
            <p:cNvSpPr>
              <a:spLocks/>
            </p:cNvSpPr>
            <p:nvPr/>
          </p:nvSpPr>
          <p:spPr bwMode="auto">
            <a:xfrm>
              <a:off x="7988302" y="3499537"/>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16" y="0"/>
                  </a:lnTo>
                  <a:lnTo>
                    <a:pt x="16" y="10"/>
                  </a:lnTo>
                  <a:lnTo>
                    <a:pt x="8" y="5"/>
                  </a:lnTo>
                  <a:lnTo>
                    <a:pt x="16" y="10"/>
                  </a:lnTo>
                  <a:lnTo>
                    <a:pt x="8" y="16"/>
                  </a:lnTo>
                  <a:lnTo>
                    <a:pt x="0" y="10"/>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7" name="Freeform 252" descr="25%"/>
            <p:cNvSpPr>
              <a:spLocks/>
            </p:cNvSpPr>
            <p:nvPr/>
          </p:nvSpPr>
          <p:spPr bwMode="auto">
            <a:xfrm>
              <a:off x="8113715" y="3467787"/>
              <a:ext cx="26987" cy="26987"/>
            </a:xfrm>
            <a:custGeom>
              <a:avLst/>
              <a:gdLst>
                <a:gd name="T0" fmla="*/ 0 w 17"/>
                <a:gd name="T1" fmla="*/ 0 h 17"/>
                <a:gd name="T2" fmla="*/ 0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8" name="Freeform 253" descr="25%"/>
            <p:cNvSpPr>
              <a:spLocks/>
            </p:cNvSpPr>
            <p:nvPr/>
          </p:nvSpPr>
          <p:spPr bwMode="auto">
            <a:xfrm>
              <a:off x="8108952" y="3461437"/>
              <a:ext cx="26988" cy="26987"/>
            </a:xfrm>
            <a:custGeom>
              <a:avLst/>
              <a:gdLst>
                <a:gd name="T0" fmla="*/ 0 w 17"/>
                <a:gd name="T1" fmla="*/ 2147483647 h 17"/>
                <a:gd name="T2" fmla="*/ 0 w 17"/>
                <a:gd name="T3" fmla="*/ 0 h 17"/>
                <a:gd name="T4" fmla="*/ 2147483647 w 17"/>
                <a:gd name="T5" fmla="*/ 0 h 17"/>
                <a:gd name="T6" fmla="*/ 2147483647 w 17"/>
                <a:gd name="T7" fmla="*/ 0 h 17"/>
                <a:gd name="T8" fmla="*/ 0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49" name="Freeform 257" descr="25%"/>
            <p:cNvSpPr>
              <a:spLocks/>
            </p:cNvSpPr>
            <p:nvPr/>
          </p:nvSpPr>
          <p:spPr bwMode="auto">
            <a:xfrm>
              <a:off x="8093077" y="4309162"/>
              <a:ext cx="26988" cy="26987"/>
            </a:xfrm>
            <a:custGeom>
              <a:avLst/>
              <a:gdLst>
                <a:gd name="T0" fmla="*/ 2147483647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4" y="16"/>
                  </a:moveTo>
                  <a:lnTo>
                    <a:pt x="0" y="16"/>
                  </a:lnTo>
                  <a:lnTo>
                    <a:pt x="0" y="10"/>
                  </a:lnTo>
                  <a:lnTo>
                    <a:pt x="4" y="10"/>
                  </a:lnTo>
                  <a:lnTo>
                    <a:pt x="4" y="0"/>
                  </a:lnTo>
                  <a:lnTo>
                    <a:pt x="8" y="0"/>
                  </a:lnTo>
                  <a:lnTo>
                    <a:pt x="16" y="10"/>
                  </a:lnTo>
                  <a:lnTo>
                    <a:pt x="12" y="10"/>
                  </a:lnTo>
                  <a:lnTo>
                    <a:pt x="8" y="10"/>
                  </a:lnTo>
                  <a:lnTo>
                    <a:pt x="4"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750" name="Freeform 282" descr="25%"/>
            <p:cNvSpPr>
              <a:spLocks/>
            </p:cNvSpPr>
            <p:nvPr/>
          </p:nvSpPr>
          <p:spPr bwMode="auto">
            <a:xfrm>
              <a:off x="8166102" y="4132949"/>
              <a:ext cx="652463" cy="361950"/>
            </a:xfrm>
            <a:custGeom>
              <a:avLst/>
              <a:gdLst>
                <a:gd name="T0" fmla="*/ 2147483647 w 411"/>
                <a:gd name="T1" fmla="*/ 2147483647 h 228"/>
                <a:gd name="T2" fmla="*/ 2147483647 w 411"/>
                <a:gd name="T3" fmla="*/ 2147483647 h 228"/>
                <a:gd name="T4" fmla="*/ 2147483647 w 411"/>
                <a:gd name="T5" fmla="*/ 2147483647 h 228"/>
                <a:gd name="T6" fmla="*/ 2147483647 w 411"/>
                <a:gd name="T7" fmla="*/ 2147483647 h 228"/>
                <a:gd name="T8" fmla="*/ 2147483647 w 411"/>
                <a:gd name="T9" fmla="*/ 2147483647 h 228"/>
                <a:gd name="T10" fmla="*/ 2147483647 w 411"/>
                <a:gd name="T11" fmla="*/ 2147483647 h 228"/>
                <a:gd name="T12" fmla="*/ 2147483647 w 411"/>
                <a:gd name="T13" fmla="*/ 2147483647 h 228"/>
                <a:gd name="T14" fmla="*/ 2147483647 w 411"/>
                <a:gd name="T15" fmla="*/ 2147483647 h 228"/>
                <a:gd name="T16" fmla="*/ 2147483647 w 411"/>
                <a:gd name="T17" fmla="*/ 2147483647 h 228"/>
                <a:gd name="T18" fmla="*/ 2147483647 w 411"/>
                <a:gd name="T19" fmla="*/ 2147483647 h 228"/>
                <a:gd name="T20" fmla="*/ 2147483647 w 411"/>
                <a:gd name="T21" fmla="*/ 2147483647 h 228"/>
                <a:gd name="T22" fmla="*/ 2147483647 w 411"/>
                <a:gd name="T23" fmla="*/ 2147483647 h 228"/>
                <a:gd name="T24" fmla="*/ 2147483647 w 411"/>
                <a:gd name="T25" fmla="*/ 2147483647 h 228"/>
                <a:gd name="T26" fmla="*/ 2147483647 w 411"/>
                <a:gd name="T27" fmla="*/ 2147483647 h 228"/>
                <a:gd name="T28" fmla="*/ 2147483647 w 411"/>
                <a:gd name="T29" fmla="*/ 2147483647 h 228"/>
                <a:gd name="T30" fmla="*/ 2147483647 w 411"/>
                <a:gd name="T31" fmla="*/ 2147483647 h 228"/>
                <a:gd name="T32" fmla="*/ 2147483647 w 411"/>
                <a:gd name="T33" fmla="*/ 2147483647 h 228"/>
                <a:gd name="T34" fmla="*/ 2147483647 w 411"/>
                <a:gd name="T35" fmla="*/ 2147483647 h 228"/>
                <a:gd name="T36" fmla="*/ 2147483647 w 411"/>
                <a:gd name="T37" fmla="*/ 2147483647 h 228"/>
                <a:gd name="T38" fmla="*/ 2147483647 w 411"/>
                <a:gd name="T39" fmla="*/ 2147483647 h 228"/>
                <a:gd name="T40" fmla="*/ 2147483647 w 411"/>
                <a:gd name="T41" fmla="*/ 2147483647 h 228"/>
                <a:gd name="T42" fmla="*/ 2147483647 w 411"/>
                <a:gd name="T43" fmla="*/ 2147483647 h 228"/>
                <a:gd name="T44" fmla="*/ 2147483647 w 411"/>
                <a:gd name="T45" fmla="*/ 2147483647 h 228"/>
                <a:gd name="T46" fmla="*/ 2147483647 w 411"/>
                <a:gd name="T47" fmla="*/ 2147483647 h 228"/>
                <a:gd name="T48" fmla="*/ 2147483647 w 411"/>
                <a:gd name="T49" fmla="*/ 2147483647 h 228"/>
                <a:gd name="T50" fmla="*/ 2147483647 w 411"/>
                <a:gd name="T51" fmla="*/ 2147483647 h 228"/>
                <a:gd name="T52" fmla="*/ 2147483647 w 411"/>
                <a:gd name="T53" fmla="*/ 2147483647 h 228"/>
                <a:gd name="T54" fmla="*/ 2147483647 w 411"/>
                <a:gd name="T55" fmla="*/ 2147483647 h 228"/>
                <a:gd name="T56" fmla="*/ 2147483647 w 411"/>
                <a:gd name="T57" fmla="*/ 2147483647 h 228"/>
                <a:gd name="T58" fmla="*/ 2147483647 w 411"/>
                <a:gd name="T59" fmla="*/ 2147483647 h 228"/>
                <a:gd name="T60" fmla="*/ 2147483647 w 411"/>
                <a:gd name="T61" fmla="*/ 2147483647 h 228"/>
                <a:gd name="T62" fmla="*/ 2147483647 w 411"/>
                <a:gd name="T63" fmla="*/ 2147483647 h 228"/>
                <a:gd name="T64" fmla="*/ 2147483647 w 411"/>
                <a:gd name="T65" fmla="*/ 2147483647 h 228"/>
                <a:gd name="T66" fmla="*/ 2147483647 w 411"/>
                <a:gd name="T67" fmla="*/ 2147483647 h 228"/>
                <a:gd name="T68" fmla="*/ 2147483647 w 411"/>
                <a:gd name="T69" fmla="*/ 2147483647 h 228"/>
                <a:gd name="T70" fmla="*/ 2147483647 w 411"/>
                <a:gd name="T71" fmla="*/ 2147483647 h 228"/>
                <a:gd name="T72" fmla="*/ 2147483647 w 411"/>
                <a:gd name="T73" fmla="*/ 2147483647 h 228"/>
                <a:gd name="T74" fmla="*/ 2147483647 w 411"/>
                <a:gd name="T75" fmla="*/ 2147483647 h 228"/>
                <a:gd name="T76" fmla="*/ 2147483647 w 411"/>
                <a:gd name="T77" fmla="*/ 2147483647 h 228"/>
                <a:gd name="T78" fmla="*/ 2147483647 w 411"/>
                <a:gd name="T79" fmla="*/ 2147483647 h 228"/>
                <a:gd name="T80" fmla="*/ 2147483647 w 411"/>
                <a:gd name="T81" fmla="*/ 2147483647 h 228"/>
                <a:gd name="T82" fmla="*/ 2147483647 w 411"/>
                <a:gd name="T83" fmla="*/ 2147483647 h 228"/>
                <a:gd name="T84" fmla="*/ 2147483647 w 411"/>
                <a:gd name="T85" fmla="*/ 2147483647 h 228"/>
                <a:gd name="T86" fmla="*/ 2147483647 w 411"/>
                <a:gd name="T87" fmla="*/ 2147483647 h 228"/>
                <a:gd name="T88" fmla="*/ 2147483647 w 411"/>
                <a:gd name="T89" fmla="*/ 2147483647 h 228"/>
                <a:gd name="T90" fmla="*/ 2147483647 w 411"/>
                <a:gd name="T91" fmla="*/ 2147483647 h 228"/>
                <a:gd name="T92" fmla="*/ 2147483647 w 411"/>
                <a:gd name="T93" fmla="*/ 2147483647 h 228"/>
                <a:gd name="T94" fmla="*/ 2147483647 w 411"/>
                <a:gd name="T95" fmla="*/ 2147483647 h 228"/>
                <a:gd name="T96" fmla="*/ 2147483647 w 411"/>
                <a:gd name="T97" fmla="*/ 2147483647 h 228"/>
                <a:gd name="T98" fmla="*/ 2147483647 w 411"/>
                <a:gd name="T99" fmla="*/ 2147483647 h 228"/>
                <a:gd name="T100" fmla="*/ 2147483647 w 411"/>
                <a:gd name="T101" fmla="*/ 2147483647 h 228"/>
                <a:gd name="T102" fmla="*/ 2147483647 w 411"/>
                <a:gd name="T103" fmla="*/ 2147483647 h 228"/>
                <a:gd name="T104" fmla="*/ 2147483647 w 411"/>
                <a:gd name="T105" fmla="*/ 2147483647 h 228"/>
                <a:gd name="T106" fmla="*/ 2147483647 w 411"/>
                <a:gd name="T107" fmla="*/ 2147483647 h 228"/>
                <a:gd name="T108" fmla="*/ 2147483647 w 411"/>
                <a:gd name="T109" fmla="*/ 2147483647 h 228"/>
                <a:gd name="T110" fmla="*/ 2147483647 w 411"/>
                <a:gd name="T111" fmla="*/ 2147483647 h 228"/>
                <a:gd name="T112" fmla="*/ 2147483647 w 411"/>
                <a:gd name="T113" fmla="*/ 2147483647 h 228"/>
                <a:gd name="T114" fmla="*/ 2147483647 w 411"/>
                <a:gd name="T115" fmla="*/ 2147483647 h 228"/>
                <a:gd name="T116" fmla="*/ 2147483647 w 411"/>
                <a:gd name="T117" fmla="*/ 2147483647 h 228"/>
                <a:gd name="T118" fmla="*/ 2147483647 w 411"/>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
                <a:gd name="T181" fmla="*/ 0 h 228"/>
                <a:gd name="T182" fmla="*/ 411 w 411"/>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 h="228">
                  <a:moveTo>
                    <a:pt x="148" y="169"/>
                  </a:moveTo>
                  <a:lnTo>
                    <a:pt x="147" y="168"/>
                  </a:lnTo>
                  <a:lnTo>
                    <a:pt x="142" y="167"/>
                  </a:lnTo>
                  <a:lnTo>
                    <a:pt x="141" y="167"/>
                  </a:lnTo>
                  <a:lnTo>
                    <a:pt x="136" y="167"/>
                  </a:lnTo>
                  <a:lnTo>
                    <a:pt x="131" y="169"/>
                  </a:lnTo>
                  <a:lnTo>
                    <a:pt x="121" y="178"/>
                  </a:lnTo>
                  <a:lnTo>
                    <a:pt x="119" y="179"/>
                  </a:lnTo>
                  <a:lnTo>
                    <a:pt x="113" y="177"/>
                  </a:lnTo>
                  <a:lnTo>
                    <a:pt x="105" y="174"/>
                  </a:lnTo>
                  <a:lnTo>
                    <a:pt x="102" y="178"/>
                  </a:lnTo>
                  <a:lnTo>
                    <a:pt x="99" y="178"/>
                  </a:lnTo>
                  <a:lnTo>
                    <a:pt x="90" y="179"/>
                  </a:lnTo>
                  <a:lnTo>
                    <a:pt x="83" y="185"/>
                  </a:lnTo>
                  <a:lnTo>
                    <a:pt x="80" y="193"/>
                  </a:lnTo>
                  <a:lnTo>
                    <a:pt x="77" y="193"/>
                  </a:lnTo>
                  <a:lnTo>
                    <a:pt x="71" y="193"/>
                  </a:lnTo>
                  <a:lnTo>
                    <a:pt x="65" y="191"/>
                  </a:lnTo>
                  <a:lnTo>
                    <a:pt x="61" y="187"/>
                  </a:lnTo>
                  <a:lnTo>
                    <a:pt x="59" y="187"/>
                  </a:lnTo>
                  <a:lnTo>
                    <a:pt x="56" y="188"/>
                  </a:lnTo>
                  <a:lnTo>
                    <a:pt x="50" y="189"/>
                  </a:lnTo>
                  <a:lnTo>
                    <a:pt x="50" y="187"/>
                  </a:lnTo>
                  <a:lnTo>
                    <a:pt x="50" y="186"/>
                  </a:lnTo>
                  <a:lnTo>
                    <a:pt x="49" y="185"/>
                  </a:lnTo>
                  <a:lnTo>
                    <a:pt x="50" y="184"/>
                  </a:lnTo>
                  <a:lnTo>
                    <a:pt x="50" y="182"/>
                  </a:lnTo>
                  <a:lnTo>
                    <a:pt x="51" y="182"/>
                  </a:lnTo>
                  <a:lnTo>
                    <a:pt x="51" y="181"/>
                  </a:lnTo>
                  <a:lnTo>
                    <a:pt x="50" y="180"/>
                  </a:lnTo>
                  <a:lnTo>
                    <a:pt x="49" y="179"/>
                  </a:lnTo>
                  <a:lnTo>
                    <a:pt x="47" y="179"/>
                  </a:lnTo>
                  <a:lnTo>
                    <a:pt x="47" y="178"/>
                  </a:lnTo>
                  <a:lnTo>
                    <a:pt x="47" y="177"/>
                  </a:lnTo>
                  <a:lnTo>
                    <a:pt x="47" y="176"/>
                  </a:lnTo>
                  <a:lnTo>
                    <a:pt x="46" y="175"/>
                  </a:lnTo>
                  <a:lnTo>
                    <a:pt x="45" y="175"/>
                  </a:lnTo>
                  <a:lnTo>
                    <a:pt x="44" y="175"/>
                  </a:lnTo>
                  <a:lnTo>
                    <a:pt x="43" y="176"/>
                  </a:lnTo>
                  <a:lnTo>
                    <a:pt x="42" y="177"/>
                  </a:lnTo>
                  <a:lnTo>
                    <a:pt x="42" y="178"/>
                  </a:lnTo>
                  <a:lnTo>
                    <a:pt x="42" y="179"/>
                  </a:lnTo>
                  <a:lnTo>
                    <a:pt x="41" y="179"/>
                  </a:lnTo>
                  <a:lnTo>
                    <a:pt x="41" y="180"/>
                  </a:lnTo>
                  <a:lnTo>
                    <a:pt x="41" y="181"/>
                  </a:lnTo>
                  <a:lnTo>
                    <a:pt x="39" y="181"/>
                  </a:lnTo>
                  <a:lnTo>
                    <a:pt x="37" y="181"/>
                  </a:lnTo>
                  <a:lnTo>
                    <a:pt x="37" y="182"/>
                  </a:lnTo>
                  <a:lnTo>
                    <a:pt x="37" y="183"/>
                  </a:lnTo>
                  <a:lnTo>
                    <a:pt x="36" y="184"/>
                  </a:lnTo>
                  <a:lnTo>
                    <a:pt x="37" y="185"/>
                  </a:lnTo>
                  <a:lnTo>
                    <a:pt x="37" y="186"/>
                  </a:lnTo>
                  <a:lnTo>
                    <a:pt x="36" y="186"/>
                  </a:lnTo>
                  <a:lnTo>
                    <a:pt x="35" y="186"/>
                  </a:lnTo>
                  <a:lnTo>
                    <a:pt x="34" y="187"/>
                  </a:lnTo>
                  <a:lnTo>
                    <a:pt x="33" y="187"/>
                  </a:lnTo>
                  <a:lnTo>
                    <a:pt x="32" y="187"/>
                  </a:lnTo>
                  <a:lnTo>
                    <a:pt x="31" y="187"/>
                  </a:lnTo>
                  <a:lnTo>
                    <a:pt x="30" y="187"/>
                  </a:lnTo>
                  <a:lnTo>
                    <a:pt x="30" y="188"/>
                  </a:lnTo>
                  <a:lnTo>
                    <a:pt x="30" y="187"/>
                  </a:lnTo>
                  <a:lnTo>
                    <a:pt x="29" y="187"/>
                  </a:lnTo>
                  <a:lnTo>
                    <a:pt x="27" y="187"/>
                  </a:lnTo>
                  <a:lnTo>
                    <a:pt x="27" y="186"/>
                  </a:lnTo>
                  <a:lnTo>
                    <a:pt x="27" y="185"/>
                  </a:lnTo>
                  <a:lnTo>
                    <a:pt x="26" y="184"/>
                  </a:lnTo>
                  <a:lnTo>
                    <a:pt x="25" y="182"/>
                  </a:lnTo>
                  <a:lnTo>
                    <a:pt x="24" y="183"/>
                  </a:lnTo>
                  <a:lnTo>
                    <a:pt x="24" y="182"/>
                  </a:lnTo>
                  <a:lnTo>
                    <a:pt x="23" y="181"/>
                  </a:lnTo>
                  <a:lnTo>
                    <a:pt x="22" y="181"/>
                  </a:lnTo>
                  <a:lnTo>
                    <a:pt x="21" y="181"/>
                  </a:lnTo>
                  <a:lnTo>
                    <a:pt x="20" y="181"/>
                  </a:lnTo>
                  <a:lnTo>
                    <a:pt x="19" y="181"/>
                  </a:lnTo>
                  <a:lnTo>
                    <a:pt x="18" y="180"/>
                  </a:lnTo>
                  <a:lnTo>
                    <a:pt x="18" y="179"/>
                  </a:lnTo>
                  <a:lnTo>
                    <a:pt x="18" y="178"/>
                  </a:lnTo>
                  <a:lnTo>
                    <a:pt x="18" y="177"/>
                  </a:lnTo>
                  <a:lnTo>
                    <a:pt x="18" y="176"/>
                  </a:lnTo>
                  <a:lnTo>
                    <a:pt x="18" y="175"/>
                  </a:lnTo>
                  <a:lnTo>
                    <a:pt x="18" y="174"/>
                  </a:lnTo>
                  <a:lnTo>
                    <a:pt x="18" y="173"/>
                  </a:lnTo>
                  <a:lnTo>
                    <a:pt x="17" y="172"/>
                  </a:lnTo>
                  <a:lnTo>
                    <a:pt x="17" y="173"/>
                  </a:lnTo>
                  <a:lnTo>
                    <a:pt x="16" y="173"/>
                  </a:lnTo>
                  <a:lnTo>
                    <a:pt x="15" y="172"/>
                  </a:lnTo>
                  <a:lnTo>
                    <a:pt x="14" y="172"/>
                  </a:lnTo>
                  <a:lnTo>
                    <a:pt x="13" y="171"/>
                  </a:lnTo>
                  <a:lnTo>
                    <a:pt x="12" y="171"/>
                  </a:lnTo>
                  <a:lnTo>
                    <a:pt x="11" y="171"/>
                  </a:lnTo>
                  <a:lnTo>
                    <a:pt x="10" y="170"/>
                  </a:lnTo>
                  <a:lnTo>
                    <a:pt x="9" y="170"/>
                  </a:lnTo>
                  <a:lnTo>
                    <a:pt x="9" y="169"/>
                  </a:lnTo>
                  <a:lnTo>
                    <a:pt x="8" y="169"/>
                  </a:lnTo>
                  <a:lnTo>
                    <a:pt x="7" y="169"/>
                  </a:lnTo>
                  <a:lnTo>
                    <a:pt x="6" y="169"/>
                  </a:lnTo>
                  <a:lnTo>
                    <a:pt x="5" y="169"/>
                  </a:lnTo>
                  <a:lnTo>
                    <a:pt x="4" y="169"/>
                  </a:lnTo>
                  <a:lnTo>
                    <a:pt x="3" y="169"/>
                  </a:lnTo>
                  <a:lnTo>
                    <a:pt x="4" y="168"/>
                  </a:lnTo>
                  <a:lnTo>
                    <a:pt x="4" y="167"/>
                  </a:lnTo>
                  <a:lnTo>
                    <a:pt x="6" y="167"/>
                  </a:lnTo>
                  <a:lnTo>
                    <a:pt x="6" y="166"/>
                  </a:lnTo>
                  <a:lnTo>
                    <a:pt x="6" y="165"/>
                  </a:lnTo>
                  <a:lnTo>
                    <a:pt x="5" y="164"/>
                  </a:lnTo>
                  <a:lnTo>
                    <a:pt x="6" y="163"/>
                  </a:lnTo>
                  <a:lnTo>
                    <a:pt x="5" y="163"/>
                  </a:lnTo>
                  <a:lnTo>
                    <a:pt x="5" y="161"/>
                  </a:lnTo>
                  <a:lnTo>
                    <a:pt x="4" y="161"/>
                  </a:lnTo>
                  <a:lnTo>
                    <a:pt x="3" y="160"/>
                  </a:lnTo>
                  <a:lnTo>
                    <a:pt x="2" y="159"/>
                  </a:lnTo>
                  <a:lnTo>
                    <a:pt x="1" y="159"/>
                  </a:lnTo>
                  <a:lnTo>
                    <a:pt x="2" y="158"/>
                  </a:lnTo>
                  <a:lnTo>
                    <a:pt x="2" y="157"/>
                  </a:lnTo>
                  <a:lnTo>
                    <a:pt x="3" y="156"/>
                  </a:lnTo>
                  <a:lnTo>
                    <a:pt x="2" y="155"/>
                  </a:lnTo>
                  <a:lnTo>
                    <a:pt x="1" y="155"/>
                  </a:lnTo>
                  <a:lnTo>
                    <a:pt x="2" y="153"/>
                  </a:lnTo>
                  <a:lnTo>
                    <a:pt x="0" y="151"/>
                  </a:lnTo>
                  <a:lnTo>
                    <a:pt x="1" y="148"/>
                  </a:lnTo>
                  <a:lnTo>
                    <a:pt x="3" y="147"/>
                  </a:lnTo>
                  <a:lnTo>
                    <a:pt x="4" y="145"/>
                  </a:lnTo>
                  <a:lnTo>
                    <a:pt x="6" y="143"/>
                  </a:lnTo>
                  <a:lnTo>
                    <a:pt x="7" y="143"/>
                  </a:lnTo>
                  <a:lnTo>
                    <a:pt x="7" y="142"/>
                  </a:lnTo>
                  <a:lnTo>
                    <a:pt x="8" y="140"/>
                  </a:lnTo>
                  <a:lnTo>
                    <a:pt x="6" y="140"/>
                  </a:lnTo>
                  <a:lnTo>
                    <a:pt x="6" y="139"/>
                  </a:lnTo>
                  <a:lnTo>
                    <a:pt x="6" y="137"/>
                  </a:lnTo>
                  <a:lnTo>
                    <a:pt x="6" y="136"/>
                  </a:lnTo>
                  <a:lnTo>
                    <a:pt x="7" y="136"/>
                  </a:lnTo>
                  <a:lnTo>
                    <a:pt x="7" y="135"/>
                  </a:lnTo>
                  <a:lnTo>
                    <a:pt x="5" y="135"/>
                  </a:lnTo>
                  <a:lnTo>
                    <a:pt x="5" y="134"/>
                  </a:lnTo>
                  <a:lnTo>
                    <a:pt x="4" y="134"/>
                  </a:lnTo>
                  <a:lnTo>
                    <a:pt x="3" y="133"/>
                  </a:lnTo>
                  <a:lnTo>
                    <a:pt x="2" y="132"/>
                  </a:lnTo>
                  <a:lnTo>
                    <a:pt x="12" y="128"/>
                  </a:lnTo>
                  <a:lnTo>
                    <a:pt x="13" y="125"/>
                  </a:lnTo>
                  <a:lnTo>
                    <a:pt x="15" y="123"/>
                  </a:lnTo>
                  <a:lnTo>
                    <a:pt x="17" y="124"/>
                  </a:lnTo>
                  <a:lnTo>
                    <a:pt x="17" y="128"/>
                  </a:lnTo>
                  <a:lnTo>
                    <a:pt x="19" y="128"/>
                  </a:lnTo>
                  <a:lnTo>
                    <a:pt x="25" y="128"/>
                  </a:lnTo>
                  <a:lnTo>
                    <a:pt x="26" y="134"/>
                  </a:lnTo>
                  <a:lnTo>
                    <a:pt x="30" y="134"/>
                  </a:lnTo>
                  <a:lnTo>
                    <a:pt x="32" y="138"/>
                  </a:lnTo>
                  <a:lnTo>
                    <a:pt x="30" y="140"/>
                  </a:lnTo>
                  <a:lnTo>
                    <a:pt x="32" y="143"/>
                  </a:lnTo>
                  <a:lnTo>
                    <a:pt x="36" y="141"/>
                  </a:lnTo>
                  <a:lnTo>
                    <a:pt x="40" y="142"/>
                  </a:lnTo>
                  <a:lnTo>
                    <a:pt x="38" y="148"/>
                  </a:lnTo>
                  <a:lnTo>
                    <a:pt x="35" y="151"/>
                  </a:lnTo>
                  <a:lnTo>
                    <a:pt x="38" y="151"/>
                  </a:lnTo>
                  <a:lnTo>
                    <a:pt x="45" y="148"/>
                  </a:lnTo>
                  <a:lnTo>
                    <a:pt x="53" y="138"/>
                  </a:lnTo>
                  <a:lnTo>
                    <a:pt x="50" y="133"/>
                  </a:lnTo>
                  <a:lnTo>
                    <a:pt x="51" y="127"/>
                  </a:lnTo>
                  <a:lnTo>
                    <a:pt x="53" y="126"/>
                  </a:lnTo>
                  <a:lnTo>
                    <a:pt x="53" y="129"/>
                  </a:lnTo>
                  <a:lnTo>
                    <a:pt x="58" y="131"/>
                  </a:lnTo>
                  <a:lnTo>
                    <a:pt x="59" y="128"/>
                  </a:lnTo>
                  <a:lnTo>
                    <a:pt x="64" y="128"/>
                  </a:lnTo>
                  <a:lnTo>
                    <a:pt x="68" y="131"/>
                  </a:lnTo>
                  <a:lnTo>
                    <a:pt x="68" y="133"/>
                  </a:lnTo>
                  <a:lnTo>
                    <a:pt x="74" y="130"/>
                  </a:lnTo>
                  <a:lnTo>
                    <a:pt x="76" y="132"/>
                  </a:lnTo>
                  <a:lnTo>
                    <a:pt x="74" y="134"/>
                  </a:lnTo>
                  <a:lnTo>
                    <a:pt x="75" y="134"/>
                  </a:lnTo>
                  <a:lnTo>
                    <a:pt x="77" y="134"/>
                  </a:lnTo>
                  <a:lnTo>
                    <a:pt x="79" y="139"/>
                  </a:lnTo>
                  <a:lnTo>
                    <a:pt x="79" y="140"/>
                  </a:lnTo>
                  <a:lnTo>
                    <a:pt x="85" y="140"/>
                  </a:lnTo>
                  <a:lnTo>
                    <a:pt x="88" y="138"/>
                  </a:lnTo>
                  <a:lnTo>
                    <a:pt x="91" y="137"/>
                  </a:lnTo>
                  <a:lnTo>
                    <a:pt x="92" y="138"/>
                  </a:lnTo>
                  <a:lnTo>
                    <a:pt x="91" y="140"/>
                  </a:lnTo>
                  <a:lnTo>
                    <a:pt x="94" y="140"/>
                  </a:lnTo>
                  <a:lnTo>
                    <a:pt x="97" y="136"/>
                  </a:lnTo>
                  <a:lnTo>
                    <a:pt x="101" y="136"/>
                  </a:lnTo>
                  <a:lnTo>
                    <a:pt x="101" y="134"/>
                  </a:lnTo>
                  <a:lnTo>
                    <a:pt x="102" y="133"/>
                  </a:lnTo>
                  <a:lnTo>
                    <a:pt x="103" y="131"/>
                  </a:lnTo>
                  <a:lnTo>
                    <a:pt x="111" y="129"/>
                  </a:lnTo>
                  <a:lnTo>
                    <a:pt x="112" y="127"/>
                  </a:lnTo>
                  <a:lnTo>
                    <a:pt x="113" y="124"/>
                  </a:lnTo>
                  <a:lnTo>
                    <a:pt x="116" y="125"/>
                  </a:lnTo>
                  <a:lnTo>
                    <a:pt x="121" y="124"/>
                  </a:lnTo>
                  <a:lnTo>
                    <a:pt x="125" y="125"/>
                  </a:lnTo>
                  <a:lnTo>
                    <a:pt x="127" y="123"/>
                  </a:lnTo>
                  <a:lnTo>
                    <a:pt x="133" y="122"/>
                  </a:lnTo>
                  <a:lnTo>
                    <a:pt x="137" y="122"/>
                  </a:lnTo>
                  <a:lnTo>
                    <a:pt x="144" y="124"/>
                  </a:lnTo>
                  <a:lnTo>
                    <a:pt x="145" y="121"/>
                  </a:lnTo>
                  <a:lnTo>
                    <a:pt x="143" y="116"/>
                  </a:lnTo>
                  <a:lnTo>
                    <a:pt x="148" y="112"/>
                  </a:lnTo>
                  <a:lnTo>
                    <a:pt x="147" y="116"/>
                  </a:lnTo>
                  <a:lnTo>
                    <a:pt x="148" y="117"/>
                  </a:lnTo>
                  <a:lnTo>
                    <a:pt x="152" y="116"/>
                  </a:lnTo>
                  <a:lnTo>
                    <a:pt x="154" y="116"/>
                  </a:lnTo>
                  <a:lnTo>
                    <a:pt x="158" y="116"/>
                  </a:lnTo>
                  <a:lnTo>
                    <a:pt x="159" y="119"/>
                  </a:lnTo>
                  <a:lnTo>
                    <a:pt x="161" y="122"/>
                  </a:lnTo>
                  <a:lnTo>
                    <a:pt x="164" y="122"/>
                  </a:lnTo>
                  <a:lnTo>
                    <a:pt x="165" y="122"/>
                  </a:lnTo>
                  <a:lnTo>
                    <a:pt x="166" y="122"/>
                  </a:lnTo>
                  <a:lnTo>
                    <a:pt x="167" y="120"/>
                  </a:lnTo>
                  <a:lnTo>
                    <a:pt x="171" y="120"/>
                  </a:lnTo>
                  <a:lnTo>
                    <a:pt x="174" y="120"/>
                  </a:lnTo>
                  <a:lnTo>
                    <a:pt x="174" y="122"/>
                  </a:lnTo>
                  <a:lnTo>
                    <a:pt x="178" y="126"/>
                  </a:lnTo>
                  <a:lnTo>
                    <a:pt x="176" y="128"/>
                  </a:lnTo>
                  <a:lnTo>
                    <a:pt x="177" y="131"/>
                  </a:lnTo>
                  <a:lnTo>
                    <a:pt x="179" y="132"/>
                  </a:lnTo>
                  <a:lnTo>
                    <a:pt x="186" y="135"/>
                  </a:lnTo>
                  <a:lnTo>
                    <a:pt x="189" y="136"/>
                  </a:lnTo>
                  <a:lnTo>
                    <a:pt x="191" y="134"/>
                  </a:lnTo>
                  <a:lnTo>
                    <a:pt x="191" y="127"/>
                  </a:lnTo>
                  <a:lnTo>
                    <a:pt x="193" y="122"/>
                  </a:lnTo>
                  <a:lnTo>
                    <a:pt x="191" y="116"/>
                  </a:lnTo>
                  <a:lnTo>
                    <a:pt x="188" y="114"/>
                  </a:lnTo>
                  <a:lnTo>
                    <a:pt x="186" y="116"/>
                  </a:lnTo>
                  <a:lnTo>
                    <a:pt x="183" y="116"/>
                  </a:lnTo>
                  <a:lnTo>
                    <a:pt x="182" y="114"/>
                  </a:lnTo>
                  <a:lnTo>
                    <a:pt x="184" y="112"/>
                  </a:lnTo>
                  <a:lnTo>
                    <a:pt x="183" y="110"/>
                  </a:lnTo>
                  <a:lnTo>
                    <a:pt x="187" y="103"/>
                  </a:lnTo>
                  <a:lnTo>
                    <a:pt x="183" y="94"/>
                  </a:lnTo>
                  <a:lnTo>
                    <a:pt x="181" y="93"/>
                  </a:lnTo>
                  <a:lnTo>
                    <a:pt x="180" y="90"/>
                  </a:lnTo>
                  <a:lnTo>
                    <a:pt x="180" y="89"/>
                  </a:lnTo>
                  <a:lnTo>
                    <a:pt x="177" y="86"/>
                  </a:lnTo>
                  <a:lnTo>
                    <a:pt x="175" y="84"/>
                  </a:lnTo>
                  <a:lnTo>
                    <a:pt x="175" y="80"/>
                  </a:lnTo>
                  <a:lnTo>
                    <a:pt x="175" y="79"/>
                  </a:lnTo>
                  <a:lnTo>
                    <a:pt x="177" y="80"/>
                  </a:lnTo>
                  <a:lnTo>
                    <a:pt x="179" y="76"/>
                  </a:lnTo>
                  <a:lnTo>
                    <a:pt x="181" y="74"/>
                  </a:lnTo>
                  <a:lnTo>
                    <a:pt x="184" y="73"/>
                  </a:lnTo>
                  <a:lnTo>
                    <a:pt x="187" y="71"/>
                  </a:lnTo>
                  <a:lnTo>
                    <a:pt x="190" y="68"/>
                  </a:lnTo>
                  <a:lnTo>
                    <a:pt x="197" y="65"/>
                  </a:lnTo>
                  <a:lnTo>
                    <a:pt x="200" y="65"/>
                  </a:lnTo>
                  <a:lnTo>
                    <a:pt x="204" y="63"/>
                  </a:lnTo>
                  <a:lnTo>
                    <a:pt x="208" y="58"/>
                  </a:lnTo>
                  <a:lnTo>
                    <a:pt x="210" y="53"/>
                  </a:lnTo>
                  <a:lnTo>
                    <a:pt x="212" y="46"/>
                  </a:lnTo>
                  <a:lnTo>
                    <a:pt x="210" y="42"/>
                  </a:lnTo>
                  <a:lnTo>
                    <a:pt x="210" y="40"/>
                  </a:lnTo>
                  <a:lnTo>
                    <a:pt x="214" y="40"/>
                  </a:lnTo>
                  <a:lnTo>
                    <a:pt x="214" y="38"/>
                  </a:lnTo>
                  <a:lnTo>
                    <a:pt x="218" y="41"/>
                  </a:lnTo>
                  <a:lnTo>
                    <a:pt x="220" y="40"/>
                  </a:lnTo>
                  <a:lnTo>
                    <a:pt x="225" y="44"/>
                  </a:lnTo>
                  <a:lnTo>
                    <a:pt x="228" y="39"/>
                  </a:lnTo>
                  <a:lnTo>
                    <a:pt x="230" y="40"/>
                  </a:lnTo>
                  <a:lnTo>
                    <a:pt x="231" y="38"/>
                  </a:lnTo>
                  <a:lnTo>
                    <a:pt x="232" y="29"/>
                  </a:lnTo>
                  <a:lnTo>
                    <a:pt x="229" y="27"/>
                  </a:lnTo>
                  <a:lnTo>
                    <a:pt x="232" y="23"/>
                  </a:lnTo>
                  <a:lnTo>
                    <a:pt x="233" y="23"/>
                  </a:lnTo>
                  <a:lnTo>
                    <a:pt x="236" y="26"/>
                  </a:lnTo>
                  <a:lnTo>
                    <a:pt x="237" y="27"/>
                  </a:lnTo>
                  <a:lnTo>
                    <a:pt x="238" y="28"/>
                  </a:lnTo>
                  <a:lnTo>
                    <a:pt x="240" y="28"/>
                  </a:lnTo>
                  <a:lnTo>
                    <a:pt x="241" y="29"/>
                  </a:lnTo>
                  <a:lnTo>
                    <a:pt x="241" y="30"/>
                  </a:lnTo>
                  <a:lnTo>
                    <a:pt x="242" y="30"/>
                  </a:lnTo>
                  <a:lnTo>
                    <a:pt x="241" y="30"/>
                  </a:lnTo>
                  <a:lnTo>
                    <a:pt x="242" y="31"/>
                  </a:lnTo>
                  <a:lnTo>
                    <a:pt x="243" y="31"/>
                  </a:lnTo>
                  <a:lnTo>
                    <a:pt x="243" y="33"/>
                  </a:lnTo>
                  <a:lnTo>
                    <a:pt x="242" y="33"/>
                  </a:lnTo>
                  <a:lnTo>
                    <a:pt x="241" y="34"/>
                  </a:lnTo>
                  <a:lnTo>
                    <a:pt x="242" y="35"/>
                  </a:lnTo>
                  <a:lnTo>
                    <a:pt x="243" y="35"/>
                  </a:lnTo>
                  <a:lnTo>
                    <a:pt x="243" y="36"/>
                  </a:lnTo>
                  <a:lnTo>
                    <a:pt x="243" y="37"/>
                  </a:lnTo>
                  <a:lnTo>
                    <a:pt x="243" y="38"/>
                  </a:lnTo>
                  <a:lnTo>
                    <a:pt x="244" y="38"/>
                  </a:lnTo>
                  <a:lnTo>
                    <a:pt x="245" y="38"/>
                  </a:lnTo>
                  <a:lnTo>
                    <a:pt x="246" y="38"/>
                  </a:lnTo>
                  <a:lnTo>
                    <a:pt x="247" y="38"/>
                  </a:lnTo>
                  <a:lnTo>
                    <a:pt x="248" y="38"/>
                  </a:lnTo>
                  <a:lnTo>
                    <a:pt x="249" y="38"/>
                  </a:lnTo>
                  <a:lnTo>
                    <a:pt x="250" y="38"/>
                  </a:lnTo>
                  <a:lnTo>
                    <a:pt x="252" y="38"/>
                  </a:lnTo>
                  <a:lnTo>
                    <a:pt x="253" y="39"/>
                  </a:lnTo>
                  <a:lnTo>
                    <a:pt x="255" y="38"/>
                  </a:lnTo>
                  <a:lnTo>
                    <a:pt x="256" y="39"/>
                  </a:lnTo>
                  <a:lnTo>
                    <a:pt x="257" y="40"/>
                  </a:lnTo>
                  <a:lnTo>
                    <a:pt x="258" y="41"/>
                  </a:lnTo>
                  <a:lnTo>
                    <a:pt x="259" y="40"/>
                  </a:lnTo>
                  <a:lnTo>
                    <a:pt x="259" y="39"/>
                  </a:lnTo>
                  <a:lnTo>
                    <a:pt x="260" y="39"/>
                  </a:lnTo>
                  <a:lnTo>
                    <a:pt x="261" y="39"/>
                  </a:lnTo>
                  <a:lnTo>
                    <a:pt x="261" y="38"/>
                  </a:lnTo>
                  <a:lnTo>
                    <a:pt x="263" y="38"/>
                  </a:lnTo>
                  <a:lnTo>
                    <a:pt x="264" y="37"/>
                  </a:lnTo>
                  <a:lnTo>
                    <a:pt x="264" y="35"/>
                  </a:lnTo>
                  <a:lnTo>
                    <a:pt x="264" y="34"/>
                  </a:lnTo>
                  <a:lnTo>
                    <a:pt x="263" y="33"/>
                  </a:lnTo>
                  <a:lnTo>
                    <a:pt x="264" y="33"/>
                  </a:lnTo>
                  <a:lnTo>
                    <a:pt x="265" y="33"/>
                  </a:lnTo>
                  <a:lnTo>
                    <a:pt x="266" y="33"/>
                  </a:lnTo>
                  <a:lnTo>
                    <a:pt x="267" y="34"/>
                  </a:lnTo>
                  <a:lnTo>
                    <a:pt x="267" y="35"/>
                  </a:lnTo>
                  <a:lnTo>
                    <a:pt x="268" y="35"/>
                  </a:lnTo>
                  <a:lnTo>
                    <a:pt x="269" y="35"/>
                  </a:lnTo>
                  <a:lnTo>
                    <a:pt x="269" y="36"/>
                  </a:lnTo>
                  <a:lnTo>
                    <a:pt x="270" y="36"/>
                  </a:lnTo>
                  <a:lnTo>
                    <a:pt x="273" y="34"/>
                  </a:lnTo>
                  <a:lnTo>
                    <a:pt x="273" y="36"/>
                  </a:lnTo>
                  <a:lnTo>
                    <a:pt x="274" y="36"/>
                  </a:lnTo>
                  <a:lnTo>
                    <a:pt x="275" y="38"/>
                  </a:lnTo>
                  <a:lnTo>
                    <a:pt x="277" y="38"/>
                  </a:lnTo>
                  <a:lnTo>
                    <a:pt x="278" y="38"/>
                  </a:lnTo>
                  <a:lnTo>
                    <a:pt x="278" y="37"/>
                  </a:lnTo>
                  <a:lnTo>
                    <a:pt x="279" y="36"/>
                  </a:lnTo>
                  <a:lnTo>
                    <a:pt x="278" y="35"/>
                  </a:lnTo>
                  <a:lnTo>
                    <a:pt x="279" y="33"/>
                  </a:lnTo>
                  <a:lnTo>
                    <a:pt x="278" y="33"/>
                  </a:lnTo>
                  <a:lnTo>
                    <a:pt x="279" y="30"/>
                  </a:lnTo>
                  <a:lnTo>
                    <a:pt x="279" y="28"/>
                  </a:lnTo>
                  <a:lnTo>
                    <a:pt x="280" y="27"/>
                  </a:lnTo>
                  <a:lnTo>
                    <a:pt x="281" y="27"/>
                  </a:lnTo>
                  <a:lnTo>
                    <a:pt x="282" y="25"/>
                  </a:lnTo>
                  <a:lnTo>
                    <a:pt x="283" y="25"/>
                  </a:lnTo>
                  <a:lnTo>
                    <a:pt x="282" y="24"/>
                  </a:lnTo>
                  <a:lnTo>
                    <a:pt x="283" y="22"/>
                  </a:lnTo>
                  <a:lnTo>
                    <a:pt x="283" y="21"/>
                  </a:lnTo>
                  <a:lnTo>
                    <a:pt x="284" y="21"/>
                  </a:lnTo>
                  <a:lnTo>
                    <a:pt x="285" y="21"/>
                  </a:lnTo>
                  <a:lnTo>
                    <a:pt x="286" y="21"/>
                  </a:lnTo>
                  <a:lnTo>
                    <a:pt x="287" y="21"/>
                  </a:lnTo>
                  <a:lnTo>
                    <a:pt x="288" y="21"/>
                  </a:lnTo>
                  <a:lnTo>
                    <a:pt x="291" y="22"/>
                  </a:lnTo>
                  <a:lnTo>
                    <a:pt x="291" y="21"/>
                  </a:lnTo>
                  <a:lnTo>
                    <a:pt x="290" y="20"/>
                  </a:lnTo>
                  <a:lnTo>
                    <a:pt x="291" y="19"/>
                  </a:lnTo>
                  <a:lnTo>
                    <a:pt x="291" y="18"/>
                  </a:lnTo>
                  <a:lnTo>
                    <a:pt x="291" y="17"/>
                  </a:lnTo>
                  <a:lnTo>
                    <a:pt x="291" y="15"/>
                  </a:lnTo>
                  <a:lnTo>
                    <a:pt x="291" y="13"/>
                  </a:lnTo>
                  <a:lnTo>
                    <a:pt x="291" y="10"/>
                  </a:lnTo>
                  <a:lnTo>
                    <a:pt x="291" y="8"/>
                  </a:lnTo>
                  <a:lnTo>
                    <a:pt x="291" y="7"/>
                  </a:lnTo>
                  <a:lnTo>
                    <a:pt x="291" y="4"/>
                  </a:lnTo>
                  <a:lnTo>
                    <a:pt x="291" y="3"/>
                  </a:lnTo>
                  <a:lnTo>
                    <a:pt x="292" y="2"/>
                  </a:lnTo>
                  <a:lnTo>
                    <a:pt x="291" y="1"/>
                  </a:lnTo>
                  <a:lnTo>
                    <a:pt x="291" y="0"/>
                  </a:lnTo>
                  <a:lnTo>
                    <a:pt x="292" y="1"/>
                  </a:lnTo>
                  <a:lnTo>
                    <a:pt x="293" y="0"/>
                  </a:lnTo>
                  <a:lnTo>
                    <a:pt x="294" y="1"/>
                  </a:lnTo>
                  <a:lnTo>
                    <a:pt x="296" y="0"/>
                  </a:lnTo>
                  <a:lnTo>
                    <a:pt x="296" y="2"/>
                  </a:lnTo>
                  <a:lnTo>
                    <a:pt x="297" y="2"/>
                  </a:lnTo>
                  <a:lnTo>
                    <a:pt x="299" y="2"/>
                  </a:lnTo>
                  <a:lnTo>
                    <a:pt x="300" y="2"/>
                  </a:lnTo>
                  <a:lnTo>
                    <a:pt x="300" y="3"/>
                  </a:lnTo>
                  <a:lnTo>
                    <a:pt x="301" y="3"/>
                  </a:lnTo>
                  <a:lnTo>
                    <a:pt x="300" y="3"/>
                  </a:lnTo>
                  <a:lnTo>
                    <a:pt x="301" y="4"/>
                  </a:lnTo>
                  <a:lnTo>
                    <a:pt x="300" y="6"/>
                  </a:lnTo>
                  <a:lnTo>
                    <a:pt x="301" y="6"/>
                  </a:lnTo>
                  <a:lnTo>
                    <a:pt x="302" y="6"/>
                  </a:lnTo>
                  <a:lnTo>
                    <a:pt x="303" y="5"/>
                  </a:lnTo>
                  <a:lnTo>
                    <a:pt x="304" y="4"/>
                  </a:lnTo>
                  <a:lnTo>
                    <a:pt x="305" y="4"/>
                  </a:lnTo>
                  <a:lnTo>
                    <a:pt x="306" y="5"/>
                  </a:lnTo>
                  <a:lnTo>
                    <a:pt x="306" y="4"/>
                  </a:lnTo>
                  <a:lnTo>
                    <a:pt x="307" y="3"/>
                  </a:lnTo>
                  <a:lnTo>
                    <a:pt x="307" y="2"/>
                  </a:lnTo>
                  <a:lnTo>
                    <a:pt x="308" y="3"/>
                  </a:lnTo>
                  <a:lnTo>
                    <a:pt x="309" y="3"/>
                  </a:lnTo>
                  <a:lnTo>
                    <a:pt x="311" y="3"/>
                  </a:lnTo>
                  <a:lnTo>
                    <a:pt x="313" y="3"/>
                  </a:lnTo>
                  <a:lnTo>
                    <a:pt x="315" y="5"/>
                  </a:lnTo>
                  <a:lnTo>
                    <a:pt x="316" y="5"/>
                  </a:lnTo>
                  <a:lnTo>
                    <a:pt x="317" y="5"/>
                  </a:lnTo>
                  <a:lnTo>
                    <a:pt x="319" y="6"/>
                  </a:lnTo>
                  <a:lnTo>
                    <a:pt x="319" y="8"/>
                  </a:lnTo>
                  <a:lnTo>
                    <a:pt x="323" y="9"/>
                  </a:lnTo>
                  <a:lnTo>
                    <a:pt x="325" y="9"/>
                  </a:lnTo>
                  <a:lnTo>
                    <a:pt x="326" y="10"/>
                  </a:lnTo>
                  <a:lnTo>
                    <a:pt x="327" y="10"/>
                  </a:lnTo>
                  <a:lnTo>
                    <a:pt x="329" y="13"/>
                  </a:lnTo>
                  <a:lnTo>
                    <a:pt x="330" y="12"/>
                  </a:lnTo>
                  <a:lnTo>
                    <a:pt x="333" y="13"/>
                  </a:lnTo>
                  <a:lnTo>
                    <a:pt x="333" y="11"/>
                  </a:lnTo>
                  <a:lnTo>
                    <a:pt x="336" y="11"/>
                  </a:lnTo>
                  <a:lnTo>
                    <a:pt x="337" y="10"/>
                  </a:lnTo>
                  <a:lnTo>
                    <a:pt x="338" y="11"/>
                  </a:lnTo>
                  <a:lnTo>
                    <a:pt x="337" y="12"/>
                  </a:lnTo>
                  <a:lnTo>
                    <a:pt x="338" y="13"/>
                  </a:lnTo>
                  <a:lnTo>
                    <a:pt x="338" y="12"/>
                  </a:lnTo>
                  <a:lnTo>
                    <a:pt x="339" y="13"/>
                  </a:lnTo>
                  <a:lnTo>
                    <a:pt x="340" y="14"/>
                  </a:lnTo>
                  <a:lnTo>
                    <a:pt x="339" y="13"/>
                  </a:lnTo>
                  <a:lnTo>
                    <a:pt x="339" y="14"/>
                  </a:lnTo>
                  <a:lnTo>
                    <a:pt x="341" y="14"/>
                  </a:lnTo>
                  <a:lnTo>
                    <a:pt x="341" y="15"/>
                  </a:lnTo>
                  <a:lnTo>
                    <a:pt x="342" y="15"/>
                  </a:lnTo>
                  <a:lnTo>
                    <a:pt x="343" y="15"/>
                  </a:lnTo>
                  <a:lnTo>
                    <a:pt x="343" y="16"/>
                  </a:lnTo>
                  <a:lnTo>
                    <a:pt x="344" y="17"/>
                  </a:lnTo>
                  <a:lnTo>
                    <a:pt x="345" y="18"/>
                  </a:lnTo>
                  <a:lnTo>
                    <a:pt x="349" y="21"/>
                  </a:lnTo>
                  <a:lnTo>
                    <a:pt x="350" y="21"/>
                  </a:lnTo>
                  <a:lnTo>
                    <a:pt x="351" y="21"/>
                  </a:lnTo>
                  <a:lnTo>
                    <a:pt x="353" y="21"/>
                  </a:lnTo>
                  <a:lnTo>
                    <a:pt x="354" y="21"/>
                  </a:lnTo>
                  <a:lnTo>
                    <a:pt x="357" y="21"/>
                  </a:lnTo>
                  <a:lnTo>
                    <a:pt x="359" y="21"/>
                  </a:lnTo>
                  <a:lnTo>
                    <a:pt x="360" y="21"/>
                  </a:lnTo>
                  <a:lnTo>
                    <a:pt x="362" y="21"/>
                  </a:lnTo>
                  <a:lnTo>
                    <a:pt x="363" y="21"/>
                  </a:lnTo>
                  <a:lnTo>
                    <a:pt x="364" y="21"/>
                  </a:lnTo>
                  <a:lnTo>
                    <a:pt x="366" y="21"/>
                  </a:lnTo>
                  <a:lnTo>
                    <a:pt x="367" y="21"/>
                  </a:lnTo>
                  <a:lnTo>
                    <a:pt x="368" y="21"/>
                  </a:lnTo>
                  <a:lnTo>
                    <a:pt x="368" y="20"/>
                  </a:lnTo>
                  <a:lnTo>
                    <a:pt x="368" y="19"/>
                  </a:lnTo>
                  <a:lnTo>
                    <a:pt x="368" y="18"/>
                  </a:lnTo>
                  <a:lnTo>
                    <a:pt x="369" y="15"/>
                  </a:lnTo>
                  <a:lnTo>
                    <a:pt x="370" y="15"/>
                  </a:lnTo>
                  <a:lnTo>
                    <a:pt x="373" y="15"/>
                  </a:lnTo>
                  <a:lnTo>
                    <a:pt x="374" y="15"/>
                  </a:lnTo>
                  <a:lnTo>
                    <a:pt x="374" y="14"/>
                  </a:lnTo>
                  <a:lnTo>
                    <a:pt x="375" y="15"/>
                  </a:lnTo>
                  <a:lnTo>
                    <a:pt x="376" y="15"/>
                  </a:lnTo>
                  <a:lnTo>
                    <a:pt x="377" y="16"/>
                  </a:lnTo>
                  <a:lnTo>
                    <a:pt x="379" y="16"/>
                  </a:lnTo>
                  <a:lnTo>
                    <a:pt x="380" y="16"/>
                  </a:lnTo>
                  <a:lnTo>
                    <a:pt x="381" y="17"/>
                  </a:lnTo>
                  <a:lnTo>
                    <a:pt x="381" y="19"/>
                  </a:lnTo>
                  <a:lnTo>
                    <a:pt x="381" y="20"/>
                  </a:lnTo>
                  <a:lnTo>
                    <a:pt x="381" y="21"/>
                  </a:lnTo>
                  <a:lnTo>
                    <a:pt x="382" y="20"/>
                  </a:lnTo>
                  <a:lnTo>
                    <a:pt x="384" y="20"/>
                  </a:lnTo>
                  <a:lnTo>
                    <a:pt x="385" y="21"/>
                  </a:lnTo>
                  <a:lnTo>
                    <a:pt x="386" y="21"/>
                  </a:lnTo>
                  <a:lnTo>
                    <a:pt x="386" y="22"/>
                  </a:lnTo>
                  <a:lnTo>
                    <a:pt x="387" y="21"/>
                  </a:lnTo>
                  <a:lnTo>
                    <a:pt x="388" y="22"/>
                  </a:lnTo>
                  <a:lnTo>
                    <a:pt x="388" y="21"/>
                  </a:lnTo>
                  <a:lnTo>
                    <a:pt x="389" y="22"/>
                  </a:lnTo>
                  <a:lnTo>
                    <a:pt x="390" y="21"/>
                  </a:lnTo>
                  <a:lnTo>
                    <a:pt x="392" y="21"/>
                  </a:lnTo>
                  <a:lnTo>
                    <a:pt x="393" y="21"/>
                  </a:lnTo>
                  <a:lnTo>
                    <a:pt x="394" y="22"/>
                  </a:lnTo>
                  <a:lnTo>
                    <a:pt x="393" y="22"/>
                  </a:lnTo>
                  <a:lnTo>
                    <a:pt x="394" y="22"/>
                  </a:lnTo>
                  <a:lnTo>
                    <a:pt x="394" y="24"/>
                  </a:lnTo>
                  <a:lnTo>
                    <a:pt x="394" y="25"/>
                  </a:lnTo>
                  <a:lnTo>
                    <a:pt x="395" y="25"/>
                  </a:lnTo>
                  <a:lnTo>
                    <a:pt x="394" y="27"/>
                  </a:lnTo>
                  <a:lnTo>
                    <a:pt x="395" y="27"/>
                  </a:lnTo>
                  <a:lnTo>
                    <a:pt x="395" y="29"/>
                  </a:lnTo>
                  <a:lnTo>
                    <a:pt x="396" y="29"/>
                  </a:lnTo>
                  <a:lnTo>
                    <a:pt x="396" y="31"/>
                  </a:lnTo>
                  <a:lnTo>
                    <a:pt x="396" y="34"/>
                  </a:lnTo>
                  <a:lnTo>
                    <a:pt x="396" y="35"/>
                  </a:lnTo>
                  <a:lnTo>
                    <a:pt x="397" y="36"/>
                  </a:lnTo>
                  <a:lnTo>
                    <a:pt x="396" y="37"/>
                  </a:lnTo>
                  <a:lnTo>
                    <a:pt x="397" y="38"/>
                  </a:lnTo>
                  <a:lnTo>
                    <a:pt x="395" y="38"/>
                  </a:lnTo>
                  <a:lnTo>
                    <a:pt x="395" y="40"/>
                  </a:lnTo>
                  <a:lnTo>
                    <a:pt x="394" y="40"/>
                  </a:lnTo>
                  <a:lnTo>
                    <a:pt x="394" y="41"/>
                  </a:lnTo>
                  <a:lnTo>
                    <a:pt x="394" y="42"/>
                  </a:lnTo>
                  <a:lnTo>
                    <a:pt x="393" y="42"/>
                  </a:lnTo>
                  <a:lnTo>
                    <a:pt x="392" y="44"/>
                  </a:lnTo>
                  <a:lnTo>
                    <a:pt x="392" y="45"/>
                  </a:lnTo>
                  <a:lnTo>
                    <a:pt x="392" y="46"/>
                  </a:lnTo>
                  <a:lnTo>
                    <a:pt x="392" y="48"/>
                  </a:lnTo>
                  <a:lnTo>
                    <a:pt x="392" y="49"/>
                  </a:lnTo>
                  <a:lnTo>
                    <a:pt x="392" y="50"/>
                  </a:lnTo>
                  <a:lnTo>
                    <a:pt x="392" y="52"/>
                  </a:lnTo>
                  <a:lnTo>
                    <a:pt x="392" y="53"/>
                  </a:lnTo>
                  <a:lnTo>
                    <a:pt x="393" y="53"/>
                  </a:lnTo>
                  <a:lnTo>
                    <a:pt x="393" y="54"/>
                  </a:lnTo>
                  <a:lnTo>
                    <a:pt x="396" y="55"/>
                  </a:lnTo>
                  <a:lnTo>
                    <a:pt x="395" y="56"/>
                  </a:lnTo>
                  <a:lnTo>
                    <a:pt x="395" y="57"/>
                  </a:lnTo>
                  <a:lnTo>
                    <a:pt x="397" y="59"/>
                  </a:lnTo>
                  <a:lnTo>
                    <a:pt x="398" y="59"/>
                  </a:lnTo>
                  <a:lnTo>
                    <a:pt x="398" y="60"/>
                  </a:lnTo>
                  <a:lnTo>
                    <a:pt x="398" y="62"/>
                  </a:lnTo>
                  <a:lnTo>
                    <a:pt x="399" y="63"/>
                  </a:lnTo>
                  <a:lnTo>
                    <a:pt x="400" y="66"/>
                  </a:lnTo>
                  <a:lnTo>
                    <a:pt x="400" y="68"/>
                  </a:lnTo>
                  <a:lnTo>
                    <a:pt x="401" y="68"/>
                  </a:lnTo>
                  <a:lnTo>
                    <a:pt x="404" y="70"/>
                  </a:lnTo>
                  <a:lnTo>
                    <a:pt x="404" y="69"/>
                  </a:lnTo>
                  <a:lnTo>
                    <a:pt x="405" y="71"/>
                  </a:lnTo>
                  <a:lnTo>
                    <a:pt x="404" y="71"/>
                  </a:lnTo>
                  <a:lnTo>
                    <a:pt x="405" y="72"/>
                  </a:lnTo>
                  <a:lnTo>
                    <a:pt x="405" y="73"/>
                  </a:lnTo>
                  <a:lnTo>
                    <a:pt x="406" y="74"/>
                  </a:lnTo>
                  <a:lnTo>
                    <a:pt x="407" y="74"/>
                  </a:lnTo>
                  <a:lnTo>
                    <a:pt x="405" y="75"/>
                  </a:lnTo>
                  <a:lnTo>
                    <a:pt x="406" y="75"/>
                  </a:lnTo>
                  <a:lnTo>
                    <a:pt x="405" y="76"/>
                  </a:lnTo>
                  <a:lnTo>
                    <a:pt x="406" y="76"/>
                  </a:lnTo>
                  <a:lnTo>
                    <a:pt x="405" y="77"/>
                  </a:lnTo>
                  <a:lnTo>
                    <a:pt x="406" y="78"/>
                  </a:lnTo>
                  <a:lnTo>
                    <a:pt x="405" y="80"/>
                  </a:lnTo>
                  <a:lnTo>
                    <a:pt x="406" y="80"/>
                  </a:lnTo>
                  <a:lnTo>
                    <a:pt x="407" y="80"/>
                  </a:lnTo>
                  <a:lnTo>
                    <a:pt x="408" y="79"/>
                  </a:lnTo>
                  <a:lnTo>
                    <a:pt x="409" y="80"/>
                  </a:lnTo>
                  <a:lnTo>
                    <a:pt x="410" y="80"/>
                  </a:lnTo>
                  <a:lnTo>
                    <a:pt x="410" y="81"/>
                  </a:lnTo>
                  <a:lnTo>
                    <a:pt x="407" y="84"/>
                  </a:lnTo>
                  <a:lnTo>
                    <a:pt x="409" y="85"/>
                  </a:lnTo>
                  <a:lnTo>
                    <a:pt x="407" y="87"/>
                  </a:lnTo>
                  <a:lnTo>
                    <a:pt x="409" y="88"/>
                  </a:lnTo>
                  <a:lnTo>
                    <a:pt x="408" y="90"/>
                  </a:lnTo>
                  <a:lnTo>
                    <a:pt x="408" y="91"/>
                  </a:lnTo>
                  <a:lnTo>
                    <a:pt x="407" y="92"/>
                  </a:lnTo>
                  <a:lnTo>
                    <a:pt x="405" y="93"/>
                  </a:lnTo>
                  <a:lnTo>
                    <a:pt x="404" y="93"/>
                  </a:lnTo>
                  <a:lnTo>
                    <a:pt x="404" y="94"/>
                  </a:lnTo>
                  <a:lnTo>
                    <a:pt x="405" y="96"/>
                  </a:lnTo>
                  <a:lnTo>
                    <a:pt x="405" y="97"/>
                  </a:lnTo>
                  <a:lnTo>
                    <a:pt x="406" y="97"/>
                  </a:lnTo>
                  <a:lnTo>
                    <a:pt x="407" y="98"/>
                  </a:lnTo>
                  <a:lnTo>
                    <a:pt x="406" y="99"/>
                  </a:lnTo>
                  <a:lnTo>
                    <a:pt x="407" y="102"/>
                  </a:lnTo>
                  <a:lnTo>
                    <a:pt x="407" y="105"/>
                  </a:lnTo>
                  <a:lnTo>
                    <a:pt x="409" y="107"/>
                  </a:lnTo>
                  <a:lnTo>
                    <a:pt x="407" y="107"/>
                  </a:lnTo>
                  <a:lnTo>
                    <a:pt x="406" y="107"/>
                  </a:lnTo>
                  <a:lnTo>
                    <a:pt x="402" y="109"/>
                  </a:lnTo>
                  <a:lnTo>
                    <a:pt x="397" y="109"/>
                  </a:lnTo>
                  <a:lnTo>
                    <a:pt x="397" y="106"/>
                  </a:lnTo>
                  <a:lnTo>
                    <a:pt x="395" y="108"/>
                  </a:lnTo>
                  <a:lnTo>
                    <a:pt x="394" y="110"/>
                  </a:lnTo>
                  <a:lnTo>
                    <a:pt x="390" y="110"/>
                  </a:lnTo>
                  <a:lnTo>
                    <a:pt x="390" y="109"/>
                  </a:lnTo>
                  <a:lnTo>
                    <a:pt x="388" y="107"/>
                  </a:lnTo>
                  <a:lnTo>
                    <a:pt x="388" y="105"/>
                  </a:lnTo>
                  <a:lnTo>
                    <a:pt x="385" y="105"/>
                  </a:lnTo>
                  <a:lnTo>
                    <a:pt x="384" y="104"/>
                  </a:lnTo>
                  <a:lnTo>
                    <a:pt x="383" y="104"/>
                  </a:lnTo>
                  <a:lnTo>
                    <a:pt x="381" y="104"/>
                  </a:lnTo>
                  <a:lnTo>
                    <a:pt x="380" y="104"/>
                  </a:lnTo>
                  <a:lnTo>
                    <a:pt x="379" y="104"/>
                  </a:lnTo>
                  <a:lnTo>
                    <a:pt x="379" y="105"/>
                  </a:lnTo>
                  <a:lnTo>
                    <a:pt x="379" y="106"/>
                  </a:lnTo>
                  <a:lnTo>
                    <a:pt x="380" y="107"/>
                  </a:lnTo>
                  <a:lnTo>
                    <a:pt x="379" y="108"/>
                  </a:lnTo>
                  <a:lnTo>
                    <a:pt x="378" y="108"/>
                  </a:lnTo>
                  <a:lnTo>
                    <a:pt x="378" y="109"/>
                  </a:lnTo>
                  <a:lnTo>
                    <a:pt x="377" y="109"/>
                  </a:lnTo>
                  <a:lnTo>
                    <a:pt x="376" y="110"/>
                  </a:lnTo>
                  <a:lnTo>
                    <a:pt x="375" y="110"/>
                  </a:lnTo>
                  <a:lnTo>
                    <a:pt x="375" y="111"/>
                  </a:lnTo>
                  <a:lnTo>
                    <a:pt x="374" y="110"/>
                  </a:lnTo>
                  <a:lnTo>
                    <a:pt x="374" y="111"/>
                  </a:lnTo>
                  <a:lnTo>
                    <a:pt x="373" y="112"/>
                  </a:lnTo>
                  <a:lnTo>
                    <a:pt x="374" y="113"/>
                  </a:lnTo>
                  <a:lnTo>
                    <a:pt x="376" y="114"/>
                  </a:lnTo>
                  <a:lnTo>
                    <a:pt x="377" y="115"/>
                  </a:lnTo>
                  <a:lnTo>
                    <a:pt x="378" y="114"/>
                  </a:lnTo>
                  <a:lnTo>
                    <a:pt x="381" y="116"/>
                  </a:lnTo>
                  <a:lnTo>
                    <a:pt x="382" y="116"/>
                  </a:lnTo>
                  <a:lnTo>
                    <a:pt x="384" y="115"/>
                  </a:lnTo>
                  <a:lnTo>
                    <a:pt x="386" y="116"/>
                  </a:lnTo>
                  <a:lnTo>
                    <a:pt x="386" y="117"/>
                  </a:lnTo>
                  <a:lnTo>
                    <a:pt x="386" y="119"/>
                  </a:lnTo>
                  <a:lnTo>
                    <a:pt x="386" y="120"/>
                  </a:lnTo>
                  <a:lnTo>
                    <a:pt x="386" y="121"/>
                  </a:lnTo>
                  <a:lnTo>
                    <a:pt x="387" y="121"/>
                  </a:lnTo>
                  <a:lnTo>
                    <a:pt x="388" y="122"/>
                  </a:lnTo>
                  <a:lnTo>
                    <a:pt x="389" y="122"/>
                  </a:lnTo>
                  <a:lnTo>
                    <a:pt x="388" y="123"/>
                  </a:lnTo>
                  <a:lnTo>
                    <a:pt x="389" y="124"/>
                  </a:lnTo>
                  <a:lnTo>
                    <a:pt x="388" y="125"/>
                  </a:lnTo>
                  <a:lnTo>
                    <a:pt x="386" y="126"/>
                  </a:lnTo>
                  <a:lnTo>
                    <a:pt x="386" y="125"/>
                  </a:lnTo>
                  <a:lnTo>
                    <a:pt x="386" y="126"/>
                  </a:lnTo>
                  <a:lnTo>
                    <a:pt x="387" y="128"/>
                  </a:lnTo>
                  <a:lnTo>
                    <a:pt x="386" y="129"/>
                  </a:lnTo>
                  <a:lnTo>
                    <a:pt x="385" y="131"/>
                  </a:lnTo>
                  <a:lnTo>
                    <a:pt x="385" y="132"/>
                  </a:lnTo>
                  <a:lnTo>
                    <a:pt x="384" y="132"/>
                  </a:lnTo>
                  <a:lnTo>
                    <a:pt x="383" y="133"/>
                  </a:lnTo>
                  <a:lnTo>
                    <a:pt x="382" y="133"/>
                  </a:lnTo>
                  <a:lnTo>
                    <a:pt x="382" y="134"/>
                  </a:lnTo>
                  <a:lnTo>
                    <a:pt x="380" y="134"/>
                  </a:lnTo>
                  <a:lnTo>
                    <a:pt x="379" y="134"/>
                  </a:lnTo>
                  <a:lnTo>
                    <a:pt x="379" y="135"/>
                  </a:lnTo>
                  <a:lnTo>
                    <a:pt x="378" y="136"/>
                  </a:lnTo>
                  <a:lnTo>
                    <a:pt x="378" y="135"/>
                  </a:lnTo>
                  <a:lnTo>
                    <a:pt x="377" y="135"/>
                  </a:lnTo>
                  <a:lnTo>
                    <a:pt x="378" y="134"/>
                  </a:lnTo>
                  <a:lnTo>
                    <a:pt x="376" y="134"/>
                  </a:lnTo>
                  <a:lnTo>
                    <a:pt x="375" y="134"/>
                  </a:lnTo>
                  <a:lnTo>
                    <a:pt x="375" y="135"/>
                  </a:lnTo>
                  <a:lnTo>
                    <a:pt x="376" y="136"/>
                  </a:lnTo>
                  <a:lnTo>
                    <a:pt x="375" y="137"/>
                  </a:lnTo>
                  <a:lnTo>
                    <a:pt x="376" y="138"/>
                  </a:lnTo>
                  <a:lnTo>
                    <a:pt x="375" y="139"/>
                  </a:lnTo>
                  <a:lnTo>
                    <a:pt x="374" y="139"/>
                  </a:lnTo>
                  <a:lnTo>
                    <a:pt x="375" y="140"/>
                  </a:lnTo>
                  <a:lnTo>
                    <a:pt x="376" y="140"/>
                  </a:lnTo>
                  <a:lnTo>
                    <a:pt x="378" y="145"/>
                  </a:lnTo>
                  <a:lnTo>
                    <a:pt x="378" y="146"/>
                  </a:lnTo>
                  <a:lnTo>
                    <a:pt x="377" y="147"/>
                  </a:lnTo>
                  <a:lnTo>
                    <a:pt x="376" y="147"/>
                  </a:lnTo>
                  <a:lnTo>
                    <a:pt x="376" y="148"/>
                  </a:lnTo>
                  <a:lnTo>
                    <a:pt x="375" y="147"/>
                  </a:lnTo>
                  <a:lnTo>
                    <a:pt x="375" y="148"/>
                  </a:lnTo>
                  <a:lnTo>
                    <a:pt x="375" y="151"/>
                  </a:lnTo>
                  <a:lnTo>
                    <a:pt x="374" y="151"/>
                  </a:lnTo>
                  <a:lnTo>
                    <a:pt x="374" y="152"/>
                  </a:lnTo>
                  <a:lnTo>
                    <a:pt x="375" y="153"/>
                  </a:lnTo>
                  <a:lnTo>
                    <a:pt x="376" y="153"/>
                  </a:lnTo>
                  <a:lnTo>
                    <a:pt x="377" y="155"/>
                  </a:lnTo>
                  <a:lnTo>
                    <a:pt x="376" y="156"/>
                  </a:lnTo>
                  <a:lnTo>
                    <a:pt x="377" y="157"/>
                  </a:lnTo>
                  <a:lnTo>
                    <a:pt x="380" y="156"/>
                  </a:lnTo>
                  <a:lnTo>
                    <a:pt x="380" y="157"/>
                  </a:lnTo>
                  <a:lnTo>
                    <a:pt x="381" y="158"/>
                  </a:lnTo>
                  <a:lnTo>
                    <a:pt x="380" y="158"/>
                  </a:lnTo>
                  <a:lnTo>
                    <a:pt x="380" y="159"/>
                  </a:lnTo>
                  <a:lnTo>
                    <a:pt x="379" y="160"/>
                  </a:lnTo>
                  <a:lnTo>
                    <a:pt x="378" y="160"/>
                  </a:lnTo>
                  <a:lnTo>
                    <a:pt x="378" y="161"/>
                  </a:lnTo>
                  <a:lnTo>
                    <a:pt x="378" y="162"/>
                  </a:lnTo>
                  <a:lnTo>
                    <a:pt x="378" y="163"/>
                  </a:lnTo>
                  <a:lnTo>
                    <a:pt x="379" y="163"/>
                  </a:lnTo>
                  <a:lnTo>
                    <a:pt x="380" y="163"/>
                  </a:lnTo>
                  <a:lnTo>
                    <a:pt x="380" y="164"/>
                  </a:lnTo>
                  <a:lnTo>
                    <a:pt x="377" y="166"/>
                  </a:lnTo>
                  <a:lnTo>
                    <a:pt x="376" y="166"/>
                  </a:lnTo>
                  <a:lnTo>
                    <a:pt x="376" y="167"/>
                  </a:lnTo>
                  <a:lnTo>
                    <a:pt x="377" y="167"/>
                  </a:lnTo>
                  <a:lnTo>
                    <a:pt x="378" y="166"/>
                  </a:lnTo>
                  <a:lnTo>
                    <a:pt x="380" y="168"/>
                  </a:lnTo>
                  <a:lnTo>
                    <a:pt x="380" y="169"/>
                  </a:lnTo>
                  <a:lnTo>
                    <a:pt x="379" y="169"/>
                  </a:lnTo>
                  <a:lnTo>
                    <a:pt x="377" y="169"/>
                  </a:lnTo>
                  <a:lnTo>
                    <a:pt x="376" y="169"/>
                  </a:lnTo>
                  <a:lnTo>
                    <a:pt x="375" y="169"/>
                  </a:lnTo>
                  <a:lnTo>
                    <a:pt x="374" y="169"/>
                  </a:lnTo>
                  <a:lnTo>
                    <a:pt x="373" y="169"/>
                  </a:lnTo>
                  <a:lnTo>
                    <a:pt x="372" y="169"/>
                  </a:lnTo>
                  <a:lnTo>
                    <a:pt x="371" y="169"/>
                  </a:lnTo>
                  <a:lnTo>
                    <a:pt x="370" y="169"/>
                  </a:lnTo>
                  <a:lnTo>
                    <a:pt x="369" y="169"/>
                  </a:lnTo>
                  <a:lnTo>
                    <a:pt x="368" y="169"/>
                  </a:lnTo>
                  <a:lnTo>
                    <a:pt x="368" y="171"/>
                  </a:lnTo>
                  <a:lnTo>
                    <a:pt x="368" y="173"/>
                  </a:lnTo>
                  <a:lnTo>
                    <a:pt x="367" y="173"/>
                  </a:lnTo>
                  <a:lnTo>
                    <a:pt x="366" y="174"/>
                  </a:lnTo>
                  <a:lnTo>
                    <a:pt x="366" y="175"/>
                  </a:lnTo>
                  <a:lnTo>
                    <a:pt x="365" y="175"/>
                  </a:lnTo>
                  <a:lnTo>
                    <a:pt x="364" y="175"/>
                  </a:lnTo>
                  <a:lnTo>
                    <a:pt x="363" y="175"/>
                  </a:lnTo>
                  <a:lnTo>
                    <a:pt x="362" y="178"/>
                  </a:lnTo>
                  <a:lnTo>
                    <a:pt x="361" y="181"/>
                  </a:lnTo>
                  <a:lnTo>
                    <a:pt x="358" y="182"/>
                  </a:lnTo>
                  <a:lnTo>
                    <a:pt x="358" y="181"/>
                  </a:lnTo>
                  <a:lnTo>
                    <a:pt x="357" y="183"/>
                  </a:lnTo>
                  <a:lnTo>
                    <a:pt x="356" y="183"/>
                  </a:lnTo>
                  <a:lnTo>
                    <a:pt x="356" y="184"/>
                  </a:lnTo>
                  <a:lnTo>
                    <a:pt x="355" y="185"/>
                  </a:lnTo>
                  <a:lnTo>
                    <a:pt x="355" y="184"/>
                  </a:lnTo>
                  <a:lnTo>
                    <a:pt x="354" y="185"/>
                  </a:lnTo>
                  <a:lnTo>
                    <a:pt x="353" y="185"/>
                  </a:lnTo>
                  <a:lnTo>
                    <a:pt x="352" y="185"/>
                  </a:lnTo>
                  <a:lnTo>
                    <a:pt x="353" y="187"/>
                  </a:lnTo>
                  <a:lnTo>
                    <a:pt x="353" y="191"/>
                  </a:lnTo>
                  <a:lnTo>
                    <a:pt x="353" y="192"/>
                  </a:lnTo>
                  <a:lnTo>
                    <a:pt x="353" y="193"/>
                  </a:lnTo>
                  <a:lnTo>
                    <a:pt x="354" y="194"/>
                  </a:lnTo>
                  <a:lnTo>
                    <a:pt x="356" y="195"/>
                  </a:lnTo>
                  <a:lnTo>
                    <a:pt x="356" y="196"/>
                  </a:lnTo>
                  <a:lnTo>
                    <a:pt x="356" y="197"/>
                  </a:lnTo>
                  <a:lnTo>
                    <a:pt x="356" y="199"/>
                  </a:lnTo>
                  <a:lnTo>
                    <a:pt x="355" y="199"/>
                  </a:lnTo>
                  <a:lnTo>
                    <a:pt x="354" y="198"/>
                  </a:lnTo>
                  <a:lnTo>
                    <a:pt x="353" y="198"/>
                  </a:lnTo>
                  <a:lnTo>
                    <a:pt x="351" y="197"/>
                  </a:lnTo>
                  <a:lnTo>
                    <a:pt x="349" y="195"/>
                  </a:lnTo>
                  <a:lnTo>
                    <a:pt x="347" y="194"/>
                  </a:lnTo>
                  <a:lnTo>
                    <a:pt x="344" y="194"/>
                  </a:lnTo>
                  <a:lnTo>
                    <a:pt x="343" y="195"/>
                  </a:lnTo>
                  <a:lnTo>
                    <a:pt x="342" y="196"/>
                  </a:lnTo>
                  <a:lnTo>
                    <a:pt x="341" y="197"/>
                  </a:lnTo>
                  <a:lnTo>
                    <a:pt x="340" y="197"/>
                  </a:lnTo>
                  <a:lnTo>
                    <a:pt x="339" y="197"/>
                  </a:lnTo>
                  <a:lnTo>
                    <a:pt x="338" y="197"/>
                  </a:lnTo>
                  <a:lnTo>
                    <a:pt x="337" y="197"/>
                  </a:lnTo>
                  <a:lnTo>
                    <a:pt x="336" y="196"/>
                  </a:lnTo>
                  <a:lnTo>
                    <a:pt x="334" y="196"/>
                  </a:lnTo>
                  <a:lnTo>
                    <a:pt x="335" y="198"/>
                  </a:lnTo>
                  <a:lnTo>
                    <a:pt x="334" y="198"/>
                  </a:lnTo>
                  <a:lnTo>
                    <a:pt x="333" y="199"/>
                  </a:lnTo>
                  <a:lnTo>
                    <a:pt x="333" y="198"/>
                  </a:lnTo>
                  <a:lnTo>
                    <a:pt x="332" y="198"/>
                  </a:lnTo>
                  <a:lnTo>
                    <a:pt x="332" y="199"/>
                  </a:lnTo>
                  <a:lnTo>
                    <a:pt x="330" y="199"/>
                  </a:lnTo>
                  <a:lnTo>
                    <a:pt x="329" y="199"/>
                  </a:lnTo>
                  <a:lnTo>
                    <a:pt x="329" y="201"/>
                  </a:lnTo>
                  <a:lnTo>
                    <a:pt x="329" y="202"/>
                  </a:lnTo>
                  <a:lnTo>
                    <a:pt x="329" y="203"/>
                  </a:lnTo>
                  <a:lnTo>
                    <a:pt x="328" y="204"/>
                  </a:lnTo>
                  <a:lnTo>
                    <a:pt x="327" y="204"/>
                  </a:lnTo>
                  <a:lnTo>
                    <a:pt x="327" y="205"/>
                  </a:lnTo>
                  <a:lnTo>
                    <a:pt x="326" y="204"/>
                  </a:lnTo>
                  <a:lnTo>
                    <a:pt x="325" y="205"/>
                  </a:lnTo>
                  <a:lnTo>
                    <a:pt x="324" y="203"/>
                  </a:lnTo>
                  <a:lnTo>
                    <a:pt x="324" y="202"/>
                  </a:lnTo>
                  <a:lnTo>
                    <a:pt x="323" y="203"/>
                  </a:lnTo>
                  <a:lnTo>
                    <a:pt x="322" y="202"/>
                  </a:lnTo>
                  <a:lnTo>
                    <a:pt x="322" y="201"/>
                  </a:lnTo>
                  <a:lnTo>
                    <a:pt x="321" y="202"/>
                  </a:lnTo>
                  <a:lnTo>
                    <a:pt x="320" y="202"/>
                  </a:lnTo>
                  <a:lnTo>
                    <a:pt x="319" y="201"/>
                  </a:lnTo>
                  <a:lnTo>
                    <a:pt x="318" y="202"/>
                  </a:lnTo>
                  <a:lnTo>
                    <a:pt x="317" y="202"/>
                  </a:lnTo>
                  <a:lnTo>
                    <a:pt x="316" y="202"/>
                  </a:lnTo>
                  <a:lnTo>
                    <a:pt x="315" y="202"/>
                  </a:lnTo>
                  <a:lnTo>
                    <a:pt x="315" y="203"/>
                  </a:lnTo>
                  <a:lnTo>
                    <a:pt x="314" y="203"/>
                  </a:lnTo>
                  <a:lnTo>
                    <a:pt x="312" y="203"/>
                  </a:lnTo>
                  <a:lnTo>
                    <a:pt x="310" y="203"/>
                  </a:lnTo>
                  <a:lnTo>
                    <a:pt x="309" y="202"/>
                  </a:lnTo>
                  <a:lnTo>
                    <a:pt x="307" y="201"/>
                  </a:lnTo>
                  <a:lnTo>
                    <a:pt x="306" y="202"/>
                  </a:lnTo>
                  <a:lnTo>
                    <a:pt x="305" y="201"/>
                  </a:lnTo>
                  <a:lnTo>
                    <a:pt x="304" y="202"/>
                  </a:lnTo>
                  <a:lnTo>
                    <a:pt x="303" y="203"/>
                  </a:lnTo>
                  <a:lnTo>
                    <a:pt x="303" y="202"/>
                  </a:lnTo>
                  <a:lnTo>
                    <a:pt x="302" y="202"/>
                  </a:lnTo>
                  <a:lnTo>
                    <a:pt x="300" y="204"/>
                  </a:lnTo>
                  <a:lnTo>
                    <a:pt x="298" y="207"/>
                  </a:lnTo>
                  <a:lnTo>
                    <a:pt x="297" y="205"/>
                  </a:lnTo>
                  <a:lnTo>
                    <a:pt x="296" y="205"/>
                  </a:lnTo>
                  <a:lnTo>
                    <a:pt x="295" y="205"/>
                  </a:lnTo>
                  <a:lnTo>
                    <a:pt x="295" y="207"/>
                  </a:lnTo>
                  <a:lnTo>
                    <a:pt x="295" y="206"/>
                  </a:lnTo>
                  <a:lnTo>
                    <a:pt x="294" y="206"/>
                  </a:lnTo>
                  <a:lnTo>
                    <a:pt x="292" y="206"/>
                  </a:lnTo>
                  <a:lnTo>
                    <a:pt x="292" y="207"/>
                  </a:lnTo>
                  <a:lnTo>
                    <a:pt x="292" y="208"/>
                  </a:lnTo>
                  <a:lnTo>
                    <a:pt x="291" y="208"/>
                  </a:lnTo>
                  <a:lnTo>
                    <a:pt x="291" y="209"/>
                  </a:lnTo>
                  <a:lnTo>
                    <a:pt x="291" y="210"/>
                  </a:lnTo>
                  <a:lnTo>
                    <a:pt x="291" y="211"/>
                  </a:lnTo>
                  <a:lnTo>
                    <a:pt x="290" y="212"/>
                  </a:lnTo>
                  <a:lnTo>
                    <a:pt x="291" y="212"/>
                  </a:lnTo>
                  <a:lnTo>
                    <a:pt x="290" y="213"/>
                  </a:lnTo>
                  <a:lnTo>
                    <a:pt x="290" y="215"/>
                  </a:lnTo>
                  <a:lnTo>
                    <a:pt x="288" y="216"/>
                  </a:lnTo>
                  <a:lnTo>
                    <a:pt x="287" y="216"/>
                  </a:lnTo>
                  <a:lnTo>
                    <a:pt x="286" y="216"/>
                  </a:lnTo>
                  <a:lnTo>
                    <a:pt x="285" y="216"/>
                  </a:lnTo>
                  <a:lnTo>
                    <a:pt x="285" y="217"/>
                  </a:lnTo>
                  <a:lnTo>
                    <a:pt x="284" y="216"/>
                  </a:lnTo>
                  <a:lnTo>
                    <a:pt x="284" y="217"/>
                  </a:lnTo>
                  <a:lnTo>
                    <a:pt x="283" y="217"/>
                  </a:lnTo>
                  <a:lnTo>
                    <a:pt x="283" y="218"/>
                  </a:lnTo>
                  <a:lnTo>
                    <a:pt x="283" y="219"/>
                  </a:lnTo>
                  <a:lnTo>
                    <a:pt x="282" y="219"/>
                  </a:lnTo>
                  <a:lnTo>
                    <a:pt x="282" y="220"/>
                  </a:lnTo>
                  <a:lnTo>
                    <a:pt x="279" y="222"/>
                  </a:lnTo>
                  <a:lnTo>
                    <a:pt x="278" y="222"/>
                  </a:lnTo>
                  <a:lnTo>
                    <a:pt x="277" y="223"/>
                  </a:lnTo>
                  <a:lnTo>
                    <a:pt x="277" y="224"/>
                  </a:lnTo>
                  <a:lnTo>
                    <a:pt x="277" y="226"/>
                  </a:lnTo>
                  <a:lnTo>
                    <a:pt x="276" y="227"/>
                  </a:lnTo>
                  <a:lnTo>
                    <a:pt x="275" y="227"/>
                  </a:lnTo>
                  <a:lnTo>
                    <a:pt x="274" y="223"/>
                  </a:lnTo>
                  <a:lnTo>
                    <a:pt x="273" y="223"/>
                  </a:lnTo>
                  <a:lnTo>
                    <a:pt x="272" y="223"/>
                  </a:lnTo>
                  <a:lnTo>
                    <a:pt x="271" y="223"/>
                  </a:lnTo>
                  <a:lnTo>
                    <a:pt x="270" y="223"/>
                  </a:lnTo>
                  <a:lnTo>
                    <a:pt x="269" y="223"/>
                  </a:lnTo>
                  <a:lnTo>
                    <a:pt x="268" y="222"/>
                  </a:lnTo>
                  <a:lnTo>
                    <a:pt x="269" y="222"/>
                  </a:lnTo>
                  <a:lnTo>
                    <a:pt x="268" y="222"/>
                  </a:lnTo>
                  <a:lnTo>
                    <a:pt x="268" y="221"/>
                  </a:lnTo>
                  <a:lnTo>
                    <a:pt x="267" y="221"/>
                  </a:lnTo>
                  <a:lnTo>
                    <a:pt x="261" y="223"/>
                  </a:lnTo>
                  <a:lnTo>
                    <a:pt x="261" y="222"/>
                  </a:lnTo>
                  <a:lnTo>
                    <a:pt x="258" y="223"/>
                  </a:lnTo>
                  <a:lnTo>
                    <a:pt x="256" y="222"/>
                  </a:lnTo>
                  <a:lnTo>
                    <a:pt x="255" y="222"/>
                  </a:lnTo>
                  <a:lnTo>
                    <a:pt x="255" y="223"/>
                  </a:lnTo>
                  <a:lnTo>
                    <a:pt x="253" y="223"/>
                  </a:lnTo>
                  <a:lnTo>
                    <a:pt x="253" y="222"/>
                  </a:lnTo>
                  <a:lnTo>
                    <a:pt x="252" y="221"/>
                  </a:lnTo>
                  <a:lnTo>
                    <a:pt x="251" y="219"/>
                  </a:lnTo>
                  <a:lnTo>
                    <a:pt x="250" y="219"/>
                  </a:lnTo>
                  <a:lnTo>
                    <a:pt x="247" y="217"/>
                  </a:lnTo>
                  <a:lnTo>
                    <a:pt x="246" y="217"/>
                  </a:lnTo>
                  <a:lnTo>
                    <a:pt x="246" y="218"/>
                  </a:lnTo>
                  <a:lnTo>
                    <a:pt x="245" y="218"/>
                  </a:lnTo>
                  <a:lnTo>
                    <a:pt x="243" y="217"/>
                  </a:lnTo>
                  <a:lnTo>
                    <a:pt x="240" y="216"/>
                  </a:lnTo>
                  <a:lnTo>
                    <a:pt x="237" y="215"/>
                  </a:lnTo>
                  <a:lnTo>
                    <a:pt x="237" y="216"/>
                  </a:lnTo>
                  <a:lnTo>
                    <a:pt x="235" y="216"/>
                  </a:lnTo>
                  <a:lnTo>
                    <a:pt x="234" y="217"/>
                  </a:lnTo>
                  <a:lnTo>
                    <a:pt x="233" y="217"/>
                  </a:lnTo>
                  <a:lnTo>
                    <a:pt x="232" y="217"/>
                  </a:lnTo>
                  <a:lnTo>
                    <a:pt x="232" y="216"/>
                  </a:lnTo>
                  <a:lnTo>
                    <a:pt x="230" y="216"/>
                  </a:lnTo>
                  <a:lnTo>
                    <a:pt x="229" y="216"/>
                  </a:lnTo>
                  <a:lnTo>
                    <a:pt x="226" y="216"/>
                  </a:lnTo>
                  <a:lnTo>
                    <a:pt x="225" y="215"/>
                  </a:lnTo>
                  <a:lnTo>
                    <a:pt x="222" y="214"/>
                  </a:lnTo>
                  <a:lnTo>
                    <a:pt x="219" y="214"/>
                  </a:lnTo>
                  <a:lnTo>
                    <a:pt x="215" y="214"/>
                  </a:lnTo>
                  <a:lnTo>
                    <a:pt x="211" y="212"/>
                  </a:lnTo>
                  <a:lnTo>
                    <a:pt x="207" y="213"/>
                  </a:lnTo>
                  <a:lnTo>
                    <a:pt x="202" y="213"/>
                  </a:lnTo>
                  <a:lnTo>
                    <a:pt x="199" y="211"/>
                  </a:lnTo>
                  <a:lnTo>
                    <a:pt x="193" y="210"/>
                  </a:lnTo>
                  <a:lnTo>
                    <a:pt x="188" y="209"/>
                  </a:lnTo>
                  <a:lnTo>
                    <a:pt x="183" y="209"/>
                  </a:lnTo>
                  <a:lnTo>
                    <a:pt x="178" y="210"/>
                  </a:lnTo>
                  <a:lnTo>
                    <a:pt x="172" y="206"/>
                  </a:lnTo>
                  <a:lnTo>
                    <a:pt x="166" y="205"/>
                  </a:lnTo>
                  <a:lnTo>
                    <a:pt x="155" y="202"/>
                  </a:lnTo>
                  <a:lnTo>
                    <a:pt x="152" y="196"/>
                  </a:lnTo>
                  <a:lnTo>
                    <a:pt x="147" y="189"/>
                  </a:lnTo>
                  <a:lnTo>
                    <a:pt x="150" y="187"/>
                  </a:lnTo>
                  <a:lnTo>
                    <a:pt x="149" y="185"/>
                  </a:lnTo>
                  <a:lnTo>
                    <a:pt x="144" y="181"/>
                  </a:lnTo>
                  <a:lnTo>
                    <a:pt x="144" y="178"/>
                  </a:lnTo>
                  <a:lnTo>
                    <a:pt x="142" y="174"/>
                  </a:lnTo>
                  <a:lnTo>
                    <a:pt x="148" y="170"/>
                  </a:lnTo>
                  <a:lnTo>
                    <a:pt x="148" y="169"/>
                  </a:lnTo>
                </a:path>
              </a:pathLst>
            </a:custGeom>
            <a:solidFill>
              <a:srgbClr val="33CC33"/>
            </a:solidFill>
            <a:ln w="9525" cap="rnd">
              <a:solidFill>
                <a:schemeClr val="tx1"/>
              </a:solidFill>
              <a:round/>
              <a:headEnd/>
              <a:tailEnd/>
            </a:ln>
          </p:spPr>
          <p:txBody>
            <a:bodyPr/>
            <a:lstStyle/>
            <a:p>
              <a:endParaRPr lang="en-GB" dirty="0"/>
            </a:p>
          </p:txBody>
        </p:sp>
        <p:sp>
          <p:nvSpPr>
            <p:cNvPr id="751" name="Freeform 288"/>
            <p:cNvSpPr>
              <a:spLocks/>
            </p:cNvSpPr>
            <p:nvPr/>
          </p:nvSpPr>
          <p:spPr bwMode="auto">
            <a:xfrm>
              <a:off x="8540752" y="3332849"/>
              <a:ext cx="819150" cy="752475"/>
            </a:xfrm>
            <a:custGeom>
              <a:avLst/>
              <a:gdLst>
                <a:gd name="T0" fmla="*/ 2147483647 w 516"/>
                <a:gd name="T1" fmla="*/ 2147483647 h 474"/>
                <a:gd name="T2" fmla="*/ 2147483647 w 516"/>
                <a:gd name="T3" fmla="*/ 2147483647 h 474"/>
                <a:gd name="T4" fmla="*/ 2147483647 w 516"/>
                <a:gd name="T5" fmla="*/ 2147483647 h 474"/>
                <a:gd name="T6" fmla="*/ 2147483647 w 516"/>
                <a:gd name="T7" fmla="*/ 2147483647 h 474"/>
                <a:gd name="T8" fmla="*/ 2147483647 w 516"/>
                <a:gd name="T9" fmla="*/ 2147483647 h 474"/>
                <a:gd name="T10" fmla="*/ 2147483647 w 516"/>
                <a:gd name="T11" fmla="*/ 2147483647 h 474"/>
                <a:gd name="T12" fmla="*/ 2147483647 w 516"/>
                <a:gd name="T13" fmla="*/ 2147483647 h 474"/>
                <a:gd name="T14" fmla="*/ 2147483647 w 516"/>
                <a:gd name="T15" fmla="*/ 2147483647 h 474"/>
                <a:gd name="T16" fmla="*/ 2147483647 w 516"/>
                <a:gd name="T17" fmla="*/ 2147483647 h 474"/>
                <a:gd name="T18" fmla="*/ 2147483647 w 516"/>
                <a:gd name="T19" fmla="*/ 2147483647 h 474"/>
                <a:gd name="T20" fmla="*/ 2147483647 w 516"/>
                <a:gd name="T21" fmla="*/ 2147483647 h 474"/>
                <a:gd name="T22" fmla="*/ 2147483647 w 516"/>
                <a:gd name="T23" fmla="*/ 2147483647 h 474"/>
                <a:gd name="T24" fmla="*/ 2147483647 w 516"/>
                <a:gd name="T25" fmla="*/ 2147483647 h 474"/>
                <a:gd name="T26" fmla="*/ 2147483647 w 516"/>
                <a:gd name="T27" fmla="*/ 2147483647 h 474"/>
                <a:gd name="T28" fmla="*/ 2147483647 w 516"/>
                <a:gd name="T29" fmla="*/ 2147483647 h 474"/>
                <a:gd name="T30" fmla="*/ 2147483647 w 516"/>
                <a:gd name="T31" fmla="*/ 2147483647 h 474"/>
                <a:gd name="T32" fmla="*/ 2147483647 w 516"/>
                <a:gd name="T33" fmla="*/ 2147483647 h 474"/>
                <a:gd name="T34" fmla="*/ 2147483647 w 516"/>
                <a:gd name="T35" fmla="*/ 2147483647 h 474"/>
                <a:gd name="T36" fmla="*/ 2147483647 w 516"/>
                <a:gd name="T37" fmla="*/ 2147483647 h 474"/>
                <a:gd name="T38" fmla="*/ 2147483647 w 516"/>
                <a:gd name="T39" fmla="*/ 2147483647 h 474"/>
                <a:gd name="T40" fmla="*/ 2147483647 w 516"/>
                <a:gd name="T41" fmla="*/ 2147483647 h 474"/>
                <a:gd name="T42" fmla="*/ 2147483647 w 516"/>
                <a:gd name="T43" fmla="*/ 2147483647 h 474"/>
                <a:gd name="T44" fmla="*/ 2147483647 w 516"/>
                <a:gd name="T45" fmla="*/ 2147483647 h 474"/>
                <a:gd name="T46" fmla="*/ 2147483647 w 516"/>
                <a:gd name="T47" fmla="*/ 2147483647 h 474"/>
                <a:gd name="T48" fmla="*/ 2147483647 w 516"/>
                <a:gd name="T49" fmla="*/ 2147483647 h 474"/>
                <a:gd name="T50" fmla="*/ 2147483647 w 516"/>
                <a:gd name="T51" fmla="*/ 2147483647 h 474"/>
                <a:gd name="T52" fmla="*/ 2147483647 w 516"/>
                <a:gd name="T53" fmla="*/ 2147483647 h 474"/>
                <a:gd name="T54" fmla="*/ 2147483647 w 516"/>
                <a:gd name="T55" fmla="*/ 2147483647 h 474"/>
                <a:gd name="T56" fmla="*/ 2147483647 w 516"/>
                <a:gd name="T57" fmla="*/ 2147483647 h 474"/>
                <a:gd name="T58" fmla="*/ 2147483647 w 516"/>
                <a:gd name="T59" fmla="*/ 2147483647 h 474"/>
                <a:gd name="T60" fmla="*/ 2147483647 w 516"/>
                <a:gd name="T61" fmla="*/ 2147483647 h 474"/>
                <a:gd name="T62" fmla="*/ 2147483647 w 516"/>
                <a:gd name="T63" fmla="*/ 2147483647 h 474"/>
                <a:gd name="T64" fmla="*/ 2147483647 w 516"/>
                <a:gd name="T65" fmla="*/ 2147483647 h 474"/>
                <a:gd name="T66" fmla="*/ 2147483647 w 516"/>
                <a:gd name="T67" fmla="*/ 2147483647 h 474"/>
                <a:gd name="T68" fmla="*/ 2147483647 w 516"/>
                <a:gd name="T69" fmla="*/ 2147483647 h 474"/>
                <a:gd name="T70" fmla="*/ 2147483647 w 516"/>
                <a:gd name="T71" fmla="*/ 2147483647 h 474"/>
                <a:gd name="T72" fmla="*/ 2147483647 w 516"/>
                <a:gd name="T73" fmla="*/ 2147483647 h 474"/>
                <a:gd name="T74" fmla="*/ 2147483647 w 516"/>
                <a:gd name="T75" fmla="*/ 2147483647 h 474"/>
                <a:gd name="T76" fmla="*/ 2147483647 w 516"/>
                <a:gd name="T77" fmla="*/ 2147483647 h 474"/>
                <a:gd name="T78" fmla="*/ 2147483647 w 516"/>
                <a:gd name="T79" fmla="*/ 2147483647 h 474"/>
                <a:gd name="T80" fmla="*/ 2147483647 w 516"/>
                <a:gd name="T81" fmla="*/ 2147483647 h 474"/>
                <a:gd name="T82" fmla="*/ 2147483647 w 516"/>
                <a:gd name="T83" fmla="*/ 2147483647 h 474"/>
                <a:gd name="T84" fmla="*/ 2147483647 w 516"/>
                <a:gd name="T85" fmla="*/ 2147483647 h 474"/>
                <a:gd name="T86" fmla="*/ 2147483647 w 516"/>
                <a:gd name="T87" fmla="*/ 2147483647 h 474"/>
                <a:gd name="T88" fmla="*/ 2147483647 w 516"/>
                <a:gd name="T89" fmla="*/ 2147483647 h 474"/>
                <a:gd name="T90" fmla="*/ 2147483647 w 516"/>
                <a:gd name="T91" fmla="*/ 2147483647 h 474"/>
                <a:gd name="T92" fmla="*/ 2147483647 w 516"/>
                <a:gd name="T93" fmla="*/ 2147483647 h 474"/>
                <a:gd name="T94" fmla="*/ 2147483647 w 516"/>
                <a:gd name="T95" fmla="*/ 2147483647 h 474"/>
                <a:gd name="T96" fmla="*/ 2147483647 w 516"/>
                <a:gd name="T97" fmla="*/ 2147483647 h 474"/>
                <a:gd name="T98" fmla="*/ 2147483647 w 516"/>
                <a:gd name="T99" fmla="*/ 2147483647 h 474"/>
                <a:gd name="T100" fmla="*/ 2147483647 w 516"/>
                <a:gd name="T101" fmla="*/ 2147483647 h 474"/>
                <a:gd name="T102" fmla="*/ 2147483647 w 516"/>
                <a:gd name="T103" fmla="*/ 2147483647 h 474"/>
                <a:gd name="T104" fmla="*/ 2147483647 w 516"/>
                <a:gd name="T105" fmla="*/ 2147483647 h 474"/>
                <a:gd name="T106" fmla="*/ 2147483647 w 516"/>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6"/>
                <a:gd name="T163" fmla="*/ 0 h 474"/>
                <a:gd name="T164" fmla="*/ 516 w 51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6" h="474">
                  <a:moveTo>
                    <a:pt x="18" y="193"/>
                  </a:moveTo>
                  <a:lnTo>
                    <a:pt x="19" y="193"/>
                  </a:lnTo>
                  <a:lnTo>
                    <a:pt x="23" y="196"/>
                  </a:lnTo>
                  <a:lnTo>
                    <a:pt x="25" y="199"/>
                  </a:lnTo>
                  <a:lnTo>
                    <a:pt x="27" y="201"/>
                  </a:lnTo>
                  <a:lnTo>
                    <a:pt x="25" y="203"/>
                  </a:lnTo>
                  <a:lnTo>
                    <a:pt x="25" y="204"/>
                  </a:lnTo>
                  <a:lnTo>
                    <a:pt x="27" y="207"/>
                  </a:lnTo>
                  <a:lnTo>
                    <a:pt x="25" y="209"/>
                  </a:lnTo>
                  <a:lnTo>
                    <a:pt x="22" y="217"/>
                  </a:lnTo>
                  <a:lnTo>
                    <a:pt x="24" y="218"/>
                  </a:lnTo>
                  <a:lnTo>
                    <a:pt x="25" y="223"/>
                  </a:lnTo>
                  <a:lnTo>
                    <a:pt x="24" y="226"/>
                  </a:lnTo>
                  <a:lnTo>
                    <a:pt x="25" y="227"/>
                  </a:lnTo>
                  <a:lnTo>
                    <a:pt x="28" y="227"/>
                  </a:lnTo>
                  <a:lnTo>
                    <a:pt x="31" y="228"/>
                  </a:lnTo>
                  <a:lnTo>
                    <a:pt x="32" y="231"/>
                  </a:lnTo>
                  <a:lnTo>
                    <a:pt x="31" y="232"/>
                  </a:lnTo>
                  <a:lnTo>
                    <a:pt x="31" y="233"/>
                  </a:lnTo>
                  <a:lnTo>
                    <a:pt x="31" y="235"/>
                  </a:lnTo>
                  <a:lnTo>
                    <a:pt x="31" y="239"/>
                  </a:lnTo>
                  <a:lnTo>
                    <a:pt x="31" y="241"/>
                  </a:lnTo>
                  <a:lnTo>
                    <a:pt x="33" y="242"/>
                  </a:lnTo>
                  <a:lnTo>
                    <a:pt x="34" y="243"/>
                  </a:lnTo>
                  <a:lnTo>
                    <a:pt x="35" y="246"/>
                  </a:lnTo>
                  <a:lnTo>
                    <a:pt x="32" y="251"/>
                  </a:lnTo>
                  <a:lnTo>
                    <a:pt x="32" y="253"/>
                  </a:lnTo>
                  <a:lnTo>
                    <a:pt x="33" y="254"/>
                  </a:lnTo>
                  <a:lnTo>
                    <a:pt x="31" y="257"/>
                  </a:lnTo>
                  <a:lnTo>
                    <a:pt x="26" y="264"/>
                  </a:lnTo>
                  <a:lnTo>
                    <a:pt x="26" y="266"/>
                  </a:lnTo>
                  <a:lnTo>
                    <a:pt x="29" y="266"/>
                  </a:lnTo>
                  <a:lnTo>
                    <a:pt x="31" y="273"/>
                  </a:lnTo>
                  <a:lnTo>
                    <a:pt x="33" y="275"/>
                  </a:lnTo>
                  <a:lnTo>
                    <a:pt x="36" y="281"/>
                  </a:lnTo>
                  <a:lnTo>
                    <a:pt x="36" y="284"/>
                  </a:lnTo>
                  <a:lnTo>
                    <a:pt x="34" y="286"/>
                  </a:lnTo>
                  <a:lnTo>
                    <a:pt x="33" y="288"/>
                  </a:lnTo>
                  <a:lnTo>
                    <a:pt x="34" y="289"/>
                  </a:lnTo>
                  <a:lnTo>
                    <a:pt x="35" y="291"/>
                  </a:lnTo>
                  <a:lnTo>
                    <a:pt x="37" y="290"/>
                  </a:lnTo>
                  <a:lnTo>
                    <a:pt x="41" y="293"/>
                  </a:lnTo>
                  <a:lnTo>
                    <a:pt x="46" y="295"/>
                  </a:lnTo>
                  <a:lnTo>
                    <a:pt x="47" y="301"/>
                  </a:lnTo>
                  <a:lnTo>
                    <a:pt x="48" y="304"/>
                  </a:lnTo>
                  <a:lnTo>
                    <a:pt x="47" y="305"/>
                  </a:lnTo>
                  <a:lnTo>
                    <a:pt x="47" y="306"/>
                  </a:lnTo>
                  <a:lnTo>
                    <a:pt x="50" y="311"/>
                  </a:lnTo>
                  <a:lnTo>
                    <a:pt x="51" y="311"/>
                  </a:lnTo>
                  <a:lnTo>
                    <a:pt x="51" y="314"/>
                  </a:lnTo>
                  <a:lnTo>
                    <a:pt x="49" y="321"/>
                  </a:lnTo>
                  <a:lnTo>
                    <a:pt x="49" y="323"/>
                  </a:lnTo>
                  <a:lnTo>
                    <a:pt x="48" y="327"/>
                  </a:lnTo>
                  <a:lnTo>
                    <a:pt x="47" y="332"/>
                  </a:lnTo>
                  <a:lnTo>
                    <a:pt x="46" y="335"/>
                  </a:lnTo>
                  <a:lnTo>
                    <a:pt x="46" y="337"/>
                  </a:lnTo>
                  <a:lnTo>
                    <a:pt x="43" y="344"/>
                  </a:lnTo>
                  <a:lnTo>
                    <a:pt x="42" y="346"/>
                  </a:lnTo>
                  <a:lnTo>
                    <a:pt x="50" y="346"/>
                  </a:lnTo>
                  <a:lnTo>
                    <a:pt x="51" y="338"/>
                  </a:lnTo>
                  <a:lnTo>
                    <a:pt x="49" y="335"/>
                  </a:lnTo>
                  <a:lnTo>
                    <a:pt x="51" y="333"/>
                  </a:lnTo>
                  <a:lnTo>
                    <a:pt x="62" y="335"/>
                  </a:lnTo>
                  <a:lnTo>
                    <a:pt x="67" y="347"/>
                  </a:lnTo>
                  <a:lnTo>
                    <a:pt x="70" y="353"/>
                  </a:lnTo>
                  <a:lnTo>
                    <a:pt x="73" y="350"/>
                  </a:lnTo>
                  <a:lnTo>
                    <a:pt x="86" y="356"/>
                  </a:lnTo>
                  <a:lnTo>
                    <a:pt x="92" y="354"/>
                  </a:lnTo>
                  <a:lnTo>
                    <a:pt x="95" y="361"/>
                  </a:lnTo>
                  <a:lnTo>
                    <a:pt x="101" y="360"/>
                  </a:lnTo>
                  <a:lnTo>
                    <a:pt x="102" y="367"/>
                  </a:lnTo>
                  <a:lnTo>
                    <a:pt x="108" y="362"/>
                  </a:lnTo>
                  <a:lnTo>
                    <a:pt x="111" y="364"/>
                  </a:lnTo>
                  <a:lnTo>
                    <a:pt x="114" y="360"/>
                  </a:lnTo>
                  <a:lnTo>
                    <a:pt x="119" y="360"/>
                  </a:lnTo>
                  <a:lnTo>
                    <a:pt x="124" y="366"/>
                  </a:lnTo>
                  <a:lnTo>
                    <a:pt x="123" y="372"/>
                  </a:lnTo>
                  <a:lnTo>
                    <a:pt x="113" y="382"/>
                  </a:lnTo>
                  <a:lnTo>
                    <a:pt x="117" y="386"/>
                  </a:lnTo>
                  <a:lnTo>
                    <a:pt x="121" y="385"/>
                  </a:lnTo>
                  <a:lnTo>
                    <a:pt x="132" y="397"/>
                  </a:lnTo>
                  <a:lnTo>
                    <a:pt x="134" y="405"/>
                  </a:lnTo>
                  <a:lnTo>
                    <a:pt x="141" y="408"/>
                  </a:lnTo>
                  <a:lnTo>
                    <a:pt x="145" y="401"/>
                  </a:lnTo>
                  <a:lnTo>
                    <a:pt x="147" y="399"/>
                  </a:lnTo>
                  <a:lnTo>
                    <a:pt x="156" y="395"/>
                  </a:lnTo>
                  <a:lnTo>
                    <a:pt x="147" y="382"/>
                  </a:lnTo>
                  <a:lnTo>
                    <a:pt x="149" y="378"/>
                  </a:lnTo>
                  <a:lnTo>
                    <a:pt x="164" y="382"/>
                  </a:lnTo>
                  <a:lnTo>
                    <a:pt x="177" y="393"/>
                  </a:lnTo>
                  <a:lnTo>
                    <a:pt x="188" y="390"/>
                  </a:lnTo>
                  <a:lnTo>
                    <a:pt x="192" y="386"/>
                  </a:lnTo>
                  <a:lnTo>
                    <a:pt x="194" y="395"/>
                  </a:lnTo>
                  <a:lnTo>
                    <a:pt x="186" y="400"/>
                  </a:lnTo>
                  <a:lnTo>
                    <a:pt x="189" y="404"/>
                  </a:lnTo>
                  <a:lnTo>
                    <a:pt x="194" y="404"/>
                  </a:lnTo>
                  <a:lnTo>
                    <a:pt x="197" y="412"/>
                  </a:lnTo>
                  <a:lnTo>
                    <a:pt x="203" y="414"/>
                  </a:lnTo>
                  <a:lnTo>
                    <a:pt x="209" y="412"/>
                  </a:lnTo>
                  <a:lnTo>
                    <a:pt x="209" y="407"/>
                  </a:lnTo>
                  <a:lnTo>
                    <a:pt x="224" y="418"/>
                  </a:lnTo>
                  <a:lnTo>
                    <a:pt x="226" y="416"/>
                  </a:lnTo>
                  <a:lnTo>
                    <a:pt x="238" y="417"/>
                  </a:lnTo>
                  <a:lnTo>
                    <a:pt x="239" y="425"/>
                  </a:lnTo>
                  <a:lnTo>
                    <a:pt x="242" y="434"/>
                  </a:lnTo>
                  <a:lnTo>
                    <a:pt x="251" y="436"/>
                  </a:lnTo>
                  <a:lnTo>
                    <a:pt x="254" y="450"/>
                  </a:lnTo>
                  <a:lnTo>
                    <a:pt x="261" y="450"/>
                  </a:lnTo>
                  <a:lnTo>
                    <a:pt x="262" y="459"/>
                  </a:lnTo>
                  <a:lnTo>
                    <a:pt x="271" y="459"/>
                  </a:lnTo>
                  <a:lnTo>
                    <a:pt x="276" y="447"/>
                  </a:lnTo>
                  <a:lnTo>
                    <a:pt x="281" y="446"/>
                  </a:lnTo>
                  <a:lnTo>
                    <a:pt x="285" y="439"/>
                  </a:lnTo>
                  <a:lnTo>
                    <a:pt x="289" y="441"/>
                  </a:lnTo>
                  <a:lnTo>
                    <a:pt x="293" y="452"/>
                  </a:lnTo>
                  <a:lnTo>
                    <a:pt x="297" y="452"/>
                  </a:lnTo>
                  <a:lnTo>
                    <a:pt x="296" y="456"/>
                  </a:lnTo>
                  <a:lnTo>
                    <a:pt x="304" y="455"/>
                  </a:lnTo>
                  <a:lnTo>
                    <a:pt x="307" y="465"/>
                  </a:lnTo>
                  <a:lnTo>
                    <a:pt x="307" y="472"/>
                  </a:lnTo>
                  <a:lnTo>
                    <a:pt x="313" y="469"/>
                  </a:lnTo>
                  <a:lnTo>
                    <a:pt x="321" y="473"/>
                  </a:lnTo>
                  <a:lnTo>
                    <a:pt x="323" y="461"/>
                  </a:lnTo>
                  <a:lnTo>
                    <a:pt x="331" y="458"/>
                  </a:lnTo>
                  <a:lnTo>
                    <a:pt x="332" y="453"/>
                  </a:lnTo>
                  <a:lnTo>
                    <a:pt x="336" y="454"/>
                  </a:lnTo>
                  <a:lnTo>
                    <a:pt x="338" y="451"/>
                  </a:lnTo>
                  <a:lnTo>
                    <a:pt x="345" y="453"/>
                  </a:lnTo>
                  <a:lnTo>
                    <a:pt x="352" y="449"/>
                  </a:lnTo>
                  <a:lnTo>
                    <a:pt x="364" y="459"/>
                  </a:lnTo>
                  <a:lnTo>
                    <a:pt x="372" y="452"/>
                  </a:lnTo>
                  <a:lnTo>
                    <a:pt x="370" y="447"/>
                  </a:lnTo>
                  <a:lnTo>
                    <a:pt x="377" y="447"/>
                  </a:lnTo>
                  <a:lnTo>
                    <a:pt x="381" y="442"/>
                  </a:lnTo>
                  <a:lnTo>
                    <a:pt x="388" y="444"/>
                  </a:lnTo>
                  <a:lnTo>
                    <a:pt x="399" y="442"/>
                  </a:lnTo>
                  <a:lnTo>
                    <a:pt x="407" y="448"/>
                  </a:lnTo>
                  <a:lnTo>
                    <a:pt x="411" y="446"/>
                  </a:lnTo>
                  <a:lnTo>
                    <a:pt x="417" y="448"/>
                  </a:lnTo>
                  <a:lnTo>
                    <a:pt x="423" y="459"/>
                  </a:lnTo>
                  <a:lnTo>
                    <a:pt x="451" y="467"/>
                  </a:lnTo>
                  <a:lnTo>
                    <a:pt x="469" y="471"/>
                  </a:lnTo>
                  <a:lnTo>
                    <a:pt x="467" y="464"/>
                  </a:lnTo>
                  <a:lnTo>
                    <a:pt x="458" y="459"/>
                  </a:lnTo>
                  <a:lnTo>
                    <a:pt x="459" y="447"/>
                  </a:lnTo>
                  <a:lnTo>
                    <a:pt x="451" y="429"/>
                  </a:lnTo>
                  <a:lnTo>
                    <a:pt x="453" y="424"/>
                  </a:lnTo>
                  <a:lnTo>
                    <a:pt x="471" y="387"/>
                  </a:lnTo>
                  <a:lnTo>
                    <a:pt x="489" y="362"/>
                  </a:lnTo>
                  <a:lnTo>
                    <a:pt x="496" y="348"/>
                  </a:lnTo>
                  <a:lnTo>
                    <a:pt x="510" y="344"/>
                  </a:lnTo>
                  <a:lnTo>
                    <a:pt x="510" y="336"/>
                  </a:lnTo>
                  <a:lnTo>
                    <a:pt x="515" y="332"/>
                  </a:lnTo>
                  <a:lnTo>
                    <a:pt x="512" y="325"/>
                  </a:lnTo>
                  <a:lnTo>
                    <a:pt x="502" y="311"/>
                  </a:lnTo>
                  <a:lnTo>
                    <a:pt x="503" y="309"/>
                  </a:lnTo>
                  <a:lnTo>
                    <a:pt x="512" y="305"/>
                  </a:lnTo>
                  <a:lnTo>
                    <a:pt x="500" y="295"/>
                  </a:lnTo>
                  <a:lnTo>
                    <a:pt x="495" y="283"/>
                  </a:lnTo>
                  <a:lnTo>
                    <a:pt x="481" y="270"/>
                  </a:lnTo>
                  <a:lnTo>
                    <a:pt x="483" y="263"/>
                  </a:lnTo>
                  <a:lnTo>
                    <a:pt x="477" y="252"/>
                  </a:lnTo>
                  <a:lnTo>
                    <a:pt x="471" y="242"/>
                  </a:lnTo>
                  <a:lnTo>
                    <a:pt x="471" y="233"/>
                  </a:lnTo>
                  <a:lnTo>
                    <a:pt x="475" y="229"/>
                  </a:lnTo>
                  <a:lnTo>
                    <a:pt x="472" y="206"/>
                  </a:lnTo>
                  <a:lnTo>
                    <a:pt x="464" y="198"/>
                  </a:lnTo>
                  <a:lnTo>
                    <a:pt x="449" y="196"/>
                  </a:lnTo>
                  <a:lnTo>
                    <a:pt x="447" y="192"/>
                  </a:lnTo>
                  <a:lnTo>
                    <a:pt x="454" y="171"/>
                  </a:lnTo>
                  <a:lnTo>
                    <a:pt x="463" y="162"/>
                  </a:lnTo>
                  <a:lnTo>
                    <a:pt x="471" y="160"/>
                  </a:lnTo>
                  <a:lnTo>
                    <a:pt x="478" y="150"/>
                  </a:lnTo>
                  <a:lnTo>
                    <a:pt x="478" y="144"/>
                  </a:lnTo>
                  <a:lnTo>
                    <a:pt x="475" y="125"/>
                  </a:lnTo>
                  <a:lnTo>
                    <a:pt x="471" y="121"/>
                  </a:lnTo>
                  <a:lnTo>
                    <a:pt x="472" y="112"/>
                  </a:lnTo>
                  <a:lnTo>
                    <a:pt x="466" y="105"/>
                  </a:lnTo>
                  <a:lnTo>
                    <a:pt x="451" y="70"/>
                  </a:lnTo>
                  <a:lnTo>
                    <a:pt x="443" y="49"/>
                  </a:lnTo>
                  <a:lnTo>
                    <a:pt x="441" y="33"/>
                  </a:lnTo>
                  <a:lnTo>
                    <a:pt x="433" y="25"/>
                  </a:lnTo>
                  <a:lnTo>
                    <a:pt x="419" y="21"/>
                  </a:lnTo>
                  <a:lnTo>
                    <a:pt x="414" y="15"/>
                  </a:lnTo>
                  <a:lnTo>
                    <a:pt x="408" y="14"/>
                  </a:lnTo>
                  <a:lnTo>
                    <a:pt x="405" y="19"/>
                  </a:lnTo>
                  <a:lnTo>
                    <a:pt x="348" y="28"/>
                  </a:lnTo>
                  <a:lnTo>
                    <a:pt x="290" y="29"/>
                  </a:lnTo>
                  <a:lnTo>
                    <a:pt x="264" y="28"/>
                  </a:lnTo>
                  <a:lnTo>
                    <a:pt x="251" y="40"/>
                  </a:lnTo>
                  <a:lnTo>
                    <a:pt x="246" y="48"/>
                  </a:lnTo>
                  <a:lnTo>
                    <a:pt x="246" y="43"/>
                  </a:lnTo>
                  <a:lnTo>
                    <a:pt x="240" y="43"/>
                  </a:lnTo>
                  <a:lnTo>
                    <a:pt x="239" y="39"/>
                  </a:lnTo>
                  <a:lnTo>
                    <a:pt x="247" y="36"/>
                  </a:lnTo>
                  <a:lnTo>
                    <a:pt x="257" y="27"/>
                  </a:lnTo>
                  <a:lnTo>
                    <a:pt x="246" y="35"/>
                  </a:lnTo>
                  <a:lnTo>
                    <a:pt x="226" y="38"/>
                  </a:lnTo>
                  <a:lnTo>
                    <a:pt x="215" y="37"/>
                  </a:lnTo>
                  <a:lnTo>
                    <a:pt x="208" y="33"/>
                  </a:lnTo>
                  <a:lnTo>
                    <a:pt x="203" y="16"/>
                  </a:lnTo>
                  <a:lnTo>
                    <a:pt x="198" y="8"/>
                  </a:lnTo>
                  <a:lnTo>
                    <a:pt x="198" y="4"/>
                  </a:lnTo>
                  <a:lnTo>
                    <a:pt x="204" y="7"/>
                  </a:lnTo>
                  <a:lnTo>
                    <a:pt x="194" y="0"/>
                  </a:lnTo>
                  <a:lnTo>
                    <a:pt x="163" y="6"/>
                  </a:lnTo>
                  <a:lnTo>
                    <a:pt x="144" y="13"/>
                  </a:lnTo>
                  <a:lnTo>
                    <a:pt x="128" y="25"/>
                  </a:lnTo>
                  <a:lnTo>
                    <a:pt x="109" y="32"/>
                  </a:lnTo>
                  <a:lnTo>
                    <a:pt x="94" y="53"/>
                  </a:lnTo>
                  <a:lnTo>
                    <a:pt x="97" y="52"/>
                  </a:lnTo>
                  <a:lnTo>
                    <a:pt x="96" y="55"/>
                  </a:lnTo>
                  <a:lnTo>
                    <a:pt x="91" y="55"/>
                  </a:lnTo>
                  <a:lnTo>
                    <a:pt x="93" y="53"/>
                  </a:lnTo>
                  <a:lnTo>
                    <a:pt x="59" y="65"/>
                  </a:lnTo>
                  <a:lnTo>
                    <a:pt x="28" y="78"/>
                  </a:lnTo>
                  <a:lnTo>
                    <a:pt x="13" y="87"/>
                  </a:lnTo>
                  <a:lnTo>
                    <a:pt x="4" y="86"/>
                  </a:lnTo>
                  <a:lnTo>
                    <a:pt x="3" y="90"/>
                  </a:lnTo>
                  <a:lnTo>
                    <a:pt x="4" y="91"/>
                  </a:lnTo>
                  <a:lnTo>
                    <a:pt x="3" y="92"/>
                  </a:lnTo>
                  <a:lnTo>
                    <a:pt x="2" y="91"/>
                  </a:lnTo>
                  <a:lnTo>
                    <a:pt x="0" y="98"/>
                  </a:lnTo>
                  <a:lnTo>
                    <a:pt x="10" y="97"/>
                  </a:lnTo>
                  <a:lnTo>
                    <a:pt x="13" y="93"/>
                  </a:lnTo>
                  <a:lnTo>
                    <a:pt x="12" y="90"/>
                  </a:lnTo>
                  <a:lnTo>
                    <a:pt x="23" y="93"/>
                  </a:lnTo>
                  <a:lnTo>
                    <a:pt x="23" y="100"/>
                  </a:lnTo>
                  <a:lnTo>
                    <a:pt x="19" y="105"/>
                  </a:lnTo>
                  <a:lnTo>
                    <a:pt x="24" y="110"/>
                  </a:lnTo>
                  <a:lnTo>
                    <a:pt x="23" y="114"/>
                  </a:lnTo>
                  <a:lnTo>
                    <a:pt x="7" y="107"/>
                  </a:lnTo>
                  <a:lnTo>
                    <a:pt x="7" y="111"/>
                  </a:lnTo>
                  <a:lnTo>
                    <a:pt x="8" y="113"/>
                  </a:lnTo>
                  <a:lnTo>
                    <a:pt x="9" y="114"/>
                  </a:lnTo>
                  <a:lnTo>
                    <a:pt x="9" y="117"/>
                  </a:lnTo>
                  <a:lnTo>
                    <a:pt x="9" y="120"/>
                  </a:lnTo>
                  <a:lnTo>
                    <a:pt x="9" y="121"/>
                  </a:lnTo>
                  <a:lnTo>
                    <a:pt x="11" y="124"/>
                  </a:lnTo>
                  <a:lnTo>
                    <a:pt x="12" y="126"/>
                  </a:lnTo>
                  <a:lnTo>
                    <a:pt x="12" y="130"/>
                  </a:lnTo>
                  <a:lnTo>
                    <a:pt x="13" y="135"/>
                  </a:lnTo>
                  <a:lnTo>
                    <a:pt x="14" y="137"/>
                  </a:lnTo>
                  <a:lnTo>
                    <a:pt x="14" y="142"/>
                  </a:lnTo>
                  <a:lnTo>
                    <a:pt x="16" y="143"/>
                  </a:lnTo>
                  <a:lnTo>
                    <a:pt x="14" y="146"/>
                  </a:lnTo>
                  <a:lnTo>
                    <a:pt x="14" y="147"/>
                  </a:lnTo>
                  <a:lnTo>
                    <a:pt x="13" y="146"/>
                  </a:lnTo>
                  <a:lnTo>
                    <a:pt x="13" y="148"/>
                  </a:lnTo>
                  <a:lnTo>
                    <a:pt x="12" y="150"/>
                  </a:lnTo>
                  <a:lnTo>
                    <a:pt x="13" y="153"/>
                  </a:lnTo>
                  <a:lnTo>
                    <a:pt x="13" y="161"/>
                  </a:lnTo>
                  <a:lnTo>
                    <a:pt x="12" y="162"/>
                  </a:lnTo>
                  <a:lnTo>
                    <a:pt x="10" y="162"/>
                  </a:lnTo>
                  <a:lnTo>
                    <a:pt x="9" y="164"/>
                  </a:lnTo>
                  <a:lnTo>
                    <a:pt x="6" y="166"/>
                  </a:lnTo>
                  <a:lnTo>
                    <a:pt x="4" y="168"/>
                  </a:lnTo>
                  <a:lnTo>
                    <a:pt x="3" y="169"/>
                  </a:lnTo>
                  <a:lnTo>
                    <a:pt x="2" y="171"/>
                  </a:lnTo>
                  <a:lnTo>
                    <a:pt x="2" y="174"/>
                  </a:lnTo>
                  <a:lnTo>
                    <a:pt x="2" y="176"/>
                  </a:lnTo>
                  <a:lnTo>
                    <a:pt x="1" y="179"/>
                  </a:lnTo>
                  <a:lnTo>
                    <a:pt x="2" y="180"/>
                  </a:lnTo>
                  <a:lnTo>
                    <a:pt x="5" y="180"/>
                  </a:lnTo>
                  <a:lnTo>
                    <a:pt x="6" y="182"/>
                  </a:lnTo>
                  <a:lnTo>
                    <a:pt x="10" y="185"/>
                  </a:lnTo>
                  <a:lnTo>
                    <a:pt x="13" y="186"/>
                  </a:lnTo>
                  <a:lnTo>
                    <a:pt x="15" y="191"/>
                  </a:lnTo>
                  <a:lnTo>
                    <a:pt x="18" y="193"/>
                  </a:lnTo>
                </a:path>
              </a:pathLst>
            </a:custGeom>
            <a:solidFill>
              <a:srgbClr val="FF9933"/>
            </a:solidFill>
            <a:ln w="9525" cap="rnd" cmpd="sng">
              <a:solidFill>
                <a:schemeClr val="tx1"/>
              </a:solidFill>
              <a:prstDash val="solid"/>
              <a:round/>
              <a:headEnd type="none" w="med" len="med"/>
              <a:tailEnd type="none" w="med" len="med"/>
            </a:ln>
          </p:spPr>
          <p:txBody>
            <a:bodyPr/>
            <a:lstStyle/>
            <a:p>
              <a:endParaRPr lang="en-GB" dirty="0"/>
            </a:p>
          </p:txBody>
        </p:sp>
      </p:grpSp>
      <p:grpSp>
        <p:nvGrpSpPr>
          <p:cNvPr id="4" name="Gruppe 807"/>
          <p:cNvGrpSpPr/>
          <p:nvPr/>
        </p:nvGrpSpPr>
        <p:grpSpPr>
          <a:xfrm>
            <a:off x="6473370" y="551545"/>
            <a:ext cx="3385685" cy="6157225"/>
            <a:chOff x="6502398" y="551545"/>
            <a:chExt cx="3385685" cy="6157225"/>
          </a:xfrm>
        </p:grpSpPr>
        <p:sp>
          <p:nvSpPr>
            <p:cNvPr id="809" name="Afrundet rektangel 222"/>
            <p:cNvSpPr>
              <a:spLocks noChangeAspect="1" noChangeArrowheads="1"/>
            </p:cNvSpPr>
            <p:nvPr/>
          </p:nvSpPr>
          <p:spPr bwMode="auto">
            <a:xfrm>
              <a:off x="6502398" y="551545"/>
              <a:ext cx="3385685" cy="4789716"/>
            </a:xfrm>
            <a:prstGeom prst="roundRect">
              <a:avLst>
                <a:gd name="adj" fmla="val 16667"/>
              </a:avLst>
            </a:prstGeom>
            <a:noFill/>
            <a:ln w="76200" algn="ctr">
              <a:solidFill>
                <a:srgbClr val="0033CC"/>
              </a:solidFill>
              <a:round/>
              <a:headEnd/>
              <a:tailEnd/>
            </a:ln>
          </p:spPr>
          <p:txBody>
            <a:bodyPr wrap="none"/>
            <a:lstStyle/>
            <a:p>
              <a:endParaRPr lang="en-GB" dirty="0"/>
            </a:p>
          </p:txBody>
        </p:sp>
        <p:sp>
          <p:nvSpPr>
            <p:cNvPr id="810" name="Tekstboks 223"/>
            <p:cNvSpPr txBox="1">
              <a:spLocks noChangeArrowheads="1"/>
            </p:cNvSpPr>
            <p:nvPr/>
          </p:nvSpPr>
          <p:spPr bwMode="auto">
            <a:xfrm>
              <a:off x="6770847" y="5385257"/>
              <a:ext cx="3006165" cy="1323513"/>
            </a:xfrm>
            <a:prstGeom prst="rect">
              <a:avLst/>
            </a:prstGeom>
            <a:noFill/>
            <a:ln w="9525">
              <a:noFill/>
              <a:miter lim="800000"/>
              <a:headEnd/>
              <a:tailEnd/>
            </a:ln>
          </p:spPr>
          <p:txBody>
            <a:bodyPr wrap="none">
              <a:spAutoFit/>
            </a:bodyPr>
            <a:lstStyle/>
            <a:p>
              <a:pPr algn="ctr"/>
              <a:r>
                <a:rPr lang="en-GB" dirty="0">
                  <a:solidFill>
                    <a:srgbClr val="0000FF"/>
                  </a:solidFill>
                </a:rPr>
                <a:t>EMCC calculation:</a:t>
              </a:r>
            </a:p>
            <a:p>
              <a:pPr algn="ctr"/>
              <a:r>
                <a:rPr lang="en-GB" dirty="0">
                  <a:solidFill>
                    <a:srgbClr val="0000FF"/>
                  </a:solidFill>
                </a:rPr>
                <a:t>economic optimiza-</a:t>
              </a:r>
            </a:p>
            <a:p>
              <a:pPr algn="ctr"/>
              <a:r>
                <a:rPr lang="en-GB" dirty="0">
                  <a:solidFill>
                    <a:srgbClr val="0000FF"/>
                  </a:solidFill>
                </a:rPr>
                <a:t>tion of the whole</a:t>
              </a:r>
            </a:p>
            <a:p>
              <a:pPr algn="ctr"/>
              <a:r>
                <a:rPr lang="en-GB" dirty="0">
                  <a:solidFill>
                    <a:srgbClr val="0000FF"/>
                  </a:solidFill>
                </a:rPr>
                <a:t>coupled </a:t>
              </a:r>
              <a:r>
                <a:rPr lang="en-GB" dirty="0" smtClean="0">
                  <a:solidFill>
                    <a:srgbClr val="0000FF"/>
                  </a:solidFill>
                </a:rPr>
                <a:t>area</a:t>
              </a:r>
              <a:endParaRPr lang="en-GB" dirty="0">
                <a:solidFill>
                  <a:srgbClr val="0000FF"/>
                </a:solidFill>
              </a:endParaRPr>
            </a:p>
          </p:txBody>
        </p:sp>
      </p:grpSp>
      <p:sp>
        <p:nvSpPr>
          <p:cNvPr id="468" name="Tekstboks 467"/>
          <p:cNvSpPr txBox="1"/>
          <p:nvPr/>
        </p:nvSpPr>
        <p:spPr>
          <a:xfrm>
            <a:off x="4" y="759462"/>
            <a:ext cx="6591869" cy="1631216"/>
          </a:xfrm>
          <a:prstGeom prst="rect">
            <a:avLst/>
          </a:prstGeom>
          <a:noFill/>
        </p:spPr>
        <p:txBody>
          <a:bodyPr wrap="none" rtlCol="0">
            <a:spAutoFit/>
          </a:bodyPr>
          <a:lstStyle/>
          <a:p>
            <a:r>
              <a:rPr lang="en-GB" dirty="0" smtClean="0"/>
              <a:t>First, based on the spot bids and the trading</a:t>
            </a:r>
          </a:p>
          <a:p>
            <a:r>
              <a:rPr lang="en-GB" dirty="0" smtClean="0"/>
              <a:t>capacities between all the price zones:</a:t>
            </a:r>
          </a:p>
          <a:p>
            <a:r>
              <a:rPr lang="en-GB" dirty="0" smtClean="0"/>
              <a:t>EMCC calculates the spot prices and the</a:t>
            </a:r>
          </a:p>
          <a:p>
            <a:r>
              <a:rPr lang="en-GB" dirty="0" smtClean="0"/>
              <a:t>flows for all the price zones in the</a:t>
            </a:r>
          </a:p>
          <a:p>
            <a:r>
              <a:rPr lang="en-GB" dirty="0" smtClean="0"/>
              <a:t>CWE-Baltic-Nordic-Polish area.</a:t>
            </a:r>
            <a:endParaRPr lang="en-GB" dirty="0"/>
          </a:p>
        </p:txBody>
      </p:sp>
      <p:sp>
        <p:nvSpPr>
          <p:cNvPr id="469" name="Tekstboks 468"/>
          <p:cNvSpPr txBox="1"/>
          <p:nvPr/>
        </p:nvSpPr>
        <p:spPr>
          <a:xfrm>
            <a:off x="4" y="2340127"/>
            <a:ext cx="6670416" cy="400110"/>
          </a:xfrm>
          <a:prstGeom prst="rect">
            <a:avLst/>
          </a:prstGeom>
          <a:noFill/>
        </p:spPr>
        <p:txBody>
          <a:bodyPr wrap="none" rtlCol="0">
            <a:spAutoFit/>
          </a:bodyPr>
          <a:lstStyle/>
          <a:p>
            <a:r>
              <a:rPr lang="en-GB" dirty="0" smtClean="0"/>
              <a:t>CWE (Central Western Europe): green area.</a:t>
            </a:r>
            <a:endParaRPr lang="en-GB" dirty="0"/>
          </a:p>
        </p:txBody>
      </p:sp>
      <p:sp>
        <p:nvSpPr>
          <p:cNvPr id="470" name="Tekstboks 469"/>
          <p:cNvSpPr txBox="1"/>
          <p:nvPr/>
        </p:nvSpPr>
        <p:spPr>
          <a:xfrm>
            <a:off x="4" y="2689686"/>
            <a:ext cx="6284093" cy="1015663"/>
          </a:xfrm>
          <a:prstGeom prst="rect">
            <a:avLst/>
          </a:prstGeom>
          <a:noFill/>
        </p:spPr>
        <p:txBody>
          <a:bodyPr wrap="none" rtlCol="0">
            <a:spAutoFit/>
          </a:bodyPr>
          <a:lstStyle/>
          <a:p>
            <a:r>
              <a:rPr lang="en-GB" dirty="0" smtClean="0"/>
              <a:t>However, EMCC’s spot prices and most of</a:t>
            </a:r>
          </a:p>
          <a:p>
            <a:r>
              <a:rPr lang="en-GB" dirty="0" smtClean="0"/>
              <a:t>EMCC’s flows are kept secret and never</a:t>
            </a:r>
          </a:p>
          <a:p>
            <a:r>
              <a:rPr lang="en-GB" dirty="0" smtClean="0"/>
              <a:t>published (note the lack of transparency).</a:t>
            </a:r>
            <a:endParaRPr lang="en-GB" dirty="0"/>
          </a:p>
        </p:txBody>
      </p:sp>
      <p:sp>
        <p:nvSpPr>
          <p:cNvPr id="471" name="Tekstboks 470"/>
          <p:cNvSpPr txBox="1"/>
          <p:nvPr/>
        </p:nvSpPr>
        <p:spPr>
          <a:xfrm>
            <a:off x="4" y="3654798"/>
            <a:ext cx="6176691" cy="1015663"/>
          </a:xfrm>
          <a:prstGeom prst="rect">
            <a:avLst/>
          </a:prstGeom>
          <a:noFill/>
        </p:spPr>
        <p:txBody>
          <a:bodyPr wrap="none" rtlCol="0">
            <a:spAutoFit/>
          </a:bodyPr>
          <a:lstStyle/>
          <a:p>
            <a:r>
              <a:rPr lang="en-GB" dirty="0" smtClean="0"/>
              <a:t>Only EMCC’s flows on </a:t>
            </a:r>
            <a:r>
              <a:rPr lang="en-GB" dirty="0" smtClean="0">
                <a:solidFill>
                  <a:srgbClr val="0000FF"/>
                </a:solidFill>
              </a:rPr>
              <a:t>the four inter-</a:t>
            </a:r>
          </a:p>
          <a:p>
            <a:r>
              <a:rPr lang="en-GB" dirty="0" smtClean="0">
                <a:solidFill>
                  <a:srgbClr val="0000FF"/>
                </a:solidFill>
              </a:rPr>
              <a:t>connectors linking CWE and Scandinavia</a:t>
            </a:r>
          </a:p>
          <a:p>
            <a:r>
              <a:rPr lang="en-GB" dirty="0" smtClean="0"/>
              <a:t>are published.</a:t>
            </a:r>
            <a:endParaRPr lang="en-GB" dirty="0"/>
          </a:p>
        </p:txBody>
      </p:sp>
      <p:sp>
        <p:nvSpPr>
          <p:cNvPr id="472" name="Tekstboks 471"/>
          <p:cNvSpPr txBox="1"/>
          <p:nvPr/>
        </p:nvSpPr>
        <p:spPr>
          <a:xfrm>
            <a:off x="4" y="4619910"/>
            <a:ext cx="6317755" cy="1323439"/>
          </a:xfrm>
          <a:prstGeom prst="rect">
            <a:avLst/>
          </a:prstGeom>
          <a:noFill/>
        </p:spPr>
        <p:txBody>
          <a:bodyPr wrap="none" rtlCol="0">
            <a:spAutoFit/>
          </a:bodyPr>
          <a:lstStyle/>
          <a:p>
            <a:r>
              <a:rPr lang="en-GB" dirty="0" smtClean="0"/>
              <a:t>For each hour for each of these four links:</a:t>
            </a:r>
          </a:p>
          <a:p>
            <a:r>
              <a:rPr lang="en-GB" dirty="0" smtClean="0"/>
              <a:t>based on EMCC’s flows, a price-taking</a:t>
            </a:r>
          </a:p>
          <a:p>
            <a:r>
              <a:rPr lang="en-GB" dirty="0" smtClean="0"/>
              <a:t>purchase bid is submitted to the exchange</a:t>
            </a:r>
          </a:p>
          <a:p>
            <a:r>
              <a:rPr lang="en-GB" dirty="0" smtClean="0"/>
              <a:t>at one side of the link.</a:t>
            </a:r>
            <a:endParaRPr lang="en-GB" dirty="0"/>
          </a:p>
        </p:txBody>
      </p:sp>
      <p:sp>
        <p:nvSpPr>
          <p:cNvPr id="473" name="Tekstboks 472"/>
          <p:cNvSpPr txBox="1"/>
          <p:nvPr/>
        </p:nvSpPr>
        <p:spPr>
          <a:xfrm>
            <a:off x="4" y="5892796"/>
            <a:ext cx="6522940" cy="1015663"/>
          </a:xfrm>
          <a:prstGeom prst="rect">
            <a:avLst/>
          </a:prstGeom>
          <a:noFill/>
        </p:spPr>
        <p:txBody>
          <a:bodyPr wrap="none" rtlCol="0">
            <a:spAutoFit/>
          </a:bodyPr>
          <a:lstStyle/>
          <a:p>
            <a:r>
              <a:rPr lang="en-GB" dirty="0" smtClean="0"/>
              <a:t>A corresponding price-taking sales offer is</a:t>
            </a:r>
          </a:p>
          <a:p>
            <a:r>
              <a:rPr lang="en-GB" dirty="0" smtClean="0"/>
              <a:t>submitted to the exchange at the other side</a:t>
            </a:r>
          </a:p>
          <a:p>
            <a:r>
              <a:rPr lang="en-GB" dirty="0" smtClean="0"/>
              <a:t>of the link.</a:t>
            </a:r>
            <a:endParaRPr lang="en-GB" dirty="0"/>
          </a:p>
        </p:txBody>
      </p:sp>
      <p:grpSp>
        <p:nvGrpSpPr>
          <p:cNvPr id="5" name="Gruppe 229"/>
          <p:cNvGrpSpPr/>
          <p:nvPr/>
        </p:nvGrpSpPr>
        <p:grpSpPr>
          <a:xfrm>
            <a:off x="6807201" y="907471"/>
            <a:ext cx="2989533" cy="3676787"/>
            <a:chOff x="6850743" y="907471"/>
            <a:chExt cx="2989533" cy="3676787"/>
          </a:xfrm>
        </p:grpSpPr>
        <p:cxnSp>
          <p:nvCxnSpPr>
            <p:cNvPr id="231" name="Lige forbindelse 230"/>
            <p:cNvCxnSpPr/>
            <p:nvPr/>
          </p:nvCxnSpPr>
          <p:spPr bwMode="auto">
            <a:xfrm flipH="1">
              <a:off x="9334758" y="2709618"/>
              <a:ext cx="145262" cy="43099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2" name="Lige forbindelse 231"/>
            <p:cNvCxnSpPr/>
            <p:nvPr/>
          </p:nvCxnSpPr>
          <p:spPr bwMode="auto">
            <a:xfrm>
              <a:off x="7876496" y="2551614"/>
              <a:ext cx="289048" cy="27762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3" name="Lige forbindelse 232"/>
            <p:cNvCxnSpPr/>
            <p:nvPr/>
          </p:nvCxnSpPr>
          <p:spPr bwMode="auto">
            <a:xfrm>
              <a:off x="7802077" y="2217161"/>
              <a:ext cx="409711" cy="5293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4" name="Lige forbindelse 233"/>
            <p:cNvCxnSpPr/>
            <p:nvPr/>
          </p:nvCxnSpPr>
          <p:spPr bwMode="auto">
            <a:xfrm>
              <a:off x="7820712" y="2147622"/>
              <a:ext cx="56224" cy="4472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5" name="Lige forbindelse 234"/>
            <p:cNvCxnSpPr>
              <a:endCxn id="267" idx="3"/>
            </p:cNvCxnSpPr>
            <p:nvPr/>
          </p:nvCxnSpPr>
          <p:spPr bwMode="auto">
            <a:xfrm flipH="1">
              <a:off x="7822209" y="2267638"/>
              <a:ext cx="315685" cy="3752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6" name="Lige forbindelse 235"/>
            <p:cNvCxnSpPr/>
            <p:nvPr/>
          </p:nvCxnSpPr>
          <p:spPr bwMode="auto">
            <a:xfrm>
              <a:off x="8120754" y="2256203"/>
              <a:ext cx="458560" cy="240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7" name="Lige forbindelse 236"/>
            <p:cNvCxnSpPr/>
            <p:nvPr/>
          </p:nvCxnSpPr>
          <p:spPr bwMode="auto">
            <a:xfrm flipV="1">
              <a:off x="8171258" y="2410112"/>
              <a:ext cx="338509" cy="4397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8" name="Lige forbindelse 237"/>
            <p:cNvCxnSpPr/>
            <p:nvPr/>
          </p:nvCxnSpPr>
          <p:spPr bwMode="auto">
            <a:xfrm flipH="1">
              <a:off x="8062668" y="2838432"/>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39" name="Lige forbindelse 238"/>
            <p:cNvCxnSpPr/>
            <p:nvPr/>
          </p:nvCxnSpPr>
          <p:spPr bwMode="auto">
            <a:xfrm flipH="1">
              <a:off x="8345559" y="2915585"/>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0" name="Lige forbindelse 239"/>
            <p:cNvCxnSpPr/>
            <p:nvPr/>
          </p:nvCxnSpPr>
          <p:spPr bwMode="auto">
            <a:xfrm flipH="1" flipV="1">
              <a:off x="7950656" y="3041141"/>
              <a:ext cx="406172" cy="9504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1" name="Lige forbindelse 240"/>
            <p:cNvCxnSpPr/>
            <p:nvPr/>
          </p:nvCxnSpPr>
          <p:spPr bwMode="auto">
            <a:xfrm>
              <a:off x="8496567" y="2937370"/>
              <a:ext cx="245749" cy="3943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2" name="Lige forbindelse 241"/>
            <p:cNvCxnSpPr/>
            <p:nvPr/>
          </p:nvCxnSpPr>
          <p:spPr bwMode="auto">
            <a:xfrm flipH="1">
              <a:off x="8477005" y="2399080"/>
              <a:ext cx="60938" cy="45015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3" name="Lige forbindelse 242"/>
            <p:cNvCxnSpPr/>
            <p:nvPr/>
          </p:nvCxnSpPr>
          <p:spPr bwMode="auto">
            <a:xfrm flipH="1">
              <a:off x="8537943" y="1810440"/>
              <a:ext cx="20003" cy="69927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4" name="Lige forbindelse 243"/>
            <p:cNvCxnSpPr/>
            <p:nvPr/>
          </p:nvCxnSpPr>
          <p:spPr bwMode="auto">
            <a:xfrm flipH="1">
              <a:off x="8533718" y="1260034"/>
              <a:ext cx="274314" cy="66280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5" name="Lige forbindelse 244"/>
            <p:cNvCxnSpPr/>
            <p:nvPr/>
          </p:nvCxnSpPr>
          <p:spPr bwMode="auto">
            <a:xfrm flipH="1">
              <a:off x="8143610" y="1741856"/>
              <a:ext cx="11430" cy="59355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6" name="Lige forbindelse 245"/>
            <p:cNvCxnSpPr/>
            <p:nvPr/>
          </p:nvCxnSpPr>
          <p:spPr bwMode="auto">
            <a:xfrm flipH="1">
              <a:off x="8116527" y="991433"/>
              <a:ext cx="442900" cy="8685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7" name="Lige forbindelse 246"/>
            <p:cNvCxnSpPr/>
            <p:nvPr/>
          </p:nvCxnSpPr>
          <p:spPr bwMode="auto">
            <a:xfrm>
              <a:off x="8552229" y="1056047"/>
              <a:ext cx="212945" cy="25827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8" name="Lige forbindelse 247"/>
            <p:cNvCxnSpPr/>
            <p:nvPr/>
          </p:nvCxnSpPr>
          <p:spPr bwMode="auto">
            <a:xfrm>
              <a:off x="8551834" y="955648"/>
              <a:ext cx="830437" cy="5271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49" name="Lige forbindelse 248"/>
            <p:cNvCxnSpPr/>
            <p:nvPr/>
          </p:nvCxnSpPr>
          <p:spPr bwMode="auto">
            <a:xfrm>
              <a:off x="8696601" y="1351346"/>
              <a:ext cx="728529" cy="12287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0" name="Lige forbindelse 249"/>
            <p:cNvCxnSpPr/>
            <p:nvPr/>
          </p:nvCxnSpPr>
          <p:spPr bwMode="auto">
            <a:xfrm flipV="1">
              <a:off x="8552170" y="1448146"/>
              <a:ext cx="808673" cy="974407"/>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1" name="Lige forbindelse 250"/>
            <p:cNvCxnSpPr/>
            <p:nvPr/>
          </p:nvCxnSpPr>
          <p:spPr bwMode="auto">
            <a:xfrm>
              <a:off x="9362810" y="1429444"/>
              <a:ext cx="18095" cy="1135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2" name="Lige forbindelse 251"/>
            <p:cNvCxnSpPr/>
            <p:nvPr/>
          </p:nvCxnSpPr>
          <p:spPr bwMode="auto">
            <a:xfrm flipV="1">
              <a:off x="9340455" y="2484405"/>
              <a:ext cx="438667" cy="112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3" name="Lige forbindelse 252"/>
            <p:cNvCxnSpPr/>
            <p:nvPr/>
          </p:nvCxnSpPr>
          <p:spPr bwMode="auto">
            <a:xfrm>
              <a:off x="9373762" y="2425277"/>
              <a:ext cx="58578" cy="431150"/>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4" name="Lige forbindelse 253"/>
            <p:cNvCxnSpPr/>
            <p:nvPr/>
          </p:nvCxnSpPr>
          <p:spPr bwMode="auto">
            <a:xfrm>
              <a:off x="8010764" y="3055131"/>
              <a:ext cx="69981" cy="756178"/>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255" name="Lige forbindelse 254"/>
            <p:cNvCxnSpPr/>
            <p:nvPr/>
          </p:nvCxnSpPr>
          <p:spPr bwMode="auto">
            <a:xfrm flipH="1">
              <a:off x="8080745" y="3086091"/>
              <a:ext cx="196719" cy="741885"/>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256" name="Lige forbindelse 255"/>
            <p:cNvCxnSpPr/>
            <p:nvPr/>
          </p:nvCxnSpPr>
          <p:spPr bwMode="auto">
            <a:xfrm flipH="1">
              <a:off x="7666403" y="2609592"/>
              <a:ext cx="203426" cy="913590"/>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257" name="Lige forbindelse 256"/>
            <p:cNvCxnSpPr/>
            <p:nvPr/>
          </p:nvCxnSpPr>
          <p:spPr bwMode="auto">
            <a:xfrm flipH="1">
              <a:off x="7568238" y="3571859"/>
              <a:ext cx="54388" cy="26134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8" name="Lige forbindelse 257"/>
            <p:cNvCxnSpPr/>
            <p:nvPr/>
          </p:nvCxnSpPr>
          <p:spPr bwMode="auto">
            <a:xfrm flipH="1">
              <a:off x="7212064" y="3863224"/>
              <a:ext cx="337185" cy="5638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59" name="Lige forbindelse 258"/>
            <p:cNvCxnSpPr/>
            <p:nvPr/>
          </p:nvCxnSpPr>
          <p:spPr bwMode="auto">
            <a:xfrm flipH="1">
              <a:off x="7273911" y="3752597"/>
              <a:ext cx="780702" cy="7229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60" name="Lige forbindelse 259"/>
            <p:cNvCxnSpPr/>
            <p:nvPr/>
          </p:nvCxnSpPr>
          <p:spPr bwMode="auto">
            <a:xfrm>
              <a:off x="7575450" y="3570330"/>
              <a:ext cx="554424" cy="17994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61" name="Lige forbindelse 260"/>
            <p:cNvCxnSpPr/>
            <p:nvPr/>
          </p:nvCxnSpPr>
          <p:spPr bwMode="auto">
            <a:xfrm>
              <a:off x="8044561" y="3720354"/>
              <a:ext cx="511894" cy="707563"/>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262" name="Kombinationstegning 261"/>
            <p:cNvSpPr/>
            <p:nvPr/>
          </p:nvSpPr>
          <p:spPr bwMode="auto">
            <a:xfrm>
              <a:off x="8059511" y="2883581"/>
              <a:ext cx="432197" cy="873919"/>
            </a:xfrm>
            <a:custGeom>
              <a:avLst/>
              <a:gdLst>
                <a:gd name="connsiteX0" fmla="*/ 378619 w 432197"/>
                <a:gd name="connsiteY0" fmla="*/ 0 h 873919"/>
                <a:gd name="connsiteX1" fmla="*/ 369094 w 432197"/>
                <a:gd name="connsiteY1" fmla="*/ 419100 h 873919"/>
                <a:gd name="connsiteX2" fmla="*/ 0 w 432197"/>
                <a:gd name="connsiteY2" fmla="*/ 873919 h 873919"/>
              </a:gdLst>
              <a:ahLst/>
              <a:cxnLst>
                <a:cxn ang="0">
                  <a:pos x="connsiteX0" y="connsiteY0"/>
                </a:cxn>
                <a:cxn ang="0">
                  <a:pos x="connsiteX1" y="connsiteY1"/>
                </a:cxn>
                <a:cxn ang="0">
                  <a:pos x="connsiteX2" y="connsiteY2"/>
                </a:cxn>
              </a:cxnLst>
              <a:rect l="l" t="t" r="r" b="b"/>
              <a:pathLst>
                <a:path w="432197" h="873919">
                  <a:moveTo>
                    <a:pt x="378619" y="0"/>
                  </a:moveTo>
                  <a:cubicBezTo>
                    <a:pt x="405408" y="136723"/>
                    <a:pt x="432197" y="273447"/>
                    <a:pt x="369094" y="419100"/>
                  </a:cubicBezTo>
                  <a:cubicBezTo>
                    <a:pt x="305991" y="564753"/>
                    <a:pt x="152995" y="719336"/>
                    <a:pt x="0" y="873919"/>
                  </a:cubicBezTo>
                </a:path>
              </a:pathLst>
            </a:cu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263" name="Lige forbindelse 262"/>
            <p:cNvCxnSpPr/>
            <p:nvPr/>
          </p:nvCxnSpPr>
          <p:spPr bwMode="auto">
            <a:xfrm flipH="1">
              <a:off x="8497527" y="964615"/>
              <a:ext cx="64228" cy="86405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64" name="Lige forbindelse 263"/>
            <p:cNvCxnSpPr/>
            <p:nvPr/>
          </p:nvCxnSpPr>
          <p:spPr bwMode="auto">
            <a:xfrm>
              <a:off x="8204089" y="1832334"/>
              <a:ext cx="355344" cy="1097"/>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265" name="Ellipse 264"/>
            <p:cNvSpPr>
              <a:spLocks noChangeAspect="1"/>
            </p:cNvSpPr>
            <p:nvPr/>
          </p:nvSpPr>
          <p:spPr bwMode="auto">
            <a:xfrm>
              <a:off x="7912560" y="292534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66" name="Ellipse 265"/>
            <p:cNvSpPr>
              <a:spLocks noChangeAspect="1"/>
            </p:cNvSpPr>
            <p:nvPr/>
          </p:nvSpPr>
          <p:spPr bwMode="auto">
            <a:xfrm>
              <a:off x="8175450" y="30363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67" name="Ellipse 266"/>
            <p:cNvSpPr>
              <a:spLocks noChangeAspect="1"/>
            </p:cNvSpPr>
            <p:nvPr/>
          </p:nvSpPr>
          <p:spPr bwMode="auto">
            <a:xfrm>
              <a:off x="7789688" y="245337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68" name="Ellipse 267"/>
            <p:cNvSpPr>
              <a:spLocks noChangeAspect="1"/>
            </p:cNvSpPr>
            <p:nvPr/>
          </p:nvSpPr>
          <p:spPr bwMode="auto">
            <a:xfrm>
              <a:off x="7523940" y="345921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69" name="Ellipse 268"/>
            <p:cNvSpPr>
              <a:spLocks noChangeAspect="1"/>
            </p:cNvSpPr>
            <p:nvPr/>
          </p:nvSpPr>
          <p:spPr bwMode="auto">
            <a:xfrm>
              <a:off x="8358328" y="276484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0" name="Ellipse 269"/>
            <p:cNvSpPr>
              <a:spLocks noChangeAspect="1"/>
            </p:cNvSpPr>
            <p:nvPr/>
          </p:nvSpPr>
          <p:spPr bwMode="auto">
            <a:xfrm>
              <a:off x="7969710" y="363924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1" name="Ellipse 270"/>
            <p:cNvSpPr>
              <a:spLocks noChangeAspect="1"/>
            </p:cNvSpPr>
            <p:nvPr/>
          </p:nvSpPr>
          <p:spPr bwMode="auto">
            <a:xfrm>
              <a:off x="8426910" y="90747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2" name="Ellipse 271"/>
            <p:cNvSpPr>
              <a:spLocks noChangeAspect="1"/>
            </p:cNvSpPr>
            <p:nvPr/>
          </p:nvSpPr>
          <p:spPr bwMode="auto">
            <a:xfrm>
              <a:off x="8664080" y="123322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3" name="Ellipse 272"/>
            <p:cNvSpPr>
              <a:spLocks noChangeAspect="1"/>
            </p:cNvSpPr>
            <p:nvPr/>
          </p:nvSpPr>
          <p:spPr bwMode="auto">
            <a:xfrm>
              <a:off x="9235581" y="135610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4" name="Ellipse 273"/>
            <p:cNvSpPr>
              <a:spLocks noChangeAspect="1"/>
            </p:cNvSpPr>
            <p:nvPr/>
          </p:nvSpPr>
          <p:spPr bwMode="auto">
            <a:xfrm>
              <a:off x="8044005" y="1701856"/>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5" name="Ellipse 274"/>
            <p:cNvSpPr>
              <a:spLocks noChangeAspect="1"/>
            </p:cNvSpPr>
            <p:nvPr/>
          </p:nvSpPr>
          <p:spPr bwMode="auto">
            <a:xfrm>
              <a:off x="8441196" y="173900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6" name="Ellipse 275"/>
            <p:cNvSpPr>
              <a:spLocks noChangeAspect="1"/>
            </p:cNvSpPr>
            <p:nvPr/>
          </p:nvSpPr>
          <p:spPr bwMode="auto">
            <a:xfrm>
              <a:off x="7698248" y="21190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7" name="Ellipse 276"/>
            <p:cNvSpPr>
              <a:spLocks noChangeAspect="1"/>
            </p:cNvSpPr>
            <p:nvPr/>
          </p:nvSpPr>
          <p:spPr bwMode="auto">
            <a:xfrm>
              <a:off x="8046862" y="218477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78" name="Ellipse 277"/>
            <p:cNvSpPr>
              <a:spLocks noChangeAspect="1"/>
            </p:cNvSpPr>
            <p:nvPr/>
          </p:nvSpPr>
          <p:spPr bwMode="auto">
            <a:xfrm>
              <a:off x="8426908" y="23305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0" name="Ellipse 279"/>
            <p:cNvSpPr>
              <a:spLocks noChangeAspect="1"/>
            </p:cNvSpPr>
            <p:nvPr/>
          </p:nvSpPr>
          <p:spPr bwMode="auto">
            <a:xfrm>
              <a:off x="9269870" y="237908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2" name="Ellipse 281"/>
            <p:cNvSpPr>
              <a:spLocks noChangeAspect="1"/>
            </p:cNvSpPr>
            <p:nvPr/>
          </p:nvSpPr>
          <p:spPr bwMode="auto">
            <a:xfrm>
              <a:off x="8064008" y="27391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3" name="Ellipse 282"/>
            <p:cNvSpPr>
              <a:spLocks noChangeAspect="1"/>
            </p:cNvSpPr>
            <p:nvPr/>
          </p:nvSpPr>
          <p:spPr bwMode="auto">
            <a:xfrm>
              <a:off x="8652651" y="323347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4" name="Ellipse 283"/>
            <p:cNvSpPr>
              <a:spLocks noChangeAspect="1"/>
            </p:cNvSpPr>
            <p:nvPr/>
          </p:nvSpPr>
          <p:spPr bwMode="auto">
            <a:xfrm>
              <a:off x="7438214" y="373639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5" name="Ellipse 284"/>
            <p:cNvSpPr>
              <a:spLocks noChangeAspect="1"/>
            </p:cNvSpPr>
            <p:nvPr/>
          </p:nvSpPr>
          <p:spPr bwMode="auto">
            <a:xfrm>
              <a:off x="8409764" y="42907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6" name="Ellipse 285"/>
            <p:cNvSpPr>
              <a:spLocks noChangeAspect="1"/>
            </p:cNvSpPr>
            <p:nvPr/>
          </p:nvSpPr>
          <p:spPr bwMode="auto">
            <a:xfrm>
              <a:off x="7101029" y="4362188"/>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7" name="Tekstboks 286"/>
            <p:cNvSpPr txBox="1"/>
            <p:nvPr/>
          </p:nvSpPr>
          <p:spPr>
            <a:xfrm>
              <a:off x="6850743" y="1059543"/>
              <a:ext cx="1018227" cy="707886"/>
            </a:xfrm>
            <a:prstGeom prst="rect">
              <a:avLst/>
            </a:prstGeom>
            <a:noFill/>
          </p:spPr>
          <p:txBody>
            <a:bodyPr wrap="none" rtlCol="0">
              <a:spAutoFit/>
            </a:bodyPr>
            <a:lstStyle/>
            <a:p>
              <a:pPr algn="ctr"/>
              <a:r>
                <a:rPr lang="en-GB" dirty="0" smtClean="0">
                  <a:solidFill>
                    <a:srgbClr val="0000FF"/>
                  </a:solidFill>
                </a:rPr>
                <a:t>Price</a:t>
              </a:r>
            </a:p>
            <a:p>
              <a:pPr algn="ctr"/>
              <a:r>
                <a:rPr lang="en-GB" dirty="0" smtClean="0">
                  <a:solidFill>
                    <a:srgbClr val="0000FF"/>
                  </a:solidFill>
                </a:rPr>
                <a:t>zones</a:t>
              </a:r>
              <a:endParaRPr lang="en-GB" dirty="0">
                <a:solidFill>
                  <a:srgbClr val="0000FF"/>
                </a:solidFill>
              </a:endParaRPr>
            </a:p>
          </p:txBody>
        </p:sp>
        <p:sp>
          <p:nvSpPr>
            <p:cNvPr id="228" name="Ellipse 227"/>
            <p:cNvSpPr>
              <a:spLocks noChangeAspect="1"/>
            </p:cNvSpPr>
            <p:nvPr/>
          </p:nvSpPr>
          <p:spPr bwMode="auto">
            <a:xfrm>
              <a:off x="9623723" y="239861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292" name="Lige forbindelse 291"/>
            <p:cNvCxnSpPr/>
            <p:nvPr/>
          </p:nvCxnSpPr>
          <p:spPr bwMode="auto">
            <a:xfrm flipV="1">
              <a:off x="9461889" y="2703342"/>
              <a:ext cx="240406" cy="70315"/>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229" name="Ellipse 228"/>
            <p:cNvSpPr>
              <a:spLocks noChangeAspect="1"/>
            </p:cNvSpPr>
            <p:nvPr/>
          </p:nvSpPr>
          <p:spPr bwMode="auto">
            <a:xfrm>
              <a:off x="9652978" y="2615531"/>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294" name="Lige forbindelse 293"/>
            <p:cNvCxnSpPr/>
            <p:nvPr/>
          </p:nvCxnSpPr>
          <p:spPr bwMode="auto">
            <a:xfrm>
              <a:off x="9378449" y="2778726"/>
              <a:ext cx="369085" cy="11319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96" name="Lige forbindelse 295"/>
            <p:cNvCxnSpPr/>
            <p:nvPr/>
          </p:nvCxnSpPr>
          <p:spPr bwMode="auto">
            <a:xfrm>
              <a:off x="9354732" y="3121329"/>
              <a:ext cx="179079" cy="1123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297" name="Lige forbindelse 296"/>
            <p:cNvCxnSpPr/>
            <p:nvPr/>
          </p:nvCxnSpPr>
          <p:spPr bwMode="auto">
            <a:xfrm flipV="1">
              <a:off x="9428547" y="3096250"/>
              <a:ext cx="238030" cy="6022"/>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281" name="Ellipse 280"/>
            <p:cNvSpPr>
              <a:spLocks noChangeAspect="1"/>
            </p:cNvSpPr>
            <p:nvPr/>
          </p:nvSpPr>
          <p:spPr bwMode="auto">
            <a:xfrm>
              <a:off x="9321305" y="266769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9" name="Ellipse 288"/>
            <p:cNvSpPr>
              <a:spLocks noChangeAspect="1"/>
            </p:cNvSpPr>
            <p:nvPr/>
          </p:nvSpPr>
          <p:spPr bwMode="auto">
            <a:xfrm>
              <a:off x="9673723" y="2808643"/>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88" name="Ellipse 287"/>
            <p:cNvSpPr>
              <a:spLocks noChangeAspect="1"/>
            </p:cNvSpPr>
            <p:nvPr/>
          </p:nvSpPr>
          <p:spPr bwMode="auto">
            <a:xfrm>
              <a:off x="9249855" y="297725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90" name="Ellipse 289"/>
            <p:cNvSpPr>
              <a:spLocks noChangeAspect="1"/>
            </p:cNvSpPr>
            <p:nvPr/>
          </p:nvSpPr>
          <p:spPr bwMode="auto">
            <a:xfrm>
              <a:off x="9599909" y="301059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291" name="Ellipse 290"/>
            <p:cNvSpPr>
              <a:spLocks noChangeAspect="1"/>
            </p:cNvSpPr>
            <p:nvPr/>
          </p:nvSpPr>
          <p:spPr bwMode="auto">
            <a:xfrm>
              <a:off x="9492751" y="31963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
        <p:nvSpPr>
          <p:cNvPr id="293" name="Pladsholder til diasnummer 292"/>
          <p:cNvSpPr>
            <a:spLocks noGrp="1"/>
          </p:cNvSpPr>
          <p:nvPr>
            <p:ph type="sldNum" sz="quarter" idx="12"/>
          </p:nvPr>
        </p:nvSpPr>
        <p:spPr/>
        <p:txBody>
          <a:bodyPr/>
          <a:lstStyle/>
          <a:p>
            <a:pPr>
              <a:defRPr/>
            </a:pPr>
            <a:fld id="{C14A6505-6888-4AAA-A0F1-EA7F6140D7E6}" type="slidenum">
              <a:rPr lang="en-GB" noProof="0" smtClean="0"/>
              <a:pPr>
                <a:defRPr/>
              </a:pPr>
              <a:t>19</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dissolve">
                                      <p:cBhvr>
                                        <p:cTn id="7" dur="500"/>
                                        <p:tgtEl>
                                          <p:spTgt spid="5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68"/>
                                        </p:tgtEl>
                                        <p:attrNameLst>
                                          <p:attrName>style.visibility</p:attrName>
                                        </p:attrNameLst>
                                      </p:cBhvr>
                                      <p:to>
                                        <p:strVal val="visible"/>
                                      </p:to>
                                    </p:set>
                                    <p:anim calcmode="lin" valueType="num">
                                      <p:cBhvr additive="base">
                                        <p:cTn id="12" dur="500" fill="hold"/>
                                        <p:tgtEl>
                                          <p:spTgt spid="468"/>
                                        </p:tgtEl>
                                        <p:attrNameLst>
                                          <p:attrName>ppt_x</p:attrName>
                                        </p:attrNameLst>
                                      </p:cBhvr>
                                      <p:tavLst>
                                        <p:tav tm="0">
                                          <p:val>
                                            <p:strVal val="1+#ppt_w/2"/>
                                          </p:val>
                                        </p:tav>
                                        <p:tav tm="100000">
                                          <p:val>
                                            <p:strVal val="#ppt_x"/>
                                          </p:val>
                                        </p:tav>
                                      </p:tavLst>
                                    </p:anim>
                                    <p:anim calcmode="lin" valueType="num">
                                      <p:cBhvr additive="base">
                                        <p:cTn id="13" dur="500" fill="hold"/>
                                        <p:tgtEl>
                                          <p:spTgt spid="4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9"/>
                                        </p:tgtEl>
                                        <p:attrNameLst>
                                          <p:attrName>style.visibility</p:attrName>
                                        </p:attrNameLst>
                                      </p:cBhvr>
                                      <p:to>
                                        <p:strVal val="visible"/>
                                      </p:to>
                                    </p:set>
                                    <p:anim calcmode="lin" valueType="num">
                                      <p:cBhvr additive="base">
                                        <p:cTn id="23" dur="500" fill="hold"/>
                                        <p:tgtEl>
                                          <p:spTgt spid="469"/>
                                        </p:tgtEl>
                                        <p:attrNameLst>
                                          <p:attrName>ppt_x</p:attrName>
                                        </p:attrNameLst>
                                      </p:cBhvr>
                                      <p:tavLst>
                                        <p:tav tm="0">
                                          <p:val>
                                            <p:strVal val="1+#ppt_w/2"/>
                                          </p:val>
                                        </p:tav>
                                        <p:tav tm="100000">
                                          <p:val>
                                            <p:strVal val="#ppt_x"/>
                                          </p:val>
                                        </p:tav>
                                      </p:tavLst>
                                    </p:anim>
                                    <p:anim calcmode="lin" valueType="num">
                                      <p:cBhvr additive="base">
                                        <p:cTn id="24" dur="500" fill="hold"/>
                                        <p:tgtEl>
                                          <p:spTgt spid="46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70"/>
                                        </p:tgtEl>
                                        <p:attrNameLst>
                                          <p:attrName>style.visibility</p:attrName>
                                        </p:attrNameLst>
                                      </p:cBhvr>
                                      <p:to>
                                        <p:strVal val="visible"/>
                                      </p:to>
                                    </p:set>
                                    <p:anim calcmode="lin" valueType="num">
                                      <p:cBhvr additive="base">
                                        <p:cTn id="39" dur="500" fill="hold"/>
                                        <p:tgtEl>
                                          <p:spTgt spid="470"/>
                                        </p:tgtEl>
                                        <p:attrNameLst>
                                          <p:attrName>ppt_x</p:attrName>
                                        </p:attrNameLst>
                                      </p:cBhvr>
                                      <p:tavLst>
                                        <p:tav tm="0">
                                          <p:val>
                                            <p:strVal val="1+#ppt_w/2"/>
                                          </p:val>
                                        </p:tav>
                                        <p:tav tm="100000">
                                          <p:val>
                                            <p:strVal val="#ppt_x"/>
                                          </p:val>
                                        </p:tav>
                                      </p:tavLst>
                                    </p:anim>
                                    <p:anim calcmode="lin" valueType="num">
                                      <p:cBhvr additive="base">
                                        <p:cTn id="40" dur="500" fill="hold"/>
                                        <p:tgtEl>
                                          <p:spTgt spid="4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471"/>
                                        </p:tgtEl>
                                        <p:attrNameLst>
                                          <p:attrName>style.visibility</p:attrName>
                                        </p:attrNameLst>
                                      </p:cBhvr>
                                      <p:to>
                                        <p:strVal val="visible"/>
                                      </p:to>
                                    </p:set>
                                    <p:anim calcmode="lin" valueType="num">
                                      <p:cBhvr additive="base">
                                        <p:cTn id="45" dur="500" fill="hold"/>
                                        <p:tgtEl>
                                          <p:spTgt spid="471"/>
                                        </p:tgtEl>
                                        <p:attrNameLst>
                                          <p:attrName>ppt_x</p:attrName>
                                        </p:attrNameLst>
                                      </p:cBhvr>
                                      <p:tavLst>
                                        <p:tav tm="0">
                                          <p:val>
                                            <p:strVal val="1+#ppt_w/2"/>
                                          </p:val>
                                        </p:tav>
                                        <p:tav tm="100000">
                                          <p:val>
                                            <p:strVal val="#ppt_x"/>
                                          </p:val>
                                        </p:tav>
                                      </p:tavLst>
                                    </p:anim>
                                    <p:anim calcmode="lin" valueType="num">
                                      <p:cBhvr additive="base">
                                        <p:cTn id="46" dur="500" fill="hold"/>
                                        <p:tgtEl>
                                          <p:spTgt spid="47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72"/>
                                        </p:tgtEl>
                                        <p:attrNameLst>
                                          <p:attrName>style.visibility</p:attrName>
                                        </p:attrNameLst>
                                      </p:cBhvr>
                                      <p:to>
                                        <p:strVal val="visible"/>
                                      </p:to>
                                    </p:set>
                                    <p:anim calcmode="lin" valueType="num">
                                      <p:cBhvr additive="base">
                                        <p:cTn id="51" dur="500" fill="hold"/>
                                        <p:tgtEl>
                                          <p:spTgt spid="472"/>
                                        </p:tgtEl>
                                        <p:attrNameLst>
                                          <p:attrName>ppt_x</p:attrName>
                                        </p:attrNameLst>
                                      </p:cBhvr>
                                      <p:tavLst>
                                        <p:tav tm="0">
                                          <p:val>
                                            <p:strVal val="1+#ppt_w/2"/>
                                          </p:val>
                                        </p:tav>
                                        <p:tav tm="100000">
                                          <p:val>
                                            <p:strVal val="#ppt_x"/>
                                          </p:val>
                                        </p:tav>
                                      </p:tavLst>
                                    </p:anim>
                                    <p:anim calcmode="lin" valueType="num">
                                      <p:cBhvr additive="base">
                                        <p:cTn id="52" dur="500" fill="hold"/>
                                        <p:tgtEl>
                                          <p:spTgt spid="47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473"/>
                                        </p:tgtEl>
                                        <p:attrNameLst>
                                          <p:attrName>style.visibility</p:attrName>
                                        </p:attrNameLst>
                                      </p:cBhvr>
                                      <p:to>
                                        <p:strVal val="visible"/>
                                      </p:to>
                                    </p:set>
                                    <p:anim calcmode="lin" valueType="num">
                                      <p:cBhvr additive="base">
                                        <p:cTn id="57" dur="500" fill="hold"/>
                                        <p:tgtEl>
                                          <p:spTgt spid="473"/>
                                        </p:tgtEl>
                                        <p:attrNameLst>
                                          <p:attrName>ppt_x</p:attrName>
                                        </p:attrNameLst>
                                      </p:cBhvr>
                                      <p:tavLst>
                                        <p:tav tm="0">
                                          <p:val>
                                            <p:strVal val="1+#ppt_w/2"/>
                                          </p:val>
                                        </p:tav>
                                        <p:tav tm="100000">
                                          <p:val>
                                            <p:strVal val="#ppt_x"/>
                                          </p:val>
                                        </p:tav>
                                      </p:tavLst>
                                    </p:anim>
                                    <p:anim calcmode="lin" valueType="num">
                                      <p:cBhvr additive="base">
                                        <p:cTn id="58" dur="500" fill="hold"/>
                                        <p:tgtEl>
                                          <p:spTgt spid="4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468" grpId="0"/>
      <p:bldP spid="469" grpId="0"/>
      <p:bldP spid="470" grpId="0"/>
      <p:bldP spid="471" grpId="0"/>
      <p:bldP spid="472" grpId="0"/>
      <p:bldP spid="4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srcRect/>
          <a:stretch>
            <a:fillRect/>
          </a:stretch>
        </p:blipFill>
        <p:spPr bwMode="auto">
          <a:xfrm>
            <a:off x="580568" y="2086343"/>
            <a:ext cx="964141" cy="880327"/>
          </a:xfrm>
          <a:prstGeom prst="rect">
            <a:avLst/>
          </a:prstGeom>
          <a:noFill/>
          <a:ln w="9525">
            <a:noFill/>
            <a:miter lim="800000"/>
            <a:headEnd/>
            <a:tailEnd/>
          </a:ln>
          <a:effectLst/>
        </p:spPr>
      </p:pic>
      <p:sp>
        <p:nvSpPr>
          <p:cNvPr id="2" name="Titel 1"/>
          <p:cNvSpPr>
            <a:spLocks noGrp="1"/>
          </p:cNvSpPr>
          <p:nvPr>
            <p:ph type="title"/>
          </p:nvPr>
        </p:nvSpPr>
        <p:spPr>
          <a:xfrm>
            <a:off x="0" y="0"/>
            <a:ext cx="8420100" cy="827314"/>
          </a:xfrm>
        </p:spPr>
        <p:txBody>
          <a:bodyPr/>
          <a:lstStyle/>
          <a:p>
            <a:r>
              <a:rPr lang="en-GB" sz="3200" dirty="0" smtClean="0"/>
              <a:t>The European spot market</a:t>
            </a:r>
            <a:endParaRPr lang="en-GB" sz="3200" dirty="0"/>
          </a:p>
        </p:txBody>
      </p:sp>
      <p:sp>
        <p:nvSpPr>
          <p:cNvPr id="3" name="Tekstboks 2"/>
          <p:cNvSpPr txBox="1"/>
          <p:nvPr/>
        </p:nvSpPr>
        <p:spPr>
          <a:xfrm>
            <a:off x="191067" y="682177"/>
            <a:ext cx="7948010" cy="707886"/>
          </a:xfrm>
          <a:prstGeom prst="rect">
            <a:avLst/>
          </a:prstGeom>
          <a:noFill/>
        </p:spPr>
        <p:txBody>
          <a:bodyPr wrap="none" rtlCol="0">
            <a:spAutoFit/>
          </a:bodyPr>
          <a:lstStyle/>
          <a:p>
            <a:r>
              <a:rPr lang="en-GB" dirty="0" smtClean="0"/>
              <a:t>This presentation contains information on the current</a:t>
            </a:r>
          </a:p>
          <a:p>
            <a:r>
              <a:rPr lang="en-GB" dirty="0" smtClean="0"/>
              <a:t>spot markets in Northern Europe</a:t>
            </a:r>
            <a:endParaRPr lang="en-GB" dirty="0"/>
          </a:p>
        </p:txBody>
      </p:sp>
      <p:sp>
        <p:nvSpPr>
          <p:cNvPr id="4" name="Tekstboks 3"/>
          <p:cNvSpPr txBox="1"/>
          <p:nvPr/>
        </p:nvSpPr>
        <p:spPr>
          <a:xfrm>
            <a:off x="943200" y="1438993"/>
            <a:ext cx="8286243" cy="707886"/>
          </a:xfrm>
          <a:prstGeom prst="rect">
            <a:avLst/>
          </a:prstGeom>
          <a:noFill/>
        </p:spPr>
        <p:txBody>
          <a:bodyPr wrap="none" rtlCol="0">
            <a:spAutoFit/>
          </a:bodyPr>
          <a:lstStyle/>
          <a:p>
            <a:r>
              <a:rPr lang="en-GB" dirty="0" smtClean="0"/>
              <a:t>Plus proposals for the future governance and regulation</a:t>
            </a:r>
          </a:p>
          <a:p>
            <a:r>
              <a:rPr lang="en-GB" dirty="0" smtClean="0"/>
              <a:t>of Europe’s common spot market</a:t>
            </a:r>
            <a:endParaRPr lang="en-GB" dirty="0"/>
          </a:p>
        </p:txBody>
      </p:sp>
      <p:sp>
        <p:nvSpPr>
          <p:cNvPr id="6" name="Tekstboks 5"/>
          <p:cNvSpPr txBox="1"/>
          <p:nvPr/>
        </p:nvSpPr>
        <p:spPr>
          <a:xfrm>
            <a:off x="1695558" y="2195809"/>
            <a:ext cx="7933582" cy="707886"/>
          </a:xfrm>
          <a:prstGeom prst="rect">
            <a:avLst/>
          </a:prstGeom>
          <a:noFill/>
        </p:spPr>
        <p:txBody>
          <a:bodyPr wrap="none" rtlCol="0">
            <a:spAutoFit/>
          </a:bodyPr>
          <a:lstStyle/>
          <a:p>
            <a:pPr marL="0" lvl="2"/>
            <a:r>
              <a:rPr lang="en-GB" dirty="0" smtClean="0"/>
              <a:t>The future, common spot market will be an important</a:t>
            </a:r>
          </a:p>
          <a:p>
            <a:pPr marL="0" lvl="2"/>
            <a:r>
              <a:rPr lang="en-GB" dirty="0" smtClean="0"/>
              <a:t>element of The Single European Electricity Market.</a:t>
            </a:r>
          </a:p>
        </p:txBody>
      </p:sp>
      <p:sp>
        <p:nvSpPr>
          <p:cNvPr id="7" name="Tekstboks 6"/>
          <p:cNvSpPr txBox="1"/>
          <p:nvPr/>
        </p:nvSpPr>
        <p:spPr>
          <a:xfrm>
            <a:off x="191295" y="2952625"/>
            <a:ext cx="8919429" cy="1015663"/>
          </a:xfrm>
          <a:prstGeom prst="rect">
            <a:avLst/>
          </a:prstGeom>
          <a:noFill/>
        </p:spPr>
        <p:txBody>
          <a:bodyPr wrap="none" rtlCol="0">
            <a:spAutoFit/>
          </a:bodyPr>
          <a:lstStyle/>
          <a:p>
            <a:r>
              <a:rPr lang="en-GB" dirty="0" smtClean="0"/>
              <a:t>Appendix 1 outlines how a well governed and well regulated</a:t>
            </a:r>
          </a:p>
          <a:p>
            <a:r>
              <a:rPr lang="en-GB" dirty="0" smtClean="0"/>
              <a:t>European spot market can provide user influence,</a:t>
            </a:r>
          </a:p>
          <a:p>
            <a:r>
              <a:rPr lang="en-GB" dirty="0" smtClean="0"/>
              <a:t>economic efficiency and transparency.</a:t>
            </a:r>
          </a:p>
        </p:txBody>
      </p:sp>
      <p:sp>
        <p:nvSpPr>
          <p:cNvPr id="8" name="Tekstboks 7"/>
          <p:cNvSpPr txBox="1"/>
          <p:nvPr/>
        </p:nvSpPr>
        <p:spPr>
          <a:xfrm>
            <a:off x="192665" y="4017218"/>
            <a:ext cx="7019870" cy="707886"/>
          </a:xfrm>
          <a:prstGeom prst="rect">
            <a:avLst/>
          </a:prstGeom>
          <a:noFill/>
        </p:spPr>
        <p:txBody>
          <a:bodyPr wrap="none" rtlCol="0">
            <a:spAutoFit/>
          </a:bodyPr>
          <a:lstStyle/>
          <a:p>
            <a:r>
              <a:rPr lang="en-GB" dirty="0" smtClean="0"/>
              <a:t>Appendix 2 explains how the current spot price</a:t>
            </a:r>
          </a:p>
          <a:p>
            <a:r>
              <a:rPr lang="en-GB" dirty="0" smtClean="0"/>
              <a:t>calculation in Northern Europe works.</a:t>
            </a:r>
            <a:endParaRPr lang="en-GB" dirty="0"/>
          </a:p>
        </p:txBody>
      </p:sp>
      <p:sp>
        <p:nvSpPr>
          <p:cNvPr id="9" name="Tekstboks 8"/>
          <p:cNvSpPr txBox="1"/>
          <p:nvPr/>
        </p:nvSpPr>
        <p:spPr>
          <a:xfrm>
            <a:off x="192437" y="4774034"/>
            <a:ext cx="7875874" cy="707886"/>
          </a:xfrm>
          <a:prstGeom prst="rect">
            <a:avLst/>
          </a:prstGeom>
          <a:noFill/>
        </p:spPr>
        <p:txBody>
          <a:bodyPr wrap="none" rtlCol="0">
            <a:spAutoFit/>
          </a:bodyPr>
          <a:lstStyle/>
          <a:p>
            <a:r>
              <a:rPr lang="en-GB" dirty="0" smtClean="0"/>
              <a:t>Appendix 3 contains a list of the terms and acronyms</a:t>
            </a:r>
          </a:p>
          <a:p>
            <a:r>
              <a:rPr lang="en-GB" dirty="0" smtClean="0"/>
              <a:t>used in this presentation.</a:t>
            </a:r>
            <a:endParaRPr lang="en-GB" dirty="0"/>
          </a:p>
        </p:txBody>
      </p:sp>
      <p:sp>
        <p:nvSpPr>
          <p:cNvPr id="10" name="Tekstboks 9"/>
          <p:cNvSpPr txBox="1"/>
          <p:nvPr/>
        </p:nvSpPr>
        <p:spPr>
          <a:xfrm>
            <a:off x="191881" y="5530850"/>
            <a:ext cx="8706230" cy="400110"/>
          </a:xfrm>
          <a:prstGeom prst="rect">
            <a:avLst/>
          </a:prstGeom>
          <a:noFill/>
        </p:spPr>
        <p:txBody>
          <a:bodyPr wrap="none" rtlCol="0">
            <a:spAutoFit/>
          </a:bodyPr>
          <a:lstStyle/>
          <a:p>
            <a:r>
              <a:rPr lang="en-GB" dirty="0" smtClean="0"/>
              <a:t>Concerning the documents referred to in this presentation:</a:t>
            </a:r>
          </a:p>
        </p:txBody>
      </p:sp>
      <p:sp>
        <p:nvSpPr>
          <p:cNvPr id="11" name="Tekstboks 10"/>
          <p:cNvSpPr txBox="1"/>
          <p:nvPr/>
        </p:nvSpPr>
        <p:spPr>
          <a:xfrm>
            <a:off x="943428" y="5979891"/>
            <a:ext cx="7348487" cy="707886"/>
          </a:xfrm>
          <a:prstGeom prst="rect">
            <a:avLst/>
          </a:prstGeom>
          <a:noFill/>
        </p:spPr>
        <p:txBody>
          <a:bodyPr wrap="none" rtlCol="0">
            <a:spAutoFit/>
          </a:bodyPr>
          <a:lstStyle/>
          <a:p>
            <a:pPr marL="0" lvl="1"/>
            <a:r>
              <a:rPr lang="en-GB" dirty="0" smtClean="0"/>
              <a:t>At </a:t>
            </a:r>
            <a:r>
              <a:rPr lang="en-GB" i="1" dirty="0" smtClean="0"/>
              <a:t>houmollerconsulting.dk</a:t>
            </a:r>
            <a:r>
              <a:rPr lang="en-GB" dirty="0" smtClean="0"/>
              <a:t>, you can download the</a:t>
            </a:r>
          </a:p>
          <a:p>
            <a:pPr marL="0" lvl="1"/>
            <a:r>
              <a:rPr lang="en-GB" dirty="0" smtClean="0"/>
              <a:t>documents from the sub-page </a:t>
            </a:r>
            <a:r>
              <a:rPr lang="en-GB" i="1" dirty="0" smtClean="0"/>
              <a:t>Facts and findings</a:t>
            </a:r>
            <a:r>
              <a:rPr lang="en-GB" dirty="0" smtClean="0"/>
              <a:t>.</a:t>
            </a:r>
          </a:p>
        </p:txBody>
      </p:sp>
      <p:sp>
        <p:nvSpPr>
          <p:cNvPr id="14" name="Pladsholder til diasnummer 13"/>
          <p:cNvSpPr>
            <a:spLocks noGrp="1"/>
          </p:cNvSpPr>
          <p:nvPr>
            <p:ph type="sldNum" sz="quarter" idx="12"/>
          </p:nvPr>
        </p:nvSpPr>
        <p:spPr/>
        <p:txBody>
          <a:bodyPr/>
          <a:lstStyle/>
          <a:p>
            <a:pPr>
              <a:defRPr/>
            </a:pPr>
            <a:fld id="{C14A6505-6888-4AAA-A0F1-EA7F6140D7E6}" type="slidenum">
              <a:rPr lang="en-GB" noProof="0" smtClean="0"/>
              <a:pPr>
                <a:defRPr/>
              </a:pPr>
              <a:t>2</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906000" cy="551542"/>
          </a:xfrm>
          <a:solidFill>
            <a:srgbClr val="FFFFFF"/>
          </a:solidFill>
        </p:spPr>
        <p:txBody>
          <a:bodyPr/>
          <a:lstStyle/>
          <a:p>
            <a:pPr algn="l"/>
            <a:r>
              <a:rPr lang="en-GB" sz="2500" dirty="0" smtClean="0"/>
              <a:t>Calculation of the spot prices in Northern Europe – 4</a:t>
            </a:r>
            <a:endParaRPr lang="en-GB" sz="2500" dirty="0"/>
          </a:p>
        </p:txBody>
      </p:sp>
      <p:sp>
        <p:nvSpPr>
          <p:cNvPr id="468" name="Tekstboks 467"/>
          <p:cNvSpPr txBox="1"/>
          <p:nvPr/>
        </p:nvSpPr>
        <p:spPr>
          <a:xfrm>
            <a:off x="0" y="794594"/>
            <a:ext cx="6372257" cy="707886"/>
          </a:xfrm>
          <a:prstGeom prst="rect">
            <a:avLst/>
          </a:prstGeom>
          <a:noFill/>
        </p:spPr>
        <p:txBody>
          <a:bodyPr wrap="none" rtlCol="0">
            <a:spAutoFit/>
          </a:bodyPr>
          <a:lstStyle/>
          <a:p>
            <a:r>
              <a:rPr lang="en-GB" i="1" dirty="0" smtClean="0"/>
              <a:t>As an example for one hour for the NorNed</a:t>
            </a:r>
          </a:p>
          <a:p>
            <a:r>
              <a:rPr lang="en-GB" i="1" dirty="0" smtClean="0"/>
              <a:t>link between Norway and the Netherlands:</a:t>
            </a:r>
            <a:endParaRPr lang="en-GB" i="1" dirty="0"/>
          </a:p>
        </p:txBody>
      </p:sp>
      <p:sp>
        <p:nvSpPr>
          <p:cNvPr id="469" name="Tekstboks 468"/>
          <p:cNvSpPr txBox="1"/>
          <p:nvPr/>
        </p:nvSpPr>
        <p:spPr>
          <a:xfrm>
            <a:off x="0" y="1429005"/>
            <a:ext cx="5187639" cy="707886"/>
          </a:xfrm>
          <a:prstGeom prst="rect">
            <a:avLst/>
          </a:prstGeom>
          <a:noFill/>
        </p:spPr>
        <p:txBody>
          <a:bodyPr wrap="none" rtlCol="0">
            <a:spAutoFit/>
          </a:bodyPr>
          <a:lstStyle/>
          <a:p>
            <a:r>
              <a:rPr lang="en-GB" i="1" dirty="0" smtClean="0"/>
              <a:t>Assume EMCC’s calculation gives a</a:t>
            </a:r>
          </a:p>
          <a:p>
            <a:r>
              <a:rPr lang="en-GB" i="1" dirty="0" smtClean="0"/>
              <a:t>southbound flow of 700 MW.</a:t>
            </a:r>
            <a:endParaRPr lang="en-GB" i="1" dirty="0"/>
          </a:p>
        </p:txBody>
      </p:sp>
      <p:sp>
        <p:nvSpPr>
          <p:cNvPr id="470" name="Tekstboks 469"/>
          <p:cNvSpPr txBox="1"/>
          <p:nvPr/>
        </p:nvSpPr>
        <p:spPr>
          <a:xfrm>
            <a:off x="0" y="2063416"/>
            <a:ext cx="6599884" cy="1323439"/>
          </a:xfrm>
          <a:prstGeom prst="rect">
            <a:avLst/>
          </a:prstGeom>
          <a:noFill/>
        </p:spPr>
        <p:txBody>
          <a:bodyPr wrap="none" rtlCol="0">
            <a:spAutoFit/>
          </a:bodyPr>
          <a:lstStyle/>
          <a:p>
            <a:r>
              <a:rPr lang="en-GB" i="1" dirty="0" smtClean="0"/>
              <a:t>In this case, EMCC submits a price-taking</a:t>
            </a:r>
          </a:p>
          <a:p>
            <a:r>
              <a:rPr lang="en-GB" i="1" dirty="0" smtClean="0"/>
              <a:t>purchase bid of 700 MWh to Nord Pool</a:t>
            </a:r>
          </a:p>
          <a:p>
            <a:r>
              <a:rPr lang="en-GB" i="1" dirty="0" smtClean="0"/>
              <a:t>spot in Norway – and a price-taking sales</a:t>
            </a:r>
          </a:p>
          <a:p>
            <a:r>
              <a:rPr lang="en-GB" i="1" dirty="0" smtClean="0"/>
              <a:t>offer of 700 MWh to APX in the Netherlands.</a:t>
            </a:r>
            <a:endParaRPr lang="en-GB" i="1" dirty="0"/>
          </a:p>
        </p:txBody>
      </p:sp>
      <p:sp>
        <p:nvSpPr>
          <p:cNvPr id="472" name="Tekstboks 471"/>
          <p:cNvSpPr txBox="1"/>
          <p:nvPr/>
        </p:nvSpPr>
        <p:spPr>
          <a:xfrm>
            <a:off x="0" y="3313380"/>
            <a:ext cx="5522666" cy="769441"/>
          </a:xfrm>
          <a:prstGeom prst="rect">
            <a:avLst/>
          </a:prstGeom>
          <a:noFill/>
        </p:spPr>
        <p:txBody>
          <a:bodyPr wrap="none" rtlCol="0">
            <a:spAutoFit/>
          </a:bodyPr>
          <a:lstStyle/>
          <a:p>
            <a:r>
              <a:rPr lang="en-GB" sz="2200" dirty="0" smtClean="0"/>
              <a:t>Next, after reception of the price-</a:t>
            </a:r>
          </a:p>
          <a:p>
            <a:r>
              <a:rPr lang="en-GB" sz="2200" dirty="0" smtClean="0"/>
              <a:t>taking bids:</a:t>
            </a:r>
            <a:endParaRPr lang="en-GB" sz="2200" dirty="0"/>
          </a:p>
        </p:txBody>
      </p:sp>
      <p:sp>
        <p:nvSpPr>
          <p:cNvPr id="593" name="Tekstboks 592"/>
          <p:cNvSpPr txBox="1"/>
          <p:nvPr/>
        </p:nvSpPr>
        <p:spPr>
          <a:xfrm>
            <a:off x="1349825" y="406404"/>
            <a:ext cx="4903907" cy="461665"/>
          </a:xfrm>
          <a:prstGeom prst="rect">
            <a:avLst/>
          </a:prstGeom>
          <a:noFill/>
        </p:spPr>
        <p:txBody>
          <a:bodyPr wrap="none" rtlCol="0">
            <a:spAutoFit/>
          </a:bodyPr>
          <a:lstStyle/>
          <a:p>
            <a:r>
              <a:rPr lang="en-GB" sz="2400" dirty="0" smtClean="0"/>
              <a:t>The current daily operation</a:t>
            </a:r>
            <a:endParaRPr lang="en-GB" sz="2400" dirty="0"/>
          </a:p>
        </p:txBody>
      </p:sp>
      <p:sp>
        <p:nvSpPr>
          <p:cNvPr id="258" name="Tekstboks 257"/>
          <p:cNvSpPr txBox="1"/>
          <p:nvPr/>
        </p:nvSpPr>
        <p:spPr>
          <a:xfrm>
            <a:off x="362853" y="4009346"/>
            <a:ext cx="5559535" cy="1446550"/>
          </a:xfrm>
          <a:prstGeom prst="rect">
            <a:avLst/>
          </a:prstGeom>
          <a:noFill/>
        </p:spPr>
        <p:txBody>
          <a:bodyPr wrap="none" rtlCol="0">
            <a:spAutoFit/>
          </a:bodyPr>
          <a:lstStyle/>
          <a:p>
            <a:r>
              <a:rPr lang="en-GB" sz="2200" dirty="0" smtClean="0"/>
              <a:t>For the CWE price zones, the spot</a:t>
            </a:r>
          </a:p>
          <a:p>
            <a:r>
              <a:rPr lang="en-GB" sz="2200" dirty="0" smtClean="0"/>
              <a:t>prices and the internal CWE flows</a:t>
            </a:r>
          </a:p>
          <a:p>
            <a:r>
              <a:rPr lang="en-GB" sz="2200" dirty="0" smtClean="0"/>
              <a:t>are re-calculated by the CWE spot</a:t>
            </a:r>
          </a:p>
          <a:p>
            <a:r>
              <a:rPr lang="en-GB" sz="2200" dirty="0" smtClean="0"/>
              <a:t>exchanges.</a:t>
            </a:r>
            <a:endParaRPr lang="en-GB" sz="2200" dirty="0"/>
          </a:p>
        </p:txBody>
      </p:sp>
      <p:sp>
        <p:nvSpPr>
          <p:cNvPr id="259" name="Tekstboks 258"/>
          <p:cNvSpPr txBox="1"/>
          <p:nvPr/>
        </p:nvSpPr>
        <p:spPr>
          <a:xfrm>
            <a:off x="362853" y="5382422"/>
            <a:ext cx="5646097" cy="1446550"/>
          </a:xfrm>
          <a:prstGeom prst="rect">
            <a:avLst/>
          </a:prstGeom>
          <a:noFill/>
        </p:spPr>
        <p:txBody>
          <a:bodyPr wrap="none" rtlCol="0">
            <a:spAutoFit/>
          </a:bodyPr>
          <a:lstStyle/>
          <a:p>
            <a:r>
              <a:rPr lang="en-GB" sz="2200" dirty="0" smtClean="0"/>
              <a:t>For the Baltic-Nordic-Polish price</a:t>
            </a:r>
          </a:p>
          <a:p>
            <a:r>
              <a:rPr lang="en-GB" sz="2200" dirty="0" smtClean="0"/>
              <a:t>zones, the spot prices and the</a:t>
            </a:r>
          </a:p>
          <a:p>
            <a:r>
              <a:rPr lang="en-GB" sz="2200" dirty="0" smtClean="0"/>
              <a:t>internal flows are re-calculated by</a:t>
            </a:r>
          </a:p>
          <a:p>
            <a:r>
              <a:rPr lang="en-GB" sz="2200" dirty="0" smtClean="0"/>
              <a:t>Nord Pool Spot.</a:t>
            </a:r>
            <a:endParaRPr lang="en-GB" sz="2200" dirty="0"/>
          </a:p>
        </p:txBody>
      </p:sp>
      <p:sp>
        <p:nvSpPr>
          <p:cNvPr id="263" name="Pladsholder til diasnummer 262"/>
          <p:cNvSpPr>
            <a:spLocks noGrp="1"/>
          </p:cNvSpPr>
          <p:nvPr>
            <p:ph type="sldNum" sz="quarter" idx="12"/>
          </p:nvPr>
        </p:nvSpPr>
        <p:spPr/>
        <p:txBody>
          <a:bodyPr/>
          <a:lstStyle/>
          <a:p>
            <a:pPr>
              <a:defRPr/>
            </a:pPr>
            <a:fld id="{C14A6505-6888-4AAA-A0F1-EA7F6140D7E6}" type="slidenum">
              <a:rPr lang="en-GB" noProof="0" smtClean="0"/>
              <a:pPr>
                <a:defRPr/>
              </a:pPr>
              <a:t>20</a:t>
            </a:fld>
            <a:endParaRPr lang="en-GB" noProof="0" dirty="0"/>
          </a:p>
        </p:txBody>
      </p:sp>
      <p:grpSp>
        <p:nvGrpSpPr>
          <p:cNvPr id="260" name="Gruppe 549"/>
          <p:cNvGrpSpPr/>
          <p:nvPr/>
        </p:nvGrpSpPr>
        <p:grpSpPr>
          <a:xfrm>
            <a:off x="6532119" y="639552"/>
            <a:ext cx="3126105" cy="4545330"/>
            <a:chOff x="6967540" y="1205599"/>
            <a:chExt cx="2605087" cy="3787775"/>
          </a:xfrm>
        </p:grpSpPr>
        <p:sp>
          <p:nvSpPr>
            <p:cNvPr id="264" name="Freeform 284"/>
            <p:cNvSpPr>
              <a:spLocks/>
            </p:cNvSpPr>
            <p:nvPr/>
          </p:nvSpPr>
          <p:spPr bwMode="auto">
            <a:xfrm>
              <a:off x="8166102" y="4169462"/>
              <a:ext cx="415925" cy="271462"/>
            </a:xfrm>
            <a:custGeom>
              <a:avLst/>
              <a:gdLst>
                <a:gd name="T0" fmla="*/ 2147483647 w 262"/>
                <a:gd name="T1" fmla="*/ 2147483647 h 171"/>
                <a:gd name="T2" fmla="*/ 2147483647 w 262"/>
                <a:gd name="T3" fmla="*/ 2147483647 h 171"/>
                <a:gd name="T4" fmla="*/ 2147483647 w 262"/>
                <a:gd name="T5" fmla="*/ 2147483647 h 171"/>
                <a:gd name="T6" fmla="*/ 2147483647 w 262"/>
                <a:gd name="T7" fmla="*/ 2147483647 h 171"/>
                <a:gd name="T8" fmla="*/ 2147483647 w 262"/>
                <a:gd name="T9" fmla="*/ 2147483647 h 171"/>
                <a:gd name="T10" fmla="*/ 2147483647 w 262"/>
                <a:gd name="T11" fmla="*/ 2147483647 h 171"/>
                <a:gd name="T12" fmla="*/ 2147483647 w 262"/>
                <a:gd name="T13" fmla="*/ 2147483647 h 171"/>
                <a:gd name="T14" fmla="*/ 2147483647 w 262"/>
                <a:gd name="T15" fmla="*/ 2147483647 h 171"/>
                <a:gd name="T16" fmla="*/ 2147483647 w 262"/>
                <a:gd name="T17" fmla="*/ 2147483647 h 171"/>
                <a:gd name="T18" fmla="*/ 2147483647 w 262"/>
                <a:gd name="T19" fmla="*/ 2147483647 h 171"/>
                <a:gd name="T20" fmla="*/ 2147483647 w 262"/>
                <a:gd name="T21" fmla="*/ 2147483647 h 171"/>
                <a:gd name="T22" fmla="*/ 2147483647 w 262"/>
                <a:gd name="T23" fmla="*/ 2147483647 h 171"/>
                <a:gd name="T24" fmla="*/ 2147483647 w 262"/>
                <a:gd name="T25" fmla="*/ 2147483647 h 171"/>
                <a:gd name="T26" fmla="*/ 2147483647 w 262"/>
                <a:gd name="T27" fmla="*/ 2147483647 h 171"/>
                <a:gd name="T28" fmla="*/ 2147483647 w 262"/>
                <a:gd name="T29" fmla="*/ 2147483647 h 171"/>
                <a:gd name="T30" fmla="*/ 2147483647 w 262"/>
                <a:gd name="T31" fmla="*/ 2147483647 h 171"/>
                <a:gd name="T32" fmla="*/ 2147483647 w 262"/>
                <a:gd name="T33" fmla="*/ 2147483647 h 171"/>
                <a:gd name="T34" fmla="*/ 2147483647 w 262"/>
                <a:gd name="T35" fmla="*/ 2147483647 h 171"/>
                <a:gd name="T36" fmla="*/ 2147483647 w 262"/>
                <a:gd name="T37" fmla="*/ 2147483647 h 171"/>
                <a:gd name="T38" fmla="*/ 2147483647 w 262"/>
                <a:gd name="T39" fmla="*/ 2147483647 h 171"/>
                <a:gd name="T40" fmla="*/ 2147483647 w 262"/>
                <a:gd name="T41" fmla="*/ 2147483647 h 171"/>
                <a:gd name="T42" fmla="*/ 2147483647 w 262"/>
                <a:gd name="T43" fmla="*/ 2147483647 h 171"/>
                <a:gd name="T44" fmla="*/ 2147483647 w 262"/>
                <a:gd name="T45" fmla="*/ 2147483647 h 171"/>
                <a:gd name="T46" fmla="*/ 2147483647 w 262"/>
                <a:gd name="T47" fmla="*/ 2147483647 h 171"/>
                <a:gd name="T48" fmla="*/ 2147483647 w 262"/>
                <a:gd name="T49" fmla="*/ 2147483647 h 171"/>
                <a:gd name="T50" fmla="*/ 2147483647 w 262"/>
                <a:gd name="T51" fmla="*/ 2147483647 h 171"/>
                <a:gd name="T52" fmla="*/ 2147483647 w 262"/>
                <a:gd name="T53" fmla="*/ 2147483647 h 171"/>
                <a:gd name="T54" fmla="*/ 2147483647 w 262"/>
                <a:gd name="T55" fmla="*/ 2147483647 h 171"/>
                <a:gd name="T56" fmla="*/ 2147483647 w 262"/>
                <a:gd name="T57" fmla="*/ 2147483647 h 171"/>
                <a:gd name="T58" fmla="*/ 2147483647 w 262"/>
                <a:gd name="T59" fmla="*/ 2147483647 h 171"/>
                <a:gd name="T60" fmla="*/ 2147483647 w 262"/>
                <a:gd name="T61" fmla="*/ 2147483647 h 171"/>
                <a:gd name="T62" fmla="*/ 2147483647 w 262"/>
                <a:gd name="T63" fmla="*/ 2147483647 h 171"/>
                <a:gd name="T64" fmla="*/ 2147483647 w 262"/>
                <a:gd name="T65" fmla="*/ 2147483647 h 171"/>
                <a:gd name="T66" fmla="*/ 2147483647 w 262"/>
                <a:gd name="T67" fmla="*/ 2147483647 h 171"/>
                <a:gd name="T68" fmla="*/ 2147483647 w 262"/>
                <a:gd name="T69" fmla="*/ 2147483647 h 171"/>
                <a:gd name="T70" fmla="*/ 2147483647 w 262"/>
                <a:gd name="T71" fmla="*/ 2147483647 h 171"/>
                <a:gd name="T72" fmla="*/ 2147483647 w 262"/>
                <a:gd name="T73" fmla="*/ 2147483647 h 171"/>
                <a:gd name="T74" fmla="*/ 2147483647 w 262"/>
                <a:gd name="T75" fmla="*/ 2147483647 h 171"/>
                <a:gd name="T76" fmla="*/ 2147483647 w 262"/>
                <a:gd name="T77" fmla="*/ 2147483647 h 171"/>
                <a:gd name="T78" fmla="*/ 2147483647 w 262"/>
                <a:gd name="T79" fmla="*/ 2147483647 h 171"/>
                <a:gd name="T80" fmla="*/ 2147483647 w 262"/>
                <a:gd name="T81" fmla="*/ 2147483647 h 171"/>
                <a:gd name="T82" fmla="*/ 2147483647 w 262"/>
                <a:gd name="T83" fmla="*/ 2147483647 h 171"/>
                <a:gd name="T84" fmla="*/ 2147483647 w 262"/>
                <a:gd name="T85" fmla="*/ 2147483647 h 171"/>
                <a:gd name="T86" fmla="*/ 2147483647 w 262"/>
                <a:gd name="T87" fmla="*/ 2147483647 h 171"/>
                <a:gd name="T88" fmla="*/ 2147483647 w 262"/>
                <a:gd name="T89" fmla="*/ 2147483647 h 171"/>
                <a:gd name="T90" fmla="*/ 2147483647 w 262"/>
                <a:gd name="T91" fmla="*/ 2147483647 h 171"/>
                <a:gd name="T92" fmla="*/ 2147483647 w 262"/>
                <a:gd name="T93" fmla="*/ 2147483647 h 171"/>
                <a:gd name="T94" fmla="*/ 2147483647 w 262"/>
                <a:gd name="T95" fmla="*/ 2147483647 h 171"/>
                <a:gd name="T96" fmla="*/ 2147483647 w 262"/>
                <a:gd name="T97" fmla="*/ 2147483647 h 171"/>
                <a:gd name="T98" fmla="*/ 2147483647 w 262"/>
                <a:gd name="T99" fmla="*/ 2147483647 h 171"/>
                <a:gd name="T100" fmla="*/ 2147483647 w 262"/>
                <a:gd name="T101" fmla="*/ 2147483647 h 171"/>
                <a:gd name="T102" fmla="*/ 2147483647 w 262"/>
                <a:gd name="T103" fmla="*/ 2147483647 h 171"/>
                <a:gd name="T104" fmla="*/ 2147483647 w 262"/>
                <a:gd name="T105" fmla="*/ 2147483647 h 171"/>
                <a:gd name="T106" fmla="*/ 2147483647 w 262"/>
                <a:gd name="T107" fmla="*/ 2147483647 h 171"/>
                <a:gd name="T108" fmla="*/ 2147483647 w 262"/>
                <a:gd name="T109" fmla="*/ 2147483647 h 171"/>
                <a:gd name="T110" fmla="*/ 2147483647 w 262"/>
                <a:gd name="T111" fmla="*/ 2147483647 h 171"/>
                <a:gd name="T112" fmla="*/ 2147483647 w 262"/>
                <a:gd name="T113" fmla="*/ 2147483647 h 171"/>
                <a:gd name="T114" fmla="*/ 2147483647 w 262"/>
                <a:gd name="T115" fmla="*/ 2147483647 h 171"/>
                <a:gd name="T116" fmla="*/ 2147483647 w 262"/>
                <a:gd name="T117" fmla="*/ 2147483647 h 171"/>
                <a:gd name="T118" fmla="*/ 2147483647 w 262"/>
                <a:gd name="T119" fmla="*/ 2147483647 h 171"/>
                <a:gd name="T120" fmla="*/ 2147483647 w 262"/>
                <a:gd name="T121" fmla="*/ 2147483647 h 171"/>
                <a:gd name="T122" fmla="*/ 2147483647 w 262"/>
                <a:gd name="T123" fmla="*/ 2147483647 h 171"/>
                <a:gd name="T124" fmla="*/ 2147483647 w 262"/>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171"/>
                <a:gd name="T191" fmla="*/ 262 w 262"/>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171">
                  <a:moveTo>
                    <a:pt x="148" y="146"/>
                  </a:moveTo>
                  <a:lnTo>
                    <a:pt x="147" y="145"/>
                  </a:lnTo>
                  <a:lnTo>
                    <a:pt x="142" y="144"/>
                  </a:lnTo>
                  <a:lnTo>
                    <a:pt x="141" y="144"/>
                  </a:lnTo>
                  <a:lnTo>
                    <a:pt x="136" y="144"/>
                  </a:lnTo>
                  <a:lnTo>
                    <a:pt x="131" y="146"/>
                  </a:lnTo>
                  <a:lnTo>
                    <a:pt x="121" y="155"/>
                  </a:lnTo>
                  <a:lnTo>
                    <a:pt x="119" y="156"/>
                  </a:lnTo>
                  <a:lnTo>
                    <a:pt x="113" y="154"/>
                  </a:lnTo>
                  <a:lnTo>
                    <a:pt x="105" y="151"/>
                  </a:lnTo>
                  <a:lnTo>
                    <a:pt x="102" y="155"/>
                  </a:lnTo>
                  <a:lnTo>
                    <a:pt x="99" y="155"/>
                  </a:lnTo>
                  <a:lnTo>
                    <a:pt x="90" y="156"/>
                  </a:lnTo>
                  <a:lnTo>
                    <a:pt x="83" y="162"/>
                  </a:lnTo>
                  <a:lnTo>
                    <a:pt x="80" y="170"/>
                  </a:lnTo>
                  <a:lnTo>
                    <a:pt x="77" y="170"/>
                  </a:lnTo>
                  <a:lnTo>
                    <a:pt x="71" y="170"/>
                  </a:lnTo>
                  <a:lnTo>
                    <a:pt x="65" y="168"/>
                  </a:lnTo>
                  <a:lnTo>
                    <a:pt x="61" y="164"/>
                  </a:lnTo>
                  <a:lnTo>
                    <a:pt x="59" y="164"/>
                  </a:lnTo>
                  <a:lnTo>
                    <a:pt x="56" y="165"/>
                  </a:lnTo>
                  <a:lnTo>
                    <a:pt x="50" y="166"/>
                  </a:lnTo>
                  <a:lnTo>
                    <a:pt x="50" y="164"/>
                  </a:lnTo>
                  <a:lnTo>
                    <a:pt x="50" y="163"/>
                  </a:lnTo>
                  <a:lnTo>
                    <a:pt x="49" y="162"/>
                  </a:lnTo>
                  <a:lnTo>
                    <a:pt x="50" y="161"/>
                  </a:lnTo>
                  <a:lnTo>
                    <a:pt x="50" y="159"/>
                  </a:lnTo>
                  <a:lnTo>
                    <a:pt x="51" y="159"/>
                  </a:lnTo>
                  <a:lnTo>
                    <a:pt x="51" y="158"/>
                  </a:lnTo>
                  <a:lnTo>
                    <a:pt x="50" y="157"/>
                  </a:lnTo>
                  <a:lnTo>
                    <a:pt x="49" y="156"/>
                  </a:lnTo>
                  <a:lnTo>
                    <a:pt x="47" y="156"/>
                  </a:lnTo>
                  <a:lnTo>
                    <a:pt x="47" y="155"/>
                  </a:lnTo>
                  <a:lnTo>
                    <a:pt x="47" y="154"/>
                  </a:lnTo>
                  <a:lnTo>
                    <a:pt x="47" y="153"/>
                  </a:lnTo>
                  <a:lnTo>
                    <a:pt x="46" y="152"/>
                  </a:lnTo>
                  <a:lnTo>
                    <a:pt x="45" y="152"/>
                  </a:lnTo>
                  <a:lnTo>
                    <a:pt x="44" y="152"/>
                  </a:lnTo>
                  <a:lnTo>
                    <a:pt x="43" y="153"/>
                  </a:lnTo>
                  <a:lnTo>
                    <a:pt x="42" y="154"/>
                  </a:lnTo>
                  <a:lnTo>
                    <a:pt x="42" y="155"/>
                  </a:lnTo>
                  <a:lnTo>
                    <a:pt x="42" y="156"/>
                  </a:lnTo>
                  <a:lnTo>
                    <a:pt x="41" y="156"/>
                  </a:lnTo>
                  <a:lnTo>
                    <a:pt x="41" y="157"/>
                  </a:lnTo>
                  <a:lnTo>
                    <a:pt x="41" y="158"/>
                  </a:lnTo>
                  <a:lnTo>
                    <a:pt x="39" y="158"/>
                  </a:lnTo>
                  <a:lnTo>
                    <a:pt x="37" y="158"/>
                  </a:lnTo>
                  <a:lnTo>
                    <a:pt x="37" y="159"/>
                  </a:lnTo>
                  <a:lnTo>
                    <a:pt x="37" y="160"/>
                  </a:lnTo>
                  <a:lnTo>
                    <a:pt x="36" y="161"/>
                  </a:lnTo>
                  <a:lnTo>
                    <a:pt x="37" y="162"/>
                  </a:lnTo>
                  <a:lnTo>
                    <a:pt x="37" y="163"/>
                  </a:lnTo>
                  <a:lnTo>
                    <a:pt x="36" y="163"/>
                  </a:lnTo>
                  <a:lnTo>
                    <a:pt x="35" y="163"/>
                  </a:lnTo>
                  <a:lnTo>
                    <a:pt x="34" y="164"/>
                  </a:lnTo>
                  <a:lnTo>
                    <a:pt x="33" y="164"/>
                  </a:lnTo>
                  <a:lnTo>
                    <a:pt x="32" y="164"/>
                  </a:lnTo>
                  <a:lnTo>
                    <a:pt x="31" y="164"/>
                  </a:lnTo>
                  <a:lnTo>
                    <a:pt x="30" y="164"/>
                  </a:lnTo>
                  <a:lnTo>
                    <a:pt x="30" y="165"/>
                  </a:lnTo>
                  <a:lnTo>
                    <a:pt x="30" y="164"/>
                  </a:lnTo>
                  <a:lnTo>
                    <a:pt x="29" y="164"/>
                  </a:lnTo>
                  <a:lnTo>
                    <a:pt x="27" y="164"/>
                  </a:lnTo>
                  <a:lnTo>
                    <a:pt x="27" y="163"/>
                  </a:lnTo>
                  <a:lnTo>
                    <a:pt x="27" y="162"/>
                  </a:lnTo>
                  <a:lnTo>
                    <a:pt x="26" y="161"/>
                  </a:lnTo>
                  <a:lnTo>
                    <a:pt x="25" y="159"/>
                  </a:lnTo>
                  <a:lnTo>
                    <a:pt x="24" y="160"/>
                  </a:lnTo>
                  <a:lnTo>
                    <a:pt x="24" y="159"/>
                  </a:lnTo>
                  <a:lnTo>
                    <a:pt x="23" y="158"/>
                  </a:lnTo>
                  <a:lnTo>
                    <a:pt x="22" y="158"/>
                  </a:lnTo>
                  <a:lnTo>
                    <a:pt x="21" y="158"/>
                  </a:lnTo>
                  <a:lnTo>
                    <a:pt x="20" y="158"/>
                  </a:lnTo>
                  <a:lnTo>
                    <a:pt x="19" y="158"/>
                  </a:lnTo>
                  <a:lnTo>
                    <a:pt x="18" y="157"/>
                  </a:lnTo>
                  <a:lnTo>
                    <a:pt x="18" y="156"/>
                  </a:lnTo>
                  <a:lnTo>
                    <a:pt x="18" y="155"/>
                  </a:lnTo>
                  <a:lnTo>
                    <a:pt x="18" y="154"/>
                  </a:lnTo>
                  <a:lnTo>
                    <a:pt x="18" y="153"/>
                  </a:lnTo>
                  <a:lnTo>
                    <a:pt x="18" y="152"/>
                  </a:lnTo>
                  <a:lnTo>
                    <a:pt x="18" y="151"/>
                  </a:lnTo>
                  <a:lnTo>
                    <a:pt x="18" y="150"/>
                  </a:lnTo>
                  <a:lnTo>
                    <a:pt x="17" y="149"/>
                  </a:lnTo>
                  <a:lnTo>
                    <a:pt x="17" y="150"/>
                  </a:lnTo>
                  <a:lnTo>
                    <a:pt x="16" y="150"/>
                  </a:lnTo>
                  <a:lnTo>
                    <a:pt x="15" y="149"/>
                  </a:lnTo>
                  <a:lnTo>
                    <a:pt x="14" y="149"/>
                  </a:lnTo>
                  <a:lnTo>
                    <a:pt x="13" y="148"/>
                  </a:lnTo>
                  <a:lnTo>
                    <a:pt x="12" y="148"/>
                  </a:lnTo>
                  <a:lnTo>
                    <a:pt x="11" y="148"/>
                  </a:lnTo>
                  <a:lnTo>
                    <a:pt x="10" y="147"/>
                  </a:lnTo>
                  <a:lnTo>
                    <a:pt x="9" y="147"/>
                  </a:lnTo>
                  <a:lnTo>
                    <a:pt x="9" y="146"/>
                  </a:lnTo>
                  <a:lnTo>
                    <a:pt x="8" y="146"/>
                  </a:lnTo>
                  <a:lnTo>
                    <a:pt x="7" y="146"/>
                  </a:lnTo>
                  <a:lnTo>
                    <a:pt x="6" y="146"/>
                  </a:lnTo>
                  <a:lnTo>
                    <a:pt x="5" y="146"/>
                  </a:lnTo>
                  <a:lnTo>
                    <a:pt x="4" y="146"/>
                  </a:lnTo>
                  <a:lnTo>
                    <a:pt x="3" y="146"/>
                  </a:lnTo>
                  <a:lnTo>
                    <a:pt x="4" y="145"/>
                  </a:lnTo>
                  <a:lnTo>
                    <a:pt x="4" y="144"/>
                  </a:lnTo>
                  <a:lnTo>
                    <a:pt x="6" y="144"/>
                  </a:lnTo>
                  <a:lnTo>
                    <a:pt x="6" y="143"/>
                  </a:lnTo>
                  <a:lnTo>
                    <a:pt x="6" y="142"/>
                  </a:lnTo>
                  <a:lnTo>
                    <a:pt x="5" y="141"/>
                  </a:lnTo>
                  <a:lnTo>
                    <a:pt x="6" y="140"/>
                  </a:lnTo>
                  <a:lnTo>
                    <a:pt x="5" y="140"/>
                  </a:lnTo>
                  <a:lnTo>
                    <a:pt x="5" y="138"/>
                  </a:lnTo>
                  <a:lnTo>
                    <a:pt x="4" y="138"/>
                  </a:lnTo>
                  <a:lnTo>
                    <a:pt x="3" y="137"/>
                  </a:lnTo>
                  <a:lnTo>
                    <a:pt x="2" y="136"/>
                  </a:lnTo>
                  <a:lnTo>
                    <a:pt x="1" y="136"/>
                  </a:lnTo>
                  <a:lnTo>
                    <a:pt x="2" y="135"/>
                  </a:lnTo>
                  <a:lnTo>
                    <a:pt x="2" y="134"/>
                  </a:lnTo>
                  <a:lnTo>
                    <a:pt x="3" y="133"/>
                  </a:lnTo>
                  <a:lnTo>
                    <a:pt x="2" y="132"/>
                  </a:lnTo>
                  <a:lnTo>
                    <a:pt x="1" y="132"/>
                  </a:lnTo>
                  <a:lnTo>
                    <a:pt x="2" y="130"/>
                  </a:lnTo>
                  <a:lnTo>
                    <a:pt x="0" y="128"/>
                  </a:lnTo>
                  <a:lnTo>
                    <a:pt x="1" y="125"/>
                  </a:lnTo>
                  <a:lnTo>
                    <a:pt x="3" y="124"/>
                  </a:lnTo>
                  <a:lnTo>
                    <a:pt x="4" y="122"/>
                  </a:lnTo>
                  <a:lnTo>
                    <a:pt x="6" y="120"/>
                  </a:lnTo>
                  <a:lnTo>
                    <a:pt x="7" y="120"/>
                  </a:lnTo>
                  <a:lnTo>
                    <a:pt x="7" y="119"/>
                  </a:lnTo>
                  <a:lnTo>
                    <a:pt x="8" y="117"/>
                  </a:lnTo>
                  <a:lnTo>
                    <a:pt x="6" y="117"/>
                  </a:lnTo>
                  <a:lnTo>
                    <a:pt x="6" y="116"/>
                  </a:lnTo>
                  <a:lnTo>
                    <a:pt x="6" y="114"/>
                  </a:lnTo>
                  <a:lnTo>
                    <a:pt x="6" y="113"/>
                  </a:lnTo>
                  <a:lnTo>
                    <a:pt x="7" y="113"/>
                  </a:lnTo>
                  <a:lnTo>
                    <a:pt x="7" y="112"/>
                  </a:lnTo>
                  <a:lnTo>
                    <a:pt x="5" y="112"/>
                  </a:lnTo>
                  <a:lnTo>
                    <a:pt x="5" y="111"/>
                  </a:lnTo>
                  <a:lnTo>
                    <a:pt x="4" y="111"/>
                  </a:lnTo>
                  <a:lnTo>
                    <a:pt x="3" y="110"/>
                  </a:lnTo>
                  <a:lnTo>
                    <a:pt x="2" y="109"/>
                  </a:lnTo>
                  <a:lnTo>
                    <a:pt x="12" y="105"/>
                  </a:lnTo>
                  <a:lnTo>
                    <a:pt x="13" y="102"/>
                  </a:lnTo>
                  <a:lnTo>
                    <a:pt x="15" y="100"/>
                  </a:lnTo>
                  <a:lnTo>
                    <a:pt x="17" y="101"/>
                  </a:lnTo>
                  <a:lnTo>
                    <a:pt x="17" y="105"/>
                  </a:lnTo>
                  <a:lnTo>
                    <a:pt x="19" y="105"/>
                  </a:lnTo>
                  <a:lnTo>
                    <a:pt x="25" y="105"/>
                  </a:lnTo>
                  <a:lnTo>
                    <a:pt x="26" y="111"/>
                  </a:lnTo>
                  <a:lnTo>
                    <a:pt x="30" y="111"/>
                  </a:lnTo>
                  <a:lnTo>
                    <a:pt x="32" y="115"/>
                  </a:lnTo>
                  <a:lnTo>
                    <a:pt x="30" y="117"/>
                  </a:lnTo>
                  <a:lnTo>
                    <a:pt x="32" y="120"/>
                  </a:lnTo>
                  <a:lnTo>
                    <a:pt x="36" y="118"/>
                  </a:lnTo>
                  <a:lnTo>
                    <a:pt x="40" y="119"/>
                  </a:lnTo>
                  <a:lnTo>
                    <a:pt x="38" y="125"/>
                  </a:lnTo>
                  <a:lnTo>
                    <a:pt x="35" y="128"/>
                  </a:lnTo>
                  <a:lnTo>
                    <a:pt x="38" y="128"/>
                  </a:lnTo>
                  <a:lnTo>
                    <a:pt x="45" y="125"/>
                  </a:lnTo>
                  <a:lnTo>
                    <a:pt x="53" y="115"/>
                  </a:lnTo>
                  <a:lnTo>
                    <a:pt x="50" y="110"/>
                  </a:lnTo>
                  <a:lnTo>
                    <a:pt x="51" y="104"/>
                  </a:lnTo>
                  <a:lnTo>
                    <a:pt x="53" y="103"/>
                  </a:lnTo>
                  <a:lnTo>
                    <a:pt x="53" y="106"/>
                  </a:lnTo>
                  <a:lnTo>
                    <a:pt x="58" y="108"/>
                  </a:lnTo>
                  <a:lnTo>
                    <a:pt x="59" y="105"/>
                  </a:lnTo>
                  <a:lnTo>
                    <a:pt x="64" y="105"/>
                  </a:lnTo>
                  <a:lnTo>
                    <a:pt x="68" y="108"/>
                  </a:lnTo>
                  <a:lnTo>
                    <a:pt x="68" y="110"/>
                  </a:lnTo>
                  <a:lnTo>
                    <a:pt x="74" y="107"/>
                  </a:lnTo>
                  <a:lnTo>
                    <a:pt x="76" y="109"/>
                  </a:lnTo>
                  <a:lnTo>
                    <a:pt x="74" y="111"/>
                  </a:lnTo>
                  <a:lnTo>
                    <a:pt x="75" y="111"/>
                  </a:lnTo>
                  <a:lnTo>
                    <a:pt x="77" y="111"/>
                  </a:lnTo>
                  <a:lnTo>
                    <a:pt x="79" y="116"/>
                  </a:lnTo>
                  <a:lnTo>
                    <a:pt x="79" y="117"/>
                  </a:lnTo>
                  <a:lnTo>
                    <a:pt x="85" y="117"/>
                  </a:lnTo>
                  <a:lnTo>
                    <a:pt x="88" y="115"/>
                  </a:lnTo>
                  <a:lnTo>
                    <a:pt x="91" y="114"/>
                  </a:lnTo>
                  <a:lnTo>
                    <a:pt x="92" y="115"/>
                  </a:lnTo>
                  <a:lnTo>
                    <a:pt x="91" y="117"/>
                  </a:lnTo>
                  <a:lnTo>
                    <a:pt x="94" y="117"/>
                  </a:lnTo>
                  <a:lnTo>
                    <a:pt x="97" y="113"/>
                  </a:lnTo>
                  <a:lnTo>
                    <a:pt x="101" y="113"/>
                  </a:lnTo>
                  <a:lnTo>
                    <a:pt x="101" y="111"/>
                  </a:lnTo>
                  <a:lnTo>
                    <a:pt x="102" y="110"/>
                  </a:lnTo>
                  <a:lnTo>
                    <a:pt x="103" y="108"/>
                  </a:lnTo>
                  <a:lnTo>
                    <a:pt x="111" y="106"/>
                  </a:lnTo>
                  <a:lnTo>
                    <a:pt x="112" y="104"/>
                  </a:lnTo>
                  <a:lnTo>
                    <a:pt x="113" y="101"/>
                  </a:lnTo>
                  <a:lnTo>
                    <a:pt x="116" y="102"/>
                  </a:lnTo>
                  <a:lnTo>
                    <a:pt x="121" y="101"/>
                  </a:lnTo>
                  <a:lnTo>
                    <a:pt x="125" y="102"/>
                  </a:lnTo>
                  <a:lnTo>
                    <a:pt x="127" y="100"/>
                  </a:lnTo>
                  <a:lnTo>
                    <a:pt x="133" y="99"/>
                  </a:lnTo>
                  <a:lnTo>
                    <a:pt x="137" y="99"/>
                  </a:lnTo>
                  <a:lnTo>
                    <a:pt x="144" y="101"/>
                  </a:lnTo>
                  <a:lnTo>
                    <a:pt x="145" y="98"/>
                  </a:lnTo>
                  <a:lnTo>
                    <a:pt x="143" y="93"/>
                  </a:lnTo>
                  <a:lnTo>
                    <a:pt x="148" y="89"/>
                  </a:lnTo>
                  <a:lnTo>
                    <a:pt x="147" y="93"/>
                  </a:lnTo>
                  <a:lnTo>
                    <a:pt x="148" y="94"/>
                  </a:lnTo>
                  <a:lnTo>
                    <a:pt x="152" y="93"/>
                  </a:lnTo>
                  <a:lnTo>
                    <a:pt x="154" y="93"/>
                  </a:lnTo>
                  <a:lnTo>
                    <a:pt x="158" y="93"/>
                  </a:lnTo>
                  <a:lnTo>
                    <a:pt x="159" y="96"/>
                  </a:lnTo>
                  <a:lnTo>
                    <a:pt x="161" y="99"/>
                  </a:lnTo>
                  <a:lnTo>
                    <a:pt x="164" y="99"/>
                  </a:lnTo>
                  <a:lnTo>
                    <a:pt x="165" y="99"/>
                  </a:lnTo>
                  <a:lnTo>
                    <a:pt x="166" y="99"/>
                  </a:lnTo>
                  <a:lnTo>
                    <a:pt x="167" y="97"/>
                  </a:lnTo>
                  <a:lnTo>
                    <a:pt x="171" y="97"/>
                  </a:lnTo>
                  <a:lnTo>
                    <a:pt x="174" y="97"/>
                  </a:lnTo>
                  <a:lnTo>
                    <a:pt x="174" y="99"/>
                  </a:lnTo>
                  <a:lnTo>
                    <a:pt x="178" y="103"/>
                  </a:lnTo>
                  <a:lnTo>
                    <a:pt x="176" y="105"/>
                  </a:lnTo>
                  <a:lnTo>
                    <a:pt x="177" y="108"/>
                  </a:lnTo>
                  <a:lnTo>
                    <a:pt x="179" y="109"/>
                  </a:lnTo>
                  <a:lnTo>
                    <a:pt x="186" y="112"/>
                  </a:lnTo>
                  <a:lnTo>
                    <a:pt x="189" y="113"/>
                  </a:lnTo>
                  <a:lnTo>
                    <a:pt x="191" y="111"/>
                  </a:lnTo>
                  <a:lnTo>
                    <a:pt x="191" y="104"/>
                  </a:lnTo>
                  <a:lnTo>
                    <a:pt x="193" y="99"/>
                  </a:lnTo>
                  <a:lnTo>
                    <a:pt x="191" y="93"/>
                  </a:lnTo>
                  <a:lnTo>
                    <a:pt x="188" y="91"/>
                  </a:lnTo>
                  <a:lnTo>
                    <a:pt x="186" y="93"/>
                  </a:lnTo>
                  <a:lnTo>
                    <a:pt x="183" y="93"/>
                  </a:lnTo>
                  <a:lnTo>
                    <a:pt x="182" y="91"/>
                  </a:lnTo>
                  <a:lnTo>
                    <a:pt x="184" y="89"/>
                  </a:lnTo>
                  <a:lnTo>
                    <a:pt x="183" y="87"/>
                  </a:lnTo>
                  <a:lnTo>
                    <a:pt x="187" y="80"/>
                  </a:lnTo>
                  <a:lnTo>
                    <a:pt x="183" y="71"/>
                  </a:lnTo>
                  <a:lnTo>
                    <a:pt x="181" y="70"/>
                  </a:lnTo>
                  <a:lnTo>
                    <a:pt x="180" y="67"/>
                  </a:lnTo>
                  <a:lnTo>
                    <a:pt x="180" y="66"/>
                  </a:lnTo>
                  <a:lnTo>
                    <a:pt x="177" y="63"/>
                  </a:lnTo>
                  <a:lnTo>
                    <a:pt x="175" y="61"/>
                  </a:lnTo>
                  <a:lnTo>
                    <a:pt x="175" y="57"/>
                  </a:lnTo>
                  <a:lnTo>
                    <a:pt x="175" y="56"/>
                  </a:lnTo>
                  <a:lnTo>
                    <a:pt x="177" y="57"/>
                  </a:lnTo>
                  <a:lnTo>
                    <a:pt x="179" y="53"/>
                  </a:lnTo>
                  <a:lnTo>
                    <a:pt x="181" y="51"/>
                  </a:lnTo>
                  <a:lnTo>
                    <a:pt x="184" y="50"/>
                  </a:lnTo>
                  <a:lnTo>
                    <a:pt x="187" y="48"/>
                  </a:lnTo>
                  <a:lnTo>
                    <a:pt x="190" y="45"/>
                  </a:lnTo>
                  <a:lnTo>
                    <a:pt x="197" y="42"/>
                  </a:lnTo>
                  <a:lnTo>
                    <a:pt x="200" y="42"/>
                  </a:lnTo>
                  <a:lnTo>
                    <a:pt x="204" y="40"/>
                  </a:lnTo>
                  <a:lnTo>
                    <a:pt x="208" y="35"/>
                  </a:lnTo>
                  <a:lnTo>
                    <a:pt x="210" y="30"/>
                  </a:lnTo>
                  <a:lnTo>
                    <a:pt x="212" y="23"/>
                  </a:lnTo>
                  <a:lnTo>
                    <a:pt x="210" y="19"/>
                  </a:lnTo>
                  <a:lnTo>
                    <a:pt x="210" y="17"/>
                  </a:lnTo>
                  <a:lnTo>
                    <a:pt x="214" y="17"/>
                  </a:lnTo>
                  <a:lnTo>
                    <a:pt x="214" y="15"/>
                  </a:lnTo>
                  <a:lnTo>
                    <a:pt x="218" y="18"/>
                  </a:lnTo>
                  <a:lnTo>
                    <a:pt x="220" y="17"/>
                  </a:lnTo>
                  <a:lnTo>
                    <a:pt x="225" y="21"/>
                  </a:lnTo>
                  <a:lnTo>
                    <a:pt x="228" y="16"/>
                  </a:lnTo>
                  <a:lnTo>
                    <a:pt x="230" y="17"/>
                  </a:lnTo>
                  <a:lnTo>
                    <a:pt x="231" y="15"/>
                  </a:lnTo>
                  <a:lnTo>
                    <a:pt x="232" y="6"/>
                  </a:lnTo>
                  <a:lnTo>
                    <a:pt x="229" y="4"/>
                  </a:lnTo>
                  <a:lnTo>
                    <a:pt x="232" y="0"/>
                  </a:lnTo>
                  <a:lnTo>
                    <a:pt x="233" y="0"/>
                  </a:lnTo>
                  <a:lnTo>
                    <a:pt x="236" y="3"/>
                  </a:lnTo>
                  <a:lnTo>
                    <a:pt x="237" y="4"/>
                  </a:lnTo>
                  <a:lnTo>
                    <a:pt x="238" y="5"/>
                  </a:lnTo>
                  <a:lnTo>
                    <a:pt x="240" y="5"/>
                  </a:lnTo>
                  <a:lnTo>
                    <a:pt x="241" y="6"/>
                  </a:lnTo>
                  <a:lnTo>
                    <a:pt x="241" y="7"/>
                  </a:lnTo>
                  <a:lnTo>
                    <a:pt x="242" y="7"/>
                  </a:lnTo>
                  <a:lnTo>
                    <a:pt x="241" y="7"/>
                  </a:lnTo>
                  <a:lnTo>
                    <a:pt x="242" y="8"/>
                  </a:lnTo>
                  <a:lnTo>
                    <a:pt x="243" y="8"/>
                  </a:lnTo>
                  <a:lnTo>
                    <a:pt x="243" y="10"/>
                  </a:lnTo>
                  <a:lnTo>
                    <a:pt x="242" y="10"/>
                  </a:lnTo>
                  <a:lnTo>
                    <a:pt x="241" y="11"/>
                  </a:lnTo>
                  <a:lnTo>
                    <a:pt x="242" y="12"/>
                  </a:lnTo>
                  <a:lnTo>
                    <a:pt x="243" y="12"/>
                  </a:lnTo>
                  <a:lnTo>
                    <a:pt x="243" y="13"/>
                  </a:lnTo>
                  <a:lnTo>
                    <a:pt x="243" y="14"/>
                  </a:lnTo>
                  <a:lnTo>
                    <a:pt x="243" y="15"/>
                  </a:lnTo>
                  <a:lnTo>
                    <a:pt x="244" y="15"/>
                  </a:lnTo>
                  <a:lnTo>
                    <a:pt x="245" y="15"/>
                  </a:lnTo>
                  <a:lnTo>
                    <a:pt x="246" y="15"/>
                  </a:lnTo>
                  <a:lnTo>
                    <a:pt x="247" y="15"/>
                  </a:lnTo>
                  <a:lnTo>
                    <a:pt x="248" y="15"/>
                  </a:lnTo>
                  <a:lnTo>
                    <a:pt x="249" y="15"/>
                  </a:lnTo>
                  <a:lnTo>
                    <a:pt x="250" y="15"/>
                  </a:lnTo>
                  <a:lnTo>
                    <a:pt x="252" y="15"/>
                  </a:lnTo>
                  <a:lnTo>
                    <a:pt x="253" y="16"/>
                  </a:lnTo>
                  <a:lnTo>
                    <a:pt x="255" y="15"/>
                  </a:lnTo>
                  <a:lnTo>
                    <a:pt x="256" y="16"/>
                  </a:lnTo>
                  <a:lnTo>
                    <a:pt x="257" y="17"/>
                  </a:lnTo>
                  <a:lnTo>
                    <a:pt x="258" y="18"/>
                  </a:lnTo>
                  <a:lnTo>
                    <a:pt x="259" y="17"/>
                  </a:lnTo>
                  <a:lnTo>
                    <a:pt x="259" y="16"/>
                  </a:lnTo>
                  <a:lnTo>
                    <a:pt x="260" y="16"/>
                  </a:lnTo>
                  <a:lnTo>
                    <a:pt x="261" y="16"/>
                  </a:lnTo>
                  <a:lnTo>
                    <a:pt x="261" y="15"/>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265" name="Freeform 283"/>
            <p:cNvSpPr>
              <a:spLocks/>
            </p:cNvSpPr>
            <p:nvPr/>
          </p:nvSpPr>
          <p:spPr bwMode="auto">
            <a:xfrm>
              <a:off x="8391527" y="4132949"/>
              <a:ext cx="427038" cy="361950"/>
            </a:xfrm>
            <a:custGeom>
              <a:avLst/>
              <a:gdLst>
                <a:gd name="T0" fmla="*/ 2147483647 w 269"/>
                <a:gd name="T1" fmla="*/ 2147483647 h 228"/>
                <a:gd name="T2" fmla="*/ 2147483647 w 269"/>
                <a:gd name="T3" fmla="*/ 2147483647 h 228"/>
                <a:gd name="T4" fmla="*/ 2147483647 w 269"/>
                <a:gd name="T5" fmla="*/ 2147483647 h 228"/>
                <a:gd name="T6" fmla="*/ 2147483647 w 269"/>
                <a:gd name="T7" fmla="*/ 2147483647 h 228"/>
                <a:gd name="T8" fmla="*/ 2147483647 w 269"/>
                <a:gd name="T9" fmla="*/ 2147483647 h 228"/>
                <a:gd name="T10" fmla="*/ 2147483647 w 269"/>
                <a:gd name="T11" fmla="*/ 2147483647 h 228"/>
                <a:gd name="T12" fmla="*/ 2147483647 w 269"/>
                <a:gd name="T13" fmla="*/ 2147483647 h 228"/>
                <a:gd name="T14" fmla="*/ 2147483647 w 269"/>
                <a:gd name="T15" fmla="*/ 2147483647 h 228"/>
                <a:gd name="T16" fmla="*/ 2147483647 w 269"/>
                <a:gd name="T17" fmla="*/ 2147483647 h 228"/>
                <a:gd name="T18" fmla="*/ 2147483647 w 269"/>
                <a:gd name="T19" fmla="*/ 2147483647 h 228"/>
                <a:gd name="T20" fmla="*/ 2147483647 w 269"/>
                <a:gd name="T21" fmla="*/ 2147483647 h 228"/>
                <a:gd name="T22" fmla="*/ 2147483647 w 269"/>
                <a:gd name="T23" fmla="*/ 2147483647 h 228"/>
                <a:gd name="T24" fmla="*/ 2147483647 w 269"/>
                <a:gd name="T25" fmla="*/ 2147483647 h 228"/>
                <a:gd name="T26" fmla="*/ 2147483647 w 269"/>
                <a:gd name="T27" fmla="*/ 2147483647 h 228"/>
                <a:gd name="T28" fmla="*/ 2147483647 w 269"/>
                <a:gd name="T29" fmla="*/ 2147483647 h 228"/>
                <a:gd name="T30" fmla="*/ 2147483647 w 269"/>
                <a:gd name="T31" fmla="*/ 2147483647 h 228"/>
                <a:gd name="T32" fmla="*/ 2147483647 w 269"/>
                <a:gd name="T33" fmla="*/ 2147483647 h 228"/>
                <a:gd name="T34" fmla="*/ 2147483647 w 269"/>
                <a:gd name="T35" fmla="*/ 2147483647 h 228"/>
                <a:gd name="T36" fmla="*/ 2147483647 w 269"/>
                <a:gd name="T37" fmla="*/ 2147483647 h 228"/>
                <a:gd name="T38" fmla="*/ 2147483647 w 269"/>
                <a:gd name="T39" fmla="*/ 2147483647 h 228"/>
                <a:gd name="T40" fmla="*/ 2147483647 w 269"/>
                <a:gd name="T41" fmla="*/ 2147483647 h 228"/>
                <a:gd name="T42" fmla="*/ 2147483647 w 269"/>
                <a:gd name="T43" fmla="*/ 2147483647 h 228"/>
                <a:gd name="T44" fmla="*/ 2147483647 w 269"/>
                <a:gd name="T45" fmla="*/ 2147483647 h 228"/>
                <a:gd name="T46" fmla="*/ 2147483647 w 269"/>
                <a:gd name="T47" fmla="*/ 2147483647 h 228"/>
                <a:gd name="T48" fmla="*/ 2147483647 w 269"/>
                <a:gd name="T49" fmla="*/ 2147483647 h 228"/>
                <a:gd name="T50" fmla="*/ 2147483647 w 269"/>
                <a:gd name="T51" fmla="*/ 2147483647 h 228"/>
                <a:gd name="T52" fmla="*/ 2147483647 w 269"/>
                <a:gd name="T53" fmla="*/ 2147483647 h 228"/>
                <a:gd name="T54" fmla="*/ 2147483647 w 269"/>
                <a:gd name="T55" fmla="*/ 2147483647 h 228"/>
                <a:gd name="T56" fmla="*/ 2147483647 w 269"/>
                <a:gd name="T57" fmla="*/ 2147483647 h 228"/>
                <a:gd name="T58" fmla="*/ 2147483647 w 269"/>
                <a:gd name="T59" fmla="*/ 2147483647 h 228"/>
                <a:gd name="T60" fmla="*/ 2147483647 w 269"/>
                <a:gd name="T61" fmla="*/ 2147483647 h 228"/>
                <a:gd name="T62" fmla="*/ 2147483647 w 269"/>
                <a:gd name="T63" fmla="*/ 2147483647 h 228"/>
                <a:gd name="T64" fmla="*/ 2147483647 w 269"/>
                <a:gd name="T65" fmla="*/ 2147483647 h 228"/>
                <a:gd name="T66" fmla="*/ 2147483647 w 269"/>
                <a:gd name="T67" fmla="*/ 2147483647 h 228"/>
                <a:gd name="T68" fmla="*/ 2147483647 w 269"/>
                <a:gd name="T69" fmla="*/ 2147483647 h 228"/>
                <a:gd name="T70" fmla="*/ 2147483647 w 269"/>
                <a:gd name="T71" fmla="*/ 2147483647 h 228"/>
                <a:gd name="T72" fmla="*/ 2147483647 w 269"/>
                <a:gd name="T73" fmla="*/ 2147483647 h 228"/>
                <a:gd name="T74" fmla="*/ 2147483647 w 269"/>
                <a:gd name="T75" fmla="*/ 2147483647 h 228"/>
                <a:gd name="T76" fmla="*/ 2147483647 w 269"/>
                <a:gd name="T77" fmla="*/ 2147483647 h 228"/>
                <a:gd name="T78" fmla="*/ 2147483647 w 269"/>
                <a:gd name="T79" fmla="*/ 2147483647 h 228"/>
                <a:gd name="T80" fmla="*/ 2147483647 w 269"/>
                <a:gd name="T81" fmla="*/ 2147483647 h 228"/>
                <a:gd name="T82" fmla="*/ 2147483647 w 269"/>
                <a:gd name="T83" fmla="*/ 2147483647 h 228"/>
                <a:gd name="T84" fmla="*/ 2147483647 w 269"/>
                <a:gd name="T85" fmla="*/ 2147483647 h 228"/>
                <a:gd name="T86" fmla="*/ 2147483647 w 269"/>
                <a:gd name="T87" fmla="*/ 2147483647 h 228"/>
                <a:gd name="T88" fmla="*/ 2147483647 w 269"/>
                <a:gd name="T89" fmla="*/ 2147483647 h 228"/>
                <a:gd name="T90" fmla="*/ 2147483647 w 269"/>
                <a:gd name="T91" fmla="*/ 2147483647 h 228"/>
                <a:gd name="T92" fmla="*/ 2147483647 w 269"/>
                <a:gd name="T93" fmla="*/ 2147483647 h 228"/>
                <a:gd name="T94" fmla="*/ 2147483647 w 269"/>
                <a:gd name="T95" fmla="*/ 2147483647 h 228"/>
                <a:gd name="T96" fmla="*/ 2147483647 w 269"/>
                <a:gd name="T97" fmla="*/ 2147483647 h 228"/>
                <a:gd name="T98" fmla="*/ 2147483647 w 269"/>
                <a:gd name="T99" fmla="*/ 2147483647 h 228"/>
                <a:gd name="T100" fmla="*/ 2147483647 w 269"/>
                <a:gd name="T101" fmla="*/ 2147483647 h 228"/>
                <a:gd name="T102" fmla="*/ 2147483647 w 269"/>
                <a:gd name="T103" fmla="*/ 2147483647 h 228"/>
                <a:gd name="T104" fmla="*/ 2147483647 w 269"/>
                <a:gd name="T105" fmla="*/ 2147483647 h 228"/>
                <a:gd name="T106" fmla="*/ 2147483647 w 269"/>
                <a:gd name="T107" fmla="*/ 2147483647 h 228"/>
                <a:gd name="T108" fmla="*/ 2147483647 w 269"/>
                <a:gd name="T109" fmla="*/ 2147483647 h 228"/>
                <a:gd name="T110" fmla="*/ 2147483647 w 269"/>
                <a:gd name="T111" fmla="*/ 2147483647 h 228"/>
                <a:gd name="T112" fmla="*/ 2147483647 w 269"/>
                <a:gd name="T113" fmla="*/ 2147483647 h 228"/>
                <a:gd name="T114" fmla="*/ 2147483647 w 269"/>
                <a:gd name="T115" fmla="*/ 2147483647 h 228"/>
                <a:gd name="T116" fmla="*/ 2147483647 w 269"/>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9"/>
                <a:gd name="T178" fmla="*/ 0 h 228"/>
                <a:gd name="T179" fmla="*/ 269 w 269"/>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9" h="228">
                  <a:moveTo>
                    <a:pt x="119" y="38"/>
                  </a:moveTo>
                  <a:lnTo>
                    <a:pt x="121" y="38"/>
                  </a:lnTo>
                  <a:lnTo>
                    <a:pt x="122" y="37"/>
                  </a:lnTo>
                  <a:lnTo>
                    <a:pt x="122" y="35"/>
                  </a:lnTo>
                  <a:lnTo>
                    <a:pt x="122" y="34"/>
                  </a:lnTo>
                  <a:lnTo>
                    <a:pt x="121" y="33"/>
                  </a:lnTo>
                  <a:lnTo>
                    <a:pt x="122" y="33"/>
                  </a:lnTo>
                  <a:lnTo>
                    <a:pt x="123" y="33"/>
                  </a:lnTo>
                  <a:lnTo>
                    <a:pt x="124" y="33"/>
                  </a:lnTo>
                  <a:lnTo>
                    <a:pt x="125" y="34"/>
                  </a:lnTo>
                  <a:lnTo>
                    <a:pt x="125" y="35"/>
                  </a:lnTo>
                  <a:lnTo>
                    <a:pt x="126" y="35"/>
                  </a:lnTo>
                  <a:lnTo>
                    <a:pt x="127" y="35"/>
                  </a:lnTo>
                  <a:lnTo>
                    <a:pt x="127" y="36"/>
                  </a:lnTo>
                  <a:lnTo>
                    <a:pt x="128" y="36"/>
                  </a:lnTo>
                  <a:lnTo>
                    <a:pt x="131" y="34"/>
                  </a:lnTo>
                  <a:lnTo>
                    <a:pt x="131" y="36"/>
                  </a:lnTo>
                  <a:lnTo>
                    <a:pt x="132" y="36"/>
                  </a:lnTo>
                  <a:lnTo>
                    <a:pt x="133" y="38"/>
                  </a:lnTo>
                  <a:lnTo>
                    <a:pt x="135" y="38"/>
                  </a:lnTo>
                  <a:lnTo>
                    <a:pt x="136" y="38"/>
                  </a:lnTo>
                  <a:lnTo>
                    <a:pt x="136" y="37"/>
                  </a:lnTo>
                  <a:lnTo>
                    <a:pt x="137" y="36"/>
                  </a:lnTo>
                  <a:lnTo>
                    <a:pt x="136" y="35"/>
                  </a:lnTo>
                  <a:lnTo>
                    <a:pt x="137" y="33"/>
                  </a:lnTo>
                  <a:lnTo>
                    <a:pt x="136" y="33"/>
                  </a:lnTo>
                  <a:lnTo>
                    <a:pt x="137" y="30"/>
                  </a:lnTo>
                  <a:lnTo>
                    <a:pt x="137" y="28"/>
                  </a:lnTo>
                  <a:lnTo>
                    <a:pt x="138" y="27"/>
                  </a:lnTo>
                  <a:lnTo>
                    <a:pt x="139" y="27"/>
                  </a:lnTo>
                  <a:lnTo>
                    <a:pt x="140" y="25"/>
                  </a:lnTo>
                  <a:lnTo>
                    <a:pt x="141" y="25"/>
                  </a:lnTo>
                  <a:lnTo>
                    <a:pt x="140" y="24"/>
                  </a:lnTo>
                  <a:lnTo>
                    <a:pt x="141" y="22"/>
                  </a:lnTo>
                  <a:lnTo>
                    <a:pt x="141" y="21"/>
                  </a:lnTo>
                  <a:lnTo>
                    <a:pt x="142" y="21"/>
                  </a:lnTo>
                  <a:lnTo>
                    <a:pt x="143" y="21"/>
                  </a:lnTo>
                  <a:lnTo>
                    <a:pt x="144" y="21"/>
                  </a:lnTo>
                  <a:lnTo>
                    <a:pt x="145" y="21"/>
                  </a:lnTo>
                  <a:lnTo>
                    <a:pt x="146" y="21"/>
                  </a:lnTo>
                  <a:lnTo>
                    <a:pt x="149" y="22"/>
                  </a:lnTo>
                  <a:lnTo>
                    <a:pt x="149" y="21"/>
                  </a:lnTo>
                  <a:lnTo>
                    <a:pt x="148" y="20"/>
                  </a:lnTo>
                  <a:lnTo>
                    <a:pt x="149" y="19"/>
                  </a:lnTo>
                  <a:lnTo>
                    <a:pt x="149" y="18"/>
                  </a:lnTo>
                  <a:lnTo>
                    <a:pt x="149" y="17"/>
                  </a:lnTo>
                  <a:lnTo>
                    <a:pt x="149" y="15"/>
                  </a:lnTo>
                  <a:lnTo>
                    <a:pt x="149" y="13"/>
                  </a:lnTo>
                  <a:lnTo>
                    <a:pt x="149" y="10"/>
                  </a:lnTo>
                  <a:lnTo>
                    <a:pt x="149" y="8"/>
                  </a:lnTo>
                  <a:lnTo>
                    <a:pt x="149" y="7"/>
                  </a:lnTo>
                  <a:lnTo>
                    <a:pt x="149" y="4"/>
                  </a:lnTo>
                  <a:lnTo>
                    <a:pt x="149" y="3"/>
                  </a:lnTo>
                  <a:lnTo>
                    <a:pt x="150" y="2"/>
                  </a:lnTo>
                  <a:lnTo>
                    <a:pt x="149" y="1"/>
                  </a:lnTo>
                  <a:lnTo>
                    <a:pt x="149" y="0"/>
                  </a:lnTo>
                  <a:lnTo>
                    <a:pt x="150" y="1"/>
                  </a:lnTo>
                  <a:lnTo>
                    <a:pt x="151" y="0"/>
                  </a:lnTo>
                  <a:lnTo>
                    <a:pt x="152" y="1"/>
                  </a:lnTo>
                  <a:lnTo>
                    <a:pt x="154" y="0"/>
                  </a:lnTo>
                  <a:lnTo>
                    <a:pt x="154" y="2"/>
                  </a:lnTo>
                  <a:lnTo>
                    <a:pt x="155" y="2"/>
                  </a:lnTo>
                  <a:lnTo>
                    <a:pt x="157" y="2"/>
                  </a:lnTo>
                  <a:lnTo>
                    <a:pt x="158" y="2"/>
                  </a:lnTo>
                  <a:lnTo>
                    <a:pt x="158" y="3"/>
                  </a:lnTo>
                  <a:lnTo>
                    <a:pt x="159" y="3"/>
                  </a:lnTo>
                  <a:lnTo>
                    <a:pt x="158" y="3"/>
                  </a:lnTo>
                  <a:lnTo>
                    <a:pt x="159" y="4"/>
                  </a:lnTo>
                  <a:lnTo>
                    <a:pt x="158" y="6"/>
                  </a:lnTo>
                  <a:lnTo>
                    <a:pt x="159" y="6"/>
                  </a:lnTo>
                  <a:lnTo>
                    <a:pt x="160" y="6"/>
                  </a:lnTo>
                  <a:lnTo>
                    <a:pt x="161" y="5"/>
                  </a:lnTo>
                  <a:lnTo>
                    <a:pt x="162" y="4"/>
                  </a:lnTo>
                  <a:lnTo>
                    <a:pt x="163" y="4"/>
                  </a:lnTo>
                  <a:lnTo>
                    <a:pt x="164" y="5"/>
                  </a:lnTo>
                  <a:lnTo>
                    <a:pt x="164" y="4"/>
                  </a:lnTo>
                  <a:lnTo>
                    <a:pt x="165" y="3"/>
                  </a:lnTo>
                  <a:lnTo>
                    <a:pt x="165" y="2"/>
                  </a:lnTo>
                  <a:lnTo>
                    <a:pt x="166" y="3"/>
                  </a:lnTo>
                  <a:lnTo>
                    <a:pt x="167" y="3"/>
                  </a:lnTo>
                  <a:lnTo>
                    <a:pt x="169" y="3"/>
                  </a:lnTo>
                  <a:lnTo>
                    <a:pt x="171" y="3"/>
                  </a:lnTo>
                  <a:lnTo>
                    <a:pt x="173" y="5"/>
                  </a:lnTo>
                  <a:lnTo>
                    <a:pt x="174" y="5"/>
                  </a:lnTo>
                  <a:lnTo>
                    <a:pt x="175" y="5"/>
                  </a:lnTo>
                  <a:lnTo>
                    <a:pt x="177" y="6"/>
                  </a:lnTo>
                  <a:lnTo>
                    <a:pt x="177" y="8"/>
                  </a:lnTo>
                  <a:lnTo>
                    <a:pt x="181" y="9"/>
                  </a:lnTo>
                  <a:lnTo>
                    <a:pt x="183" y="9"/>
                  </a:lnTo>
                  <a:lnTo>
                    <a:pt x="184" y="10"/>
                  </a:lnTo>
                  <a:lnTo>
                    <a:pt x="185" y="10"/>
                  </a:lnTo>
                  <a:lnTo>
                    <a:pt x="187" y="13"/>
                  </a:lnTo>
                  <a:lnTo>
                    <a:pt x="188" y="12"/>
                  </a:lnTo>
                  <a:lnTo>
                    <a:pt x="191" y="13"/>
                  </a:lnTo>
                  <a:lnTo>
                    <a:pt x="191" y="11"/>
                  </a:lnTo>
                  <a:lnTo>
                    <a:pt x="194" y="11"/>
                  </a:lnTo>
                  <a:lnTo>
                    <a:pt x="195" y="10"/>
                  </a:lnTo>
                  <a:lnTo>
                    <a:pt x="196" y="11"/>
                  </a:lnTo>
                  <a:lnTo>
                    <a:pt x="195" y="12"/>
                  </a:lnTo>
                  <a:lnTo>
                    <a:pt x="196" y="13"/>
                  </a:lnTo>
                  <a:lnTo>
                    <a:pt x="196" y="12"/>
                  </a:lnTo>
                  <a:lnTo>
                    <a:pt x="197" y="13"/>
                  </a:lnTo>
                  <a:lnTo>
                    <a:pt x="198" y="14"/>
                  </a:lnTo>
                  <a:lnTo>
                    <a:pt x="197" y="13"/>
                  </a:lnTo>
                  <a:lnTo>
                    <a:pt x="197" y="14"/>
                  </a:lnTo>
                  <a:lnTo>
                    <a:pt x="199" y="14"/>
                  </a:lnTo>
                  <a:lnTo>
                    <a:pt x="199" y="15"/>
                  </a:lnTo>
                  <a:lnTo>
                    <a:pt x="200" y="15"/>
                  </a:lnTo>
                  <a:lnTo>
                    <a:pt x="201" y="15"/>
                  </a:lnTo>
                  <a:lnTo>
                    <a:pt x="201" y="16"/>
                  </a:lnTo>
                  <a:lnTo>
                    <a:pt x="202" y="17"/>
                  </a:lnTo>
                  <a:lnTo>
                    <a:pt x="203" y="18"/>
                  </a:lnTo>
                  <a:lnTo>
                    <a:pt x="207" y="21"/>
                  </a:lnTo>
                  <a:lnTo>
                    <a:pt x="208" y="21"/>
                  </a:lnTo>
                  <a:lnTo>
                    <a:pt x="209" y="21"/>
                  </a:lnTo>
                  <a:lnTo>
                    <a:pt x="211" y="21"/>
                  </a:lnTo>
                  <a:lnTo>
                    <a:pt x="212" y="21"/>
                  </a:lnTo>
                  <a:lnTo>
                    <a:pt x="215" y="21"/>
                  </a:lnTo>
                  <a:lnTo>
                    <a:pt x="217" y="21"/>
                  </a:lnTo>
                  <a:lnTo>
                    <a:pt x="218" y="21"/>
                  </a:lnTo>
                  <a:lnTo>
                    <a:pt x="220" y="21"/>
                  </a:lnTo>
                  <a:lnTo>
                    <a:pt x="221" y="21"/>
                  </a:lnTo>
                  <a:lnTo>
                    <a:pt x="222" y="21"/>
                  </a:lnTo>
                  <a:lnTo>
                    <a:pt x="224" y="21"/>
                  </a:lnTo>
                  <a:lnTo>
                    <a:pt x="225" y="21"/>
                  </a:lnTo>
                  <a:lnTo>
                    <a:pt x="226" y="21"/>
                  </a:lnTo>
                  <a:lnTo>
                    <a:pt x="226" y="20"/>
                  </a:lnTo>
                  <a:lnTo>
                    <a:pt x="226" y="19"/>
                  </a:lnTo>
                  <a:lnTo>
                    <a:pt x="226" y="18"/>
                  </a:lnTo>
                  <a:lnTo>
                    <a:pt x="227" y="15"/>
                  </a:lnTo>
                  <a:lnTo>
                    <a:pt x="228" y="15"/>
                  </a:lnTo>
                  <a:lnTo>
                    <a:pt x="231" y="15"/>
                  </a:lnTo>
                  <a:lnTo>
                    <a:pt x="232" y="15"/>
                  </a:lnTo>
                  <a:lnTo>
                    <a:pt x="232" y="14"/>
                  </a:lnTo>
                  <a:lnTo>
                    <a:pt x="233" y="15"/>
                  </a:lnTo>
                  <a:lnTo>
                    <a:pt x="234" y="15"/>
                  </a:lnTo>
                  <a:lnTo>
                    <a:pt x="235" y="16"/>
                  </a:lnTo>
                  <a:lnTo>
                    <a:pt x="237" y="16"/>
                  </a:lnTo>
                  <a:lnTo>
                    <a:pt x="238" y="16"/>
                  </a:lnTo>
                  <a:lnTo>
                    <a:pt x="239" y="17"/>
                  </a:lnTo>
                  <a:lnTo>
                    <a:pt x="239" y="19"/>
                  </a:lnTo>
                  <a:lnTo>
                    <a:pt x="239" y="20"/>
                  </a:lnTo>
                  <a:lnTo>
                    <a:pt x="239" y="21"/>
                  </a:lnTo>
                  <a:lnTo>
                    <a:pt x="240" y="20"/>
                  </a:lnTo>
                  <a:lnTo>
                    <a:pt x="242" y="20"/>
                  </a:lnTo>
                  <a:lnTo>
                    <a:pt x="243" y="21"/>
                  </a:lnTo>
                  <a:lnTo>
                    <a:pt x="244" y="21"/>
                  </a:lnTo>
                  <a:lnTo>
                    <a:pt x="244" y="22"/>
                  </a:lnTo>
                  <a:lnTo>
                    <a:pt x="245" y="21"/>
                  </a:lnTo>
                  <a:lnTo>
                    <a:pt x="246" y="22"/>
                  </a:lnTo>
                  <a:lnTo>
                    <a:pt x="246" y="21"/>
                  </a:lnTo>
                  <a:lnTo>
                    <a:pt x="247" y="22"/>
                  </a:lnTo>
                  <a:lnTo>
                    <a:pt x="248" y="21"/>
                  </a:lnTo>
                  <a:lnTo>
                    <a:pt x="250" y="21"/>
                  </a:lnTo>
                  <a:lnTo>
                    <a:pt x="251" y="21"/>
                  </a:lnTo>
                  <a:lnTo>
                    <a:pt x="252" y="22"/>
                  </a:lnTo>
                  <a:lnTo>
                    <a:pt x="251" y="22"/>
                  </a:lnTo>
                  <a:lnTo>
                    <a:pt x="252" y="22"/>
                  </a:lnTo>
                  <a:lnTo>
                    <a:pt x="252" y="24"/>
                  </a:lnTo>
                  <a:lnTo>
                    <a:pt x="252" y="25"/>
                  </a:lnTo>
                  <a:lnTo>
                    <a:pt x="253" y="25"/>
                  </a:lnTo>
                  <a:lnTo>
                    <a:pt x="252" y="27"/>
                  </a:lnTo>
                  <a:lnTo>
                    <a:pt x="253" y="27"/>
                  </a:lnTo>
                  <a:lnTo>
                    <a:pt x="253" y="29"/>
                  </a:lnTo>
                  <a:lnTo>
                    <a:pt x="254" y="29"/>
                  </a:lnTo>
                  <a:lnTo>
                    <a:pt x="254" y="31"/>
                  </a:lnTo>
                  <a:lnTo>
                    <a:pt x="254" y="34"/>
                  </a:lnTo>
                  <a:lnTo>
                    <a:pt x="254" y="35"/>
                  </a:lnTo>
                  <a:lnTo>
                    <a:pt x="255" y="36"/>
                  </a:lnTo>
                  <a:lnTo>
                    <a:pt x="254" y="37"/>
                  </a:lnTo>
                  <a:lnTo>
                    <a:pt x="255" y="38"/>
                  </a:lnTo>
                  <a:lnTo>
                    <a:pt x="253" y="38"/>
                  </a:lnTo>
                  <a:lnTo>
                    <a:pt x="253" y="40"/>
                  </a:lnTo>
                  <a:lnTo>
                    <a:pt x="252" y="40"/>
                  </a:lnTo>
                  <a:lnTo>
                    <a:pt x="252" y="41"/>
                  </a:lnTo>
                  <a:lnTo>
                    <a:pt x="252" y="42"/>
                  </a:lnTo>
                  <a:lnTo>
                    <a:pt x="251" y="42"/>
                  </a:lnTo>
                  <a:lnTo>
                    <a:pt x="250" y="44"/>
                  </a:lnTo>
                  <a:lnTo>
                    <a:pt x="250" y="45"/>
                  </a:lnTo>
                  <a:lnTo>
                    <a:pt x="250" y="46"/>
                  </a:lnTo>
                  <a:lnTo>
                    <a:pt x="250" y="48"/>
                  </a:lnTo>
                  <a:lnTo>
                    <a:pt x="250" y="49"/>
                  </a:lnTo>
                  <a:lnTo>
                    <a:pt x="250" y="50"/>
                  </a:lnTo>
                  <a:lnTo>
                    <a:pt x="250" y="52"/>
                  </a:lnTo>
                  <a:lnTo>
                    <a:pt x="250" y="53"/>
                  </a:lnTo>
                  <a:lnTo>
                    <a:pt x="251" y="53"/>
                  </a:lnTo>
                  <a:lnTo>
                    <a:pt x="251" y="54"/>
                  </a:lnTo>
                  <a:lnTo>
                    <a:pt x="254" y="55"/>
                  </a:lnTo>
                  <a:lnTo>
                    <a:pt x="253" y="56"/>
                  </a:lnTo>
                  <a:lnTo>
                    <a:pt x="253" y="57"/>
                  </a:lnTo>
                  <a:lnTo>
                    <a:pt x="255" y="59"/>
                  </a:lnTo>
                  <a:lnTo>
                    <a:pt x="256" y="59"/>
                  </a:lnTo>
                  <a:lnTo>
                    <a:pt x="256" y="60"/>
                  </a:lnTo>
                  <a:lnTo>
                    <a:pt x="256" y="62"/>
                  </a:lnTo>
                  <a:lnTo>
                    <a:pt x="257" y="63"/>
                  </a:lnTo>
                  <a:lnTo>
                    <a:pt x="258" y="66"/>
                  </a:lnTo>
                  <a:lnTo>
                    <a:pt x="258" y="68"/>
                  </a:lnTo>
                  <a:lnTo>
                    <a:pt x="259" y="68"/>
                  </a:lnTo>
                  <a:lnTo>
                    <a:pt x="262" y="70"/>
                  </a:lnTo>
                  <a:lnTo>
                    <a:pt x="262" y="69"/>
                  </a:lnTo>
                  <a:lnTo>
                    <a:pt x="263" y="71"/>
                  </a:lnTo>
                  <a:lnTo>
                    <a:pt x="262" y="71"/>
                  </a:lnTo>
                  <a:lnTo>
                    <a:pt x="263" y="72"/>
                  </a:lnTo>
                  <a:lnTo>
                    <a:pt x="263" y="73"/>
                  </a:lnTo>
                  <a:lnTo>
                    <a:pt x="264" y="74"/>
                  </a:lnTo>
                  <a:lnTo>
                    <a:pt x="265" y="74"/>
                  </a:lnTo>
                  <a:lnTo>
                    <a:pt x="263" y="75"/>
                  </a:lnTo>
                  <a:lnTo>
                    <a:pt x="264" y="75"/>
                  </a:lnTo>
                  <a:lnTo>
                    <a:pt x="263" y="76"/>
                  </a:lnTo>
                  <a:lnTo>
                    <a:pt x="264" y="76"/>
                  </a:lnTo>
                  <a:lnTo>
                    <a:pt x="263" y="77"/>
                  </a:lnTo>
                  <a:lnTo>
                    <a:pt x="264" y="78"/>
                  </a:lnTo>
                  <a:lnTo>
                    <a:pt x="263" y="80"/>
                  </a:lnTo>
                  <a:lnTo>
                    <a:pt x="264" y="80"/>
                  </a:lnTo>
                  <a:lnTo>
                    <a:pt x="265" y="80"/>
                  </a:lnTo>
                  <a:lnTo>
                    <a:pt x="266" y="79"/>
                  </a:lnTo>
                  <a:lnTo>
                    <a:pt x="267" y="80"/>
                  </a:lnTo>
                  <a:lnTo>
                    <a:pt x="268" y="80"/>
                  </a:lnTo>
                  <a:lnTo>
                    <a:pt x="268" y="81"/>
                  </a:lnTo>
                  <a:lnTo>
                    <a:pt x="265" y="84"/>
                  </a:lnTo>
                  <a:lnTo>
                    <a:pt x="267" y="85"/>
                  </a:lnTo>
                  <a:lnTo>
                    <a:pt x="265" y="87"/>
                  </a:lnTo>
                  <a:lnTo>
                    <a:pt x="267" y="88"/>
                  </a:lnTo>
                  <a:lnTo>
                    <a:pt x="266" y="90"/>
                  </a:lnTo>
                  <a:lnTo>
                    <a:pt x="266" y="91"/>
                  </a:lnTo>
                  <a:lnTo>
                    <a:pt x="265" y="92"/>
                  </a:lnTo>
                  <a:lnTo>
                    <a:pt x="263" y="93"/>
                  </a:lnTo>
                  <a:lnTo>
                    <a:pt x="262" y="93"/>
                  </a:lnTo>
                  <a:lnTo>
                    <a:pt x="262" y="94"/>
                  </a:lnTo>
                  <a:lnTo>
                    <a:pt x="263" y="96"/>
                  </a:lnTo>
                  <a:lnTo>
                    <a:pt x="263" y="97"/>
                  </a:lnTo>
                  <a:lnTo>
                    <a:pt x="264" y="97"/>
                  </a:lnTo>
                  <a:lnTo>
                    <a:pt x="265" y="98"/>
                  </a:lnTo>
                  <a:lnTo>
                    <a:pt x="264" y="99"/>
                  </a:lnTo>
                  <a:lnTo>
                    <a:pt x="265" y="102"/>
                  </a:lnTo>
                  <a:lnTo>
                    <a:pt x="265" y="105"/>
                  </a:lnTo>
                  <a:lnTo>
                    <a:pt x="267" y="107"/>
                  </a:lnTo>
                  <a:lnTo>
                    <a:pt x="265" y="107"/>
                  </a:lnTo>
                  <a:lnTo>
                    <a:pt x="264" y="107"/>
                  </a:lnTo>
                  <a:lnTo>
                    <a:pt x="260" y="109"/>
                  </a:lnTo>
                  <a:lnTo>
                    <a:pt x="255" y="109"/>
                  </a:lnTo>
                  <a:lnTo>
                    <a:pt x="255" y="106"/>
                  </a:lnTo>
                  <a:lnTo>
                    <a:pt x="253" y="108"/>
                  </a:lnTo>
                  <a:lnTo>
                    <a:pt x="252" y="110"/>
                  </a:lnTo>
                  <a:lnTo>
                    <a:pt x="248" y="110"/>
                  </a:lnTo>
                  <a:lnTo>
                    <a:pt x="248" y="109"/>
                  </a:lnTo>
                  <a:lnTo>
                    <a:pt x="246" y="107"/>
                  </a:lnTo>
                  <a:lnTo>
                    <a:pt x="246" y="105"/>
                  </a:lnTo>
                  <a:lnTo>
                    <a:pt x="243" y="105"/>
                  </a:lnTo>
                  <a:lnTo>
                    <a:pt x="242" y="104"/>
                  </a:lnTo>
                  <a:lnTo>
                    <a:pt x="241" y="104"/>
                  </a:lnTo>
                  <a:lnTo>
                    <a:pt x="239" y="104"/>
                  </a:lnTo>
                  <a:lnTo>
                    <a:pt x="238" y="104"/>
                  </a:lnTo>
                  <a:lnTo>
                    <a:pt x="237" y="104"/>
                  </a:lnTo>
                  <a:lnTo>
                    <a:pt x="237" y="105"/>
                  </a:lnTo>
                  <a:lnTo>
                    <a:pt x="237" y="106"/>
                  </a:lnTo>
                  <a:lnTo>
                    <a:pt x="238" y="107"/>
                  </a:lnTo>
                  <a:lnTo>
                    <a:pt x="237" y="108"/>
                  </a:lnTo>
                  <a:lnTo>
                    <a:pt x="236" y="108"/>
                  </a:lnTo>
                  <a:lnTo>
                    <a:pt x="236" y="109"/>
                  </a:lnTo>
                  <a:lnTo>
                    <a:pt x="235" y="109"/>
                  </a:lnTo>
                  <a:lnTo>
                    <a:pt x="234" y="110"/>
                  </a:lnTo>
                  <a:lnTo>
                    <a:pt x="233" y="110"/>
                  </a:lnTo>
                  <a:lnTo>
                    <a:pt x="233" y="111"/>
                  </a:lnTo>
                  <a:lnTo>
                    <a:pt x="232" y="110"/>
                  </a:lnTo>
                  <a:lnTo>
                    <a:pt x="232" y="111"/>
                  </a:lnTo>
                  <a:lnTo>
                    <a:pt x="231" y="112"/>
                  </a:lnTo>
                  <a:lnTo>
                    <a:pt x="232" y="113"/>
                  </a:lnTo>
                  <a:lnTo>
                    <a:pt x="234" y="114"/>
                  </a:lnTo>
                  <a:lnTo>
                    <a:pt x="235" y="115"/>
                  </a:lnTo>
                  <a:lnTo>
                    <a:pt x="236" y="114"/>
                  </a:lnTo>
                  <a:lnTo>
                    <a:pt x="239" y="116"/>
                  </a:lnTo>
                  <a:lnTo>
                    <a:pt x="240" y="116"/>
                  </a:lnTo>
                  <a:lnTo>
                    <a:pt x="242" y="115"/>
                  </a:lnTo>
                  <a:lnTo>
                    <a:pt x="244" y="116"/>
                  </a:lnTo>
                  <a:lnTo>
                    <a:pt x="244" y="117"/>
                  </a:lnTo>
                  <a:lnTo>
                    <a:pt x="244" y="119"/>
                  </a:lnTo>
                  <a:lnTo>
                    <a:pt x="244" y="120"/>
                  </a:lnTo>
                  <a:lnTo>
                    <a:pt x="244" y="121"/>
                  </a:lnTo>
                  <a:lnTo>
                    <a:pt x="245" y="121"/>
                  </a:lnTo>
                  <a:lnTo>
                    <a:pt x="246" y="122"/>
                  </a:lnTo>
                  <a:lnTo>
                    <a:pt x="247" y="122"/>
                  </a:lnTo>
                  <a:lnTo>
                    <a:pt x="246" y="123"/>
                  </a:lnTo>
                  <a:lnTo>
                    <a:pt x="247" y="124"/>
                  </a:lnTo>
                  <a:lnTo>
                    <a:pt x="246" y="125"/>
                  </a:lnTo>
                  <a:lnTo>
                    <a:pt x="244" y="126"/>
                  </a:lnTo>
                  <a:lnTo>
                    <a:pt x="244" y="125"/>
                  </a:lnTo>
                  <a:lnTo>
                    <a:pt x="244" y="126"/>
                  </a:lnTo>
                  <a:lnTo>
                    <a:pt x="245" y="128"/>
                  </a:lnTo>
                  <a:lnTo>
                    <a:pt x="244" y="129"/>
                  </a:lnTo>
                  <a:lnTo>
                    <a:pt x="243" y="131"/>
                  </a:lnTo>
                  <a:lnTo>
                    <a:pt x="243" y="132"/>
                  </a:lnTo>
                  <a:lnTo>
                    <a:pt x="242" y="132"/>
                  </a:lnTo>
                  <a:lnTo>
                    <a:pt x="241" y="133"/>
                  </a:lnTo>
                  <a:lnTo>
                    <a:pt x="240" y="133"/>
                  </a:lnTo>
                  <a:lnTo>
                    <a:pt x="240" y="134"/>
                  </a:lnTo>
                  <a:lnTo>
                    <a:pt x="238" y="134"/>
                  </a:lnTo>
                  <a:lnTo>
                    <a:pt x="237" y="134"/>
                  </a:lnTo>
                  <a:lnTo>
                    <a:pt x="237" y="135"/>
                  </a:lnTo>
                  <a:lnTo>
                    <a:pt x="236" y="136"/>
                  </a:lnTo>
                  <a:lnTo>
                    <a:pt x="236" y="135"/>
                  </a:lnTo>
                  <a:lnTo>
                    <a:pt x="235" y="135"/>
                  </a:lnTo>
                  <a:lnTo>
                    <a:pt x="236" y="134"/>
                  </a:lnTo>
                  <a:lnTo>
                    <a:pt x="234" y="134"/>
                  </a:lnTo>
                  <a:lnTo>
                    <a:pt x="233" y="134"/>
                  </a:lnTo>
                  <a:lnTo>
                    <a:pt x="233" y="135"/>
                  </a:lnTo>
                  <a:lnTo>
                    <a:pt x="234" y="136"/>
                  </a:lnTo>
                  <a:lnTo>
                    <a:pt x="233" y="137"/>
                  </a:lnTo>
                  <a:lnTo>
                    <a:pt x="234" y="138"/>
                  </a:lnTo>
                  <a:lnTo>
                    <a:pt x="233" y="139"/>
                  </a:lnTo>
                  <a:lnTo>
                    <a:pt x="232" y="139"/>
                  </a:lnTo>
                  <a:lnTo>
                    <a:pt x="233" y="140"/>
                  </a:lnTo>
                  <a:lnTo>
                    <a:pt x="234" y="140"/>
                  </a:lnTo>
                  <a:lnTo>
                    <a:pt x="236" y="145"/>
                  </a:lnTo>
                  <a:lnTo>
                    <a:pt x="236" y="146"/>
                  </a:lnTo>
                  <a:lnTo>
                    <a:pt x="235" y="147"/>
                  </a:lnTo>
                  <a:lnTo>
                    <a:pt x="234" y="147"/>
                  </a:lnTo>
                  <a:lnTo>
                    <a:pt x="234" y="148"/>
                  </a:lnTo>
                  <a:lnTo>
                    <a:pt x="233" y="147"/>
                  </a:lnTo>
                  <a:lnTo>
                    <a:pt x="233" y="148"/>
                  </a:lnTo>
                  <a:lnTo>
                    <a:pt x="233" y="151"/>
                  </a:lnTo>
                  <a:lnTo>
                    <a:pt x="232" y="151"/>
                  </a:lnTo>
                  <a:lnTo>
                    <a:pt x="232" y="152"/>
                  </a:lnTo>
                  <a:lnTo>
                    <a:pt x="233" y="153"/>
                  </a:lnTo>
                  <a:lnTo>
                    <a:pt x="234" y="153"/>
                  </a:lnTo>
                  <a:lnTo>
                    <a:pt x="235" y="155"/>
                  </a:lnTo>
                  <a:lnTo>
                    <a:pt x="234" y="156"/>
                  </a:lnTo>
                  <a:lnTo>
                    <a:pt x="235" y="157"/>
                  </a:lnTo>
                  <a:lnTo>
                    <a:pt x="238" y="156"/>
                  </a:lnTo>
                  <a:lnTo>
                    <a:pt x="238" y="157"/>
                  </a:lnTo>
                  <a:lnTo>
                    <a:pt x="239" y="158"/>
                  </a:lnTo>
                  <a:lnTo>
                    <a:pt x="238" y="158"/>
                  </a:lnTo>
                  <a:lnTo>
                    <a:pt x="238" y="159"/>
                  </a:lnTo>
                  <a:lnTo>
                    <a:pt x="237" y="160"/>
                  </a:lnTo>
                  <a:lnTo>
                    <a:pt x="236" y="160"/>
                  </a:lnTo>
                  <a:lnTo>
                    <a:pt x="236" y="161"/>
                  </a:lnTo>
                  <a:lnTo>
                    <a:pt x="236" y="162"/>
                  </a:lnTo>
                  <a:lnTo>
                    <a:pt x="236" y="163"/>
                  </a:lnTo>
                  <a:lnTo>
                    <a:pt x="237" y="163"/>
                  </a:lnTo>
                  <a:lnTo>
                    <a:pt x="238" y="163"/>
                  </a:lnTo>
                  <a:lnTo>
                    <a:pt x="238" y="164"/>
                  </a:lnTo>
                  <a:lnTo>
                    <a:pt x="235" y="166"/>
                  </a:lnTo>
                  <a:lnTo>
                    <a:pt x="234" y="166"/>
                  </a:lnTo>
                  <a:lnTo>
                    <a:pt x="234" y="167"/>
                  </a:lnTo>
                  <a:lnTo>
                    <a:pt x="235" y="167"/>
                  </a:lnTo>
                  <a:lnTo>
                    <a:pt x="236" y="166"/>
                  </a:lnTo>
                  <a:lnTo>
                    <a:pt x="238" y="168"/>
                  </a:lnTo>
                  <a:lnTo>
                    <a:pt x="238" y="169"/>
                  </a:lnTo>
                  <a:lnTo>
                    <a:pt x="237" y="169"/>
                  </a:lnTo>
                  <a:lnTo>
                    <a:pt x="235" y="169"/>
                  </a:lnTo>
                  <a:lnTo>
                    <a:pt x="234" y="169"/>
                  </a:lnTo>
                  <a:lnTo>
                    <a:pt x="233" y="169"/>
                  </a:lnTo>
                  <a:lnTo>
                    <a:pt x="232" y="169"/>
                  </a:lnTo>
                  <a:lnTo>
                    <a:pt x="231" y="169"/>
                  </a:lnTo>
                  <a:lnTo>
                    <a:pt x="230" y="169"/>
                  </a:lnTo>
                  <a:lnTo>
                    <a:pt x="229" y="169"/>
                  </a:lnTo>
                  <a:lnTo>
                    <a:pt x="228" y="169"/>
                  </a:lnTo>
                  <a:lnTo>
                    <a:pt x="227" y="169"/>
                  </a:lnTo>
                  <a:lnTo>
                    <a:pt x="226" y="169"/>
                  </a:lnTo>
                  <a:lnTo>
                    <a:pt x="226" y="171"/>
                  </a:lnTo>
                  <a:lnTo>
                    <a:pt x="226" y="173"/>
                  </a:lnTo>
                  <a:lnTo>
                    <a:pt x="225" y="173"/>
                  </a:lnTo>
                  <a:lnTo>
                    <a:pt x="224" y="174"/>
                  </a:lnTo>
                  <a:lnTo>
                    <a:pt x="224" y="175"/>
                  </a:lnTo>
                  <a:lnTo>
                    <a:pt x="223" y="175"/>
                  </a:lnTo>
                  <a:lnTo>
                    <a:pt x="222" y="175"/>
                  </a:lnTo>
                  <a:lnTo>
                    <a:pt x="221" y="175"/>
                  </a:lnTo>
                  <a:lnTo>
                    <a:pt x="220" y="178"/>
                  </a:lnTo>
                  <a:lnTo>
                    <a:pt x="219" y="181"/>
                  </a:lnTo>
                  <a:lnTo>
                    <a:pt x="216" y="182"/>
                  </a:lnTo>
                  <a:lnTo>
                    <a:pt x="216" y="181"/>
                  </a:lnTo>
                  <a:lnTo>
                    <a:pt x="215" y="183"/>
                  </a:lnTo>
                  <a:lnTo>
                    <a:pt x="214" y="183"/>
                  </a:lnTo>
                  <a:lnTo>
                    <a:pt x="214" y="184"/>
                  </a:lnTo>
                  <a:lnTo>
                    <a:pt x="213" y="185"/>
                  </a:lnTo>
                  <a:lnTo>
                    <a:pt x="213" y="184"/>
                  </a:lnTo>
                  <a:lnTo>
                    <a:pt x="212" y="185"/>
                  </a:lnTo>
                  <a:lnTo>
                    <a:pt x="211" y="185"/>
                  </a:lnTo>
                  <a:lnTo>
                    <a:pt x="210" y="185"/>
                  </a:lnTo>
                  <a:lnTo>
                    <a:pt x="211" y="187"/>
                  </a:lnTo>
                  <a:lnTo>
                    <a:pt x="211" y="191"/>
                  </a:lnTo>
                  <a:lnTo>
                    <a:pt x="211" y="192"/>
                  </a:lnTo>
                  <a:lnTo>
                    <a:pt x="211" y="193"/>
                  </a:lnTo>
                  <a:lnTo>
                    <a:pt x="212" y="194"/>
                  </a:lnTo>
                  <a:lnTo>
                    <a:pt x="214" y="195"/>
                  </a:lnTo>
                  <a:lnTo>
                    <a:pt x="214" y="196"/>
                  </a:lnTo>
                  <a:lnTo>
                    <a:pt x="214" y="197"/>
                  </a:lnTo>
                  <a:lnTo>
                    <a:pt x="214" y="199"/>
                  </a:lnTo>
                  <a:lnTo>
                    <a:pt x="213" y="199"/>
                  </a:lnTo>
                  <a:lnTo>
                    <a:pt x="212" y="198"/>
                  </a:lnTo>
                  <a:lnTo>
                    <a:pt x="211" y="198"/>
                  </a:lnTo>
                  <a:lnTo>
                    <a:pt x="209" y="197"/>
                  </a:lnTo>
                  <a:lnTo>
                    <a:pt x="207" y="195"/>
                  </a:lnTo>
                  <a:lnTo>
                    <a:pt x="205" y="194"/>
                  </a:lnTo>
                  <a:lnTo>
                    <a:pt x="202" y="194"/>
                  </a:lnTo>
                  <a:lnTo>
                    <a:pt x="201" y="195"/>
                  </a:lnTo>
                  <a:lnTo>
                    <a:pt x="200" y="196"/>
                  </a:lnTo>
                  <a:lnTo>
                    <a:pt x="199" y="197"/>
                  </a:lnTo>
                  <a:lnTo>
                    <a:pt x="198" y="197"/>
                  </a:lnTo>
                  <a:lnTo>
                    <a:pt x="197" y="197"/>
                  </a:lnTo>
                  <a:lnTo>
                    <a:pt x="196" y="197"/>
                  </a:lnTo>
                  <a:lnTo>
                    <a:pt x="195" y="197"/>
                  </a:lnTo>
                  <a:lnTo>
                    <a:pt x="194" y="196"/>
                  </a:lnTo>
                  <a:lnTo>
                    <a:pt x="192" y="196"/>
                  </a:lnTo>
                  <a:lnTo>
                    <a:pt x="193" y="198"/>
                  </a:lnTo>
                  <a:lnTo>
                    <a:pt x="192" y="198"/>
                  </a:lnTo>
                  <a:lnTo>
                    <a:pt x="191" y="199"/>
                  </a:lnTo>
                  <a:lnTo>
                    <a:pt x="191" y="198"/>
                  </a:lnTo>
                  <a:lnTo>
                    <a:pt x="190" y="198"/>
                  </a:lnTo>
                  <a:lnTo>
                    <a:pt x="190" y="199"/>
                  </a:lnTo>
                  <a:lnTo>
                    <a:pt x="188" y="199"/>
                  </a:lnTo>
                  <a:lnTo>
                    <a:pt x="187" y="199"/>
                  </a:lnTo>
                  <a:lnTo>
                    <a:pt x="187" y="201"/>
                  </a:lnTo>
                  <a:lnTo>
                    <a:pt x="187" y="202"/>
                  </a:lnTo>
                  <a:lnTo>
                    <a:pt x="187" y="203"/>
                  </a:lnTo>
                  <a:lnTo>
                    <a:pt x="186" y="204"/>
                  </a:lnTo>
                  <a:lnTo>
                    <a:pt x="185" y="204"/>
                  </a:lnTo>
                  <a:lnTo>
                    <a:pt x="185" y="205"/>
                  </a:lnTo>
                  <a:lnTo>
                    <a:pt x="184" y="204"/>
                  </a:lnTo>
                  <a:lnTo>
                    <a:pt x="183" y="205"/>
                  </a:lnTo>
                  <a:lnTo>
                    <a:pt x="182" y="203"/>
                  </a:lnTo>
                  <a:lnTo>
                    <a:pt x="182" y="202"/>
                  </a:lnTo>
                  <a:lnTo>
                    <a:pt x="181" y="203"/>
                  </a:lnTo>
                  <a:lnTo>
                    <a:pt x="180" y="202"/>
                  </a:lnTo>
                  <a:lnTo>
                    <a:pt x="180" y="201"/>
                  </a:lnTo>
                  <a:lnTo>
                    <a:pt x="179" y="202"/>
                  </a:lnTo>
                  <a:lnTo>
                    <a:pt x="178" y="202"/>
                  </a:lnTo>
                  <a:lnTo>
                    <a:pt x="177" y="201"/>
                  </a:lnTo>
                  <a:lnTo>
                    <a:pt x="176" y="202"/>
                  </a:lnTo>
                  <a:lnTo>
                    <a:pt x="175" y="202"/>
                  </a:lnTo>
                  <a:lnTo>
                    <a:pt x="174" y="202"/>
                  </a:lnTo>
                  <a:lnTo>
                    <a:pt x="173" y="202"/>
                  </a:lnTo>
                  <a:lnTo>
                    <a:pt x="173" y="203"/>
                  </a:lnTo>
                  <a:lnTo>
                    <a:pt x="172" y="203"/>
                  </a:lnTo>
                  <a:lnTo>
                    <a:pt x="170" y="203"/>
                  </a:lnTo>
                  <a:lnTo>
                    <a:pt x="168" y="203"/>
                  </a:lnTo>
                  <a:lnTo>
                    <a:pt x="167" y="202"/>
                  </a:lnTo>
                  <a:lnTo>
                    <a:pt x="165" y="201"/>
                  </a:lnTo>
                  <a:lnTo>
                    <a:pt x="164" y="202"/>
                  </a:lnTo>
                  <a:lnTo>
                    <a:pt x="163" y="201"/>
                  </a:lnTo>
                  <a:lnTo>
                    <a:pt x="162" y="202"/>
                  </a:lnTo>
                  <a:lnTo>
                    <a:pt x="161" y="203"/>
                  </a:lnTo>
                  <a:lnTo>
                    <a:pt x="161" y="202"/>
                  </a:lnTo>
                  <a:lnTo>
                    <a:pt x="160" y="202"/>
                  </a:lnTo>
                  <a:lnTo>
                    <a:pt x="158" y="204"/>
                  </a:lnTo>
                  <a:lnTo>
                    <a:pt x="156" y="207"/>
                  </a:lnTo>
                  <a:lnTo>
                    <a:pt x="155" y="205"/>
                  </a:lnTo>
                  <a:lnTo>
                    <a:pt x="154" y="205"/>
                  </a:lnTo>
                  <a:lnTo>
                    <a:pt x="153" y="205"/>
                  </a:lnTo>
                  <a:lnTo>
                    <a:pt x="153" y="207"/>
                  </a:lnTo>
                  <a:lnTo>
                    <a:pt x="153" y="206"/>
                  </a:lnTo>
                  <a:lnTo>
                    <a:pt x="152" y="206"/>
                  </a:lnTo>
                  <a:lnTo>
                    <a:pt x="150" y="206"/>
                  </a:lnTo>
                  <a:lnTo>
                    <a:pt x="150" y="207"/>
                  </a:lnTo>
                  <a:lnTo>
                    <a:pt x="150" y="208"/>
                  </a:lnTo>
                  <a:lnTo>
                    <a:pt x="149" y="208"/>
                  </a:lnTo>
                  <a:lnTo>
                    <a:pt x="149" y="209"/>
                  </a:lnTo>
                  <a:lnTo>
                    <a:pt x="149" y="210"/>
                  </a:lnTo>
                  <a:lnTo>
                    <a:pt x="149" y="211"/>
                  </a:lnTo>
                  <a:lnTo>
                    <a:pt x="148" y="212"/>
                  </a:lnTo>
                  <a:lnTo>
                    <a:pt x="149" y="212"/>
                  </a:lnTo>
                  <a:lnTo>
                    <a:pt x="148" y="213"/>
                  </a:lnTo>
                  <a:lnTo>
                    <a:pt x="148" y="215"/>
                  </a:lnTo>
                  <a:lnTo>
                    <a:pt x="146" y="216"/>
                  </a:lnTo>
                  <a:lnTo>
                    <a:pt x="145" y="216"/>
                  </a:lnTo>
                  <a:lnTo>
                    <a:pt x="144" y="216"/>
                  </a:lnTo>
                  <a:lnTo>
                    <a:pt x="143" y="216"/>
                  </a:lnTo>
                  <a:lnTo>
                    <a:pt x="143" y="217"/>
                  </a:lnTo>
                  <a:lnTo>
                    <a:pt x="142" y="216"/>
                  </a:lnTo>
                  <a:lnTo>
                    <a:pt x="142" y="217"/>
                  </a:lnTo>
                  <a:lnTo>
                    <a:pt x="141" y="217"/>
                  </a:lnTo>
                  <a:lnTo>
                    <a:pt x="141" y="218"/>
                  </a:lnTo>
                  <a:lnTo>
                    <a:pt x="141" y="219"/>
                  </a:lnTo>
                  <a:lnTo>
                    <a:pt x="140" y="219"/>
                  </a:lnTo>
                  <a:lnTo>
                    <a:pt x="140" y="220"/>
                  </a:lnTo>
                  <a:lnTo>
                    <a:pt x="137" y="222"/>
                  </a:lnTo>
                  <a:lnTo>
                    <a:pt x="136" y="222"/>
                  </a:lnTo>
                  <a:lnTo>
                    <a:pt x="135" y="223"/>
                  </a:lnTo>
                  <a:lnTo>
                    <a:pt x="135" y="224"/>
                  </a:lnTo>
                  <a:lnTo>
                    <a:pt x="135" y="226"/>
                  </a:lnTo>
                  <a:lnTo>
                    <a:pt x="134" y="227"/>
                  </a:lnTo>
                  <a:lnTo>
                    <a:pt x="133" y="227"/>
                  </a:lnTo>
                  <a:lnTo>
                    <a:pt x="132" y="223"/>
                  </a:lnTo>
                  <a:lnTo>
                    <a:pt x="131" y="223"/>
                  </a:lnTo>
                  <a:lnTo>
                    <a:pt x="130" y="223"/>
                  </a:lnTo>
                  <a:lnTo>
                    <a:pt x="129" y="223"/>
                  </a:lnTo>
                  <a:lnTo>
                    <a:pt x="128" y="223"/>
                  </a:lnTo>
                  <a:lnTo>
                    <a:pt x="127" y="223"/>
                  </a:lnTo>
                  <a:lnTo>
                    <a:pt x="126" y="222"/>
                  </a:lnTo>
                  <a:lnTo>
                    <a:pt x="127" y="222"/>
                  </a:lnTo>
                  <a:lnTo>
                    <a:pt x="126" y="222"/>
                  </a:lnTo>
                  <a:lnTo>
                    <a:pt x="126" y="221"/>
                  </a:lnTo>
                  <a:lnTo>
                    <a:pt x="125" y="221"/>
                  </a:lnTo>
                  <a:lnTo>
                    <a:pt x="119" y="223"/>
                  </a:lnTo>
                  <a:lnTo>
                    <a:pt x="119" y="222"/>
                  </a:lnTo>
                  <a:lnTo>
                    <a:pt x="116" y="223"/>
                  </a:lnTo>
                  <a:lnTo>
                    <a:pt x="114" y="222"/>
                  </a:lnTo>
                  <a:lnTo>
                    <a:pt x="113" y="222"/>
                  </a:lnTo>
                  <a:lnTo>
                    <a:pt x="113" y="223"/>
                  </a:lnTo>
                  <a:lnTo>
                    <a:pt x="111" y="223"/>
                  </a:lnTo>
                  <a:lnTo>
                    <a:pt x="111" y="222"/>
                  </a:lnTo>
                  <a:lnTo>
                    <a:pt x="110" y="221"/>
                  </a:lnTo>
                  <a:lnTo>
                    <a:pt x="109" y="219"/>
                  </a:lnTo>
                  <a:lnTo>
                    <a:pt x="108" y="219"/>
                  </a:lnTo>
                  <a:lnTo>
                    <a:pt x="105" y="217"/>
                  </a:lnTo>
                  <a:lnTo>
                    <a:pt x="104" y="217"/>
                  </a:lnTo>
                  <a:lnTo>
                    <a:pt x="104" y="218"/>
                  </a:lnTo>
                  <a:lnTo>
                    <a:pt x="103" y="218"/>
                  </a:lnTo>
                  <a:lnTo>
                    <a:pt x="101" y="217"/>
                  </a:lnTo>
                  <a:lnTo>
                    <a:pt x="98" y="216"/>
                  </a:lnTo>
                  <a:lnTo>
                    <a:pt x="95" y="215"/>
                  </a:lnTo>
                  <a:lnTo>
                    <a:pt x="95" y="216"/>
                  </a:lnTo>
                  <a:lnTo>
                    <a:pt x="93" y="216"/>
                  </a:lnTo>
                  <a:lnTo>
                    <a:pt x="92" y="217"/>
                  </a:lnTo>
                  <a:lnTo>
                    <a:pt x="91" y="217"/>
                  </a:lnTo>
                  <a:lnTo>
                    <a:pt x="90" y="217"/>
                  </a:lnTo>
                  <a:lnTo>
                    <a:pt x="90" y="216"/>
                  </a:lnTo>
                  <a:lnTo>
                    <a:pt x="88" y="216"/>
                  </a:lnTo>
                  <a:lnTo>
                    <a:pt x="87" y="216"/>
                  </a:lnTo>
                  <a:lnTo>
                    <a:pt x="84" y="216"/>
                  </a:lnTo>
                  <a:lnTo>
                    <a:pt x="83" y="215"/>
                  </a:lnTo>
                  <a:lnTo>
                    <a:pt x="80" y="214"/>
                  </a:lnTo>
                  <a:lnTo>
                    <a:pt x="77" y="214"/>
                  </a:lnTo>
                  <a:lnTo>
                    <a:pt x="73" y="214"/>
                  </a:lnTo>
                  <a:lnTo>
                    <a:pt x="69" y="212"/>
                  </a:lnTo>
                  <a:lnTo>
                    <a:pt x="65" y="213"/>
                  </a:lnTo>
                  <a:lnTo>
                    <a:pt x="60" y="213"/>
                  </a:lnTo>
                  <a:lnTo>
                    <a:pt x="57" y="211"/>
                  </a:lnTo>
                  <a:lnTo>
                    <a:pt x="51" y="210"/>
                  </a:lnTo>
                  <a:lnTo>
                    <a:pt x="46" y="209"/>
                  </a:lnTo>
                  <a:lnTo>
                    <a:pt x="41" y="209"/>
                  </a:lnTo>
                  <a:lnTo>
                    <a:pt x="36" y="210"/>
                  </a:lnTo>
                  <a:lnTo>
                    <a:pt x="30" y="206"/>
                  </a:lnTo>
                  <a:lnTo>
                    <a:pt x="24" y="205"/>
                  </a:lnTo>
                  <a:lnTo>
                    <a:pt x="13" y="202"/>
                  </a:lnTo>
                  <a:lnTo>
                    <a:pt x="10" y="196"/>
                  </a:lnTo>
                  <a:lnTo>
                    <a:pt x="5" y="189"/>
                  </a:lnTo>
                  <a:lnTo>
                    <a:pt x="8" y="187"/>
                  </a:lnTo>
                  <a:lnTo>
                    <a:pt x="7" y="185"/>
                  </a:lnTo>
                  <a:lnTo>
                    <a:pt x="2" y="181"/>
                  </a:lnTo>
                  <a:lnTo>
                    <a:pt x="2" y="178"/>
                  </a:lnTo>
                  <a:lnTo>
                    <a:pt x="0" y="174"/>
                  </a:lnTo>
                  <a:lnTo>
                    <a:pt x="6" y="170"/>
                  </a:lnTo>
                  <a:lnTo>
                    <a:pt x="6" y="169"/>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266" name="Freeform 55" descr="25%"/>
            <p:cNvSpPr>
              <a:spLocks/>
            </p:cNvSpPr>
            <p:nvPr/>
          </p:nvSpPr>
          <p:spPr bwMode="auto">
            <a:xfrm>
              <a:off x="8948740" y="3250299"/>
              <a:ext cx="236537" cy="130175"/>
            </a:xfrm>
            <a:custGeom>
              <a:avLst/>
              <a:gdLst>
                <a:gd name="T0" fmla="*/ 2147483647 w 149"/>
                <a:gd name="T1" fmla="*/ 2147483647 h 82"/>
                <a:gd name="T2" fmla="*/ 2147483647 w 149"/>
                <a:gd name="T3" fmla="*/ 2147483647 h 82"/>
                <a:gd name="T4" fmla="*/ 2147483647 w 149"/>
                <a:gd name="T5" fmla="*/ 2147483647 h 82"/>
                <a:gd name="T6" fmla="*/ 0 w 149"/>
                <a:gd name="T7" fmla="*/ 2147483647 h 82"/>
                <a:gd name="T8" fmla="*/ 2147483647 w 149"/>
                <a:gd name="T9" fmla="*/ 2147483647 h 82"/>
                <a:gd name="T10" fmla="*/ 2147483647 w 149"/>
                <a:gd name="T11" fmla="*/ 2147483647 h 82"/>
                <a:gd name="T12" fmla="*/ 2147483647 w 149"/>
                <a:gd name="T13" fmla="*/ 2147483647 h 82"/>
                <a:gd name="T14" fmla="*/ 2147483647 w 149"/>
                <a:gd name="T15" fmla="*/ 2147483647 h 82"/>
                <a:gd name="T16" fmla="*/ 2147483647 w 149"/>
                <a:gd name="T17" fmla="*/ 2147483647 h 82"/>
                <a:gd name="T18" fmla="*/ 2147483647 w 149"/>
                <a:gd name="T19" fmla="*/ 2147483647 h 82"/>
                <a:gd name="T20" fmla="*/ 2147483647 w 149"/>
                <a:gd name="T21" fmla="*/ 2147483647 h 82"/>
                <a:gd name="T22" fmla="*/ 2147483647 w 149"/>
                <a:gd name="T23" fmla="*/ 2147483647 h 82"/>
                <a:gd name="T24" fmla="*/ 2147483647 w 149"/>
                <a:gd name="T25" fmla="*/ 2147483647 h 82"/>
                <a:gd name="T26" fmla="*/ 2147483647 w 149"/>
                <a:gd name="T27" fmla="*/ 2147483647 h 82"/>
                <a:gd name="T28" fmla="*/ 2147483647 w 149"/>
                <a:gd name="T29" fmla="*/ 2147483647 h 82"/>
                <a:gd name="T30" fmla="*/ 2147483647 w 149"/>
                <a:gd name="T31" fmla="*/ 2147483647 h 82"/>
                <a:gd name="T32" fmla="*/ 2147483647 w 149"/>
                <a:gd name="T33" fmla="*/ 2147483647 h 82"/>
                <a:gd name="T34" fmla="*/ 2147483647 w 149"/>
                <a:gd name="T35" fmla="*/ 2147483647 h 82"/>
                <a:gd name="T36" fmla="*/ 2147483647 w 149"/>
                <a:gd name="T37" fmla="*/ 2147483647 h 82"/>
                <a:gd name="T38" fmla="*/ 2147483647 w 149"/>
                <a:gd name="T39" fmla="*/ 2147483647 h 82"/>
                <a:gd name="T40" fmla="*/ 2147483647 w 149"/>
                <a:gd name="T41" fmla="*/ 2147483647 h 82"/>
                <a:gd name="T42" fmla="*/ 2147483647 w 149"/>
                <a:gd name="T43" fmla="*/ 2147483647 h 82"/>
                <a:gd name="T44" fmla="*/ 2147483647 w 149"/>
                <a:gd name="T45" fmla="*/ 2147483647 h 82"/>
                <a:gd name="T46" fmla="*/ 2147483647 w 149"/>
                <a:gd name="T47" fmla="*/ 2147483647 h 82"/>
                <a:gd name="T48" fmla="*/ 2147483647 w 149"/>
                <a:gd name="T49" fmla="*/ 2147483647 h 82"/>
                <a:gd name="T50" fmla="*/ 2147483647 w 149"/>
                <a:gd name="T51" fmla="*/ 2147483647 h 82"/>
                <a:gd name="T52" fmla="*/ 2147483647 w 149"/>
                <a:gd name="T53" fmla="*/ 2147483647 h 82"/>
                <a:gd name="T54" fmla="*/ 2147483647 w 149"/>
                <a:gd name="T55" fmla="*/ 2147483647 h 82"/>
                <a:gd name="T56" fmla="*/ 2147483647 w 149"/>
                <a:gd name="T57" fmla="*/ 2147483647 h 82"/>
                <a:gd name="T58" fmla="*/ 2147483647 w 149"/>
                <a:gd name="T59" fmla="*/ 2147483647 h 82"/>
                <a:gd name="T60" fmla="*/ 2147483647 w 149"/>
                <a:gd name="T61" fmla="*/ 0 h 82"/>
                <a:gd name="T62" fmla="*/ 2147483647 w 149"/>
                <a:gd name="T63" fmla="*/ 2147483647 h 82"/>
                <a:gd name="T64" fmla="*/ 2147483647 w 149"/>
                <a:gd name="T65" fmla="*/ 2147483647 h 82"/>
                <a:gd name="T66" fmla="*/ 2147483647 w 149"/>
                <a:gd name="T67" fmla="*/ 2147483647 h 82"/>
                <a:gd name="T68" fmla="*/ 2147483647 w 149"/>
                <a:gd name="T69" fmla="*/ 2147483647 h 82"/>
                <a:gd name="T70" fmla="*/ 2147483647 w 149"/>
                <a:gd name="T71" fmla="*/ 2147483647 h 82"/>
                <a:gd name="T72" fmla="*/ 2147483647 w 149"/>
                <a:gd name="T73" fmla="*/ 2147483647 h 82"/>
                <a:gd name="T74" fmla="*/ 2147483647 w 149"/>
                <a:gd name="T75" fmla="*/ 2147483647 h 82"/>
                <a:gd name="T76" fmla="*/ 2147483647 w 149"/>
                <a:gd name="T77" fmla="*/ 2147483647 h 82"/>
                <a:gd name="T78" fmla="*/ 2147483647 w 149"/>
                <a:gd name="T79" fmla="*/ 2147483647 h 82"/>
                <a:gd name="T80" fmla="*/ 2147483647 w 149"/>
                <a:gd name="T81" fmla="*/ 214748364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82"/>
                <a:gd name="T125" fmla="*/ 149 w 149"/>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82">
                  <a:moveTo>
                    <a:pt x="56" y="4"/>
                  </a:moveTo>
                  <a:lnTo>
                    <a:pt x="12" y="36"/>
                  </a:lnTo>
                  <a:lnTo>
                    <a:pt x="11" y="60"/>
                  </a:lnTo>
                  <a:lnTo>
                    <a:pt x="0" y="79"/>
                  </a:lnTo>
                  <a:lnTo>
                    <a:pt x="13" y="62"/>
                  </a:lnTo>
                  <a:lnTo>
                    <a:pt x="14" y="55"/>
                  </a:lnTo>
                  <a:lnTo>
                    <a:pt x="19" y="60"/>
                  </a:lnTo>
                  <a:lnTo>
                    <a:pt x="24" y="56"/>
                  </a:lnTo>
                  <a:lnTo>
                    <a:pt x="34" y="56"/>
                  </a:lnTo>
                  <a:lnTo>
                    <a:pt x="19" y="69"/>
                  </a:lnTo>
                  <a:lnTo>
                    <a:pt x="16" y="67"/>
                  </a:lnTo>
                  <a:lnTo>
                    <a:pt x="13" y="74"/>
                  </a:lnTo>
                  <a:lnTo>
                    <a:pt x="7" y="80"/>
                  </a:lnTo>
                  <a:lnTo>
                    <a:pt x="33" y="81"/>
                  </a:lnTo>
                  <a:lnTo>
                    <a:pt x="91" y="80"/>
                  </a:lnTo>
                  <a:lnTo>
                    <a:pt x="148" y="71"/>
                  </a:lnTo>
                  <a:lnTo>
                    <a:pt x="143" y="66"/>
                  </a:lnTo>
                  <a:lnTo>
                    <a:pt x="142" y="52"/>
                  </a:lnTo>
                  <a:lnTo>
                    <a:pt x="142" y="40"/>
                  </a:lnTo>
                  <a:lnTo>
                    <a:pt x="147" y="30"/>
                  </a:lnTo>
                  <a:lnTo>
                    <a:pt x="144" y="25"/>
                  </a:lnTo>
                  <a:lnTo>
                    <a:pt x="139" y="20"/>
                  </a:lnTo>
                  <a:lnTo>
                    <a:pt x="135" y="21"/>
                  </a:lnTo>
                  <a:lnTo>
                    <a:pt x="131" y="12"/>
                  </a:lnTo>
                  <a:lnTo>
                    <a:pt x="113" y="15"/>
                  </a:lnTo>
                  <a:lnTo>
                    <a:pt x="107" y="18"/>
                  </a:lnTo>
                  <a:lnTo>
                    <a:pt x="105" y="14"/>
                  </a:lnTo>
                  <a:lnTo>
                    <a:pt x="98" y="14"/>
                  </a:lnTo>
                  <a:lnTo>
                    <a:pt x="87" y="8"/>
                  </a:lnTo>
                  <a:lnTo>
                    <a:pt x="80" y="8"/>
                  </a:lnTo>
                  <a:lnTo>
                    <a:pt x="74" y="0"/>
                  </a:lnTo>
                  <a:lnTo>
                    <a:pt x="69" y="5"/>
                  </a:lnTo>
                  <a:lnTo>
                    <a:pt x="69" y="8"/>
                  </a:lnTo>
                  <a:lnTo>
                    <a:pt x="65" y="10"/>
                  </a:lnTo>
                  <a:lnTo>
                    <a:pt x="71" y="30"/>
                  </a:lnTo>
                  <a:lnTo>
                    <a:pt x="64" y="36"/>
                  </a:lnTo>
                  <a:lnTo>
                    <a:pt x="53" y="36"/>
                  </a:lnTo>
                  <a:lnTo>
                    <a:pt x="49" y="33"/>
                  </a:lnTo>
                  <a:lnTo>
                    <a:pt x="39" y="34"/>
                  </a:lnTo>
                  <a:lnTo>
                    <a:pt x="37" y="31"/>
                  </a:lnTo>
                  <a:lnTo>
                    <a:pt x="56" y="4"/>
                  </a:lnTo>
                </a:path>
              </a:pathLst>
            </a:custGeom>
            <a:solidFill>
              <a:srgbClr val="969696"/>
            </a:solidFill>
            <a:ln w="12700" cap="rnd" cmpd="sng">
              <a:solidFill>
                <a:srgbClr val="000000"/>
              </a:solidFill>
              <a:prstDash val="solid"/>
              <a:round/>
              <a:headEnd/>
              <a:tailEnd/>
            </a:ln>
          </p:spPr>
          <p:txBody>
            <a:bodyPr/>
            <a:lstStyle/>
            <a:p>
              <a:endParaRPr lang="en-GB" dirty="0"/>
            </a:p>
          </p:txBody>
        </p:sp>
        <p:sp>
          <p:nvSpPr>
            <p:cNvPr id="267" name="Freeform 57"/>
            <p:cNvSpPr>
              <a:spLocks/>
            </p:cNvSpPr>
            <p:nvPr/>
          </p:nvSpPr>
          <p:spPr bwMode="auto">
            <a:xfrm>
              <a:off x="8093077" y="2961374"/>
              <a:ext cx="212725" cy="390525"/>
            </a:xfrm>
            <a:custGeom>
              <a:avLst/>
              <a:gdLst>
                <a:gd name="T0" fmla="*/ 2147483647 w 134"/>
                <a:gd name="T1" fmla="*/ 2147483647 h 246"/>
                <a:gd name="T2" fmla="*/ 2147483647 w 134"/>
                <a:gd name="T3" fmla="*/ 2147483647 h 246"/>
                <a:gd name="T4" fmla="*/ 2147483647 w 134"/>
                <a:gd name="T5" fmla="*/ 2147483647 h 246"/>
                <a:gd name="T6" fmla="*/ 2147483647 w 134"/>
                <a:gd name="T7" fmla="*/ 2147483647 h 246"/>
                <a:gd name="T8" fmla="*/ 2147483647 w 134"/>
                <a:gd name="T9" fmla="*/ 2147483647 h 246"/>
                <a:gd name="T10" fmla="*/ 2147483647 w 134"/>
                <a:gd name="T11" fmla="*/ 2147483647 h 246"/>
                <a:gd name="T12" fmla="*/ 2147483647 w 134"/>
                <a:gd name="T13" fmla="*/ 2147483647 h 246"/>
                <a:gd name="T14" fmla="*/ 2147483647 w 134"/>
                <a:gd name="T15" fmla="*/ 2147483647 h 246"/>
                <a:gd name="T16" fmla="*/ 2147483647 w 134"/>
                <a:gd name="T17" fmla="*/ 2147483647 h 246"/>
                <a:gd name="T18" fmla="*/ 2147483647 w 134"/>
                <a:gd name="T19" fmla="*/ 2147483647 h 246"/>
                <a:gd name="T20" fmla="*/ 2147483647 w 134"/>
                <a:gd name="T21" fmla="*/ 2147483647 h 246"/>
                <a:gd name="T22" fmla="*/ 2147483647 w 134"/>
                <a:gd name="T23" fmla="*/ 2147483647 h 246"/>
                <a:gd name="T24" fmla="*/ 2147483647 w 134"/>
                <a:gd name="T25" fmla="*/ 2147483647 h 246"/>
                <a:gd name="T26" fmla="*/ 2147483647 w 134"/>
                <a:gd name="T27" fmla="*/ 2147483647 h 246"/>
                <a:gd name="T28" fmla="*/ 2147483647 w 134"/>
                <a:gd name="T29" fmla="*/ 2147483647 h 246"/>
                <a:gd name="T30" fmla="*/ 2147483647 w 134"/>
                <a:gd name="T31" fmla="*/ 2147483647 h 246"/>
                <a:gd name="T32" fmla="*/ 2147483647 w 134"/>
                <a:gd name="T33" fmla="*/ 2147483647 h 246"/>
                <a:gd name="T34" fmla="*/ 2147483647 w 134"/>
                <a:gd name="T35" fmla="*/ 2147483647 h 246"/>
                <a:gd name="T36" fmla="*/ 2147483647 w 134"/>
                <a:gd name="T37" fmla="*/ 2147483647 h 246"/>
                <a:gd name="T38" fmla="*/ 2147483647 w 134"/>
                <a:gd name="T39" fmla="*/ 2147483647 h 246"/>
                <a:gd name="T40" fmla="*/ 2147483647 w 134"/>
                <a:gd name="T41" fmla="*/ 2147483647 h 246"/>
                <a:gd name="T42" fmla="*/ 2147483647 w 134"/>
                <a:gd name="T43" fmla="*/ 2147483647 h 246"/>
                <a:gd name="T44" fmla="*/ 2147483647 w 134"/>
                <a:gd name="T45" fmla="*/ 2147483647 h 246"/>
                <a:gd name="T46" fmla="*/ 2147483647 w 134"/>
                <a:gd name="T47" fmla="*/ 2147483647 h 246"/>
                <a:gd name="T48" fmla="*/ 2147483647 w 134"/>
                <a:gd name="T49" fmla="*/ 2147483647 h 246"/>
                <a:gd name="T50" fmla="*/ 2147483647 w 134"/>
                <a:gd name="T51" fmla="*/ 2147483647 h 246"/>
                <a:gd name="T52" fmla="*/ 2147483647 w 134"/>
                <a:gd name="T53" fmla="*/ 2147483647 h 246"/>
                <a:gd name="T54" fmla="*/ 2147483647 w 134"/>
                <a:gd name="T55" fmla="*/ 2147483647 h 246"/>
                <a:gd name="T56" fmla="*/ 2147483647 w 134"/>
                <a:gd name="T57" fmla="*/ 2147483647 h 246"/>
                <a:gd name="T58" fmla="*/ 2147483647 w 134"/>
                <a:gd name="T59" fmla="*/ 2147483647 h 246"/>
                <a:gd name="T60" fmla="*/ 2147483647 w 134"/>
                <a:gd name="T61" fmla="*/ 2147483647 h 246"/>
                <a:gd name="T62" fmla="*/ 2147483647 w 134"/>
                <a:gd name="T63" fmla="*/ 2147483647 h 246"/>
                <a:gd name="T64" fmla="*/ 2147483647 w 134"/>
                <a:gd name="T65" fmla="*/ 2147483647 h 246"/>
                <a:gd name="T66" fmla="*/ 2147483647 w 134"/>
                <a:gd name="T67" fmla="*/ 2147483647 h 246"/>
                <a:gd name="T68" fmla="*/ 2147483647 w 134"/>
                <a:gd name="T69" fmla="*/ 2147483647 h 246"/>
                <a:gd name="T70" fmla="*/ 2147483647 w 134"/>
                <a:gd name="T71" fmla="*/ 2147483647 h 246"/>
                <a:gd name="T72" fmla="*/ 2147483647 w 134"/>
                <a:gd name="T73" fmla="*/ 2147483647 h 246"/>
                <a:gd name="T74" fmla="*/ 2147483647 w 134"/>
                <a:gd name="T75" fmla="*/ 2147483647 h 246"/>
                <a:gd name="T76" fmla="*/ 2147483647 w 134"/>
                <a:gd name="T77" fmla="*/ 2147483647 h 246"/>
                <a:gd name="T78" fmla="*/ 2147483647 w 134"/>
                <a:gd name="T79" fmla="*/ 2147483647 h 246"/>
                <a:gd name="T80" fmla="*/ 2147483647 w 134"/>
                <a:gd name="T81" fmla="*/ 2147483647 h 246"/>
                <a:gd name="T82" fmla="*/ 2147483647 w 134"/>
                <a:gd name="T83" fmla="*/ 2147483647 h 246"/>
                <a:gd name="T84" fmla="*/ 2147483647 w 134"/>
                <a:gd name="T85" fmla="*/ 2147483647 h 246"/>
                <a:gd name="T86" fmla="*/ 2147483647 w 134"/>
                <a:gd name="T87" fmla="*/ 2147483647 h 246"/>
                <a:gd name="T88" fmla="*/ 2147483647 w 134"/>
                <a:gd name="T89" fmla="*/ 2147483647 h 246"/>
                <a:gd name="T90" fmla="*/ 2147483647 w 134"/>
                <a:gd name="T91" fmla="*/ 2147483647 h 246"/>
                <a:gd name="T92" fmla="*/ 2147483647 w 134"/>
                <a:gd name="T93" fmla="*/ 2147483647 h 246"/>
                <a:gd name="T94" fmla="*/ 2147483647 w 134"/>
                <a:gd name="T95" fmla="*/ 2147483647 h 246"/>
                <a:gd name="T96" fmla="*/ 2147483647 w 134"/>
                <a:gd name="T97" fmla="*/ 2147483647 h 246"/>
                <a:gd name="T98" fmla="*/ 2147483647 w 134"/>
                <a:gd name="T99" fmla="*/ 2147483647 h 246"/>
                <a:gd name="T100" fmla="*/ 2147483647 w 134"/>
                <a:gd name="T101" fmla="*/ 2147483647 h 246"/>
                <a:gd name="T102" fmla="*/ 2147483647 w 134"/>
                <a:gd name="T103" fmla="*/ 2147483647 h 246"/>
                <a:gd name="T104" fmla="*/ 2147483647 w 134"/>
                <a:gd name="T105" fmla="*/ 2147483647 h 246"/>
                <a:gd name="T106" fmla="*/ 2147483647 w 134"/>
                <a:gd name="T107" fmla="*/ 2147483647 h 246"/>
                <a:gd name="T108" fmla="*/ 2147483647 w 134"/>
                <a:gd name="T109" fmla="*/ 2147483647 h 246"/>
                <a:gd name="T110" fmla="*/ 2147483647 w 134"/>
                <a:gd name="T111" fmla="*/ 2147483647 h 246"/>
                <a:gd name="T112" fmla="*/ 2147483647 w 134"/>
                <a:gd name="T113" fmla="*/ 2147483647 h 246"/>
                <a:gd name="T114" fmla="*/ 2147483647 w 134"/>
                <a:gd name="T115" fmla="*/ 2147483647 h 246"/>
                <a:gd name="T116" fmla="*/ 2147483647 w 134"/>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246"/>
                <a:gd name="T179" fmla="*/ 134 w 134"/>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246">
                  <a:moveTo>
                    <a:pt x="5" y="163"/>
                  </a:moveTo>
                  <a:lnTo>
                    <a:pt x="4" y="170"/>
                  </a:lnTo>
                  <a:lnTo>
                    <a:pt x="0" y="179"/>
                  </a:lnTo>
                  <a:lnTo>
                    <a:pt x="1" y="180"/>
                  </a:lnTo>
                  <a:lnTo>
                    <a:pt x="4" y="182"/>
                  </a:lnTo>
                  <a:lnTo>
                    <a:pt x="11" y="188"/>
                  </a:lnTo>
                  <a:lnTo>
                    <a:pt x="11" y="186"/>
                  </a:lnTo>
                  <a:lnTo>
                    <a:pt x="11" y="185"/>
                  </a:lnTo>
                  <a:lnTo>
                    <a:pt x="10" y="184"/>
                  </a:lnTo>
                  <a:lnTo>
                    <a:pt x="8" y="182"/>
                  </a:lnTo>
                  <a:lnTo>
                    <a:pt x="10" y="182"/>
                  </a:lnTo>
                  <a:lnTo>
                    <a:pt x="9" y="182"/>
                  </a:lnTo>
                  <a:lnTo>
                    <a:pt x="8" y="181"/>
                  </a:lnTo>
                  <a:lnTo>
                    <a:pt x="9" y="178"/>
                  </a:lnTo>
                  <a:lnTo>
                    <a:pt x="10" y="177"/>
                  </a:lnTo>
                  <a:lnTo>
                    <a:pt x="11" y="177"/>
                  </a:lnTo>
                  <a:lnTo>
                    <a:pt x="11" y="178"/>
                  </a:lnTo>
                  <a:lnTo>
                    <a:pt x="10" y="179"/>
                  </a:lnTo>
                  <a:lnTo>
                    <a:pt x="17" y="188"/>
                  </a:lnTo>
                  <a:lnTo>
                    <a:pt x="20" y="189"/>
                  </a:lnTo>
                  <a:lnTo>
                    <a:pt x="22" y="189"/>
                  </a:lnTo>
                  <a:lnTo>
                    <a:pt x="25" y="192"/>
                  </a:lnTo>
                  <a:lnTo>
                    <a:pt x="27" y="200"/>
                  </a:lnTo>
                  <a:lnTo>
                    <a:pt x="28" y="201"/>
                  </a:lnTo>
                  <a:lnTo>
                    <a:pt x="26" y="206"/>
                  </a:lnTo>
                  <a:lnTo>
                    <a:pt x="28" y="218"/>
                  </a:lnTo>
                  <a:lnTo>
                    <a:pt x="26" y="221"/>
                  </a:lnTo>
                  <a:lnTo>
                    <a:pt x="24" y="236"/>
                  </a:lnTo>
                  <a:lnTo>
                    <a:pt x="26" y="238"/>
                  </a:lnTo>
                  <a:lnTo>
                    <a:pt x="28" y="238"/>
                  </a:lnTo>
                  <a:lnTo>
                    <a:pt x="31" y="237"/>
                  </a:lnTo>
                  <a:lnTo>
                    <a:pt x="33" y="238"/>
                  </a:lnTo>
                  <a:lnTo>
                    <a:pt x="34" y="237"/>
                  </a:lnTo>
                  <a:lnTo>
                    <a:pt x="36" y="237"/>
                  </a:lnTo>
                  <a:lnTo>
                    <a:pt x="40" y="239"/>
                  </a:lnTo>
                  <a:lnTo>
                    <a:pt x="40" y="241"/>
                  </a:lnTo>
                  <a:lnTo>
                    <a:pt x="46" y="240"/>
                  </a:lnTo>
                  <a:lnTo>
                    <a:pt x="47" y="240"/>
                  </a:lnTo>
                  <a:lnTo>
                    <a:pt x="51" y="241"/>
                  </a:lnTo>
                  <a:lnTo>
                    <a:pt x="51" y="244"/>
                  </a:lnTo>
                  <a:lnTo>
                    <a:pt x="54" y="245"/>
                  </a:lnTo>
                  <a:lnTo>
                    <a:pt x="58" y="242"/>
                  </a:lnTo>
                  <a:lnTo>
                    <a:pt x="60" y="244"/>
                  </a:lnTo>
                  <a:lnTo>
                    <a:pt x="63" y="244"/>
                  </a:lnTo>
                  <a:lnTo>
                    <a:pt x="68" y="240"/>
                  </a:lnTo>
                  <a:lnTo>
                    <a:pt x="70" y="240"/>
                  </a:lnTo>
                  <a:lnTo>
                    <a:pt x="69" y="242"/>
                  </a:lnTo>
                  <a:lnTo>
                    <a:pt x="71" y="241"/>
                  </a:lnTo>
                  <a:lnTo>
                    <a:pt x="74" y="242"/>
                  </a:lnTo>
                  <a:lnTo>
                    <a:pt x="76" y="242"/>
                  </a:lnTo>
                  <a:lnTo>
                    <a:pt x="76" y="241"/>
                  </a:lnTo>
                  <a:lnTo>
                    <a:pt x="75" y="239"/>
                  </a:lnTo>
                  <a:lnTo>
                    <a:pt x="72" y="238"/>
                  </a:lnTo>
                  <a:lnTo>
                    <a:pt x="73" y="237"/>
                  </a:lnTo>
                  <a:lnTo>
                    <a:pt x="76" y="237"/>
                  </a:lnTo>
                  <a:lnTo>
                    <a:pt x="77" y="236"/>
                  </a:lnTo>
                  <a:lnTo>
                    <a:pt x="76" y="235"/>
                  </a:lnTo>
                  <a:lnTo>
                    <a:pt x="76" y="232"/>
                  </a:lnTo>
                  <a:lnTo>
                    <a:pt x="76" y="230"/>
                  </a:lnTo>
                  <a:lnTo>
                    <a:pt x="72" y="231"/>
                  </a:lnTo>
                  <a:lnTo>
                    <a:pt x="69" y="229"/>
                  </a:lnTo>
                  <a:lnTo>
                    <a:pt x="69" y="226"/>
                  </a:lnTo>
                  <a:lnTo>
                    <a:pt x="68" y="226"/>
                  </a:lnTo>
                  <a:lnTo>
                    <a:pt x="67" y="227"/>
                  </a:lnTo>
                  <a:lnTo>
                    <a:pt x="65" y="227"/>
                  </a:lnTo>
                  <a:lnTo>
                    <a:pt x="64" y="229"/>
                  </a:lnTo>
                  <a:lnTo>
                    <a:pt x="62" y="229"/>
                  </a:lnTo>
                  <a:lnTo>
                    <a:pt x="60" y="227"/>
                  </a:lnTo>
                  <a:lnTo>
                    <a:pt x="61" y="226"/>
                  </a:lnTo>
                  <a:lnTo>
                    <a:pt x="62" y="226"/>
                  </a:lnTo>
                  <a:lnTo>
                    <a:pt x="64" y="225"/>
                  </a:lnTo>
                  <a:lnTo>
                    <a:pt x="67" y="223"/>
                  </a:lnTo>
                  <a:lnTo>
                    <a:pt x="67" y="222"/>
                  </a:lnTo>
                  <a:lnTo>
                    <a:pt x="64" y="219"/>
                  </a:lnTo>
                  <a:lnTo>
                    <a:pt x="62" y="219"/>
                  </a:lnTo>
                  <a:lnTo>
                    <a:pt x="63" y="218"/>
                  </a:lnTo>
                  <a:lnTo>
                    <a:pt x="65" y="218"/>
                  </a:lnTo>
                  <a:lnTo>
                    <a:pt x="64" y="218"/>
                  </a:lnTo>
                  <a:lnTo>
                    <a:pt x="64" y="216"/>
                  </a:lnTo>
                  <a:lnTo>
                    <a:pt x="68" y="214"/>
                  </a:lnTo>
                  <a:lnTo>
                    <a:pt x="69" y="213"/>
                  </a:lnTo>
                  <a:lnTo>
                    <a:pt x="70" y="213"/>
                  </a:lnTo>
                  <a:lnTo>
                    <a:pt x="70" y="214"/>
                  </a:lnTo>
                  <a:lnTo>
                    <a:pt x="71" y="214"/>
                  </a:lnTo>
                  <a:lnTo>
                    <a:pt x="73" y="213"/>
                  </a:lnTo>
                  <a:lnTo>
                    <a:pt x="75" y="208"/>
                  </a:lnTo>
                  <a:lnTo>
                    <a:pt x="72" y="203"/>
                  </a:lnTo>
                  <a:lnTo>
                    <a:pt x="70" y="203"/>
                  </a:lnTo>
                  <a:lnTo>
                    <a:pt x="72" y="202"/>
                  </a:lnTo>
                  <a:lnTo>
                    <a:pt x="72" y="200"/>
                  </a:lnTo>
                  <a:lnTo>
                    <a:pt x="70" y="200"/>
                  </a:lnTo>
                  <a:lnTo>
                    <a:pt x="70" y="198"/>
                  </a:lnTo>
                  <a:lnTo>
                    <a:pt x="70" y="197"/>
                  </a:lnTo>
                  <a:lnTo>
                    <a:pt x="70" y="194"/>
                  </a:lnTo>
                  <a:lnTo>
                    <a:pt x="72" y="193"/>
                  </a:lnTo>
                  <a:lnTo>
                    <a:pt x="74" y="190"/>
                  </a:lnTo>
                  <a:lnTo>
                    <a:pt x="71" y="188"/>
                  </a:lnTo>
                  <a:lnTo>
                    <a:pt x="70" y="188"/>
                  </a:lnTo>
                  <a:lnTo>
                    <a:pt x="69" y="188"/>
                  </a:lnTo>
                  <a:lnTo>
                    <a:pt x="68" y="188"/>
                  </a:lnTo>
                  <a:lnTo>
                    <a:pt x="65" y="188"/>
                  </a:lnTo>
                  <a:lnTo>
                    <a:pt x="64" y="188"/>
                  </a:lnTo>
                  <a:lnTo>
                    <a:pt x="65" y="188"/>
                  </a:lnTo>
                  <a:lnTo>
                    <a:pt x="69" y="188"/>
                  </a:lnTo>
                  <a:lnTo>
                    <a:pt x="69" y="186"/>
                  </a:lnTo>
                  <a:lnTo>
                    <a:pt x="70" y="185"/>
                  </a:lnTo>
                  <a:lnTo>
                    <a:pt x="70" y="186"/>
                  </a:lnTo>
                  <a:lnTo>
                    <a:pt x="72" y="186"/>
                  </a:lnTo>
                  <a:lnTo>
                    <a:pt x="74" y="185"/>
                  </a:lnTo>
                  <a:lnTo>
                    <a:pt x="76" y="186"/>
                  </a:lnTo>
                  <a:lnTo>
                    <a:pt x="76" y="182"/>
                  </a:lnTo>
                  <a:lnTo>
                    <a:pt x="78" y="182"/>
                  </a:lnTo>
                  <a:lnTo>
                    <a:pt x="79" y="179"/>
                  </a:lnTo>
                  <a:lnTo>
                    <a:pt x="81" y="177"/>
                  </a:lnTo>
                  <a:lnTo>
                    <a:pt x="76" y="176"/>
                  </a:lnTo>
                  <a:lnTo>
                    <a:pt x="76" y="175"/>
                  </a:lnTo>
                  <a:lnTo>
                    <a:pt x="74" y="173"/>
                  </a:lnTo>
                  <a:lnTo>
                    <a:pt x="73" y="171"/>
                  </a:lnTo>
                  <a:lnTo>
                    <a:pt x="69" y="171"/>
                  </a:lnTo>
                  <a:lnTo>
                    <a:pt x="67" y="170"/>
                  </a:lnTo>
                  <a:lnTo>
                    <a:pt x="68" y="170"/>
                  </a:lnTo>
                  <a:lnTo>
                    <a:pt x="70" y="170"/>
                  </a:lnTo>
                  <a:lnTo>
                    <a:pt x="73" y="170"/>
                  </a:lnTo>
                  <a:lnTo>
                    <a:pt x="75" y="170"/>
                  </a:lnTo>
                  <a:lnTo>
                    <a:pt x="76" y="172"/>
                  </a:lnTo>
                  <a:lnTo>
                    <a:pt x="79" y="173"/>
                  </a:lnTo>
                  <a:lnTo>
                    <a:pt x="80" y="173"/>
                  </a:lnTo>
                  <a:lnTo>
                    <a:pt x="84" y="171"/>
                  </a:lnTo>
                  <a:lnTo>
                    <a:pt x="87" y="171"/>
                  </a:lnTo>
                  <a:lnTo>
                    <a:pt x="88" y="171"/>
                  </a:lnTo>
                  <a:lnTo>
                    <a:pt x="89" y="171"/>
                  </a:lnTo>
                  <a:lnTo>
                    <a:pt x="88" y="170"/>
                  </a:lnTo>
                  <a:lnTo>
                    <a:pt x="88" y="169"/>
                  </a:lnTo>
                  <a:lnTo>
                    <a:pt x="90" y="168"/>
                  </a:lnTo>
                  <a:lnTo>
                    <a:pt x="91" y="167"/>
                  </a:lnTo>
                  <a:lnTo>
                    <a:pt x="92" y="167"/>
                  </a:lnTo>
                  <a:lnTo>
                    <a:pt x="92" y="166"/>
                  </a:lnTo>
                  <a:lnTo>
                    <a:pt x="89" y="166"/>
                  </a:lnTo>
                  <a:lnTo>
                    <a:pt x="89" y="164"/>
                  </a:lnTo>
                  <a:lnTo>
                    <a:pt x="92" y="162"/>
                  </a:lnTo>
                  <a:lnTo>
                    <a:pt x="91" y="160"/>
                  </a:lnTo>
                  <a:lnTo>
                    <a:pt x="89" y="161"/>
                  </a:lnTo>
                  <a:lnTo>
                    <a:pt x="90" y="159"/>
                  </a:lnTo>
                  <a:lnTo>
                    <a:pt x="88" y="160"/>
                  </a:lnTo>
                  <a:lnTo>
                    <a:pt x="82" y="158"/>
                  </a:lnTo>
                  <a:lnTo>
                    <a:pt x="84" y="157"/>
                  </a:lnTo>
                  <a:lnTo>
                    <a:pt x="85" y="158"/>
                  </a:lnTo>
                  <a:lnTo>
                    <a:pt x="87" y="158"/>
                  </a:lnTo>
                  <a:lnTo>
                    <a:pt x="87" y="156"/>
                  </a:lnTo>
                  <a:lnTo>
                    <a:pt x="90" y="156"/>
                  </a:lnTo>
                  <a:lnTo>
                    <a:pt x="93" y="155"/>
                  </a:lnTo>
                  <a:lnTo>
                    <a:pt x="94" y="156"/>
                  </a:lnTo>
                  <a:lnTo>
                    <a:pt x="94" y="157"/>
                  </a:lnTo>
                  <a:lnTo>
                    <a:pt x="95" y="156"/>
                  </a:lnTo>
                  <a:lnTo>
                    <a:pt x="95" y="157"/>
                  </a:lnTo>
                  <a:lnTo>
                    <a:pt x="95" y="158"/>
                  </a:lnTo>
                  <a:lnTo>
                    <a:pt x="97" y="159"/>
                  </a:lnTo>
                  <a:lnTo>
                    <a:pt x="98" y="159"/>
                  </a:lnTo>
                  <a:lnTo>
                    <a:pt x="98" y="158"/>
                  </a:lnTo>
                  <a:lnTo>
                    <a:pt x="98" y="155"/>
                  </a:lnTo>
                  <a:lnTo>
                    <a:pt x="99" y="155"/>
                  </a:lnTo>
                  <a:lnTo>
                    <a:pt x="101" y="153"/>
                  </a:lnTo>
                  <a:lnTo>
                    <a:pt x="101" y="149"/>
                  </a:lnTo>
                  <a:lnTo>
                    <a:pt x="100" y="147"/>
                  </a:lnTo>
                  <a:lnTo>
                    <a:pt x="101" y="146"/>
                  </a:lnTo>
                  <a:lnTo>
                    <a:pt x="102" y="146"/>
                  </a:lnTo>
                  <a:lnTo>
                    <a:pt x="102" y="145"/>
                  </a:lnTo>
                  <a:lnTo>
                    <a:pt x="102" y="143"/>
                  </a:lnTo>
                  <a:lnTo>
                    <a:pt x="101" y="138"/>
                  </a:lnTo>
                  <a:lnTo>
                    <a:pt x="99" y="135"/>
                  </a:lnTo>
                  <a:lnTo>
                    <a:pt x="100" y="134"/>
                  </a:lnTo>
                  <a:lnTo>
                    <a:pt x="99" y="133"/>
                  </a:lnTo>
                  <a:lnTo>
                    <a:pt x="101" y="130"/>
                  </a:lnTo>
                  <a:lnTo>
                    <a:pt x="103" y="130"/>
                  </a:lnTo>
                  <a:lnTo>
                    <a:pt x="104" y="128"/>
                  </a:lnTo>
                  <a:lnTo>
                    <a:pt x="105" y="127"/>
                  </a:lnTo>
                  <a:lnTo>
                    <a:pt x="105" y="125"/>
                  </a:lnTo>
                  <a:lnTo>
                    <a:pt x="106" y="124"/>
                  </a:lnTo>
                  <a:lnTo>
                    <a:pt x="107" y="124"/>
                  </a:lnTo>
                  <a:lnTo>
                    <a:pt x="107" y="123"/>
                  </a:lnTo>
                  <a:lnTo>
                    <a:pt x="108" y="123"/>
                  </a:lnTo>
                  <a:lnTo>
                    <a:pt x="111" y="123"/>
                  </a:lnTo>
                  <a:lnTo>
                    <a:pt x="112" y="123"/>
                  </a:lnTo>
                  <a:lnTo>
                    <a:pt x="113" y="123"/>
                  </a:lnTo>
                  <a:lnTo>
                    <a:pt x="112" y="125"/>
                  </a:lnTo>
                  <a:lnTo>
                    <a:pt x="111" y="126"/>
                  </a:lnTo>
                  <a:lnTo>
                    <a:pt x="110" y="128"/>
                  </a:lnTo>
                  <a:lnTo>
                    <a:pt x="111" y="128"/>
                  </a:lnTo>
                  <a:lnTo>
                    <a:pt x="111" y="129"/>
                  </a:lnTo>
                  <a:lnTo>
                    <a:pt x="111" y="130"/>
                  </a:lnTo>
                  <a:lnTo>
                    <a:pt x="110" y="130"/>
                  </a:lnTo>
                  <a:lnTo>
                    <a:pt x="109" y="129"/>
                  </a:lnTo>
                  <a:lnTo>
                    <a:pt x="110" y="128"/>
                  </a:lnTo>
                  <a:lnTo>
                    <a:pt x="108" y="128"/>
                  </a:lnTo>
                  <a:lnTo>
                    <a:pt x="108" y="129"/>
                  </a:lnTo>
                  <a:lnTo>
                    <a:pt x="106" y="130"/>
                  </a:lnTo>
                  <a:lnTo>
                    <a:pt x="105" y="130"/>
                  </a:lnTo>
                  <a:lnTo>
                    <a:pt x="106" y="131"/>
                  </a:lnTo>
                  <a:lnTo>
                    <a:pt x="107" y="133"/>
                  </a:lnTo>
                  <a:lnTo>
                    <a:pt x="109" y="133"/>
                  </a:lnTo>
                  <a:lnTo>
                    <a:pt x="111" y="132"/>
                  </a:lnTo>
                  <a:lnTo>
                    <a:pt x="112" y="133"/>
                  </a:lnTo>
                  <a:lnTo>
                    <a:pt x="113" y="133"/>
                  </a:lnTo>
                  <a:lnTo>
                    <a:pt x="113" y="134"/>
                  </a:lnTo>
                  <a:lnTo>
                    <a:pt x="111" y="135"/>
                  </a:lnTo>
                  <a:lnTo>
                    <a:pt x="112" y="138"/>
                  </a:lnTo>
                  <a:lnTo>
                    <a:pt x="113" y="139"/>
                  </a:lnTo>
                  <a:lnTo>
                    <a:pt x="115" y="138"/>
                  </a:lnTo>
                  <a:lnTo>
                    <a:pt x="115" y="136"/>
                  </a:lnTo>
                  <a:lnTo>
                    <a:pt x="115" y="134"/>
                  </a:lnTo>
                  <a:lnTo>
                    <a:pt x="114" y="134"/>
                  </a:lnTo>
                  <a:lnTo>
                    <a:pt x="114" y="133"/>
                  </a:lnTo>
                  <a:lnTo>
                    <a:pt x="116" y="130"/>
                  </a:lnTo>
                  <a:lnTo>
                    <a:pt x="117" y="128"/>
                  </a:lnTo>
                  <a:lnTo>
                    <a:pt x="120" y="128"/>
                  </a:lnTo>
                  <a:lnTo>
                    <a:pt x="120" y="130"/>
                  </a:lnTo>
                  <a:lnTo>
                    <a:pt x="120" y="131"/>
                  </a:lnTo>
                  <a:lnTo>
                    <a:pt x="118" y="131"/>
                  </a:lnTo>
                  <a:lnTo>
                    <a:pt x="118" y="132"/>
                  </a:lnTo>
                  <a:lnTo>
                    <a:pt x="121" y="134"/>
                  </a:lnTo>
                  <a:lnTo>
                    <a:pt x="122" y="135"/>
                  </a:lnTo>
                  <a:lnTo>
                    <a:pt x="123" y="133"/>
                  </a:lnTo>
                  <a:lnTo>
                    <a:pt x="123" y="129"/>
                  </a:lnTo>
                  <a:lnTo>
                    <a:pt x="123" y="128"/>
                  </a:lnTo>
                  <a:lnTo>
                    <a:pt x="126" y="126"/>
                  </a:lnTo>
                  <a:lnTo>
                    <a:pt x="128" y="123"/>
                  </a:lnTo>
                  <a:lnTo>
                    <a:pt x="129" y="122"/>
                  </a:lnTo>
                  <a:lnTo>
                    <a:pt x="131" y="118"/>
                  </a:lnTo>
                  <a:lnTo>
                    <a:pt x="131" y="113"/>
                  </a:lnTo>
                  <a:lnTo>
                    <a:pt x="132" y="111"/>
                  </a:lnTo>
                  <a:lnTo>
                    <a:pt x="133" y="111"/>
                  </a:lnTo>
                  <a:lnTo>
                    <a:pt x="133" y="110"/>
                  </a:lnTo>
                  <a:lnTo>
                    <a:pt x="132" y="108"/>
                  </a:lnTo>
                  <a:lnTo>
                    <a:pt x="129" y="106"/>
                  </a:lnTo>
                  <a:lnTo>
                    <a:pt x="129" y="104"/>
                  </a:lnTo>
                  <a:lnTo>
                    <a:pt x="129" y="103"/>
                  </a:lnTo>
                  <a:lnTo>
                    <a:pt x="125" y="102"/>
                  </a:lnTo>
                  <a:lnTo>
                    <a:pt x="123" y="103"/>
                  </a:lnTo>
                  <a:lnTo>
                    <a:pt x="119" y="103"/>
                  </a:lnTo>
                  <a:lnTo>
                    <a:pt x="117" y="104"/>
                  </a:lnTo>
                  <a:lnTo>
                    <a:pt x="115" y="104"/>
                  </a:lnTo>
                  <a:lnTo>
                    <a:pt x="111" y="103"/>
                  </a:lnTo>
                  <a:lnTo>
                    <a:pt x="108" y="101"/>
                  </a:lnTo>
                  <a:lnTo>
                    <a:pt x="106" y="99"/>
                  </a:lnTo>
                  <a:lnTo>
                    <a:pt x="105" y="97"/>
                  </a:lnTo>
                  <a:lnTo>
                    <a:pt x="105" y="96"/>
                  </a:lnTo>
                  <a:lnTo>
                    <a:pt x="105" y="95"/>
                  </a:lnTo>
                  <a:lnTo>
                    <a:pt x="106" y="94"/>
                  </a:lnTo>
                  <a:lnTo>
                    <a:pt x="106" y="93"/>
                  </a:lnTo>
                  <a:lnTo>
                    <a:pt x="106" y="92"/>
                  </a:lnTo>
                  <a:lnTo>
                    <a:pt x="105" y="92"/>
                  </a:lnTo>
                  <a:lnTo>
                    <a:pt x="106" y="91"/>
                  </a:lnTo>
                  <a:lnTo>
                    <a:pt x="106" y="87"/>
                  </a:lnTo>
                  <a:lnTo>
                    <a:pt x="105" y="87"/>
                  </a:lnTo>
                  <a:lnTo>
                    <a:pt x="103" y="88"/>
                  </a:lnTo>
                  <a:lnTo>
                    <a:pt x="102" y="88"/>
                  </a:lnTo>
                  <a:lnTo>
                    <a:pt x="99" y="89"/>
                  </a:lnTo>
                  <a:lnTo>
                    <a:pt x="99" y="88"/>
                  </a:lnTo>
                  <a:lnTo>
                    <a:pt x="99" y="87"/>
                  </a:lnTo>
                  <a:lnTo>
                    <a:pt x="100" y="87"/>
                  </a:lnTo>
                  <a:lnTo>
                    <a:pt x="105" y="87"/>
                  </a:lnTo>
                  <a:lnTo>
                    <a:pt x="105" y="86"/>
                  </a:lnTo>
                  <a:lnTo>
                    <a:pt x="104" y="83"/>
                  </a:lnTo>
                  <a:lnTo>
                    <a:pt x="103" y="74"/>
                  </a:lnTo>
                  <a:lnTo>
                    <a:pt x="104" y="69"/>
                  </a:lnTo>
                  <a:lnTo>
                    <a:pt x="105" y="66"/>
                  </a:lnTo>
                  <a:lnTo>
                    <a:pt x="104" y="66"/>
                  </a:lnTo>
                  <a:lnTo>
                    <a:pt x="105" y="65"/>
                  </a:lnTo>
                  <a:lnTo>
                    <a:pt x="105" y="64"/>
                  </a:lnTo>
                  <a:lnTo>
                    <a:pt x="101" y="64"/>
                  </a:lnTo>
                  <a:lnTo>
                    <a:pt x="97" y="62"/>
                  </a:lnTo>
                  <a:lnTo>
                    <a:pt x="92" y="57"/>
                  </a:lnTo>
                  <a:lnTo>
                    <a:pt x="88" y="58"/>
                  </a:lnTo>
                  <a:lnTo>
                    <a:pt x="86" y="58"/>
                  </a:lnTo>
                  <a:lnTo>
                    <a:pt x="83" y="59"/>
                  </a:lnTo>
                  <a:lnTo>
                    <a:pt x="80" y="58"/>
                  </a:lnTo>
                  <a:lnTo>
                    <a:pt x="77" y="60"/>
                  </a:lnTo>
                  <a:lnTo>
                    <a:pt x="76" y="63"/>
                  </a:lnTo>
                  <a:lnTo>
                    <a:pt x="74" y="64"/>
                  </a:lnTo>
                  <a:lnTo>
                    <a:pt x="72" y="65"/>
                  </a:lnTo>
                  <a:lnTo>
                    <a:pt x="72" y="63"/>
                  </a:lnTo>
                  <a:lnTo>
                    <a:pt x="69" y="61"/>
                  </a:lnTo>
                  <a:lnTo>
                    <a:pt x="64" y="61"/>
                  </a:lnTo>
                  <a:lnTo>
                    <a:pt x="59" y="63"/>
                  </a:lnTo>
                  <a:lnTo>
                    <a:pt x="58" y="63"/>
                  </a:lnTo>
                  <a:lnTo>
                    <a:pt x="58" y="64"/>
                  </a:lnTo>
                  <a:lnTo>
                    <a:pt x="55" y="69"/>
                  </a:lnTo>
                  <a:lnTo>
                    <a:pt x="54" y="71"/>
                  </a:lnTo>
                  <a:lnTo>
                    <a:pt x="56" y="73"/>
                  </a:lnTo>
                  <a:lnTo>
                    <a:pt x="56" y="75"/>
                  </a:lnTo>
                  <a:lnTo>
                    <a:pt x="53" y="77"/>
                  </a:lnTo>
                  <a:lnTo>
                    <a:pt x="54" y="79"/>
                  </a:lnTo>
                  <a:lnTo>
                    <a:pt x="54" y="81"/>
                  </a:lnTo>
                  <a:lnTo>
                    <a:pt x="57" y="82"/>
                  </a:lnTo>
                  <a:lnTo>
                    <a:pt x="55" y="86"/>
                  </a:lnTo>
                  <a:lnTo>
                    <a:pt x="53" y="88"/>
                  </a:lnTo>
                  <a:lnTo>
                    <a:pt x="54" y="89"/>
                  </a:lnTo>
                  <a:lnTo>
                    <a:pt x="58" y="87"/>
                  </a:lnTo>
                  <a:lnTo>
                    <a:pt x="59" y="88"/>
                  </a:lnTo>
                  <a:lnTo>
                    <a:pt x="60" y="91"/>
                  </a:lnTo>
                  <a:lnTo>
                    <a:pt x="58" y="97"/>
                  </a:lnTo>
                  <a:lnTo>
                    <a:pt x="59" y="99"/>
                  </a:lnTo>
                  <a:lnTo>
                    <a:pt x="62" y="98"/>
                  </a:lnTo>
                  <a:lnTo>
                    <a:pt x="62" y="100"/>
                  </a:lnTo>
                  <a:lnTo>
                    <a:pt x="61" y="100"/>
                  </a:lnTo>
                  <a:lnTo>
                    <a:pt x="58" y="101"/>
                  </a:lnTo>
                  <a:lnTo>
                    <a:pt x="57" y="98"/>
                  </a:lnTo>
                  <a:lnTo>
                    <a:pt x="57" y="96"/>
                  </a:lnTo>
                  <a:lnTo>
                    <a:pt x="58" y="95"/>
                  </a:lnTo>
                  <a:lnTo>
                    <a:pt x="58" y="93"/>
                  </a:lnTo>
                  <a:lnTo>
                    <a:pt x="53" y="93"/>
                  </a:lnTo>
                  <a:lnTo>
                    <a:pt x="52" y="91"/>
                  </a:lnTo>
                  <a:lnTo>
                    <a:pt x="52" y="93"/>
                  </a:lnTo>
                  <a:lnTo>
                    <a:pt x="51" y="94"/>
                  </a:lnTo>
                  <a:lnTo>
                    <a:pt x="50" y="94"/>
                  </a:lnTo>
                  <a:lnTo>
                    <a:pt x="48" y="99"/>
                  </a:lnTo>
                  <a:lnTo>
                    <a:pt x="47" y="95"/>
                  </a:lnTo>
                  <a:lnTo>
                    <a:pt x="48" y="93"/>
                  </a:lnTo>
                  <a:lnTo>
                    <a:pt x="53" y="87"/>
                  </a:lnTo>
                  <a:lnTo>
                    <a:pt x="52" y="82"/>
                  </a:lnTo>
                  <a:lnTo>
                    <a:pt x="51" y="80"/>
                  </a:lnTo>
                  <a:lnTo>
                    <a:pt x="48" y="78"/>
                  </a:lnTo>
                  <a:lnTo>
                    <a:pt x="47" y="80"/>
                  </a:lnTo>
                  <a:lnTo>
                    <a:pt x="45" y="78"/>
                  </a:lnTo>
                  <a:lnTo>
                    <a:pt x="40" y="81"/>
                  </a:lnTo>
                  <a:lnTo>
                    <a:pt x="38" y="86"/>
                  </a:lnTo>
                  <a:lnTo>
                    <a:pt x="40" y="86"/>
                  </a:lnTo>
                  <a:lnTo>
                    <a:pt x="40" y="87"/>
                  </a:lnTo>
                  <a:lnTo>
                    <a:pt x="37" y="87"/>
                  </a:lnTo>
                  <a:lnTo>
                    <a:pt x="34" y="93"/>
                  </a:lnTo>
                  <a:lnTo>
                    <a:pt x="31" y="93"/>
                  </a:lnTo>
                  <a:lnTo>
                    <a:pt x="33" y="96"/>
                  </a:lnTo>
                  <a:lnTo>
                    <a:pt x="34" y="99"/>
                  </a:lnTo>
                  <a:lnTo>
                    <a:pt x="33" y="100"/>
                  </a:lnTo>
                  <a:lnTo>
                    <a:pt x="33" y="105"/>
                  </a:lnTo>
                  <a:lnTo>
                    <a:pt x="28" y="105"/>
                  </a:lnTo>
                  <a:lnTo>
                    <a:pt x="28" y="102"/>
                  </a:lnTo>
                  <a:lnTo>
                    <a:pt x="26" y="102"/>
                  </a:lnTo>
                  <a:lnTo>
                    <a:pt x="28" y="100"/>
                  </a:lnTo>
                  <a:lnTo>
                    <a:pt x="26" y="96"/>
                  </a:lnTo>
                  <a:lnTo>
                    <a:pt x="25" y="94"/>
                  </a:lnTo>
                  <a:lnTo>
                    <a:pt x="27" y="93"/>
                  </a:lnTo>
                  <a:lnTo>
                    <a:pt x="28" y="91"/>
                  </a:lnTo>
                  <a:lnTo>
                    <a:pt x="29" y="92"/>
                  </a:lnTo>
                  <a:lnTo>
                    <a:pt x="29" y="89"/>
                  </a:lnTo>
                  <a:lnTo>
                    <a:pt x="28" y="89"/>
                  </a:lnTo>
                  <a:lnTo>
                    <a:pt x="28" y="87"/>
                  </a:lnTo>
                  <a:lnTo>
                    <a:pt x="27" y="87"/>
                  </a:lnTo>
                  <a:lnTo>
                    <a:pt x="23" y="88"/>
                  </a:lnTo>
                  <a:lnTo>
                    <a:pt x="22" y="87"/>
                  </a:lnTo>
                  <a:lnTo>
                    <a:pt x="20" y="87"/>
                  </a:lnTo>
                  <a:lnTo>
                    <a:pt x="19" y="87"/>
                  </a:lnTo>
                  <a:lnTo>
                    <a:pt x="22" y="86"/>
                  </a:lnTo>
                  <a:lnTo>
                    <a:pt x="23" y="87"/>
                  </a:lnTo>
                  <a:lnTo>
                    <a:pt x="24" y="86"/>
                  </a:lnTo>
                  <a:lnTo>
                    <a:pt x="24" y="84"/>
                  </a:lnTo>
                  <a:lnTo>
                    <a:pt x="22" y="84"/>
                  </a:lnTo>
                  <a:lnTo>
                    <a:pt x="23" y="81"/>
                  </a:lnTo>
                  <a:lnTo>
                    <a:pt x="22" y="79"/>
                  </a:lnTo>
                  <a:lnTo>
                    <a:pt x="26" y="75"/>
                  </a:lnTo>
                  <a:lnTo>
                    <a:pt x="28" y="75"/>
                  </a:lnTo>
                  <a:lnTo>
                    <a:pt x="30" y="72"/>
                  </a:lnTo>
                  <a:lnTo>
                    <a:pt x="31" y="68"/>
                  </a:lnTo>
                  <a:lnTo>
                    <a:pt x="32" y="67"/>
                  </a:lnTo>
                  <a:lnTo>
                    <a:pt x="32" y="65"/>
                  </a:lnTo>
                  <a:lnTo>
                    <a:pt x="37" y="65"/>
                  </a:lnTo>
                  <a:lnTo>
                    <a:pt x="38" y="63"/>
                  </a:lnTo>
                  <a:lnTo>
                    <a:pt x="40" y="63"/>
                  </a:lnTo>
                  <a:lnTo>
                    <a:pt x="39" y="61"/>
                  </a:lnTo>
                  <a:lnTo>
                    <a:pt x="40" y="61"/>
                  </a:lnTo>
                  <a:lnTo>
                    <a:pt x="41" y="61"/>
                  </a:lnTo>
                  <a:lnTo>
                    <a:pt x="42" y="63"/>
                  </a:lnTo>
                  <a:lnTo>
                    <a:pt x="43" y="63"/>
                  </a:lnTo>
                  <a:lnTo>
                    <a:pt x="44" y="60"/>
                  </a:lnTo>
                  <a:lnTo>
                    <a:pt x="46" y="61"/>
                  </a:lnTo>
                  <a:lnTo>
                    <a:pt x="47" y="59"/>
                  </a:lnTo>
                  <a:lnTo>
                    <a:pt x="48" y="61"/>
                  </a:lnTo>
                  <a:lnTo>
                    <a:pt x="49" y="60"/>
                  </a:lnTo>
                  <a:lnTo>
                    <a:pt x="50" y="59"/>
                  </a:lnTo>
                  <a:lnTo>
                    <a:pt x="51" y="58"/>
                  </a:lnTo>
                  <a:lnTo>
                    <a:pt x="52" y="58"/>
                  </a:lnTo>
                  <a:lnTo>
                    <a:pt x="56" y="61"/>
                  </a:lnTo>
                  <a:lnTo>
                    <a:pt x="58" y="62"/>
                  </a:lnTo>
                  <a:lnTo>
                    <a:pt x="67" y="58"/>
                  </a:lnTo>
                  <a:lnTo>
                    <a:pt x="73" y="58"/>
                  </a:lnTo>
                  <a:lnTo>
                    <a:pt x="75" y="57"/>
                  </a:lnTo>
                  <a:lnTo>
                    <a:pt x="75" y="55"/>
                  </a:lnTo>
                  <a:lnTo>
                    <a:pt x="76" y="55"/>
                  </a:lnTo>
                  <a:lnTo>
                    <a:pt x="76" y="56"/>
                  </a:lnTo>
                  <a:lnTo>
                    <a:pt x="78" y="57"/>
                  </a:lnTo>
                  <a:lnTo>
                    <a:pt x="81" y="57"/>
                  </a:lnTo>
                  <a:lnTo>
                    <a:pt x="81" y="54"/>
                  </a:lnTo>
                  <a:lnTo>
                    <a:pt x="88" y="57"/>
                  </a:lnTo>
                  <a:lnTo>
                    <a:pt x="92" y="56"/>
                  </a:lnTo>
                  <a:lnTo>
                    <a:pt x="93" y="56"/>
                  </a:lnTo>
                  <a:lnTo>
                    <a:pt x="101" y="63"/>
                  </a:lnTo>
                  <a:lnTo>
                    <a:pt x="106" y="63"/>
                  </a:lnTo>
                  <a:lnTo>
                    <a:pt x="108" y="59"/>
                  </a:lnTo>
                  <a:lnTo>
                    <a:pt x="108" y="57"/>
                  </a:lnTo>
                  <a:lnTo>
                    <a:pt x="109" y="55"/>
                  </a:lnTo>
                  <a:lnTo>
                    <a:pt x="110" y="53"/>
                  </a:lnTo>
                  <a:lnTo>
                    <a:pt x="109" y="53"/>
                  </a:lnTo>
                  <a:lnTo>
                    <a:pt x="111" y="48"/>
                  </a:lnTo>
                  <a:lnTo>
                    <a:pt x="117" y="44"/>
                  </a:lnTo>
                  <a:lnTo>
                    <a:pt x="117" y="40"/>
                  </a:lnTo>
                  <a:lnTo>
                    <a:pt x="116" y="36"/>
                  </a:lnTo>
                  <a:lnTo>
                    <a:pt x="116" y="34"/>
                  </a:lnTo>
                  <a:lnTo>
                    <a:pt x="115" y="31"/>
                  </a:lnTo>
                  <a:lnTo>
                    <a:pt x="116" y="27"/>
                  </a:lnTo>
                  <a:lnTo>
                    <a:pt x="117" y="27"/>
                  </a:lnTo>
                  <a:lnTo>
                    <a:pt x="117" y="25"/>
                  </a:lnTo>
                  <a:lnTo>
                    <a:pt x="115" y="22"/>
                  </a:lnTo>
                  <a:lnTo>
                    <a:pt x="115" y="21"/>
                  </a:lnTo>
                  <a:lnTo>
                    <a:pt x="112" y="18"/>
                  </a:lnTo>
                  <a:lnTo>
                    <a:pt x="111" y="15"/>
                  </a:lnTo>
                  <a:lnTo>
                    <a:pt x="111" y="13"/>
                  </a:lnTo>
                  <a:lnTo>
                    <a:pt x="112" y="10"/>
                  </a:lnTo>
                  <a:lnTo>
                    <a:pt x="117" y="4"/>
                  </a:lnTo>
                  <a:lnTo>
                    <a:pt x="118" y="3"/>
                  </a:lnTo>
                  <a:lnTo>
                    <a:pt x="121" y="1"/>
                  </a:lnTo>
                  <a:lnTo>
                    <a:pt x="119" y="0"/>
                  </a:lnTo>
                  <a:lnTo>
                    <a:pt x="117" y="1"/>
                  </a:lnTo>
                  <a:lnTo>
                    <a:pt x="106" y="10"/>
                  </a:lnTo>
                  <a:lnTo>
                    <a:pt x="101" y="12"/>
                  </a:lnTo>
                  <a:lnTo>
                    <a:pt x="96" y="13"/>
                  </a:lnTo>
                  <a:lnTo>
                    <a:pt x="90" y="13"/>
                  </a:lnTo>
                  <a:lnTo>
                    <a:pt x="87" y="18"/>
                  </a:lnTo>
                  <a:lnTo>
                    <a:pt x="82" y="23"/>
                  </a:lnTo>
                  <a:lnTo>
                    <a:pt x="81" y="24"/>
                  </a:lnTo>
                  <a:lnTo>
                    <a:pt x="81" y="27"/>
                  </a:lnTo>
                  <a:lnTo>
                    <a:pt x="74" y="39"/>
                  </a:lnTo>
                  <a:lnTo>
                    <a:pt x="70" y="45"/>
                  </a:lnTo>
                  <a:lnTo>
                    <a:pt x="64" y="48"/>
                  </a:lnTo>
                  <a:lnTo>
                    <a:pt x="57" y="50"/>
                  </a:lnTo>
                  <a:lnTo>
                    <a:pt x="51" y="49"/>
                  </a:lnTo>
                  <a:lnTo>
                    <a:pt x="48" y="48"/>
                  </a:lnTo>
                  <a:lnTo>
                    <a:pt x="46" y="48"/>
                  </a:lnTo>
                  <a:lnTo>
                    <a:pt x="41" y="51"/>
                  </a:lnTo>
                  <a:lnTo>
                    <a:pt x="37" y="52"/>
                  </a:lnTo>
                  <a:lnTo>
                    <a:pt x="34" y="51"/>
                  </a:lnTo>
                  <a:lnTo>
                    <a:pt x="31" y="50"/>
                  </a:lnTo>
                  <a:lnTo>
                    <a:pt x="29" y="50"/>
                  </a:lnTo>
                  <a:lnTo>
                    <a:pt x="28" y="51"/>
                  </a:lnTo>
                  <a:lnTo>
                    <a:pt x="28" y="52"/>
                  </a:lnTo>
                  <a:lnTo>
                    <a:pt x="25" y="56"/>
                  </a:lnTo>
                  <a:lnTo>
                    <a:pt x="24" y="56"/>
                  </a:lnTo>
                  <a:lnTo>
                    <a:pt x="22" y="60"/>
                  </a:lnTo>
                  <a:lnTo>
                    <a:pt x="17" y="65"/>
                  </a:lnTo>
                  <a:lnTo>
                    <a:pt x="12" y="75"/>
                  </a:lnTo>
                  <a:lnTo>
                    <a:pt x="11" y="79"/>
                  </a:lnTo>
                  <a:lnTo>
                    <a:pt x="12" y="84"/>
                  </a:lnTo>
                  <a:lnTo>
                    <a:pt x="12" y="83"/>
                  </a:lnTo>
                  <a:lnTo>
                    <a:pt x="13" y="83"/>
                  </a:lnTo>
                  <a:lnTo>
                    <a:pt x="13" y="81"/>
                  </a:lnTo>
                  <a:lnTo>
                    <a:pt x="12" y="81"/>
                  </a:lnTo>
                  <a:lnTo>
                    <a:pt x="13" y="80"/>
                  </a:lnTo>
                  <a:lnTo>
                    <a:pt x="12" y="79"/>
                  </a:lnTo>
                  <a:lnTo>
                    <a:pt x="14" y="79"/>
                  </a:lnTo>
                  <a:lnTo>
                    <a:pt x="15" y="80"/>
                  </a:lnTo>
                  <a:lnTo>
                    <a:pt x="16" y="81"/>
                  </a:lnTo>
                  <a:lnTo>
                    <a:pt x="16" y="84"/>
                  </a:lnTo>
                  <a:lnTo>
                    <a:pt x="16" y="85"/>
                  </a:lnTo>
                  <a:lnTo>
                    <a:pt x="16" y="86"/>
                  </a:lnTo>
                  <a:lnTo>
                    <a:pt x="17" y="86"/>
                  </a:lnTo>
                  <a:lnTo>
                    <a:pt x="17" y="87"/>
                  </a:lnTo>
                  <a:lnTo>
                    <a:pt x="19" y="87"/>
                  </a:lnTo>
                  <a:lnTo>
                    <a:pt x="21" y="88"/>
                  </a:lnTo>
                  <a:lnTo>
                    <a:pt x="22" y="91"/>
                  </a:lnTo>
                  <a:lnTo>
                    <a:pt x="23" y="90"/>
                  </a:lnTo>
                  <a:lnTo>
                    <a:pt x="24" y="94"/>
                  </a:lnTo>
                  <a:lnTo>
                    <a:pt x="26" y="97"/>
                  </a:lnTo>
                  <a:lnTo>
                    <a:pt x="24" y="99"/>
                  </a:lnTo>
                  <a:lnTo>
                    <a:pt x="22" y="97"/>
                  </a:lnTo>
                  <a:lnTo>
                    <a:pt x="17" y="95"/>
                  </a:lnTo>
                  <a:lnTo>
                    <a:pt x="16" y="96"/>
                  </a:lnTo>
                  <a:lnTo>
                    <a:pt x="15" y="97"/>
                  </a:lnTo>
                  <a:lnTo>
                    <a:pt x="14" y="98"/>
                  </a:lnTo>
                  <a:lnTo>
                    <a:pt x="14" y="95"/>
                  </a:lnTo>
                  <a:lnTo>
                    <a:pt x="15" y="94"/>
                  </a:lnTo>
                  <a:lnTo>
                    <a:pt x="15" y="93"/>
                  </a:lnTo>
                  <a:lnTo>
                    <a:pt x="12" y="93"/>
                  </a:lnTo>
                  <a:lnTo>
                    <a:pt x="12" y="92"/>
                  </a:lnTo>
                  <a:lnTo>
                    <a:pt x="9" y="90"/>
                  </a:lnTo>
                  <a:lnTo>
                    <a:pt x="11" y="88"/>
                  </a:lnTo>
                  <a:lnTo>
                    <a:pt x="10" y="88"/>
                  </a:lnTo>
                  <a:lnTo>
                    <a:pt x="10" y="87"/>
                  </a:lnTo>
                  <a:lnTo>
                    <a:pt x="11" y="86"/>
                  </a:lnTo>
                  <a:lnTo>
                    <a:pt x="12" y="86"/>
                  </a:lnTo>
                  <a:lnTo>
                    <a:pt x="12" y="85"/>
                  </a:lnTo>
                  <a:lnTo>
                    <a:pt x="11" y="84"/>
                  </a:lnTo>
                  <a:lnTo>
                    <a:pt x="10" y="85"/>
                  </a:lnTo>
                  <a:lnTo>
                    <a:pt x="9" y="88"/>
                  </a:lnTo>
                  <a:lnTo>
                    <a:pt x="6" y="98"/>
                  </a:lnTo>
                  <a:lnTo>
                    <a:pt x="6" y="102"/>
                  </a:lnTo>
                  <a:lnTo>
                    <a:pt x="5" y="125"/>
                  </a:lnTo>
                  <a:lnTo>
                    <a:pt x="4" y="135"/>
                  </a:lnTo>
                  <a:lnTo>
                    <a:pt x="4" y="143"/>
                  </a:lnTo>
                  <a:lnTo>
                    <a:pt x="5" y="135"/>
                  </a:lnTo>
                  <a:lnTo>
                    <a:pt x="5" y="133"/>
                  </a:lnTo>
                  <a:lnTo>
                    <a:pt x="6" y="134"/>
                  </a:lnTo>
                  <a:lnTo>
                    <a:pt x="10" y="134"/>
                  </a:lnTo>
                  <a:lnTo>
                    <a:pt x="11" y="139"/>
                  </a:lnTo>
                  <a:lnTo>
                    <a:pt x="12" y="139"/>
                  </a:lnTo>
                  <a:lnTo>
                    <a:pt x="12" y="140"/>
                  </a:lnTo>
                  <a:lnTo>
                    <a:pt x="12" y="143"/>
                  </a:lnTo>
                  <a:lnTo>
                    <a:pt x="13" y="144"/>
                  </a:lnTo>
                  <a:lnTo>
                    <a:pt x="15" y="147"/>
                  </a:lnTo>
                  <a:lnTo>
                    <a:pt x="16" y="148"/>
                  </a:lnTo>
                  <a:lnTo>
                    <a:pt x="16" y="150"/>
                  </a:lnTo>
                  <a:lnTo>
                    <a:pt x="16" y="151"/>
                  </a:lnTo>
                  <a:lnTo>
                    <a:pt x="10" y="156"/>
                  </a:lnTo>
                  <a:lnTo>
                    <a:pt x="9" y="157"/>
                  </a:lnTo>
                  <a:lnTo>
                    <a:pt x="8" y="157"/>
                  </a:lnTo>
                  <a:lnTo>
                    <a:pt x="9" y="155"/>
                  </a:lnTo>
                  <a:lnTo>
                    <a:pt x="6" y="155"/>
                  </a:lnTo>
                  <a:lnTo>
                    <a:pt x="6" y="154"/>
                  </a:lnTo>
                  <a:lnTo>
                    <a:pt x="6" y="153"/>
                  </a:lnTo>
                  <a:lnTo>
                    <a:pt x="6" y="152"/>
                  </a:lnTo>
                  <a:lnTo>
                    <a:pt x="5" y="151"/>
                  </a:lnTo>
                  <a:lnTo>
                    <a:pt x="6" y="150"/>
                  </a:lnTo>
                  <a:lnTo>
                    <a:pt x="5" y="147"/>
                  </a:lnTo>
                  <a:lnTo>
                    <a:pt x="4" y="143"/>
                  </a:lnTo>
                  <a:lnTo>
                    <a:pt x="4" y="147"/>
                  </a:lnTo>
                  <a:lnTo>
                    <a:pt x="5" y="163"/>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68" name="Freeform 58"/>
            <p:cNvSpPr>
              <a:spLocks/>
            </p:cNvSpPr>
            <p:nvPr/>
          </p:nvSpPr>
          <p:spPr bwMode="auto">
            <a:xfrm>
              <a:off x="8296277" y="3178862"/>
              <a:ext cx="130175" cy="157162"/>
            </a:xfrm>
            <a:custGeom>
              <a:avLst/>
              <a:gdLst>
                <a:gd name="T0" fmla="*/ 2147483647 w 82"/>
                <a:gd name="T1" fmla="*/ 2147483647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2147483647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2147483647 h 99"/>
                <a:gd name="T34" fmla="*/ 2147483647 w 82"/>
                <a:gd name="T35" fmla="*/ 2147483647 h 99"/>
                <a:gd name="T36" fmla="*/ 2147483647 w 82"/>
                <a:gd name="T37" fmla="*/ 2147483647 h 99"/>
                <a:gd name="T38" fmla="*/ 2147483647 w 82"/>
                <a:gd name="T39" fmla="*/ 2147483647 h 99"/>
                <a:gd name="T40" fmla="*/ 2147483647 w 82"/>
                <a:gd name="T41" fmla="*/ 2147483647 h 99"/>
                <a:gd name="T42" fmla="*/ 2147483647 w 82"/>
                <a:gd name="T43" fmla="*/ 2147483647 h 99"/>
                <a:gd name="T44" fmla="*/ 2147483647 w 82"/>
                <a:gd name="T45" fmla="*/ 2147483647 h 99"/>
                <a:gd name="T46" fmla="*/ 2147483647 w 82"/>
                <a:gd name="T47" fmla="*/ 2147483647 h 99"/>
                <a:gd name="T48" fmla="*/ 2147483647 w 82"/>
                <a:gd name="T49" fmla="*/ 2147483647 h 99"/>
                <a:gd name="T50" fmla="*/ 2147483647 w 82"/>
                <a:gd name="T51" fmla="*/ 2147483647 h 99"/>
                <a:gd name="T52" fmla="*/ 2147483647 w 82"/>
                <a:gd name="T53" fmla="*/ 2147483647 h 99"/>
                <a:gd name="T54" fmla="*/ 2147483647 w 82"/>
                <a:gd name="T55" fmla="*/ 2147483647 h 99"/>
                <a:gd name="T56" fmla="*/ 2147483647 w 82"/>
                <a:gd name="T57" fmla="*/ 2147483647 h 99"/>
                <a:gd name="T58" fmla="*/ 2147483647 w 82"/>
                <a:gd name="T59" fmla="*/ 2147483647 h 99"/>
                <a:gd name="T60" fmla="*/ 2147483647 w 82"/>
                <a:gd name="T61" fmla="*/ 2147483647 h 99"/>
                <a:gd name="T62" fmla="*/ 2147483647 w 82"/>
                <a:gd name="T63" fmla="*/ 2147483647 h 99"/>
                <a:gd name="T64" fmla="*/ 2147483647 w 82"/>
                <a:gd name="T65" fmla="*/ 2147483647 h 99"/>
                <a:gd name="T66" fmla="*/ 2147483647 w 82"/>
                <a:gd name="T67" fmla="*/ 2147483647 h 99"/>
                <a:gd name="T68" fmla="*/ 2147483647 w 82"/>
                <a:gd name="T69" fmla="*/ 2147483647 h 99"/>
                <a:gd name="T70" fmla="*/ 2147483647 w 82"/>
                <a:gd name="T71" fmla="*/ 2147483647 h 99"/>
                <a:gd name="T72" fmla="*/ 2147483647 w 82"/>
                <a:gd name="T73" fmla="*/ 2147483647 h 99"/>
                <a:gd name="T74" fmla="*/ 2147483647 w 82"/>
                <a:gd name="T75" fmla="*/ 2147483647 h 99"/>
                <a:gd name="T76" fmla="*/ 2147483647 w 82"/>
                <a:gd name="T77" fmla="*/ 2147483647 h 99"/>
                <a:gd name="T78" fmla="*/ 2147483647 w 82"/>
                <a:gd name="T79" fmla="*/ 2147483647 h 99"/>
                <a:gd name="T80" fmla="*/ 2147483647 w 82"/>
                <a:gd name="T81" fmla="*/ 2147483647 h 99"/>
                <a:gd name="T82" fmla="*/ 2147483647 w 82"/>
                <a:gd name="T83" fmla="*/ 2147483647 h 99"/>
                <a:gd name="T84" fmla="*/ 2147483647 w 82"/>
                <a:gd name="T85" fmla="*/ 2147483647 h 99"/>
                <a:gd name="T86" fmla="*/ 2147483647 w 82"/>
                <a:gd name="T87" fmla="*/ 2147483647 h 99"/>
                <a:gd name="T88" fmla="*/ 2147483647 w 82"/>
                <a:gd name="T89" fmla="*/ 2147483647 h 99"/>
                <a:gd name="T90" fmla="*/ 2147483647 w 82"/>
                <a:gd name="T91" fmla="*/ 2147483647 h 99"/>
                <a:gd name="T92" fmla="*/ 2147483647 w 82"/>
                <a:gd name="T93" fmla="*/ 2147483647 h 99"/>
                <a:gd name="T94" fmla="*/ 2147483647 w 82"/>
                <a:gd name="T95" fmla="*/ 2147483647 h 99"/>
                <a:gd name="T96" fmla="*/ 2147483647 w 82"/>
                <a:gd name="T97" fmla="*/ 2147483647 h 99"/>
                <a:gd name="T98" fmla="*/ 2147483647 w 82"/>
                <a:gd name="T99" fmla="*/ 2147483647 h 99"/>
                <a:gd name="T100" fmla="*/ 2147483647 w 82"/>
                <a:gd name="T101" fmla="*/ 2147483647 h 99"/>
                <a:gd name="T102" fmla="*/ 2147483647 w 82"/>
                <a:gd name="T103" fmla="*/ 2147483647 h 99"/>
                <a:gd name="T104" fmla="*/ 2147483647 w 82"/>
                <a:gd name="T105" fmla="*/ 2147483647 h 99"/>
                <a:gd name="T106" fmla="*/ 2147483647 w 82"/>
                <a:gd name="T107" fmla="*/ 2147483647 h 99"/>
                <a:gd name="T108" fmla="*/ 2147483647 w 82"/>
                <a:gd name="T109" fmla="*/ 2147483647 h 99"/>
                <a:gd name="T110" fmla="*/ 2147483647 w 82"/>
                <a:gd name="T111" fmla="*/ 2147483647 h 99"/>
                <a:gd name="T112" fmla="*/ 2147483647 w 82"/>
                <a:gd name="T113" fmla="*/ 2147483647 h 99"/>
                <a:gd name="T114" fmla="*/ 2147483647 w 82"/>
                <a:gd name="T115" fmla="*/ 2147483647 h 99"/>
                <a:gd name="T116" fmla="*/ 2147483647 w 82"/>
                <a:gd name="T117" fmla="*/ 2147483647 h 99"/>
                <a:gd name="T118" fmla="*/ 2147483647 w 82"/>
                <a:gd name="T119" fmla="*/ 2147483647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99"/>
                <a:gd name="T182" fmla="*/ 82 w 82"/>
                <a:gd name="T183" fmla="*/ 99 h 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99">
                  <a:moveTo>
                    <a:pt x="43" y="35"/>
                  </a:moveTo>
                  <a:lnTo>
                    <a:pt x="45" y="34"/>
                  </a:lnTo>
                  <a:lnTo>
                    <a:pt x="45" y="33"/>
                  </a:lnTo>
                  <a:lnTo>
                    <a:pt x="46" y="32"/>
                  </a:lnTo>
                  <a:lnTo>
                    <a:pt x="45" y="30"/>
                  </a:lnTo>
                  <a:lnTo>
                    <a:pt x="46" y="27"/>
                  </a:lnTo>
                  <a:lnTo>
                    <a:pt x="47" y="26"/>
                  </a:lnTo>
                  <a:lnTo>
                    <a:pt x="48" y="25"/>
                  </a:lnTo>
                  <a:lnTo>
                    <a:pt x="49" y="25"/>
                  </a:lnTo>
                  <a:lnTo>
                    <a:pt x="50" y="22"/>
                  </a:lnTo>
                  <a:lnTo>
                    <a:pt x="50" y="21"/>
                  </a:lnTo>
                  <a:lnTo>
                    <a:pt x="49" y="21"/>
                  </a:lnTo>
                  <a:lnTo>
                    <a:pt x="49" y="19"/>
                  </a:lnTo>
                  <a:lnTo>
                    <a:pt x="48" y="16"/>
                  </a:lnTo>
                  <a:lnTo>
                    <a:pt x="48" y="15"/>
                  </a:lnTo>
                  <a:lnTo>
                    <a:pt x="50" y="15"/>
                  </a:lnTo>
                  <a:lnTo>
                    <a:pt x="51" y="16"/>
                  </a:lnTo>
                  <a:lnTo>
                    <a:pt x="52" y="16"/>
                  </a:lnTo>
                  <a:lnTo>
                    <a:pt x="52" y="17"/>
                  </a:lnTo>
                  <a:lnTo>
                    <a:pt x="54" y="19"/>
                  </a:lnTo>
                  <a:lnTo>
                    <a:pt x="52" y="21"/>
                  </a:lnTo>
                  <a:lnTo>
                    <a:pt x="53" y="22"/>
                  </a:lnTo>
                  <a:lnTo>
                    <a:pt x="54" y="23"/>
                  </a:lnTo>
                  <a:lnTo>
                    <a:pt x="54" y="26"/>
                  </a:lnTo>
                  <a:lnTo>
                    <a:pt x="54" y="27"/>
                  </a:lnTo>
                  <a:lnTo>
                    <a:pt x="55" y="27"/>
                  </a:lnTo>
                  <a:lnTo>
                    <a:pt x="55" y="28"/>
                  </a:lnTo>
                  <a:lnTo>
                    <a:pt x="55" y="30"/>
                  </a:lnTo>
                  <a:lnTo>
                    <a:pt x="55" y="31"/>
                  </a:lnTo>
                  <a:lnTo>
                    <a:pt x="55" y="32"/>
                  </a:lnTo>
                  <a:lnTo>
                    <a:pt x="55" y="33"/>
                  </a:lnTo>
                  <a:lnTo>
                    <a:pt x="54" y="33"/>
                  </a:lnTo>
                  <a:lnTo>
                    <a:pt x="54" y="34"/>
                  </a:lnTo>
                  <a:lnTo>
                    <a:pt x="53" y="33"/>
                  </a:lnTo>
                  <a:lnTo>
                    <a:pt x="52" y="37"/>
                  </a:lnTo>
                  <a:lnTo>
                    <a:pt x="53" y="38"/>
                  </a:lnTo>
                  <a:lnTo>
                    <a:pt x="53" y="39"/>
                  </a:lnTo>
                  <a:lnTo>
                    <a:pt x="55" y="39"/>
                  </a:lnTo>
                  <a:lnTo>
                    <a:pt x="54" y="39"/>
                  </a:lnTo>
                  <a:lnTo>
                    <a:pt x="56" y="39"/>
                  </a:lnTo>
                  <a:lnTo>
                    <a:pt x="55" y="38"/>
                  </a:lnTo>
                  <a:lnTo>
                    <a:pt x="55" y="37"/>
                  </a:lnTo>
                  <a:lnTo>
                    <a:pt x="56" y="37"/>
                  </a:lnTo>
                  <a:lnTo>
                    <a:pt x="57" y="35"/>
                  </a:lnTo>
                  <a:lnTo>
                    <a:pt x="57" y="34"/>
                  </a:lnTo>
                  <a:lnTo>
                    <a:pt x="58" y="33"/>
                  </a:lnTo>
                  <a:lnTo>
                    <a:pt x="56" y="33"/>
                  </a:lnTo>
                  <a:lnTo>
                    <a:pt x="57" y="31"/>
                  </a:lnTo>
                  <a:lnTo>
                    <a:pt x="56" y="30"/>
                  </a:lnTo>
                  <a:lnTo>
                    <a:pt x="56" y="29"/>
                  </a:lnTo>
                  <a:lnTo>
                    <a:pt x="57" y="29"/>
                  </a:lnTo>
                  <a:lnTo>
                    <a:pt x="56" y="28"/>
                  </a:lnTo>
                  <a:lnTo>
                    <a:pt x="56" y="27"/>
                  </a:lnTo>
                  <a:lnTo>
                    <a:pt x="55" y="25"/>
                  </a:lnTo>
                  <a:lnTo>
                    <a:pt x="54" y="24"/>
                  </a:lnTo>
                  <a:lnTo>
                    <a:pt x="54" y="22"/>
                  </a:lnTo>
                  <a:lnTo>
                    <a:pt x="55" y="22"/>
                  </a:lnTo>
                  <a:lnTo>
                    <a:pt x="55" y="21"/>
                  </a:lnTo>
                  <a:lnTo>
                    <a:pt x="54" y="21"/>
                  </a:lnTo>
                  <a:lnTo>
                    <a:pt x="54" y="16"/>
                  </a:lnTo>
                  <a:lnTo>
                    <a:pt x="53" y="15"/>
                  </a:lnTo>
                  <a:lnTo>
                    <a:pt x="53" y="13"/>
                  </a:lnTo>
                  <a:lnTo>
                    <a:pt x="52" y="13"/>
                  </a:lnTo>
                  <a:lnTo>
                    <a:pt x="52" y="12"/>
                  </a:lnTo>
                  <a:lnTo>
                    <a:pt x="51" y="12"/>
                  </a:lnTo>
                  <a:lnTo>
                    <a:pt x="49" y="14"/>
                  </a:lnTo>
                  <a:lnTo>
                    <a:pt x="47" y="15"/>
                  </a:lnTo>
                  <a:lnTo>
                    <a:pt x="46" y="14"/>
                  </a:lnTo>
                  <a:lnTo>
                    <a:pt x="45" y="12"/>
                  </a:lnTo>
                  <a:lnTo>
                    <a:pt x="45" y="11"/>
                  </a:lnTo>
                  <a:lnTo>
                    <a:pt x="48" y="9"/>
                  </a:lnTo>
                  <a:lnTo>
                    <a:pt x="49" y="10"/>
                  </a:lnTo>
                  <a:lnTo>
                    <a:pt x="52" y="8"/>
                  </a:lnTo>
                  <a:lnTo>
                    <a:pt x="53" y="8"/>
                  </a:lnTo>
                  <a:lnTo>
                    <a:pt x="55" y="5"/>
                  </a:lnTo>
                  <a:lnTo>
                    <a:pt x="60" y="2"/>
                  </a:lnTo>
                  <a:lnTo>
                    <a:pt x="66" y="0"/>
                  </a:lnTo>
                  <a:lnTo>
                    <a:pt x="68" y="1"/>
                  </a:lnTo>
                  <a:lnTo>
                    <a:pt x="69" y="2"/>
                  </a:lnTo>
                  <a:lnTo>
                    <a:pt x="72" y="3"/>
                  </a:lnTo>
                  <a:lnTo>
                    <a:pt x="75" y="3"/>
                  </a:lnTo>
                  <a:lnTo>
                    <a:pt x="78" y="4"/>
                  </a:lnTo>
                  <a:lnTo>
                    <a:pt x="81" y="8"/>
                  </a:lnTo>
                  <a:lnTo>
                    <a:pt x="80" y="8"/>
                  </a:lnTo>
                  <a:lnTo>
                    <a:pt x="79" y="9"/>
                  </a:lnTo>
                  <a:lnTo>
                    <a:pt x="78" y="11"/>
                  </a:lnTo>
                  <a:lnTo>
                    <a:pt x="76" y="15"/>
                  </a:lnTo>
                  <a:lnTo>
                    <a:pt x="76" y="17"/>
                  </a:lnTo>
                  <a:lnTo>
                    <a:pt x="78" y="23"/>
                  </a:lnTo>
                  <a:lnTo>
                    <a:pt x="78" y="26"/>
                  </a:lnTo>
                  <a:lnTo>
                    <a:pt x="80" y="28"/>
                  </a:lnTo>
                  <a:lnTo>
                    <a:pt x="80" y="31"/>
                  </a:lnTo>
                  <a:lnTo>
                    <a:pt x="79" y="33"/>
                  </a:lnTo>
                  <a:lnTo>
                    <a:pt x="79" y="34"/>
                  </a:lnTo>
                  <a:lnTo>
                    <a:pt x="80" y="34"/>
                  </a:lnTo>
                  <a:lnTo>
                    <a:pt x="80" y="35"/>
                  </a:lnTo>
                  <a:lnTo>
                    <a:pt x="80" y="36"/>
                  </a:lnTo>
                  <a:lnTo>
                    <a:pt x="77" y="40"/>
                  </a:lnTo>
                  <a:lnTo>
                    <a:pt x="76" y="40"/>
                  </a:lnTo>
                  <a:lnTo>
                    <a:pt x="76" y="41"/>
                  </a:lnTo>
                  <a:lnTo>
                    <a:pt x="75" y="41"/>
                  </a:lnTo>
                  <a:lnTo>
                    <a:pt x="75" y="44"/>
                  </a:lnTo>
                  <a:lnTo>
                    <a:pt x="72" y="44"/>
                  </a:lnTo>
                  <a:lnTo>
                    <a:pt x="72" y="43"/>
                  </a:lnTo>
                  <a:lnTo>
                    <a:pt x="71" y="43"/>
                  </a:lnTo>
                  <a:lnTo>
                    <a:pt x="70" y="43"/>
                  </a:lnTo>
                  <a:lnTo>
                    <a:pt x="64" y="48"/>
                  </a:lnTo>
                  <a:lnTo>
                    <a:pt x="62" y="52"/>
                  </a:lnTo>
                  <a:lnTo>
                    <a:pt x="61" y="57"/>
                  </a:lnTo>
                  <a:lnTo>
                    <a:pt x="62" y="58"/>
                  </a:lnTo>
                  <a:lnTo>
                    <a:pt x="66" y="61"/>
                  </a:lnTo>
                  <a:lnTo>
                    <a:pt x="67" y="61"/>
                  </a:lnTo>
                  <a:lnTo>
                    <a:pt x="69" y="61"/>
                  </a:lnTo>
                  <a:lnTo>
                    <a:pt x="72" y="64"/>
                  </a:lnTo>
                  <a:lnTo>
                    <a:pt x="73" y="67"/>
                  </a:lnTo>
                  <a:lnTo>
                    <a:pt x="73" y="70"/>
                  </a:lnTo>
                  <a:lnTo>
                    <a:pt x="71" y="73"/>
                  </a:lnTo>
                  <a:lnTo>
                    <a:pt x="70" y="73"/>
                  </a:lnTo>
                  <a:lnTo>
                    <a:pt x="69" y="75"/>
                  </a:lnTo>
                  <a:lnTo>
                    <a:pt x="65" y="74"/>
                  </a:lnTo>
                  <a:lnTo>
                    <a:pt x="60" y="76"/>
                  </a:lnTo>
                  <a:lnTo>
                    <a:pt x="58" y="80"/>
                  </a:lnTo>
                  <a:lnTo>
                    <a:pt x="57" y="83"/>
                  </a:lnTo>
                  <a:lnTo>
                    <a:pt x="56" y="83"/>
                  </a:lnTo>
                  <a:lnTo>
                    <a:pt x="57" y="80"/>
                  </a:lnTo>
                  <a:lnTo>
                    <a:pt x="55" y="81"/>
                  </a:lnTo>
                  <a:lnTo>
                    <a:pt x="54" y="81"/>
                  </a:lnTo>
                  <a:lnTo>
                    <a:pt x="54" y="82"/>
                  </a:lnTo>
                  <a:lnTo>
                    <a:pt x="54" y="83"/>
                  </a:lnTo>
                  <a:lnTo>
                    <a:pt x="54" y="85"/>
                  </a:lnTo>
                  <a:lnTo>
                    <a:pt x="55" y="85"/>
                  </a:lnTo>
                  <a:lnTo>
                    <a:pt x="55" y="84"/>
                  </a:lnTo>
                  <a:lnTo>
                    <a:pt x="56" y="84"/>
                  </a:lnTo>
                  <a:lnTo>
                    <a:pt x="57" y="85"/>
                  </a:lnTo>
                  <a:lnTo>
                    <a:pt x="58" y="84"/>
                  </a:lnTo>
                  <a:lnTo>
                    <a:pt x="59" y="83"/>
                  </a:lnTo>
                  <a:lnTo>
                    <a:pt x="60" y="84"/>
                  </a:lnTo>
                  <a:lnTo>
                    <a:pt x="60" y="88"/>
                  </a:lnTo>
                  <a:lnTo>
                    <a:pt x="58" y="88"/>
                  </a:lnTo>
                  <a:lnTo>
                    <a:pt x="58" y="91"/>
                  </a:lnTo>
                  <a:lnTo>
                    <a:pt x="59" y="91"/>
                  </a:lnTo>
                  <a:lnTo>
                    <a:pt x="59" y="92"/>
                  </a:lnTo>
                  <a:lnTo>
                    <a:pt x="60" y="94"/>
                  </a:lnTo>
                  <a:lnTo>
                    <a:pt x="61" y="94"/>
                  </a:lnTo>
                  <a:lnTo>
                    <a:pt x="60" y="95"/>
                  </a:lnTo>
                  <a:lnTo>
                    <a:pt x="58" y="95"/>
                  </a:lnTo>
                  <a:lnTo>
                    <a:pt x="56" y="97"/>
                  </a:lnTo>
                  <a:lnTo>
                    <a:pt x="54" y="98"/>
                  </a:lnTo>
                  <a:lnTo>
                    <a:pt x="52" y="97"/>
                  </a:lnTo>
                  <a:lnTo>
                    <a:pt x="50" y="94"/>
                  </a:lnTo>
                  <a:lnTo>
                    <a:pt x="49" y="93"/>
                  </a:lnTo>
                  <a:lnTo>
                    <a:pt x="49" y="94"/>
                  </a:lnTo>
                  <a:lnTo>
                    <a:pt x="48" y="94"/>
                  </a:lnTo>
                  <a:lnTo>
                    <a:pt x="44" y="91"/>
                  </a:lnTo>
                  <a:lnTo>
                    <a:pt x="43" y="87"/>
                  </a:lnTo>
                  <a:lnTo>
                    <a:pt x="42" y="87"/>
                  </a:lnTo>
                  <a:lnTo>
                    <a:pt x="41" y="87"/>
                  </a:lnTo>
                  <a:lnTo>
                    <a:pt x="41" y="86"/>
                  </a:lnTo>
                  <a:lnTo>
                    <a:pt x="40" y="86"/>
                  </a:lnTo>
                  <a:lnTo>
                    <a:pt x="39" y="84"/>
                  </a:lnTo>
                  <a:lnTo>
                    <a:pt x="39" y="83"/>
                  </a:lnTo>
                  <a:lnTo>
                    <a:pt x="41" y="83"/>
                  </a:lnTo>
                  <a:lnTo>
                    <a:pt x="42" y="82"/>
                  </a:lnTo>
                  <a:lnTo>
                    <a:pt x="43" y="82"/>
                  </a:lnTo>
                  <a:lnTo>
                    <a:pt x="43" y="81"/>
                  </a:lnTo>
                  <a:lnTo>
                    <a:pt x="42" y="80"/>
                  </a:lnTo>
                  <a:lnTo>
                    <a:pt x="39" y="81"/>
                  </a:lnTo>
                  <a:lnTo>
                    <a:pt x="39" y="79"/>
                  </a:lnTo>
                  <a:lnTo>
                    <a:pt x="40" y="78"/>
                  </a:lnTo>
                  <a:lnTo>
                    <a:pt x="40" y="77"/>
                  </a:lnTo>
                  <a:lnTo>
                    <a:pt x="38" y="76"/>
                  </a:lnTo>
                  <a:lnTo>
                    <a:pt x="36" y="79"/>
                  </a:lnTo>
                  <a:lnTo>
                    <a:pt x="31" y="78"/>
                  </a:lnTo>
                  <a:lnTo>
                    <a:pt x="30" y="77"/>
                  </a:lnTo>
                  <a:lnTo>
                    <a:pt x="29" y="77"/>
                  </a:lnTo>
                  <a:lnTo>
                    <a:pt x="28" y="77"/>
                  </a:lnTo>
                  <a:lnTo>
                    <a:pt x="28" y="76"/>
                  </a:lnTo>
                  <a:lnTo>
                    <a:pt x="26" y="75"/>
                  </a:lnTo>
                  <a:lnTo>
                    <a:pt x="25" y="76"/>
                  </a:lnTo>
                  <a:lnTo>
                    <a:pt x="24" y="77"/>
                  </a:lnTo>
                  <a:lnTo>
                    <a:pt x="23" y="76"/>
                  </a:lnTo>
                  <a:lnTo>
                    <a:pt x="22" y="77"/>
                  </a:lnTo>
                  <a:lnTo>
                    <a:pt x="21" y="76"/>
                  </a:lnTo>
                  <a:lnTo>
                    <a:pt x="21" y="77"/>
                  </a:lnTo>
                  <a:lnTo>
                    <a:pt x="19" y="78"/>
                  </a:lnTo>
                  <a:lnTo>
                    <a:pt x="18" y="77"/>
                  </a:lnTo>
                  <a:lnTo>
                    <a:pt x="17" y="76"/>
                  </a:lnTo>
                  <a:lnTo>
                    <a:pt x="17" y="70"/>
                  </a:lnTo>
                  <a:lnTo>
                    <a:pt x="13" y="67"/>
                  </a:lnTo>
                  <a:lnTo>
                    <a:pt x="13" y="66"/>
                  </a:lnTo>
                  <a:lnTo>
                    <a:pt x="10" y="65"/>
                  </a:lnTo>
                  <a:lnTo>
                    <a:pt x="12" y="63"/>
                  </a:lnTo>
                  <a:lnTo>
                    <a:pt x="13" y="64"/>
                  </a:lnTo>
                  <a:lnTo>
                    <a:pt x="16" y="63"/>
                  </a:lnTo>
                  <a:lnTo>
                    <a:pt x="17" y="62"/>
                  </a:lnTo>
                  <a:lnTo>
                    <a:pt x="15" y="59"/>
                  </a:lnTo>
                  <a:lnTo>
                    <a:pt x="16" y="57"/>
                  </a:lnTo>
                  <a:lnTo>
                    <a:pt x="15" y="55"/>
                  </a:lnTo>
                  <a:lnTo>
                    <a:pt x="14" y="53"/>
                  </a:lnTo>
                  <a:lnTo>
                    <a:pt x="13" y="50"/>
                  </a:lnTo>
                  <a:lnTo>
                    <a:pt x="12" y="51"/>
                  </a:lnTo>
                  <a:lnTo>
                    <a:pt x="11" y="51"/>
                  </a:lnTo>
                  <a:lnTo>
                    <a:pt x="10" y="51"/>
                  </a:lnTo>
                  <a:lnTo>
                    <a:pt x="11" y="50"/>
                  </a:lnTo>
                  <a:lnTo>
                    <a:pt x="13" y="50"/>
                  </a:lnTo>
                  <a:lnTo>
                    <a:pt x="13" y="48"/>
                  </a:lnTo>
                  <a:lnTo>
                    <a:pt x="13" y="46"/>
                  </a:lnTo>
                  <a:lnTo>
                    <a:pt x="12" y="43"/>
                  </a:lnTo>
                  <a:lnTo>
                    <a:pt x="7" y="39"/>
                  </a:lnTo>
                  <a:lnTo>
                    <a:pt x="3" y="39"/>
                  </a:lnTo>
                  <a:lnTo>
                    <a:pt x="2" y="38"/>
                  </a:lnTo>
                  <a:lnTo>
                    <a:pt x="3" y="37"/>
                  </a:lnTo>
                  <a:lnTo>
                    <a:pt x="4" y="38"/>
                  </a:lnTo>
                  <a:lnTo>
                    <a:pt x="7" y="38"/>
                  </a:lnTo>
                  <a:lnTo>
                    <a:pt x="11" y="39"/>
                  </a:lnTo>
                  <a:lnTo>
                    <a:pt x="11" y="38"/>
                  </a:lnTo>
                  <a:lnTo>
                    <a:pt x="10" y="37"/>
                  </a:lnTo>
                  <a:lnTo>
                    <a:pt x="10" y="38"/>
                  </a:lnTo>
                  <a:lnTo>
                    <a:pt x="9" y="37"/>
                  </a:lnTo>
                  <a:lnTo>
                    <a:pt x="7" y="35"/>
                  </a:lnTo>
                  <a:lnTo>
                    <a:pt x="6" y="33"/>
                  </a:lnTo>
                  <a:lnTo>
                    <a:pt x="5" y="33"/>
                  </a:lnTo>
                  <a:lnTo>
                    <a:pt x="2" y="33"/>
                  </a:lnTo>
                  <a:lnTo>
                    <a:pt x="1" y="32"/>
                  </a:lnTo>
                  <a:lnTo>
                    <a:pt x="0" y="31"/>
                  </a:lnTo>
                  <a:lnTo>
                    <a:pt x="4" y="30"/>
                  </a:lnTo>
                  <a:lnTo>
                    <a:pt x="8" y="32"/>
                  </a:lnTo>
                  <a:lnTo>
                    <a:pt x="10" y="32"/>
                  </a:lnTo>
                  <a:lnTo>
                    <a:pt x="12" y="30"/>
                  </a:lnTo>
                  <a:lnTo>
                    <a:pt x="14" y="30"/>
                  </a:lnTo>
                  <a:lnTo>
                    <a:pt x="15" y="32"/>
                  </a:lnTo>
                  <a:lnTo>
                    <a:pt x="16" y="32"/>
                  </a:lnTo>
                  <a:lnTo>
                    <a:pt x="16" y="31"/>
                  </a:lnTo>
                  <a:lnTo>
                    <a:pt x="18" y="32"/>
                  </a:lnTo>
                  <a:lnTo>
                    <a:pt x="19" y="31"/>
                  </a:lnTo>
                  <a:lnTo>
                    <a:pt x="19" y="30"/>
                  </a:lnTo>
                  <a:lnTo>
                    <a:pt x="20" y="30"/>
                  </a:lnTo>
                  <a:lnTo>
                    <a:pt x="20" y="31"/>
                  </a:lnTo>
                  <a:lnTo>
                    <a:pt x="20" y="30"/>
                  </a:lnTo>
                  <a:lnTo>
                    <a:pt x="22" y="30"/>
                  </a:lnTo>
                  <a:lnTo>
                    <a:pt x="24" y="29"/>
                  </a:lnTo>
                  <a:lnTo>
                    <a:pt x="24" y="27"/>
                  </a:lnTo>
                  <a:lnTo>
                    <a:pt x="24" y="24"/>
                  </a:lnTo>
                  <a:lnTo>
                    <a:pt x="24" y="23"/>
                  </a:lnTo>
                  <a:lnTo>
                    <a:pt x="23" y="22"/>
                  </a:lnTo>
                  <a:lnTo>
                    <a:pt x="24" y="22"/>
                  </a:lnTo>
                  <a:lnTo>
                    <a:pt x="25" y="23"/>
                  </a:lnTo>
                  <a:lnTo>
                    <a:pt x="27" y="22"/>
                  </a:lnTo>
                  <a:lnTo>
                    <a:pt x="29" y="22"/>
                  </a:lnTo>
                  <a:lnTo>
                    <a:pt x="30" y="21"/>
                  </a:lnTo>
                  <a:lnTo>
                    <a:pt x="31" y="20"/>
                  </a:lnTo>
                  <a:lnTo>
                    <a:pt x="31" y="16"/>
                  </a:lnTo>
                  <a:lnTo>
                    <a:pt x="30" y="15"/>
                  </a:lnTo>
                  <a:lnTo>
                    <a:pt x="28" y="14"/>
                  </a:lnTo>
                  <a:lnTo>
                    <a:pt x="24" y="13"/>
                  </a:lnTo>
                  <a:lnTo>
                    <a:pt x="20" y="10"/>
                  </a:lnTo>
                  <a:lnTo>
                    <a:pt x="20" y="9"/>
                  </a:lnTo>
                  <a:lnTo>
                    <a:pt x="25" y="12"/>
                  </a:lnTo>
                  <a:lnTo>
                    <a:pt x="29" y="13"/>
                  </a:lnTo>
                  <a:lnTo>
                    <a:pt x="31" y="14"/>
                  </a:lnTo>
                  <a:lnTo>
                    <a:pt x="33" y="13"/>
                  </a:lnTo>
                  <a:lnTo>
                    <a:pt x="35" y="14"/>
                  </a:lnTo>
                  <a:lnTo>
                    <a:pt x="36" y="15"/>
                  </a:lnTo>
                  <a:lnTo>
                    <a:pt x="39" y="14"/>
                  </a:lnTo>
                  <a:lnTo>
                    <a:pt x="41" y="12"/>
                  </a:lnTo>
                  <a:lnTo>
                    <a:pt x="42" y="11"/>
                  </a:lnTo>
                  <a:lnTo>
                    <a:pt x="43" y="14"/>
                  </a:lnTo>
                  <a:lnTo>
                    <a:pt x="42" y="13"/>
                  </a:lnTo>
                  <a:lnTo>
                    <a:pt x="41" y="15"/>
                  </a:lnTo>
                  <a:lnTo>
                    <a:pt x="41" y="17"/>
                  </a:lnTo>
                  <a:lnTo>
                    <a:pt x="39" y="18"/>
                  </a:lnTo>
                  <a:lnTo>
                    <a:pt x="39" y="17"/>
                  </a:lnTo>
                  <a:lnTo>
                    <a:pt x="37" y="16"/>
                  </a:lnTo>
                  <a:lnTo>
                    <a:pt x="37" y="19"/>
                  </a:lnTo>
                  <a:lnTo>
                    <a:pt x="40" y="23"/>
                  </a:lnTo>
                  <a:lnTo>
                    <a:pt x="40" y="25"/>
                  </a:lnTo>
                  <a:lnTo>
                    <a:pt x="39" y="26"/>
                  </a:lnTo>
                  <a:lnTo>
                    <a:pt x="38" y="25"/>
                  </a:lnTo>
                  <a:lnTo>
                    <a:pt x="37" y="25"/>
                  </a:lnTo>
                  <a:lnTo>
                    <a:pt x="36" y="27"/>
                  </a:lnTo>
                  <a:lnTo>
                    <a:pt x="35" y="27"/>
                  </a:lnTo>
                  <a:lnTo>
                    <a:pt x="36" y="28"/>
                  </a:lnTo>
                  <a:lnTo>
                    <a:pt x="37" y="28"/>
                  </a:lnTo>
                  <a:lnTo>
                    <a:pt x="40" y="27"/>
                  </a:lnTo>
                  <a:lnTo>
                    <a:pt x="41" y="29"/>
                  </a:lnTo>
                  <a:lnTo>
                    <a:pt x="42" y="31"/>
                  </a:lnTo>
                  <a:lnTo>
                    <a:pt x="39" y="32"/>
                  </a:lnTo>
                  <a:lnTo>
                    <a:pt x="37" y="32"/>
                  </a:lnTo>
                  <a:lnTo>
                    <a:pt x="37" y="33"/>
                  </a:lnTo>
                  <a:lnTo>
                    <a:pt x="42" y="33"/>
                  </a:lnTo>
                  <a:lnTo>
                    <a:pt x="43" y="33"/>
                  </a:lnTo>
                  <a:lnTo>
                    <a:pt x="43" y="34"/>
                  </a:lnTo>
                  <a:lnTo>
                    <a:pt x="43" y="3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69" name="Freeform 59"/>
            <p:cNvSpPr>
              <a:spLocks/>
            </p:cNvSpPr>
            <p:nvPr/>
          </p:nvSpPr>
          <p:spPr bwMode="auto">
            <a:xfrm>
              <a:off x="8210552" y="3242362"/>
              <a:ext cx="87313" cy="8255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0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2147483647 w 55"/>
                <a:gd name="T27" fmla="*/ 2147483647 h 52"/>
                <a:gd name="T28" fmla="*/ 2147483647 w 55"/>
                <a:gd name="T29" fmla="*/ 2147483647 h 52"/>
                <a:gd name="T30" fmla="*/ 2147483647 w 55"/>
                <a:gd name="T31" fmla="*/ 2147483647 h 52"/>
                <a:gd name="T32" fmla="*/ 2147483647 w 55"/>
                <a:gd name="T33" fmla="*/ 2147483647 h 52"/>
                <a:gd name="T34" fmla="*/ 2147483647 w 55"/>
                <a:gd name="T35" fmla="*/ 2147483647 h 52"/>
                <a:gd name="T36" fmla="*/ 2147483647 w 55"/>
                <a:gd name="T37" fmla="*/ 2147483647 h 52"/>
                <a:gd name="T38" fmla="*/ 2147483647 w 55"/>
                <a:gd name="T39" fmla="*/ 2147483647 h 52"/>
                <a:gd name="T40" fmla="*/ 2147483647 w 55"/>
                <a:gd name="T41" fmla="*/ 2147483647 h 52"/>
                <a:gd name="T42" fmla="*/ 2147483647 w 55"/>
                <a:gd name="T43" fmla="*/ 2147483647 h 52"/>
                <a:gd name="T44" fmla="*/ 2147483647 w 55"/>
                <a:gd name="T45" fmla="*/ 2147483647 h 52"/>
                <a:gd name="T46" fmla="*/ 2147483647 w 55"/>
                <a:gd name="T47" fmla="*/ 2147483647 h 52"/>
                <a:gd name="T48" fmla="*/ 2147483647 w 55"/>
                <a:gd name="T49" fmla="*/ 2147483647 h 52"/>
                <a:gd name="T50" fmla="*/ 2147483647 w 55"/>
                <a:gd name="T51" fmla="*/ 2147483647 h 52"/>
                <a:gd name="T52" fmla="*/ 2147483647 w 55"/>
                <a:gd name="T53" fmla="*/ 2147483647 h 52"/>
                <a:gd name="T54" fmla="*/ 2147483647 w 55"/>
                <a:gd name="T55" fmla="*/ 2147483647 h 52"/>
                <a:gd name="T56" fmla="*/ 2147483647 w 55"/>
                <a:gd name="T57" fmla="*/ 2147483647 h 52"/>
                <a:gd name="T58" fmla="*/ 2147483647 w 55"/>
                <a:gd name="T59" fmla="*/ 2147483647 h 52"/>
                <a:gd name="T60" fmla="*/ 2147483647 w 55"/>
                <a:gd name="T61" fmla="*/ 2147483647 h 52"/>
                <a:gd name="T62" fmla="*/ 2147483647 w 55"/>
                <a:gd name="T63" fmla="*/ 2147483647 h 52"/>
                <a:gd name="T64" fmla="*/ 2147483647 w 55"/>
                <a:gd name="T65" fmla="*/ 2147483647 h 52"/>
                <a:gd name="T66" fmla="*/ 2147483647 w 55"/>
                <a:gd name="T67" fmla="*/ 2147483647 h 52"/>
                <a:gd name="T68" fmla="*/ 2147483647 w 55"/>
                <a:gd name="T69" fmla="*/ 2147483647 h 52"/>
                <a:gd name="T70" fmla="*/ 2147483647 w 55"/>
                <a:gd name="T71" fmla="*/ 2147483647 h 52"/>
                <a:gd name="T72" fmla="*/ 2147483647 w 55"/>
                <a:gd name="T73" fmla="*/ 2147483647 h 52"/>
                <a:gd name="T74" fmla="*/ 2147483647 w 55"/>
                <a:gd name="T75" fmla="*/ 2147483647 h 52"/>
                <a:gd name="T76" fmla="*/ 2147483647 w 55"/>
                <a:gd name="T77" fmla="*/ 2147483647 h 52"/>
                <a:gd name="T78" fmla="*/ 2147483647 w 55"/>
                <a:gd name="T79" fmla="*/ 2147483647 h 52"/>
                <a:gd name="T80" fmla="*/ 2147483647 w 55"/>
                <a:gd name="T81" fmla="*/ 2147483647 h 52"/>
                <a:gd name="T82" fmla="*/ 2147483647 w 55"/>
                <a:gd name="T83" fmla="*/ 2147483647 h 52"/>
                <a:gd name="T84" fmla="*/ 2147483647 w 55"/>
                <a:gd name="T85" fmla="*/ 2147483647 h 52"/>
                <a:gd name="T86" fmla="*/ 2147483647 w 55"/>
                <a:gd name="T87" fmla="*/ 2147483647 h 52"/>
                <a:gd name="T88" fmla="*/ 2147483647 w 55"/>
                <a:gd name="T89" fmla="*/ 2147483647 h 52"/>
                <a:gd name="T90" fmla="*/ 2147483647 w 55"/>
                <a:gd name="T91" fmla="*/ 2147483647 h 52"/>
                <a:gd name="T92" fmla="*/ 2147483647 w 55"/>
                <a:gd name="T93" fmla="*/ 2147483647 h 52"/>
                <a:gd name="T94" fmla="*/ 2147483647 w 55"/>
                <a:gd name="T95" fmla="*/ 2147483647 h 52"/>
                <a:gd name="T96" fmla="*/ 2147483647 w 55"/>
                <a:gd name="T97" fmla="*/ 2147483647 h 52"/>
                <a:gd name="T98" fmla="*/ 2147483647 w 55"/>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2"/>
                <a:gd name="T152" fmla="*/ 55 w 5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2">
                  <a:moveTo>
                    <a:pt x="0" y="10"/>
                  </a:moveTo>
                  <a:lnTo>
                    <a:pt x="0" y="9"/>
                  </a:lnTo>
                  <a:lnTo>
                    <a:pt x="2" y="10"/>
                  </a:lnTo>
                  <a:lnTo>
                    <a:pt x="4" y="7"/>
                  </a:lnTo>
                  <a:lnTo>
                    <a:pt x="4" y="6"/>
                  </a:lnTo>
                  <a:lnTo>
                    <a:pt x="5" y="6"/>
                  </a:lnTo>
                  <a:lnTo>
                    <a:pt x="6" y="5"/>
                  </a:lnTo>
                  <a:lnTo>
                    <a:pt x="7" y="6"/>
                  </a:lnTo>
                  <a:lnTo>
                    <a:pt x="8" y="8"/>
                  </a:lnTo>
                  <a:lnTo>
                    <a:pt x="8" y="9"/>
                  </a:lnTo>
                  <a:lnTo>
                    <a:pt x="10" y="10"/>
                  </a:lnTo>
                  <a:lnTo>
                    <a:pt x="12" y="9"/>
                  </a:lnTo>
                  <a:lnTo>
                    <a:pt x="17" y="5"/>
                  </a:lnTo>
                  <a:lnTo>
                    <a:pt x="19" y="5"/>
                  </a:lnTo>
                  <a:lnTo>
                    <a:pt x="24" y="3"/>
                  </a:lnTo>
                  <a:lnTo>
                    <a:pt x="25" y="3"/>
                  </a:lnTo>
                  <a:lnTo>
                    <a:pt x="25" y="2"/>
                  </a:lnTo>
                  <a:lnTo>
                    <a:pt x="28" y="2"/>
                  </a:lnTo>
                  <a:lnTo>
                    <a:pt x="28" y="4"/>
                  </a:lnTo>
                  <a:lnTo>
                    <a:pt x="30" y="3"/>
                  </a:lnTo>
                  <a:lnTo>
                    <a:pt x="29" y="3"/>
                  </a:lnTo>
                  <a:lnTo>
                    <a:pt x="29" y="1"/>
                  </a:lnTo>
                  <a:lnTo>
                    <a:pt x="29" y="0"/>
                  </a:lnTo>
                  <a:lnTo>
                    <a:pt x="30" y="0"/>
                  </a:lnTo>
                  <a:lnTo>
                    <a:pt x="34" y="3"/>
                  </a:lnTo>
                  <a:lnTo>
                    <a:pt x="36" y="5"/>
                  </a:lnTo>
                  <a:lnTo>
                    <a:pt x="38" y="7"/>
                  </a:lnTo>
                  <a:lnTo>
                    <a:pt x="37" y="8"/>
                  </a:lnTo>
                  <a:lnTo>
                    <a:pt x="38" y="8"/>
                  </a:lnTo>
                  <a:lnTo>
                    <a:pt x="37" y="8"/>
                  </a:lnTo>
                  <a:lnTo>
                    <a:pt x="37" y="9"/>
                  </a:lnTo>
                  <a:lnTo>
                    <a:pt x="38" y="11"/>
                  </a:lnTo>
                  <a:lnTo>
                    <a:pt x="37" y="11"/>
                  </a:lnTo>
                  <a:lnTo>
                    <a:pt x="37" y="12"/>
                  </a:lnTo>
                  <a:lnTo>
                    <a:pt x="36" y="11"/>
                  </a:lnTo>
                  <a:lnTo>
                    <a:pt x="36" y="12"/>
                  </a:lnTo>
                  <a:lnTo>
                    <a:pt x="35" y="16"/>
                  </a:lnTo>
                  <a:lnTo>
                    <a:pt x="37" y="16"/>
                  </a:lnTo>
                  <a:lnTo>
                    <a:pt x="38" y="15"/>
                  </a:lnTo>
                  <a:lnTo>
                    <a:pt x="37" y="13"/>
                  </a:lnTo>
                  <a:lnTo>
                    <a:pt x="39" y="14"/>
                  </a:lnTo>
                  <a:lnTo>
                    <a:pt x="42" y="12"/>
                  </a:lnTo>
                  <a:lnTo>
                    <a:pt x="43" y="13"/>
                  </a:lnTo>
                  <a:lnTo>
                    <a:pt x="43" y="12"/>
                  </a:lnTo>
                  <a:lnTo>
                    <a:pt x="43" y="11"/>
                  </a:lnTo>
                  <a:lnTo>
                    <a:pt x="42" y="10"/>
                  </a:lnTo>
                  <a:lnTo>
                    <a:pt x="42" y="9"/>
                  </a:lnTo>
                  <a:lnTo>
                    <a:pt x="43" y="10"/>
                  </a:lnTo>
                  <a:lnTo>
                    <a:pt x="42" y="5"/>
                  </a:lnTo>
                  <a:lnTo>
                    <a:pt x="43" y="6"/>
                  </a:lnTo>
                  <a:lnTo>
                    <a:pt x="43" y="5"/>
                  </a:lnTo>
                  <a:lnTo>
                    <a:pt x="43" y="2"/>
                  </a:lnTo>
                  <a:lnTo>
                    <a:pt x="42" y="2"/>
                  </a:lnTo>
                  <a:lnTo>
                    <a:pt x="43" y="1"/>
                  </a:lnTo>
                  <a:lnTo>
                    <a:pt x="47" y="8"/>
                  </a:lnTo>
                  <a:lnTo>
                    <a:pt x="48" y="11"/>
                  </a:lnTo>
                  <a:lnTo>
                    <a:pt x="49" y="12"/>
                  </a:lnTo>
                  <a:lnTo>
                    <a:pt x="49" y="14"/>
                  </a:lnTo>
                  <a:lnTo>
                    <a:pt x="47" y="14"/>
                  </a:lnTo>
                  <a:lnTo>
                    <a:pt x="46" y="15"/>
                  </a:lnTo>
                  <a:lnTo>
                    <a:pt x="45" y="17"/>
                  </a:lnTo>
                  <a:lnTo>
                    <a:pt x="48" y="19"/>
                  </a:lnTo>
                  <a:lnTo>
                    <a:pt x="52" y="25"/>
                  </a:lnTo>
                  <a:lnTo>
                    <a:pt x="53" y="27"/>
                  </a:lnTo>
                  <a:lnTo>
                    <a:pt x="54" y="29"/>
                  </a:lnTo>
                  <a:lnTo>
                    <a:pt x="53" y="29"/>
                  </a:lnTo>
                  <a:lnTo>
                    <a:pt x="52" y="29"/>
                  </a:lnTo>
                  <a:lnTo>
                    <a:pt x="51" y="28"/>
                  </a:lnTo>
                  <a:lnTo>
                    <a:pt x="50" y="29"/>
                  </a:lnTo>
                  <a:lnTo>
                    <a:pt x="49" y="29"/>
                  </a:lnTo>
                  <a:lnTo>
                    <a:pt x="50" y="29"/>
                  </a:lnTo>
                  <a:lnTo>
                    <a:pt x="50" y="31"/>
                  </a:lnTo>
                  <a:lnTo>
                    <a:pt x="52" y="35"/>
                  </a:lnTo>
                  <a:lnTo>
                    <a:pt x="51" y="39"/>
                  </a:lnTo>
                  <a:lnTo>
                    <a:pt x="49" y="41"/>
                  </a:lnTo>
                  <a:lnTo>
                    <a:pt x="49" y="46"/>
                  </a:lnTo>
                  <a:lnTo>
                    <a:pt x="48" y="47"/>
                  </a:lnTo>
                  <a:lnTo>
                    <a:pt x="48" y="48"/>
                  </a:lnTo>
                  <a:lnTo>
                    <a:pt x="46" y="49"/>
                  </a:lnTo>
                  <a:lnTo>
                    <a:pt x="45" y="48"/>
                  </a:lnTo>
                  <a:lnTo>
                    <a:pt x="44" y="49"/>
                  </a:lnTo>
                  <a:lnTo>
                    <a:pt x="42" y="48"/>
                  </a:lnTo>
                  <a:lnTo>
                    <a:pt x="41" y="49"/>
                  </a:lnTo>
                  <a:lnTo>
                    <a:pt x="37" y="51"/>
                  </a:lnTo>
                  <a:lnTo>
                    <a:pt x="35" y="49"/>
                  </a:lnTo>
                  <a:lnTo>
                    <a:pt x="32" y="50"/>
                  </a:lnTo>
                  <a:lnTo>
                    <a:pt x="31" y="49"/>
                  </a:lnTo>
                  <a:lnTo>
                    <a:pt x="31" y="48"/>
                  </a:lnTo>
                  <a:lnTo>
                    <a:pt x="30" y="49"/>
                  </a:lnTo>
                  <a:lnTo>
                    <a:pt x="28" y="48"/>
                  </a:lnTo>
                  <a:lnTo>
                    <a:pt x="28" y="47"/>
                  </a:lnTo>
                  <a:lnTo>
                    <a:pt x="27" y="47"/>
                  </a:lnTo>
                  <a:lnTo>
                    <a:pt x="26" y="47"/>
                  </a:lnTo>
                  <a:lnTo>
                    <a:pt x="24" y="45"/>
                  </a:lnTo>
                  <a:lnTo>
                    <a:pt x="25" y="47"/>
                  </a:lnTo>
                  <a:lnTo>
                    <a:pt x="23" y="48"/>
                  </a:lnTo>
                  <a:lnTo>
                    <a:pt x="23" y="47"/>
                  </a:lnTo>
                  <a:lnTo>
                    <a:pt x="19" y="46"/>
                  </a:lnTo>
                  <a:lnTo>
                    <a:pt x="17" y="47"/>
                  </a:lnTo>
                  <a:lnTo>
                    <a:pt x="18" y="45"/>
                  </a:lnTo>
                  <a:lnTo>
                    <a:pt x="19" y="45"/>
                  </a:lnTo>
                  <a:lnTo>
                    <a:pt x="19" y="43"/>
                  </a:lnTo>
                  <a:lnTo>
                    <a:pt x="22" y="42"/>
                  </a:lnTo>
                  <a:lnTo>
                    <a:pt x="20" y="41"/>
                  </a:lnTo>
                  <a:lnTo>
                    <a:pt x="19" y="37"/>
                  </a:lnTo>
                  <a:lnTo>
                    <a:pt x="18" y="39"/>
                  </a:lnTo>
                  <a:lnTo>
                    <a:pt x="15" y="38"/>
                  </a:lnTo>
                  <a:lnTo>
                    <a:pt x="15" y="37"/>
                  </a:lnTo>
                  <a:lnTo>
                    <a:pt x="14" y="36"/>
                  </a:lnTo>
                  <a:lnTo>
                    <a:pt x="13" y="40"/>
                  </a:lnTo>
                  <a:lnTo>
                    <a:pt x="15" y="41"/>
                  </a:lnTo>
                  <a:lnTo>
                    <a:pt x="16" y="42"/>
                  </a:lnTo>
                  <a:lnTo>
                    <a:pt x="15" y="43"/>
                  </a:lnTo>
                  <a:lnTo>
                    <a:pt x="13" y="42"/>
                  </a:lnTo>
                  <a:lnTo>
                    <a:pt x="13" y="36"/>
                  </a:lnTo>
                  <a:lnTo>
                    <a:pt x="13" y="35"/>
                  </a:lnTo>
                  <a:lnTo>
                    <a:pt x="11" y="35"/>
                  </a:lnTo>
                  <a:lnTo>
                    <a:pt x="9" y="33"/>
                  </a:lnTo>
                  <a:lnTo>
                    <a:pt x="9" y="27"/>
                  </a:lnTo>
                  <a:lnTo>
                    <a:pt x="10" y="26"/>
                  </a:lnTo>
                  <a:lnTo>
                    <a:pt x="9" y="26"/>
                  </a:lnTo>
                  <a:lnTo>
                    <a:pt x="8" y="24"/>
                  </a:lnTo>
                  <a:lnTo>
                    <a:pt x="9" y="24"/>
                  </a:lnTo>
                  <a:lnTo>
                    <a:pt x="8" y="23"/>
                  </a:lnTo>
                  <a:lnTo>
                    <a:pt x="7" y="23"/>
                  </a:lnTo>
                  <a:lnTo>
                    <a:pt x="4" y="22"/>
                  </a:lnTo>
                  <a:lnTo>
                    <a:pt x="4" y="21"/>
                  </a:lnTo>
                  <a:lnTo>
                    <a:pt x="7" y="21"/>
                  </a:lnTo>
                  <a:lnTo>
                    <a:pt x="7" y="20"/>
                  </a:lnTo>
                  <a:lnTo>
                    <a:pt x="6" y="18"/>
                  </a:lnTo>
                  <a:lnTo>
                    <a:pt x="4" y="17"/>
                  </a:lnTo>
                  <a:lnTo>
                    <a:pt x="7" y="17"/>
                  </a:lnTo>
                  <a:lnTo>
                    <a:pt x="5" y="16"/>
                  </a:lnTo>
                  <a:lnTo>
                    <a:pt x="2" y="16"/>
                  </a:lnTo>
                  <a:lnTo>
                    <a:pt x="2" y="15"/>
                  </a:lnTo>
                  <a:lnTo>
                    <a:pt x="2" y="12"/>
                  </a:lnTo>
                  <a:lnTo>
                    <a:pt x="4" y="15"/>
                  </a:lnTo>
                  <a:lnTo>
                    <a:pt x="7" y="16"/>
                  </a:lnTo>
                  <a:lnTo>
                    <a:pt x="6" y="15"/>
                  </a:lnTo>
                  <a:lnTo>
                    <a:pt x="6" y="14"/>
                  </a:lnTo>
                  <a:lnTo>
                    <a:pt x="4" y="12"/>
                  </a:lnTo>
                  <a:lnTo>
                    <a:pt x="3" y="13"/>
                  </a:lnTo>
                  <a:lnTo>
                    <a:pt x="2" y="12"/>
                  </a:lnTo>
                  <a:lnTo>
                    <a:pt x="2" y="11"/>
                  </a:lnTo>
                  <a:lnTo>
                    <a:pt x="1" y="11"/>
                  </a:lnTo>
                  <a:lnTo>
                    <a:pt x="0" y="1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70" name="Freeform 60"/>
            <p:cNvSpPr>
              <a:spLocks/>
            </p:cNvSpPr>
            <p:nvPr/>
          </p:nvSpPr>
          <p:spPr bwMode="auto">
            <a:xfrm>
              <a:off x="8302627" y="3334437"/>
              <a:ext cx="68263" cy="47625"/>
            </a:xfrm>
            <a:custGeom>
              <a:avLst/>
              <a:gdLst>
                <a:gd name="T0" fmla="*/ 2147483647 w 43"/>
                <a:gd name="T1" fmla="*/ 2147483647 h 30"/>
                <a:gd name="T2" fmla="*/ 2147483647 w 43"/>
                <a:gd name="T3" fmla="*/ 2147483647 h 30"/>
                <a:gd name="T4" fmla="*/ 2147483647 w 43"/>
                <a:gd name="T5" fmla="*/ 2147483647 h 30"/>
                <a:gd name="T6" fmla="*/ 2147483647 w 43"/>
                <a:gd name="T7" fmla="*/ 2147483647 h 30"/>
                <a:gd name="T8" fmla="*/ 2147483647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0 h 30"/>
                <a:gd name="T26" fmla="*/ 2147483647 w 43"/>
                <a:gd name="T27" fmla="*/ 0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2147483647 h 30"/>
                <a:gd name="T42" fmla="*/ 2147483647 w 43"/>
                <a:gd name="T43" fmla="*/ 2147483647 h 30"/>
                <a:gd name="T44" fmla="*/ 2147483647 w 43"/>
                <a:gd name="T45" fmla="*/ 2147483647 h 30"/>
                <a:gd name="T46" fmla="*/ 2147483647 w 43"/>
                <a:gd name="T47" fmla="*/ 2147483647 h 30"/>
                <a:gd name="T48" fmla="*/ 2147483647 w 43"/>
                <a:gd name="T49" fmla="*/ 2147483647 h 30"/>
                <a:gd name="T50" fmla="*/ 2147483647 w 43"/>
                <a:gd name="T51" fmla="*/ 2147483647 h 30"/>
                <a:gd name="T52" fmla="*/ 2147483647 w 43"/>
                <a:gd name="T53" fmla="*/ 2147483647 h 30"/>
                <a:gd name="T54" fmla="*/ 2147483647 w 43"/>
                <a:gd name="T55" fmla="*/ 2147483647 h 30"/>
                <a:gd name="T56" fmla="*/ 2147483647 w 43"/>
                <a:gd name="T57" fmla="*/ 2147483647 h 30"/>
                <a:gd name="T58" fmla="*/ 2147483647 w 43"/>
                <a:gd name="T59" fmla="*/ 2147483647 h 30"/>
                <a:gd name="T60" fmla="*/ 2147483647 w 43"/>
                <a:gd name="T61" fmla="*/ 2147483647 h 30"/>
                <a:gd name="T62" fmla="*/ 2147483647 w 43"/>
                <a:gd name="T63" fmla="*/ 2147483647 h 30"/>
                <a:gd name="T64" fmla="*/ 2147483647 w 43"/>
                <a:gd name="T65" fmla="*/ 2147483647 h 30"/>
                <a:gd name="T66" fmla="*/ 2147483647 w 43"/>
                <a:gd name="T67" fmla="*/ 2147483647 h 30"/>
                <a:gd name="T68" fmla="*/ 2147483647 w 43"/>
                <a:gd name="T69" fmla="*/ 2147483647 h 30"/>
                <a:gd name="T70" fmla="*/ 2147483647 w 43"/>
                <a:gd name="T71" fmla="*/ 2147483647 h 30"/>
                <a:gd name="T72" fmla="*/ 2147483647 w 43"/>
                <a:gd name="T73" fmla="*/ 2147483647 h 30"/>
                <a:gd name="T74" fmla="*/ 2147483647 w 43"/>
                <a:gd name="T75" fmla="*/ 2147483647 h 30"/>
                <a:gd name="T76" fmla="*/ 2147483647 w 43"/>
                <a:gd name="T77" fmla="*/ 2147483647 h 30"/>
                <a:gd name="T78" fmla="*/ 2147483647 w 43"/>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30"/>
                <a:gd name="T122" fmla="*/ 43 w 4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30">
                  <a:moveTo>
                    <a:pt x="0" y="12"/>
                  </a:moveTo>
                  <a:lnTo>
                    <a:pt x="2" y="13"/>
                  </a:lnTo>
                  <a:lnTo>
                    <a:pt x="2" y="11"/>
                  </a:lnTo>
                  <a:lnTo>
                    <a:pt x="4" y="13"/>
                  </a:lnTo>
                  <a:lnTo>
                    <a:pt x="6" y="13"/>
                  </a:lnTo>
                  <a:lnTo>
                    <a:pt x="5" y="12"/>
                  </a:lnTo>
                  <a:lnTo>
                    <a:pt x="7" y="12"/>
                  </a:lnTo>
                  <a:lnTo>
                    <a:pt x="9" y="12"/>
                  </a:lnTo>
                  <a:lnTo>
                    <a:pt x="7" y="11"/>
                  </a:lnTo>
                  <a:lnTo>
                    <a:pt x="6" y="11"/>
                  </a:lnTo>
                  <a:lnTo>
                    <a:pt x="6" y="7"/>
                  </a:lnTo>
                  <a:lnTo>
                    <a:pt x="5" y="6"/>
                  </a:lnTo>
                  <a:lnTo>
                    <a:pt x="4" y="6"/>
                  </a:lnTo>
                  <a:lnTo>
                    <a:pt x="3" y="6"/>
                  </a:lnTo>
                  <a:lnTo>
                    <a:pt x="4" y="6"/>
                  </a:lnTo>
                  <a:lnTo>
                    <a:pt x="3" y="6"/>
                  </a:lnTo>
                  <a:lnTo>
                    <a:pt x="3" y="2"/>
                  </a:lnTo>
                  <a:lnTo>
                    <a:pt x="4" y="2"/>
                  </a:lnTo>
                  <a:lnTo>
                    <a:pt x="4" y="1"/>
                  </a:lnTo>
                  <a:lnTo>
                    <a:pt x="5" y="1"/>
                  </a:lnTo>
                  <a:lnTo>
                    <a:pt x="6" y="2"/>
                  </a:lnTo>
                  <a:lnTo>
                    <a:pt x="6" y="0"/>
                  </a:lnTo>
                  <a:lnTo>
                    <a:pt x="7" y="1"/>
                  </a:lnTo>
                  <a:lnTo>
                    <a:pt x="7" y="0"/>
                  </a:lnTo>
                  <a:lnTo>
                    <a:pt x="9" y="0"/>
                  </a:lnTo>
                  <a:lnTo>
                    <a:pt x="15" y="0"/>
                  </a:lnTo>
                  <a:lnTo>
                    <a:pt x="16" y="3"/>
                  </a:lnTo>
                  <a:lnTo>
                    <a:pt x="18" y="4"/>
                  </a:lnTo>
                  <a:lnTo>
                    <a:pt x="18" y="6"/>
                  </a:lnTo>
                  <a:lnTo>
                    <a:pt x="19" y="6"/>
                  </a:lnTo>
                  <a:lnTo>
                    <a:pt x="21" y="7"/>
                  </a:lnTo>
                  <a:lnTo>
                    <a:pt x="21" y="8"/>
                  </a:lnTo>
                  <a:lnTo>
                    <a:pt x="24" y="8"/>
                  </a:lnTo>
                  <a:lnTo>
                    <a:pt x="24" y="11"/>
                  </a:lnTo>
                  <a:lnTo>
                    <a:pt x="25" y="11"/>
                  </a:lnTo>
                  <a:lnTo>
                    <a:pt x="29" y="12"/>
                  </a:lnTo>
                  <a:lnTo>
                    <a:pt x="28" y="9"/>
                  </a:lnTo>
                  <a:lnTo>
                    <a:pt x="30" y="8"/>
                  </a:lnTo>
                  <a:lnTo>
                    <a:pt x="31" y="10"/>
                  </a:lnTo>
                  <a:lnTo>
                    <a:pt x="32" y="8"/>
                  </a:lnTo>
                  <a:lnTo>
                    <a:pt x="33" y="9"/>
                  </a:lnTo>
                  <a:lnTo>
                    <a:pt x="32" y="4"/>
                  </a:lnTo>
                  <a:lnTo>
                    <a:pt x="34" y="7"/>
                  </a:lnTo>
                  <a:lnTo>
                    <a:pt x="35" y="7"/>
                  </a:lnTo>
                  <a:lnTo>
                    <a:pt x="35" y="9"/>
                  </a:lnTo>
                  <a:lnTo>
                    <a:pt x="37" y="10"/>
                  </a:lnTo>
                  <a:lnTo>
                    <a:pt x="38" y="10"/>
                  </a:lnTo>
                  <a:lnTo>
                    <a:pt x="37" y="12"/>
                  </a:lnTo>
                  <a:lnTo>
                    <a:pt x="41" y="15"/>
                  </a:lnTo>
                  <a:lnTo>
                    <a:pt x="42" y="18"/>
                  </a:lnTo>
                  <a:lnTo>
                    <a:pt x="41" y="19"/>
                  </a:lnTo>
                  <a:lnTo>
                    <a:pt x="40" y="18"/>
                  </a:lnTo>
                  <a:lnTo>
                    <a:pt x="39" y="18"/>
                  </a:lnTo>
                  <a:lnTo>
                    <a:pt x="40" y="20"/>
                  </a:lnTo>
                  <a:lnTo>
                    <a:pt x="39" y="20"/>
                  </a:lnTo>
                  <a:lnTo>
                    <a:pt x="39" y="21"/>
                  </a:lnTo>
                  <a:lnTo>
                    <a:pt x="41" y="22"/>
                  </a:lnTo>
                  <a:lnTo>
                    <a:pt x="41" y="24"/>
                  </a:lnTo>
                  <a:lnTo>
                    <a:pt x="40" y="24"/>
                  </a:lnTo>
                  <a:lnTo>
                    <a:pt x="40" y="25"/>
                  </a:lnTo>
                  <a:lnTo>
                    <a:pt x="39" y="26"/>
                  </a:lnTo>
                  <a:lnTo>
                    <a:pt x="35" y="25"/>
                  </a:lnTo>
                  <a:lnTo>
                    <a:pt x="34" y="24"/>
                  </a:lnTo>
                  <a:lnTo>
                    <a:pt x="34" y="25"/>
                  </a:lnTo>
                  <a:lnTo>
                    <a:pt x="33" y="25"/>
                  </a:lnTo>
                  <a:lnTo>
                    <a:pt x="33" y="24"/>
                  </a:lnTo>
                  <a:lnTo>
                    <a:pt x="32" y="24"/>
                  </a:lnTo>
                  <a:lnTo>
                    <a:pt x="29" y="23"/>
                  </a:lnTo>
                  <a:lnTo>
                    <a:pt x="29" y="24"/>
                  </a:lnTo>
                  <a:lnTo>
                    <a:pt x="28" y="24"/>
                  </a:lnTo>
                  <a:lnTo>
                    <a:pt x="27" y="25"/>
                  </a:lnTo>
                  <a:lnTo>
                    <a:pt x="26" y="27"/>
                  </a:lnTo>
                  <a:lnTo>
                    <a:pt x="23" y="29"/>
                  </a:lnTo>
                  <a:lnTo>
                    <a:pt x="15" y="26"/>
                  </a:lnTo>
                  <a:lnTo>
                    <a:pt x="11" y="22"/>
                  </a:lnTo>
                  <a:lnTo>
                    <a:pt x="4" y="18"/>
                  </a:lnTo>
                  <a:lnTo>
                    <a:pt x="2" y="16"/>
                  </a:lnTo>
                  <a:lnTo>
                    <a:pt x="0" y="12"/>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71" name="Freeform 61"/>
            <p:cNvSpPr>
              <a:spLocks/>
            </p:cNvSpPr>
            <p:nvPr/>
          </p:nvSpPr>
          <p:spPr bwMode="auto">
            <a:xfrm>
              <a:off x="8575677" y="3286812"/>
              <a:ext cx="34925" cy="41275"/>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2147483647 w 22"/>
                <a:gd name="T37" fmla="*/ 2147483647 h 26"/>
                <a:gd name="T38" fmla="*/ 2147483647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0 h 26"/>
                <a:gd name="T50" fmla="*/ 2147483647 w 22"/>
                <a:gd name="T51" fmla="*/ 0 h 26"/>
                <a:gd name="T52" fmla="*/ 2147483647 w 22"/>
                <a:gd name="T53" fmla="*/ 2147483647 h 26"/>
                <a:gd name="T54" fmla="*/ 2147483647 w 22"/>
                <a:gd name="T55" fmla="*/ 2147483647 h 26"/>
                <a:gd name="T56" fmla="*/ 2147483647 w 22"/>
                <a:gd name="T57" fmla="*/ 2147483647 h 26"/>
                <a:gd name="T58" fmla="*/ 2147483647 w 22"/>
                <a:gd name="T59" fmla="*/ 2147483647 h 26"/>
                <a:gd name="T60" fmla="*/ 0 w 22"/>
                <a:gd name="T61" fmla="*/ 2147483647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0" y="18"/>
                  </a:moveTo>
                  <a:lnTo>
                    <a:pt x="1" y="17"/>
                  </a:lnTo>
                  <a:lnTo>
                    <a:pt x="1" y="18"/>
                  </a:lnTo>
                  <a:lnTo>
                    <a:pt x="3" y="19"/>
                  </a:lnTo>
                  <a:lnTo>
                    <a:pt x="4" y="20"/>
                  </a:lnTo>
                  <a:lnTo>
                    <a:pt x="5" y="20"/>
                  </a:lnTo>
                  <a:lnTo>
                    <a:pt x="8" y="21"/>
                  </a:lnTo>
                  <a:lnTo>
                    <a:pt x="9" y="21"/>
                  </a:lnTo>
                  <a:lnTo>
                    <a:pt x="12" y="24"/>
                  </a:lnTo>
                  <a:lnTo>
                    <a:pt x="13" y="24"/>
                  </a:lnTo>
                  <a:lnTo>
                    <a:pt x="14" y="24"/>
                  </a:lnTo>
                  <a:lnTo>
                    <a:pt x="19" y="25"/>
                  </a:lnTo>
                  <a:lnTo>
                    <a:pt x="21" y="23"/>
                  </a:lnTo>
                  <a:lnTo>
                    <a:pt x="21" y="12"/>
                  </a:lnTo>
                  <a:lnTo>
                    <a:pt x="18" y="11"/>
                  </a:lnTo>
                  <a:lnTo>
                    <a:pt x="15" y="8"/>
                  </a:lnTo>
                  <a:lnTo>
                    <a:pt x="14" y="7"/>
                  </a:lnTo>
                  <a:lnTo>
                    <a:pt x="12" y="7"/>
                  </a:lnTo>
                  <a:lnTo>
                    <a:pt x="9" y="6"/>
                  </a:lnTo>
                  <a:lnTo>
                    <a:pt x="7" y="4"/>
                  </a:lnTo>
                  <a:lnTo>
                    <a:pt x="6" y="3"/>
                  </a:lnTo>
                  <a:lnTo>
                    <a:pt x="5" y="1"/>
                  </a:lnTo>
                  <a:lnTo>
                    <a:pt x="3" y="1"/>
                  </a:lnTo>
                  <a:lnTo>
                    <a:pt x="4" y="0"/>
                  </a:lnTo>
                  <a:lnTo>
                    <a:pt x="3" y="0"/>
                  </a:lnTo>
                  <a:lnTo>
                    <a:pt x="3" y="1"/>
                  </a:lnTo>
                  <a:lnTo>
                    <a:pt x="1" y="7"/>
                  </a:lnTo>
                  <a:lnTo>
                    <a:pt x="1" y="16"/>
                  </a:lnTo>
                  <a:lnTo>
                    <a:pt x="0" y="18"/>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72" name="Freeform 62"/>
            <p:cNvSpPr>
              <a:spLocks/>
            </p:cNvSpPr>
            <p:nvPr/>
          </p:nvSpPr>
          <p:spPr bwMode="auto">
            <a:xfrm>
              <a:off x="8358190" y="3334437"/>
              <a:ext cx="34925" cy="55562"/>
            </a:xfrm>
            <a:custGeom>
              <a:avLst/>
              <a:gdLst>
                <a:gd name="T0" fmla="*/ 0 w 22"/>
                <a:gd name="T1" fmla="*/ 2147483647 h 35"/>
                <a:gd name="T2" fmla="*/ 2147483647 w 22"/>
                <a:gd name="T3" fmla="*/ 0 h 35"/>
                <a:gd name="T4" fmla="*/ 2147483647 w 22"/>
                <a:gd name="T5" fmla="*/ 2147483647 h 35"/>
                <a:gd name="T6" fmla="*/ 2147483647 w 22"/>
                <a:gd name="T7" fmla="*/ 0 h 35"/>
                <a:gd name="T8" fmla="*/ 2147483647 w 22"/>
                <a:gd name="T9" fmla="*/ 0 h 35"/>
                <a:gd name="T10" fmla="*/ 2147483647 w 22"/>
                <a:gd name="T11" fmla="*/ 0 h 35"/>
                <a:gd name="T12" fmla="*/ 2147483647 w 22"/>
                <a:gd name="T13" fmla="*/ 2147483647 h 35"/>
                <a:gd name="T14" fmla="*/ 2147483647 w 22"/>
                <a:gd name="T15" fmla="*/ 2147483647 h 35"/>
                <a:gd name="T16" fmla="*/ 2147483647 w 22"/>
                <a:gd name="T17" fmla="*/ 0 h 35"/>
                <a:gd name="T18" fmla="*/ 2147483647 w 22"/>
                <a:gd name="T19" fmla="*/ 0 h 35"/>
                <a:gd name="T20" fmla="*/ 2147483647 w 22"/>
                <a:gd name="T21" fmla="*/ 0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0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2147483647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2147483647 w 22"/>
                <a:gd name="T81" fmla="*/ 2147483647 h 35"/>
                <a:gd name="T82" fmla="*/ 2147483647 w 22"/>
                <a:gd name="T83" fmla="*/ 2147483647 h 35"/>
                <a:gd name="T84" fmla="*/ 2147483647 w 22"/>
                <a:gd name="T85" fmla="*/ 2147483647 h 35"/>
                <a:gd name="T86" fmla="*/ 2147483647 w 22"/>
                <a:gd name="T87" fmla="*/ 2147483647 h 35"/>
                <a:gd name="T88" fmla="*/ 2147483647 w 22"/>
                <a:gd name="T89" fmla="*/ 2147483647 h 35"/>
                <a:gd name="T90" fmla="*/ 0 w 22"/>
                <a:gd name="T91" fmla="*/ 2147483647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35"/>
                <a:gd name="T140" fmla="*/ 22 w 22"/>
                <a:gd name="T141" fmla="*/ 35 h 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35">
                  <a:moveTo>
                    <a:pt x="0" y="1"/>
                  </a:moveTo>
                  <a:lnTo>
                    <a:pt x="1" y="0"/>
                  </a:lnTo>
                  <a:lnTo>
                    <a:pt x="1" y="1"/>
                  </a:lnTo>
                  <a:lnTo>
                    <a:pt x="1" y="0"/>
                  </a:lnTo>
                  <a:lnTo>
                    <a:pt x="2" y="0"/>
                  </a:lnTo>
                  <a:lnTo>
                    <a:pt x="3" y="0"/>
                  </a:lnTo>
                  <a:lnTo>
                    <a:pt x="4" y="3"/>
                  </a:lnTo>
                  <a:lnTo>
                    <a:pt x="5" y="1"/>
                  </a:lnTo>
                  <a:lnTo>
                    <a:pt x="5" y="0"/>
                  </a:lnTo>
                  <a:lnTo>
                    <a:pt x="6" y="0"/>
                  </a:lnTo>
                  <a:lnTo>
                    <a:pt x="7" y="0"/>
                  </a:lnTo>
                  <a:lnTo>
                    <a:pt x="8" y="2"/>
                  </a:lnTo>
                  <a:lnTo>
                    <a:pt x="9" y="3"/>
                  </a:lnTo>
                  <a:lnTo>
                    <a:pt x="10" y="1"/>
                  </a:lnTo>
                  <a:lnTo>
                    <a:pt x="11" y="0"/>
                  </a:lnTo>
                  <a:lnTo>
                    <a:pt x="12" y="1"/>
                  </a:lnTo>
                  <a:lnTo>
                    <a:pt x="13" y="5"/>
                  </a:lnTo>
                  <a:lnTo>
                    <a:pt x="15" y="6"/>
                  </a:lnTo>
                  <a:lnTo>
                    <a:pt x="19" y="6"/>
                  </a:lnTo>
                  <a:lnTo>
                    <a:pt x="20" y="7"/>
                  </a:lnTo>
                  <a:lnTo>
                    <a:pt x="21" y="10"/>
                  </a:lnTo>
                  <a:lnTo>
                    <a:pt x="21" y="11"/>
                  </a:lnTo>
                  <a:lnTo>
                    <a:pt x="21" y="12"/>
                  </a:lnTo>
                  <a:lnTo>
                    <a:pt x="20" y="13"/>
                  </a:lnTo>
                  <a:lnTo>
                    <a:pt x="16" y="16"/>
                  </a:lnTo>
                  <a:lnTo>
                    <a:pt x="15" y="20"/>
                  </a:lnTo>
                  <a:lnTo>
                    <a:pt x="13" y="22"/>
                  </a:lnTo>
                  <a:lnTo>
                    <a:pt x="12" y="26"/>
                  </a:lnTo>
                  <a:lnTo>
                    <a:pt x="13" y="34"/>
                  </a:lnTo>
                  <a:lnTo>
                    <a:pt x="10" y="32"/>
                  </a:lnTo>
                  <a:lnTo>
                    <a:pt x="10" y="30"/>
                  </a:lnTo>
                  <a:lnTo>
                    <a:pt x="6" y="24"/>
                  </a:lnTo>
                  <a:lnTo>
                    <a:pt x="8" y="23"/>
                  </a:lnTo>
                  <a:lnTo>
                    <a:pt x="10" y="21"/>
                  </a:lnTo>
                  <a:lnTo>
                    <a:pt x="7" y="18"/>
                  </a:lnTo>
                  <a:lnTo>
                    <a:pt x="6" y="15"/>
                  </a:lnTo>
                  <a:lnTo>
                    <a:pt x="4" y="13"/>
                  </a:lnTo>
                  <a:lnTo>
                    <a:pt x="3" y="12"/>
                  </a:lnTo>
                  <a:lnTo>
                    <a:pt x="4" y="11"/>
                  </a:lnTo>
                  <a:lnTo>
                    <a:pt x="4" y="10"/>
                  </a:lnTo>
                  <a:lnTo>
                    <a:pt x="1" y="8"/>
                  </a:lnTo>
                  <a:lnTo>
                    <a:pt x="2" y="6"/>
                  </a:lnTo>
                  <a:lnTo>
                    <a:pt x="2" y="4"/>
                  </a:lnTo>
                  <a:lnTo>
                    <a:pt x="0" y="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73" name="Freeform 63"/>
            <p:cNvSpPr>
              <a:spLocks/>
            </p:cNvSpPr>
            <p:nvPr/>
          </p:nvSpPr>
          <p:spPr bwMode="auto">
            <a:xfrm>
              <a:off x="8131177" y="3062974"/>
              <a:ext cx="31750" cy="3810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2147483647 h 24"/>
                <a:gd name="T40" fmla="*/ 2147483647 w 20"/>
                <a:gd name="T41" fmla="*/ 0 h 24"/>
                <a:gd name="T42" fmla="*/ 2147483647 w 20"/>
                <a:gd name="T43" fmla="*/ 2147483647 h 24"/>
                <a:gd name="T44" fmla="*/ 2147483647 w 20"/>
                <a:gd name="T45" fmla="*/ 2147483647 h 24"/>
                <a:gd name="T46" fmla="*/ 2147483647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w 2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4"/>
                <a:gd name="T107" fmla="*/ 20 w 2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4">
                  <a:moveTo>
                    <a:pt x="0" y="18"/>
                  </a:moveTo>
                  <a:lnTo>
                    <a:pt x="0" y="19"/>
                  </a:lnTo>
                  <a:lnTo>
                    <a:pt x="1" y="18"/>
                  </a:lnTo>
                  <a:lnTo>
                    <a:pt x="3" y="19"/>
                  </a:lnTo>
                  <a:lnTo>
                    <a:pt x="4" y="18"/>
                  </a:lnTo>
                  <a:lnTo>
                    <a:pt x="4" y="20"/>
                  </a:lnTo>
                  <a:lnTo>
                    <a:pt x="6" y="20"/>
                  </a:lnTo>
                  <a:lnTo>
                    <a:pt x="6" y="21"/>
                  </a:lnTo>
                  <a:lnTo>
                    <a:pt x="4" y="21"/>
                  </a:lnTo>
                  <a:lnTo>
                    <a:pt x="5" y="23"/>
                  </a:lnTo>
                  <a:lnTo>
                    <a:pt x="10" y="23"/>
                  </a:lnTo>
                  <a:lnTo>
                    <a:pt x="11" y="23"/>
                  </a:lnTo>
                  <a:lnTo>
                    <a:pt x="11" y="22"/>
                  </a:lnTo>
                  <a:lnTo>
                    <a:pt x="14" y="19"/>
                  </a:lnTo>
                  <a:lnTo>
                    <a:pt x="16" y="16"/>
                  </a:lnTo>
                  <a:lnTo>
                    <a:pt x="16" y="14"/>
                  </a:lnTo>
                  <a:lnTo>
                    <a:pt x="15" y="10"/>
                  </a:lnTo>
                  <a:lnTo>
                    <a:pt x="16" y="7"/>
                  </a:lnTo>
                  <a:lnTo>
                    <a:pt x="17" y="9"/>
                  </a:lnTo>
                  <a:lnTo>
                    <a:pt x="18" y="4"/>
                  </a:lnTo>
                  <a:lnTo>
                    <a:pt x="19" y="0"/>
                  </a:lnTo>
                  <a:lnTo>
                    <a:pt x="17" y="1"/>
                  </a:lnTo>
                  <a:lnTo>
                    <a:pt x="16" y="2"/>
                  </a:lnTo>
                  <a:lnTo>
                    <a:pt x="14" y="5"/>
                  </a:lnTo>
                  <a:lnTo>
                    <a:pt x="11" y="6"/>
                  </a:lnTo>
                  <a:lnTo>
                    <a:pt x="7" y="6"/>
                  </a:lnTo>
                  <a:lnTo>
                    <a:pt x="6" y="7"/>
                  </a:lnTo>
                  <a:lnTo>
                    <a:pt x="6" y="11"/>
                  </a:lnTo>
                  <a:lnTo>
                    <a:pt x="5" y="11"/>
                  </a:lnTo>
                  <a:lnTo>
                    <a:pt x="7" y="12"/>
                  </a:lnTo>
                  <a:lnTo>
                    <a:pt x="7" y="13"/>
                  </a:lnTo>
                  <a:lnTo>
                    <a:pt x="2" y="14"/>
                  </a:lnTo>
                  <a:lnTo>
                    <a:pt x="2" y="17"/>
                  </a:lnTo>
                  <a:lnTo>
                    <a:pt x="1" y="17"/>
                  </a:lnTo>
                  <a:lnTo>
                    <a:pt x="0" y="1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4" name="Freeform 64"/>
            <p:cNvSpPr>
              <a:spLocks/>
            </p:cNvSpPr>
            <p:nvPr/>
          </p:nvSpPr>
          <p:spPr bwMode="auto">
            <a:xfrm>
              <a:off x="8204202" y="3315387"/>
              <a:ext cx="33338" cy="31750"/>
            </a:xfrm>
            <a:custGeom>
              <a:avLst/>
              <a:gdLst>
                <a:gd name="T0" fmla="*/ 0 w 21"/>
                <a:gd name="T1" fmla="*/ 2147483647 h 20"/>
                <a:gd name="T2" fmla="*/ 2147483647 w 21"/>
                <a:gd name="T3" fmla="*/ 2147483647 h 20"/>
                <a:gd name="T4" fmla="*/ 2147483647 w 21"/>
                <a:gd name="T5" fmla="*/ 0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0 w 21"/>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0"/>
                <a:gd name="T95" fmla="*/ 21 w 21"/>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0">
                  <a:moveTo>
                    <a:pt x="0" y="2"/>
                  </a:moveTo>
                  <a:lnTo>
                    <a:pt x="4" y="1"/>
                  </a:lnTo>
                  <a:lnTo>
                    <a:pt x="6" y="0"/>
                  </a:lnTo>
                  <a:lnTo>
                    <a:pt x="9" y="1"/>
                  </a:lnTo>
                  <a:lnTo>
                    <a:pt x="12" y="5"/>
                  </a:lnTo>
                  <a:lnTo>
                    <a:pt x="15" y="6"/>
                  </a:lnTo>
                  <a:lnTo>
                    <a:pt x="16" y="7"/>
                  </a:lnTo>
                  <a:lnTo>
                    <a:pt x="18" y="12"/>
                  </a:lnTo>
                  <a:lnTo>
                    <a:pt x="20" y="18"/>
                  </a:lnTo>
                  <a:lnTo>
                    <a:pt x="17" y="18"/>
                  </a:lnTo>
                  <a:lnTo>
                    <a:pt x="15" y="19"/>
                  </a:lnTo>
                  <a:lnTo>
                    <a:pt x="12" y="19"/>
                  </a:lnTo>
                  <a:lnTo>
                    <a:pt x="11" y="18"/>
                  </a:lnTo>
                  <a:lnTo>
                    <a:pt x="11" y="17"/>
                  </a:lnTo>
                  <a:lnTo>
                    <a:pt x="11" y="16"/>
                  </a:lnTo>
                  <a:lnTo>
                    <a:pt x="15" y="19"/>
                  </a:lnTo>
                  <a:lnTo>
                    <a:pt x="15" y="18"/>
                  </a:lnTo>
                  <a:lnTo>
                    <a:pt x="11" y="15"/>
                  </a:lnTo>
                  <a:lnTo>
                    <a:pt x="10" y="16"/>
                  </a:lnTo>
                  <a:lnTo>
                    <a:pt x="8" y="15"/>
                  </a:lnTo>
                  <a:lnTo>
                    <a:pt x="6" y="8"/>
                  </a:lnTo>
                  <a:lnTo>
                    <a:pt x="8" y="9"/>
                  </a:lnTo>
                  <a:lnTo>
                    <a:pt x="10" y="12"/>
                  </a:lnTo>
                  <a:lnTo>
                    <a:pt x="10" y="11"/>
                  </a:lnTo>
                  <a:lnTo>
                    <a:pt x="11" y="10"/>
                  </a:lnTo>
                  <a:lnTo>
                    <a:pt x="10" y="10"/>
                  </a:lnTo>
                  <a:lnTo>
                    <a:pt x="10" y="9"/>
                  </a:lnTo>
                  <a:lnTo>
                    <a:pt x="7" y="8"/>
                  </a:lnTo>
                  <a:lnTo>
                    <a:pt x="8" y="6"/>
                  </a:lnTo>
                  <a:lnTo>
                    <a:pt x="2" y="6"/>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5" name="Freeform 65"/>
            <p:cNvSpPr>
              <a:spLocks/>
            </p:cNvSpPr>
            <p:nvPr/>
          </p:nvSpPr>
          <p:spPr bwMode="auto">
            <a:xfrm>
              <a:off x="8275640" y="3305862"/>
              <a:ext cx="26987" cy="60325"/>
            </a:xfrm>
            <a:custGeom>
              <a:avLst/>
              <a:gdLst>
                <a:gd name="T0" fmla="*/ 0 w 17"/>
                <a:gd name="T1" fmla="*/ 2147483647 h 38"/>
                <a:gd name="T2" fmla="*/ 2147483647 w 17"/>
                <a:gd name="T3" fmla="*/ 2147483647 h 38"/>
                <a:gd name="T4" fmla="*/ 2147483647 w 17"/>
                <a:gd name="T5" fmla="*/ 2147483647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0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0 w 17"/>
                <a:gd name="T53" fmla="*/ 2147483647 h 38"/>
                <a:gd name="T54" fmla="*/ 0 w 17"/>
                <a:gd name="T55" fmla="*/ 21474836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8"/>
                <a:gd name="T86" fmla="*/ 17 w 17"/>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8">
                  <a:moveTo>
                    <a:pt x="0" y="27"/>
                  </a:moveTo>
                  <a:lnTo>
                    <a:pt x="2" y="29"/>
                  </a:lnTo>
                  <a:lnTo>
                    <a:pt x="3" y="33"/>
                  </a:lnTo>
                  <a:lnTo>
                    <a:pt x="3" y="36"/>
                  </a:lnTo>
                  <a:lnTo>
                    <a:pt x="4" y="37"/>
                  </a:lnTo>
                  <a:lnTo>
                    <a:pt x="5" y="37"/>
                  </a:lnTo>
                  <a:lnTo>
                    <a:pt x="6" y="36"/>
                  </a:lnTo>
                  <a:lnTo>
                    <a:pt x="12" y="18"/>
                  </a:lnTo>
                  <a:lnTo>
                    <a:pt x="14" y="15"/>
                  </a:lnTo>
                  <a:lnTo>
                    <a:pt x="16" y="7"/>
                  </a:lnTo>
                  <a:lnTo>
                    <a:pt x="16" y="0"/>
                  </a:lnTo>
                  <a:lnTo>
                    <a:pt x="14" y="2"/>
                  </a:lnTo>
                  <a:lnTo>
                    <a:pt x="12" y="12"/>
                  </a:lnTo>
                  <a:lnTo>
                    <a:pt x="9" y="16"/>
                  </a:lnTo>
                  <a:lnTo>
                    <a:pt x="8" y="16"/>
                  </a:lnTo>
                  <a:lnTo>
                    <a:pt x="6" y="18"/>
                  </a:lnTo>
                  <a:lnTo>
                    <a:pt x="4" y="20"/>
                  </a:lnTo>
                  <a:lnTo>
                    <a:pt x="3" y="22"/>
                  </a:lnTo>
                  <a:lnTo>
                    <a:pt x="4" y="22"/>
                  </a:lnTo>
                  <a:lnTo>
                    <a:pt x="5" y="22"/>
                  </a:lnTo>
                  <a:lnTo>
                    <a:pt x="5" y="24"/>
                  </a:lnTo>
                  <a:lnTo>
                    <a:pt x="6" y="24"/>
                  </a:lnTo>
                  <a:lnTo>
                    <a:pt x="5" y="24"/>
                  </a:lnTo>
                  <a:lnTo>
                    <a:pt x="3" y="24"/>
                  </a:lnTo>
                  <a:lnTo>
                    <a:pt x="3" y="26"/>
                  </a:lnTo>
                  <a:lnTo>
                    <a:pt x="2" y="28"/>
                  </a:lnTo>
                  <a:lnTo>
                    <a:pt x="0" y="26"/>
                  </a:lnTo>
                  <a:lnTo>
                    <a:pt x="0" y="2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6" name="Freeform 66"/>
            <p:cNvSpPr>
              <a:spLocks/>
            </p:cNvSpPr>
            <p:nvPr/>
          </p:nvSpPr>
          <p:spPr bwMode="auto">
            <a:xfrm>
              <a:off x="8388352" y="3321737"/>
              <a:ext cx="33338" cy="26987"/>
            </a:xfrm>
            <a:custGeom>
              <a:avLst/>
              <a:gdLst>
                <a:gd name="T0" fmla="*/ 0 w 21"/>
                <a:gd name="T1" fmla="*/ 2147483647 h 17"/>
                <a:gd name="T2" fmla="*/ 0 w 21"/>
                <a:gd name="T3" fmla="*/ 2147483647 h 17"/>
                <a:gd name="T4" fmla="*/ 2147483647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0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0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12"/>
                  </a:moveTo>
                  <a:lnTo>
                    <a:pt x="0" y="11"/>
                  </a:lnTo>
                  <a:lnTo>
                    <a:pt x="1" y="10"/>
                  </a:lnTo>
                  <a:lnTo>
                    <a:pt x="0" y="9"/>
                  </a:lnTo>
                  <a:lnTo>
                    <a:pt x="2" y="8"/>
                  </a:lnTo>
                  <a:lnTo>
                    <a:pt x="2" y="6"/>
                  </a:lnTo>
                  <a:lnTo>
                    <a:pt x="3" y="5"/>
                  </a:lnTo>
                  <a:lnTo>
                    <a:pt x="4" y="8"/>
                  </a:lnTo>
                  <a:lnTo>
                    <a:pt x="8" y="5"/>
                  </a:lnTo>
                  <a:lnTo>
                    <a:pt x="8" y="4"/>
                  </a:lnTo>
                  <a:lnTo>
                    <a:pt x="8" y="3"/>
                  </a:lnTo>
                  <a:lnTo>
                    <a:pt x="6" y="2"/>
                  </a:lnTo>
                  <a:lnTo>
                    <a:pt x="5" y="2"/>
                  </a:lnTo>
                  <a:lnTo>
                    <a:pt x="5" y="1"/>
                  </a:lnTo>
                  <a:lnTo>
                    <a:pt x="7" y="0"/>
                  </a:lnTo>
                  <a:lnTo>
                    <a:pt x="8" y="2"/>
                  </a:lnTo>
                  <a:lnTo>
                    <a:pt x="8" y="3"/>
                  </a:lnTo>
                  <a:lnTo>
                    <a:pt x="15" y="3"/>
                  </a:lnTo>
                  <a:lnTo>
                    <a:pt x="19" y="3"/>
                  </a:lnTo>
                  <a:lnTo>
                    <a:pt x="20" y="3"/>
                  </a:lnTo>
                  <a:lnTo>
                    <a:pt x="20" y="9"/>
                  </a:lnTo>
                  <a:lnTo>
                    <a:pt x="18" y="9"/>
                  </a:lnTo>
                  <a:lnTo>
                    <a:pt x="14" y="8"/>
                  </a:lnTo>
                  <a:lnTo>
                    <a:pt x="12" y="8"/>
                  </a:lnTo>
                  <a:lnTo>
                    <a:pt x="8" y="10"/>
                  </a:lnTo>
                  <a:lnTo>
                    <a:pt x="4" y="16"/>
                  </a:lnTo>
                  <a:lnTo>
                    <a:pt x="2"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7" name="Freeform 67"/>
            <p:cNvSpPr>
              <a:spLocks/>
            </p:cNvSpPr>
            <p:nvPr/>
          </p:nvSpPr>
          <p:spPr bwMode="auto">
            <a:xfrm>
              <a:off x="8272465" y="3193149"/>
              <a:ext cx="26987" cy="31750"/>
            </a:xfrm>
            <a:custGeom>
              <a:avLst/>
              <a:gdLst>
                <a:gd name="T0" fmla="*/ 0 w 17"/>
                <a:gd name="T1" fmla="*/ 2147483647 h 20"/>
                <a:gd name="T2" fmla="*/ 2147483647 w 17"/>
                <a:gd name="T3" fmla="*/ 0 h 20"/>
                <a:gd name="T4" fmla="*/ 2147483647 w 17"/>
                <a:gd name="T5" fmla="*/ 0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0 w 17"/>
                <a:gd name="T33" fmla="*/ 2147483647 h 20"/>
                <a:gd name="T34" fmla="*/ 0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0 w 17"/>
                <a:gd name="T49" fmla="*/ 214748364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0" y="2"/>
                  </a:moveTo>
                  <a:lnTo>
                    <a:pt x="2" y="0"/>
                  </a:lnTo>
                  <a:lnTo>
                    <a:pt x="4" y="0"/>
                  </a:lnTo>
                  <a:lnTo>
                    <a:pt x="6" y="5"/>
                  </a:lnTo>
                  <a:lnTo>
                    <a:pt x="12" y="6"/>
                  </a:lnTo>
                  <a:lnTo>
                    <a:pt x="8" y="7"/>
                  </a:lnTo>
                  <a:lnTo>
                    <a:pt x="10" y="10"/>
                  </a:lnTo>
                  <a:lnTo>
                    <a:pt x="12" y="11"/>
                  </a:lnTo>
                  <a:lnTo>
                    <a:pt x="14" y="10"/>
                  </a:lnTo>
                  <a:lnTo>
                    <a:pt x="16" y="9"/>
                  </a:lnTo>
                  <a:lnTo>
                    <a:pt x="14" y="12"/>
                  </a:lnTo>
                  <a:lnTo>
                    <a:pt x="12" y="12"/>
                  </a:lnTo>
                  <a:lnTo>
                    <a:pt x="10" y="14"/>
                  </a:lnTo>
                  <a:lnTo>
                    <a:pt x="10" y="17"/>
                  </a:lnTo>
                  <a:lnTo>
                    <a:pt x="8" y="19"/>
                  </a:lnTo>
                  <a:lnTo>
                    <a:pt x="2" y="19"/>
                  </a:lnTo>
                  <a:lnTo>
                    <a:pt x="0" y="18"/>
                  </a:lnTo>
                  <a:lnTo>
                    <a:pt x="0" y="12"/>
                  </a:lnTo>
                  <a:lnTo>
                    <a:pt x="2" y="12"/>
                  </a:lnTo>
                  <a:lnTo>
                    <a:pt x="6" y="11"/>
                  </a:lnTo>
                  <a:lnTo>
                    <a:pt x="8" y="8"/>
                  </a:lnTo>
                  <a:lnTo>
                    <a:pt x="6" y="6"/>
                  </a:lnTo>
                  <a:lnTo>
                    <a:pt x="4" y="6"/>
                  </a:lnTo>
                  <a:lnTo>
                    <a:pt x="2" y="5"/>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8" name="Freeform 68"/>
            <p:cNvSpPr>
              <a:spLocks/>
            </p:cNvSpPr>
            <p:nvPr/>
          </p:nvSpPr>
          <p:spPr bwMode="auto">
            <a:xfrm>
              <a:off x="8299452" y="301693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0 w 17"/>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0" y="11"/>
                  </a:moveTo>
                  <a:lnTo>
                    <a:pt x="4" y="12"/>
                  </a:lnTo>
                  <a:lnTo>
                    <a:pt x="4" y="14"/>
                  </a:lnTo>
                  <a:lnTo>
                    <a:pt x="4" y="12"/>
                  </a:lnTo>
                  <a:lnTo>
                    <a:pt x="5" y="14"/>
                  </a:lnTo>
                  <a:lnTo>
                    <a:pt x="5" y="16"/>
                  </a:lnTo>
                  <a:lnTo>
                    <a:pt x="8" y="14"/>
                  </a:lnTo>
                  <a:lnTo>
                    <a:pt x="9" y="12"/>
                  </a:lnTo>
                  <a:lnTo>
                    <a:pt x="10" y="9"/>
                  </a:lnTo>
                  <a:lnTo>
                    <a:pt x="11" y="8"/>
                  </a:lnTo>
                  <a:lnTo>
                    <a:pt x="10" y="6"/>
                  </a:lnTo>
                  <a:lnTo>
                    <a:pt x="11" y="4"/>
                  </a:lnTo>
                  <a:lnTo>
                    <a:pt x="13" y="4"/>
                  </a:lnTo>
                  <a:lnTo>
                    <a:pt x="14" y="3"/>
                  </a:lnTo>
                  <a:lnTo>
                    <a:pt x="14" y="4"/>
                  </a:lnTo>
                  <a:lnTo>
                    <a:pt x="16" y="1"/>
                  </a:lnTo>
                  <a:lnTo>
                    <a:pt x="12" y="0"/>
                  </a:lnTo>
                  <a:lnTo>
                    <a:pt x="11" y="1"/>
                  </a:lnTo>
                  <a:lnTo>
                    <a:pt x="7" y="1"/>
                  </a:lnTo>
                  <a:lnTo>
                    <a:pt x="6" y="4"/>
                  </a:lnTo>
                  <a:lnTo>
                    <a:pt x="3" y="4"/>
                  </a:lnTo>
                  <a:lnTo>
                    <a:pt x="2" y="8"/>
                  </a:lnTo>
                  <a:lnTo>
                    <a:pt x="1" y="8"/>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79" name="Freeform 69"/>
            <p:cNvSpPr>
              <a:spLocks/>
            </p:cNvSpPr>
            <p:nvPr/>
          </p:nvSpPr>
          <p:spPr bwMode="auto">
            <a:xfrm>
              <a:off x="8247065" y="3331262"/>
              <a:ext cx="26987" cy="26987"/>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0 h 17"/>
                <a:gd name="T52" fmla="*/ 0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0" y="0"/>
                  </a:moveTo>
                  <a:lnTo>
                    <a:pt x="0" y="1"/>
                  </a:lnTo>
                  <a:lnTo>
                    <a:pt x="1" y="2"/>
                  </a:lnTo>
                  <a:lnTo>
                    <a:pt x="2" y="4"/>
                  </a:lnTo>
                  <a:lnTo>
                    <a:pt x="4" y="9"/>
                  </a:lnTo>
                  <a:lnTo>
                    <a:pt x="5" y="12"/>
                  </a:lnTo>
                  <a:lnTo>
                    <a:pt x="9" y="16"/>
                  </a:lnTo>
                  <a:lnTo>
                    <a:pt x="10" y="13"/>
                  </a:lnTo>
                  <a:lnTo>
                    <a:pt x="12" y="12"/>
                  </a:lnTo>
                  <a:lnTo>
                    <a:pt x="16" y="12"/>
                  </a:lnTo>
                  <a:lnTo>
                    <a:pt x="16" y="11"/>
                  </a:lnTo>
                  <a:lnTo>
                    <a:pt x="16" y="10"/>
                  </a:lnTo>
                  <a:lnTo>
                    <a:pt x="14" y="9"/>
                  </a:lnTo>
                  <a:lnTo>
                    <a:pt x="13" y="10"/>
                  </a:lnTo>
                  <a:lnTo>
                    <a:pt x="12" y="9"/>
                  </a:lnTo>
                  <a:lnTo>
                    <a:pt x="11" y="10"/>
                  </a:lnTo>
                  <a:lnTo>
                    <a:pt x="9" y="6"/>
                  </a:lnTo>
                  <a:lnTo>
                    <a:pt x="9" y="9"/>
                  </a:lnTo>
                  <a:lnTo>
                    <a:pt x="8" y="9"/>
                  </a:lnTo>
                  <a:lnTo>
                    <a:pt x="8" y="8"/>
                  </a:lnTo>
                  <a:lnTo>
                    <a:pt x="5" y="6"/>
                  </a:lnTo>
                  <a:lnTo>
                    <a:pt x="4" y="3"/>
                  </a:lnTo>
                  <a:lnTo>
                    <a:pt x="2" y="2"/>
                  </a:lnTo>
                  <a:lnTo>
                    <a:pt x="1"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0" name="Freeform 70"/>
            <p:cNvSpPr>
              <a:spLocks/>
            </p:cNvSpPr>
            <p:nvPr/>
          </p:nvSpPr>
          <p:spPr bwMode="auto">
            <a:xfrm>
              <a:off x="8416927" y="323759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w 17"/>
                <a:gd name="T29" fmla="*/ 2147483647 h 17"/>
                <a:gd name="T30" fmla="*/ 0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10"/>
                  </a:moveTo>
                  <a:lnTo>
                    <a:pt x="4" y="5"/>
                  </a:lnTo>
                  <a:lnTo>
                    <a:pt x="4" y="4"/>
                  </a:lnTo>
                  <a:lnTo>
                    <a:pt x="4" y="2"/>
                  </a:lnTo>
                  <a:lnTo>
                    <a:pt x="9" y="0"/>
                  </a:lnTo>
                  <a:lnTo>
                    <a:pt x="11" y="0"/>
                  </a:lnTo>
                  <a:lnTo>
                    <a:pt x="9" y="0"/>
                  </a:lnTo>
                  <a:lnTo>
                    <a:pt x="13" y="4"/>
                  </a:lnTo>
                  <a:lnTo>
                    <a:pt x="16" y="7"/>
                  </a:lnTo>
                  <a:lnTo>
                    <a:pt x="16" y="8"/>
                  </a:lnTo>
                  <a:lnTo>
                    <a:pt x="16" y="11"/>
                  </a:lnTo>
                  <a:lnTo>
                    <a:pt x="6" y="16"/>
                  </a:lnTo>
                  <a:lnTo>
                    <a:pt x="4" y="14"/>
                  </a:lnTo>
                  <a:lnTo>
                    <a:pt x="4" y="13"/>
                  </a:lnTo>
                  <a:lnTo>
                    <a:pt x="0" y="11"/>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1" name="Freeform 71"/>
            <p:cNvSpPr>
              <a:spLocks/>
            </p:cNvSpPr>
            <p:nvPr/>
          </p:nvSpPr>
          <p:spPr bwMode="auto">
            <a:xfrm>
              <a:off x="8121652" y="3294749"/>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3" y="1"/>
                  </a:lnTo>
                  <a:lnTo>
                    <a:pt x="3" y="0"/>
                  </a:lnTo>
                  <a:lnTo>
                    <a:pt x="6" y="0"/>
                  </a:lnTo>
                  <a:lnTo>
                    <a:pt x="16" y="3"/>
                  </a:lnTo>
                  <a:lnTo>
                    <a:pt x="12" y="7"/>
                  </a:lnTo>
                  <a:lnTo>
                    <a:pt x="9" y="16"/>
                  </a:lnTo>
                  <a:lnTo>
                    <a:pt x="3" y="14"/>
                  </a:lnTo>
                  <a:lnTo>
                    <a:pt x="3" y="16"/>
                  </a:lnTo>
                  <a:lnTo>
                    <a:pt x="0" y="16"/>
                  </a:lnTo>
                  <a:lnTo>
                    <a:pt x="0" y="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2" name="Freeform 72"/>
            <p:cNvSpPr>
              <a:spLocks/>
            </p:cNvSpPr>
            <p:nvPr/>
          </p:nvSpPr>
          <p:spPr bwMode="auto">
            <a:xfrm>
              <a:off x="8269290" y="33201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7"/>
                  </a:moveTo>
                  <a:lnTo>
                    <a:pt x="0" y="7"/>
                  </a:lnTo>
                  <a:lnTo>
                    <a:pt x="2" y="7"/>
                  </a:lnTo>
                  <a:lnTo>
                    <a:pt x="2" y="10"/>
                  </a:lnTo>
                  <a:lnTo>
                    <a:pt x="4" y="14"/>
                  </a:lnTo>
                  <a:lnTo>
                    <a:pt x="4" y="16"/>
                  </a:lnTo>
                  <a:lnTo>
                    <a:pt x="6" y="16"/>
                  </a:lnTo>
                  <a:lnTo>
                    <a:pt x="6" y="14"/>
                  </a:lnTo>
                  <a:lnTo>
                    <a:pt x="10" y="16"/>
                  </a:lnTo>
                  <a:lnTo>
                    <a:pt x="12" y="12"/>
                  </a:lnTo>
                  <a:lnTo>
                    <a:pt x="16" y="12"/>
                  </a:lnTo>
                  <a:lnTo>
                    <a:pt x="16" y="8"/>
                  </a:lnTo>
                  <a:lnTo>
                    <a:pt x="14" y="8"/>
                  </a:lnTo>
                  <a:lnTo>
                    <a:pt x="12" y="10"/>
                  </a:lnTo>
                  <a:lnTo>
                    <a:pt x="12" y="8"/>
                  </a:lnTo>
                  <a:lnTo>
                    <a:pt x="12" y="7"/>
                  </a:lnTo>
                  <a:lnTo>
                    <a:pt x="12" y="1"/>
                  </a:lnTo>
                  <a:lnTo>
                    <a:pt x="10" y="0"/>
                  </a:lnTo>
                  <a:lnTo>
                    <a:pt x="2" y="7"/>
                  </a:lnTo>
                  <a:lnTo>
                    <a:pt x="0" y="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3" name="Freeform 73"/>
            <p:cNvSpPr>
              <a:spLocks/>
            </p:cNvSpPr>
            <p:nvPr/>
          </p:nvSpPr>
          <p:spPr bwMode="auto">
            <a:xfrm>
              <a:off x="8113715" y="3259824"/>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0"/>
                  </a:moveTo>
                  <a:lnTo>
                    <a:pt x="0" y="1"/>
                  </a:lnTo>
                  <a:lnTo>
                    <a:pt x="3" y="7"/>
                  </a:lnTo>
                  <a:lnTo>
                    <a:pt x="9" y="13"/>
                  </a:lnTo>
                  <a:lnTo>
                    <a:pt x="9" y="16"/>
                  </a:lnTo>
                  <a:lnTo>
                    <a:pt x="16" y="16"/>
                  </a:lnTo>
                  <a:lnTo>
                    <a:pt x="16" y="11"/>
                  </a:lnTo>
                  <a:lnTo>
                    <a:pt x="12" y="8"/>
                  </a:lnTo>
                  <a:lnTo>
                    <a:pt x="16" y="7"/>
                  </a:lnTo>
                  <a:lnTo>
                    <a:pt x="12" y="2"/>
                  </a:lnTo>
                  <a:lnTo>
                    <a:pt x="9" y="2"/>
                  </a:lnTo>
                  <a:lnTo>
                    <a:pt x="9" y="4"/>
                  </a:lnTo>
                  <a:lnTo>
                    <a:pt x="9" y="0"/>
                  </a:lnTo>
                  <a:lnTo>
                    <a:pt x="6"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4" name="Freeform 74"/>
            <p:cNvSpPr>
              <a:spLocks/>
            </p:cNvSpPr>
            <p:nvPr/>
          </p:nvSpPr>
          <p:spPr bwMode="auto">
            <a:xfrm>
              <a:off x="8345490" y="30963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6"/>
                  </a:moveTo>
                  <a:lnTo>
                    <a:pt x="0" y="12"/>
                  </a:lnTo>
                  <a:lnTo>
                    <a:pt x="2" y="16"/>
                  </a:lnTo>
                  <a:lnTo>
                    <a:pt x="8" y="6"/>
                  </a:lnTo>
                  <a:lnTo>
                    <a:pt x="16" y="3"/>
                  </a:lnTo>
                  <a:lnTo>
                    <a:pt x="16" y="0"/>
                  </a:lnTo>
                  <a:lnTo>
                    <a:pt x="2" y="6"/>
                  </a:lnTo>
                  <a:lnTo>
                    <a:pt x="0" y="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5" name="Freeform 75"/>
            <p:cNvSpPr>
              <a:spLocks/>
            </p:cNvSpPr>
            <p:nvPr/>
          </p:nvSpPr>
          <p:spPr bwMode="auto">
            <a:xfrm>
              <a:off x="8431215" y="32391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9"/>
                  </a:moveTo>
                  <a:lnTo>
                    <a:pt x="10" y="16"/>
                  </a:lnTo>
                  <a:lnTo>
                    <a:pt x="16" y="12"/>
                  </a:lnTo>
                  <a:lnTo>
                    <a:pt x="16" y="3"/>
                  </a:lnTo>
                  <a:lnTo>
                    <a:pt x="10" y="0"/>
                  </a:lnTo>
                  <a:lnTo>
                    <a:pt x="5" y="3"/>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89" name="Freeform 76"/>
            <p:cNvSpPr>
              <a:spLocks/>
            </p:cNvSpPr>
            <p:nvPr/>
          </p:nvSpPr>
          <p:spPr bwMode="auto">
            <a:xfrm>
              <a:off x="8164515" y="3080437"/>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5"/>
                  </a:lnTo>
                  <a:lnTo>
                    <a:pt x="12" y="5"/>
                  </a:lnTo>
                  <a:lnTo>
                    <a:pt x="4"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0" name="Freeform 77"/>
            <p:cNvSpPr>
              <a:spLocks/>
            </p:cNvSpPr>
            <p:nvPr/>
          </p:nvSpPr>
          <p:spPr bwMode="auto">
            <a:xfrm>
              <a:off x="8332790" y="333284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3" y="16"/>
                  </a:lnTo>
                  <a:lnTo>
                    <a:pt x="9" y="4"/>
                  </a:lnTo>
                  <a:lnTo>
                    <a:pt x="16" y="8"/>
                  </a:lnTo>
                  <a:lnTo>
                    <a:pt x="12" y="4"/>
                  </a:lnTo>
                  <a:lnTo>
                    <a:pt x="6" y="0"/>
                  </a:lnTo>
                  <a:lnTo>
                    <a:pt x="6" y="4"/>
                  </a:lnTo>
                  <a:lnTo>
                    <a:pt x="3" y="4"/>
                  </a:lnTo>
                  <a:lnTo>
                    <a:pt x="0" y="4"/>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91" name="Freeform 78"/>
            <p:cNvSpPr>
              <a:spLocks/>
            </p:cNvSpPr>
            <p:nvPr/>
          </p:nvSpPr>
          <p:spPr bwMode="auto">
            <a:xfrm>
              <a:off x="8312152" y="3204262"/>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2" y="3"/>
                  </a:lnTo>
                  <a:lnTo>
                    <a:pt x="4" y="6"/>
                  </a:lnTo>
                  <a:lnTo>
                    <a:pt x="6" y="16"/>
                  </a:lnTo>
                  <a:lnTo>
                    <a:pt x="16" y="16"/>
                  </a:lnTo>
                  <a:lnTo>
                    <a:pt x="13" y="16"/>
                  </a:lnTo>
                  <a:lnTo>
                    <a:pt x="11" y="16"/>
                  </a:lnTo>
                  <a:lnTo>
                    <a:pt x="4" y="3"/>
                  </a:lnTo>
                  <a:lnTo>
                    <a:pt x="2"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3" name="Freeform 79"/>
            <p:cNvSpPr>
              <a:spLocks/>
            </p:cNvSpPr>
            <p:nvPr/>
          </p:nvSpPr>
          <p:spPr bwMode="auto">
            <a:xfrm>
              <a:off x="8250240" y="3221724"/>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8"/>
                  </a:moveTo>
                  <a:lnTo>
                    <a:pt x="3" y="8"/>
                  </a:lnTo>
                  <a:lnTo>
                    <a:pt x="6" y="8"/>
                  </a:lnTo>
                  <a:lnTo>
                    <a:pt x="9" y="4"/>
                  </a:lnTo>
                  <a:lnTo>
                    <a:pt x="12" y="0"/>
                  </a:lnTo>
                  <a:lnTo>
                    <a:pt x="16" y="4"/>
                  </a:lnTo>
                  <a:lnTo>
                    <a:pt x="12" y="12"/>
                  </a:lnTo>
                  <a:lnTo>
                    <a:pt x="12" y="16"/>
                  </a:lnTo>
                  <a:lnTo>
                    <a:pt x="6" y="12"/>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4" name="Freeform 80"/>
            <p:cNvSpPr>
              <a:spLocks/>
            </p:cNvSpPr>
            <p:nvPr/>
          </p:nvSpPr>
          <p:spPr bwMode="auto">
            <a:xfrm>
              <a:off x="8378827" y="3334437"/>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4" y="8"/>
                  </a:lnTo>
                  <a:lnTo>
                    <a:pt x="16" y="16"/>
                  </a:lnTo>
                  <a:lnTo>
                    <a:pt x="16" y="8"/>
                  </a:lnTo>
                  <a:lnTo>
                    <a:pt x="12" y="4"/>
                  </a:lnTo>
                  <a:lnTo>
                    <a:pt x="8" y="8"/>
                  </a:lnTo>
                  <a:lnTo>
                    <a:pt x="0" y="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95" name="Freeform 81"/>
            <p:cNvSpPr>
              <a:spLocks/>
            </p:cNvSpPr>
            <p:nvPr/>
          </p:nvSpPr>
          <p:spPr bwMode="auto">
            <a:xfrm>
              <a:off x="8342315" y="3329674"/>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5" y="0"/>
                  </a:lnTo>
                  <a:lnTo>
                    <a:pt x="10" y="0"/>
                  </a:lnTo>
                  <a:lnTo>
                    <a:pt x="16" y="5"/>
                  </a:lnTo>
                  <a:lnTo>
                    <a:pt x="16" y="10"/>
                  </a:lnTo>
                  <a:lnTo>
                    <a:pt x="10" y="16"/>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6" name="Freeform 82"/>
            <p:cNvSpPr>
              <a:spLocks/>
            </p:cNvSpPr>
            <p:nvPr/>
          </p:nvSpPr>
          <p:spPr bwMode="auto">
            <a:xfrm>
              <a:off x="8104190" y="3202674"/>
              <a:ext cx="26987" cy="26988"/>
            </a:xfrm>
            <a:custGeom>
              <a:avLst/>
              <a:gdLst>
                <a:gd name="T0" fmla="*/ 0 w 17"/>
                <a:gd name="T1" fmla="*/ 2147483647 h 17"/>
                <a:gd name="T2" fmla="*/ 2147483647 w 17"/>
                <a:gd name="T3" fmla="*/ 0 h 17"/>
                <a:gd name="T4" fmla="*/ 0 w 17"/>
                <a:gd name="T5" fmla="*/ 0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5" y="0"/>
                  </a:lnTo>
                  <a:lnTo>
                    <a:pt x="0" y="0"/>
                  </a:lnTo>
                  <a:lnTo>
                    <a:pt x="16" y="0"/>
                  </a:lnTo>
                  <a:lnTo>
                    <a:pt x="10" y="0"/>
                  </a:lnTo>
                  <a:lnTo>
                    <a:pt x="10" y="5"/>
                  </a:lnTo>
                  <a:lnTo>
                    <a:pt x="16" y="5"/>
                  </a:lnTo>
                  <a:lnTo>
                    <a:pt x="16" y="16"/>
                  </a:lnTo>
                  <a:lnTo>
                    <a:pt x="5"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7" name="Freeform 83"/>
            <p:cNvSpPr>
              <a:spLocks/>
            </p:cNvSpPr>
            <p:nvPr/>
          </p:nvSpPr>
          <p:spPr bwMode="auto">
            <a:xfrm>
              <a:off x="8240715" y="3318562"/>
              <a:ext cx="26987"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5" y="0"/>
                  </a:lnTo>
                  <a:lnTo>
                    <a:pt x="5" y="5"/>
                  </a:lnTo>
                  <a:lnTo>
                    <a:pt x="16" y="10"/>
                  </a:lnTo>
                  <a:lnTo>
                    <a:pt x="10" y="16"/>
                  </a:lnTo>
                  <a:lnTo>
                    <a:pt x="5" y="16"/>
                  </a:lnTo>
                  <a:lnTo>
                    <a:pt x="0"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8" name="Freeform 84"/>
            <p:cNvSpPr>
              <a:spLocks/>
            </p:cNvSpPr>
            <p:nvPr/>
          </p:nvSpPr>
          <p:spPr bwMode="auto">
            <a:xfrm>
              <a:off x="8250240" y="3321737"/>
              <a:ext cx="1587" cy="26987"/>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9" name="Freeform 85" descr="25%"/>
            <p:cNvSpPr>
              <a:spLocks/>
            </p:cNvSpPr>
            <p:nvPr/>
          </p:nvSpPr>
          <p:spPr bwMode="auto">
            <a:xfrm>
              <a:off x="9145590" y="2629587"/>
              <a:ext cx="323850" cy="274637"/>
            </a:xfrm>
            <a:custGeom>
              <a:avLst/>
              <a:gdLst>
                <a:gd name="T0" fmla="*/ 2147483647 w 204"/>
                <a:gd name="T1" fmla="*/ 2147483647 h 173"/>
                <a:gd name="T2" fmla="*/ 2147483647 w 204"/>
                <a:gd name="T3" fmla="*/ 2147483647 h 173"/>
                <a:gd name="T4" fmla="*/ 2147483647 w 204"/>
                <a:gd name="T5" fmla="*/ 2147483647 h 173"/>
                <a:gd name="T6" fmla="*/ 2147483647 w 204"/>
                <a:gd name="T7" fmla="*/ 2147483647 h 173"/>
                <a:gd name="T8" fmla="*/ 2147483647 w 204"/>
                <a:gd name="T9" fmla="*/ 2147483647 h 173"/>
                <a:gd name="T10" fmla="*/ 2147483647 w 204"/>
                <a:gd name="T11" fmla="*/ 2147483647 h 173"/>
                <a:gd name="T12" fmla="*/ 2147483647 w 204"/>
                <a:gd name="T13" fmla="*/ 2147483647 h 173"/>
                <a:gd name="T14" fmla="*/ 2147483647 w 204"/>
                <a:gd name="T15" fmla="*/ 2147483647 h 173"/>
                <a:gd name="T16" fmla="*/ 2147483647 w 204"/>
                <a:gd name="T17" fmla="*/ 2147483647 h 173"/>
                <a:gd name="T18" fmla="*/ 2147483647 w 204"/>
                <a:gd name="T19" fmla="*/ 2147483647 h 173"/>
                <a:gd name="T20" fmla="*/ 2147483647 w 204"/>
                <a:gd name="T21" fmla="*/ 2147483647 h 173"/>
                <a:gd name="T22" fmla="*/ 2147483647 w 204"/>
                <a:gd name="T23" fmla="*/ 2147483647 h 173"/>
                <a:gd name="T24" fmla="*/ 2147483647 w 204"/>
                <a:gd name="T25" fmla="*/ 2147483647 h 173"/>
                <a:gd name="T26" fmla="*/ 0 w 204"/>
                <a:gd name="T27" fmla="*/ 2147483647 h 173"/>
                <a:gd name="T28" fmla="*/ 2147483647 w 204"/>
                <a:gd name="T29" fmla="*/ 2147483647 h 173"/>
                <a:gd name="T30" fmla="*/ 2147483647 w 204"/>
                <a:gd name="T31" fmla="*/ 2147483647 h 173"/>
                <a:gd name="T32" fmla="*/ 2147483647 w 204"/>
                <a:gd name="T33" fmla="*/ 2147483647 h 173"/>
                <a:gd name="T34" fmla="*/ 2147483647 w 204"/>
                <a:gd name="T35" fmla="*/ 2147483647 h 173"/>
                <a:gd name="T36" fmla="*/ 2147483647 w 204"/>
                <a:gd name="T37" fmla="*/ 2147483647 h 173"/>
                <a:gd name="T38" fmla="*/ 2147483647 w 204"/>
                <a:gd name="T39" fmla="*/ 2147483647 h 173"/>
                <a:gd name="T40" fmla="*/ 2147483647 w 204"/>
                <a:gd name="T41" fmla="*/ 2147483647 h 173"/>
                <a:gd name="T42" fmla="*/ 2147483647 w 204"/>
                <a:gd name="T43" fmla="*/ 2147483647 h 173"/>
                <a:gd name="T44" fmla="*/ 2147483647 w 204"/>
                <a:gd name="T45" fmla="*/ 2147483647 h 173"/>
                <a:gd name="T46" fmla="*/ 2147483647 w 204"/>
                <a:gd name="T47" fmla="*/ 2147483647 h 173"/>
                <a:gd name="T48" fmla="*/ 2147483647 w 204"/>
                <a:gd name="T49" fmla="*/ 2147483647 h 173"/>
                <a:gd name="T50" fmla="*/ 2147483647 w 204"/>
                <a:gd name="T51" fmla="*/ 2147483647 h 173"/>
                <a:gd name="T52" fmla="*/ 2147483647 w 204"/>
                <a:gd name="T53" fmla="*/ 2147483647 h 173"/>
                <a:gd name="T54" fmla="*/ 2147483647 w 204"/>
                <a:gd name="T55" fmla="*/ 2147483647 h 173"/>
                <a:gd name="T56" fmla="*/ 2147483647 w 204"/>
                <a:gd name="T57" fmla="*/ 2147483647 h 173"/>
                <a:gd name="T58" fmla="*/ 2147483647 w 204"/>
                <a:gd name="T59" fmla="*/ 2147483647 h 173"/>
                <a:gd name="T60" fmla="*/ 2147483647 w 204"/>
                <a:gd name="T61" fmla="*/ 2147483647 h 173"/>
                <a:gd name="T62" fmla="*/ 2147483647 w 204"/>
                <a:gd name="T63" fmla="*/ 2147483647 h 173"/>
                <a:gd name="T64" fmla="*/ 2147483647 w 204"/>
                <a:gd name="T65" fmla="*/ 2147483647 h 173"/>
                <a:gd name="T66" fmla="*/ 2147483647 w 204"/>
                <a:gd name="T67" fmla="*/ 2147483647 h 173"/>
                <a:gd name="T68" fmla="*/ 2147483647 w 204"/>
                <a:gd name="T69" fmla="*/ 2147483647 h 173"/>
                <a:gd name="T70" fmla="*/ 2147483647 w 204"/>
                <a:gd name="T71" fmla="*/ 2147483647 h 173"/>
                <a:gd name="T72" fmla="*/ 2147483647 w 204"/>
                <a:gd name="T73" fmla="*/ 2147483647 h 173"/>
                <a:gd name="T74" fmla="*/ 2147483647 w 204"/>
                <a:gd name="T75" fmla="*/ 2147483647 h 173"/>
                <a:gd name="T76" fmla="*/ 2147483647 w 204"/>
                <a:gd name="T77" fmla="*/ 2147483647 h 173"/>
                <a:gd name="T78" fmla="*/ 2147483647 w 204"/>
                <a:gd name="T79" fmla="*/ 2147483647 h 173"/>
                <a:gd name="T80" fmla="*/ 2147483647 w 204"/>
                <a:gd name="T81" fmla="*/ 2147483647 h 173"/>
                <a:gd name="T82" fmla="*/ 2147483647 w 204"/>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173"/>
                <a:gd name="T128" fmla="*/ 204 w 204"/>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173">
                  <a:moveTo>
                    <a:pt x="185" y="0"/>
                  </a:moveTo>
                  <a:lnTo>
                    <a:pt x="180" y="7"/>
                  </a:lnTo>
                  <a:lnTo>
                    <a:pt x="162" y="7"/>
                  </a:lnTo>
                  <a:lnTo>
                    <a:pt x="143" y="11"/>
                  </a:lnTo>
                  <a:lnTo>
                    <a:pt x="128" y="5"/>
                  </a:lnTo>
                  <a:lnTo>
                    <a:pt x="121" y="7"/>
                  </a:lnTo>
                  <a:lnTo>
                    <a:pt x="112" y="5"/>
                  </a:lnTo>
                  <a:lnTo>
                    <a:pt x="100" y="3"/>
                  </a:lnTo>
                  <a:lnTo>
                    <a:pt x="96" y="4"/>
                  </a:lnTo>
                  <a:lnTo>
                    <a:pt x="78" y="4"/>
                  </a:lnTo>
                  <a:lnTo>
                    <a:pt x="83" y="14"/>
                  </a:lnTo>
                  <a:lnTo>
                    <a:pt x="78" y="15"/>
                  </a:lnTo>
                  <a:lnTo>
                    <a:pt x="78" y="18"/>
                  </a:lnTo>
                  <a:lnTo>
                    <a:pt x="66" y="16"/>
                  </a:lnTo>
                  <a:lnTo>
                    <a:pt x="66" y="20"/>
                  </a:lnTo>
                  <a:lnTo>
                    <a:pt x="57" y="20"/>
                  </a:lnTo>
                  <a:lnTo>
                    <a:pt x="51" y="16"/>
                  </a:lnTo>
                  <a:lnTo>
                    <a:pt x="48" y="22"/>
                  </a:lnTo>
                  <a:lnTo>
                    <a:pt x="34" y="27"/>
                  </a:lnTo>
                  <a:lnTo>
                    <a:pt x="32" y="32"/>
                  </a:lnTo>
                  <a:lnTo>
                    <a:pt x="27" y="33"/>
                  </a:lnTo>
                  <a:lnTo>
                    <a:pt x="22" y="35"/>
                  </a:lnTo>
                  <a:lnTo>
                    <a:pt x="14" y="45"/>
                  </a:lnTo>
                  <a:lnTo>
                    <a:pt x="11" y="46"/>
                  </a:lnTo>
                  <a:lnTo>
                    <a:pt x="7" y="48"/>
                  </a:lnTo>
                  <a:lnTo>
                    <a:pt x="1" y="53"/>
                  </a:lnTo>
                  <a:lnTo>
                    <a:pt x="2" y="63"/>
                  </a:lnTo>
                  <a:lnTo>
                    <a:pt x="0" y="70"/>
                  </a:lnTo>
                  <a:lnTo>
                    <a:pt x="2" y="76"/>
                  </a:lnTo>
                  <a:lnTo>
                    <a:pt x="7" y="86"/>
                  </a:lnTo>
                  <a:lnTo>
                    <a:pt x="4" y="90"/>
                  </a:lnTo>
                  <a:lnTo>
                    <a:pt x="8" y="92"/>
                  </a:lnTo>
                  <a:lnTo>
                    <a:pt x="10" y="106"/>
                  </a:lnTo>
                  <a:lnTo>
                    <a:pt x="17" y="108"/>
                  </a:lnTo>
                  <a:lnTo>
                    <a:pt x="22" y="123"/>
                  </a:lnTo>
                  <a:lnTo>
                    <a:pt x="25" y="122"/>
                  </a:lnTo>
                  <a:lnTo>
                    <a:pt x="31" y="123"/>
                  </a:lnTo>
                  <a:lnTo>
                    <a:pt x="39" y="130"/>
                  </a:lnTo>
                  <a:lnTo>
                    <a:pt x="44" y="126"/>
                  </a:lnTo>
                  <a:lnTo>
                    <a:pt x="47" y="116"/>
                  </a:lnTo>
                  <a:lnTo>
                    <a:pt x="57" y="119"/>
                  </a:lnTo>
                  <a:lnTo>
                    <a:pt x="52" y="159"/>
                  </a:lnTo>
                  <a:lnTo>
                    <a:pt x="57" y="158"/>
                  </a:lnTo>
                  <a:lnTo>
                    <a:pt x="61" y="150"/>
                  </a:lnTo>
                  <a:lnTo>
                    <a:pt x="68" y="149"/>
                  </a:lnTo>
                  <a:lnTo>
                    <a:pt x="69" y="145"/>
                  </a:lnTo>
                  <a:lnTo>
                    <a:pt x="72" y="147"/>
                  </a:lnTo>
                  <a:lnTo>
                    <a:pt x="78" y="142"/>
                  </a:lnTo>
                  <a:lnTo>
                    <a:pt x="83" y="137"/>
                  </a:lnTo>
                  <a:lnTo>
                    <a:pt x="86" y="136"/>
                  </a:lnTo>
                  <a:lnTo>
                    <a:pt x="89" y="140"/>
                  </a:lnTo>
                  <a:lnTo>
                    <a:pt x="90" y="142"/>
                  </a:lnTo>
                  <a:lnTo>
                    <a:pt x="92" y="141"/>
                  </a:lnTo>
                  <a:lnTo>
                    <a:pt x="92" y="135"/>
                  </a:lnTo>
                  <a:lnTo>
                    <a:pt x="108" y="147"/>
                  </a:lnTo>
                  <a:lnTo>
                    <a:pt x="114" y="144"/>
                  </a:lnTo>
                  <a:lnTo>
                    <a:pt x="116" y="149"/>
                  </a:lnTo>
                  <a:lnTo>
                    <a:pt x="126" y="149"/>
                  </a:lnTo>
                  <a:lnTo>
                    <a:pt x="127" y="154"/>
                  </a:lnTo>
                  <a:lnTo>
                    <a:pt x="141" y="166"/>
                  </a:lnTo>
                  <a:lnTo>
                    <a:pt x="152" y="172"/>
                  </a:lnTo>
                  <a:lnTo>
                    <a:pt x="165" y="165"/>
                  </a:lnTo>
                  <a:lnTo>
                    <a:pt x="167" y="160"/>
                  </a:lnTo>
                  <a:lnTo>
                    <a:pt x="176" y="165"/>
                  </a:lnTo>
                  <a:lnTo>
                    <a:pt x="189" y="165"/>
                  </a:lnTo>
                  <a:lnTo>
                    <a:pt x="187" y="159"/>
                  </a:lnTo>
                  <a:lnTo>
                    <a:pt x="188" y="152"/>
                  </a:lnTo>
                  <a:lnTo>
                    <a:pt x="192" y="148"/>
                  </a:lnTo>
                  <a:lnTo>
                    <a:pt x="192" y="140"/>
                  </a:lnTo>
                  <a:lnTo>
                    <a:pt x="203" y="134"/>
                  </a:lnTo>
                  <a:lnTo>
                    <a:pt x="196" y="129"/>
                  </a:lnTo>
                  <a:lnTo>
                    <a:pt x="194" y="123"/>
                  </a:lnTo>
                  <a:lnTo>
                    <a:pt x="192" y="128"/>
                  </a:lnTo>
                  <a:lnTo>
                    <a:pt x="178" y="95"/>
                  </a:lnTo>
                  <a:lnTo>
                    <a:pt x="169" y="93"/>
                  </a:lnTo>
                  <a:lnTo>
                    <a:pt x="165" y="77"/>
                  </a:lnTo>
                  <a:lnTo>
                    <a:pt x="151" y="60"/>
                  </a:lnTo>
                  <a:lnTo>
                    <a:pt x="153" y="52"/>
                  </a:lnTo>
                  <a:lnTo>
                    <a:pt x="158" y="48"/>
                  </a:lnTo>
                  <a:lnTo>
                    <a:pt x="170" y="42"/>
                  </a:lnTo>
                  <a:lnTo>
                    <a:pt x="181" y="42"/>
                  </a:lnTo>
                  <a:lnTo>
                    <a:pt x="184" y="17"/>
                  </a:lnTo>
                  <a:lnTo>
                    <a:pt x="191" y="13"/>
                  </a:lnTo>
                  <a:lnTo>
                    <a:pt x="185"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300" name="Freeform 86" descr="25%"/>
            <p:cNvSpPr>
              <a:spLocks/>
            </p:cNvSpPr>
            <p:nvPr/>
          </p:nvSpPr>
          <p:spPr bwMode="auto">
            <a:xfrm>
              <a:off x="9048752" y="2797862"/>
              <a:ext cx="103188" cy="101600"/>
            </a:xfrm>
            <a:custGeom>
              <a:avLst/>
              <a:gdLst>
                <a:gd name="T0" fmla="*/ 2147483647 w 65"/>
                <a:gd name="T1" fmla="*/ 2147483647 h 64"/>
                <a:gd name="T2" fmla="*/ 2147483647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2147483647 w 65"/>
                <a:gd name="T17" fmla="*/ 2147483647 h 64"/>
                <a:gd name="T18" fmla="*/ 2147483647 w 65"/>
                <a:gd name="T19" fmla="*/ 0 h 64"/>
                <a:gd name="T20" fmla="*/ 2147483647 w 65"/>
                <a:gd name="T21" fmla="*/ 2147483647 h 64"/>
                <a:gd name="T22" fmla="*/ 2147483647 w 65"/>
                <a:gd name="T23" fmla="*/ 0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0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64"/>
                <a:gd name="T68" fmla="*/ 65 w 6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64">
                  <a:moveTo>
                    <a:pt x="14" y="63"/>
                  </a:moveTo>
                  <a:lnTo>
                    <a:pt x="20" y="56"/>
                  </a:lnTo>
                  <a:lnTo>
                    <a:pt x="22" y="38"/>
                  </a:lnTo>
                  <a:lnTo>
                    <a:pt x="30" y="33"/>
                  </a:lnTo>
                  <a:lnTo>
                    <a:pt x="41" y="34"/>
                  </a:lnTo>
                  <a:lnTo>
                    <a:pt x="39" y="30"/>
                  </a:lnTo>
                  <a:lnTo>
                    <a:pt x="56" y="10"/>
                  </a:lnTo>
                  <a:lnTo>
                    <a:pt x="64" y="12"/>
                  </a:lnTo>
                  <a:lnTo>
                    <a:pt x="49" y="1"/>
                  </a:lnTo>
                  <a:lnTo>
                    <a:pt x="41" y="0"/>
                  </a:lnTo>
                  <a:lnTo>
                    <a:pt x="34" y="4"/>
                  </a:lnTo>
                  <a:lnTo>
                    <a:pt x="29" y="0"/>
                  </a:lnTo>
                  <a:lnTo>
                    <a:pt x="19" y="7"/>
                  </a:lnTo>
                  <a:lnTo>
                    <a:pt x="18" y="13"/>
                  </a:lnTo>
                  <a:lnTo>
                    <a:pt x="11" y="20"/>
                  </a:lnTo>
                  <a:lnTo>
                    <a:pt x="7" y="12"/>
                  </a:lnTo>
                  <a:lnTo>
                    <a:pt x="0" y="14"/>
                  </a:lnTo>
                  <a:lnTo>
                    <a:pt x="8" y="26"/>
                  </a:lnTo>
                  <a:lnTo>
                    <a:pt x="7" y="29"/>
                  </a:lnTo>
                  <a:lnTo>
                    <a:pt x="19" y="42"/>
                  </a:lnTo>
                  <a:lnTo>
                    <a:pt x="10" y="58"/>
                  </a:lnTo>
                  <a:lnTo>
                    <a:pt x="14" y="6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301" name="Freeform 87" descr="25%"/>
            <p:cNvSpPr>
              <a:spLocks/>
            </p:cNvSpPr>
            <p:nvPr/>
          </p:nvSpPr>
          <p:spPr bwMode="auto">
            <a:xfrm>
              <a:off x="9055102" y="2739124"/>
              <a:ext cx="71438" cy="52388"/>
            </a:xfrm>
            <a:custGeom>
              <a:avLst/>
              <a:gdLst>
                <a:gd name="T0" fmla="*/ 2147483647 w 45"/>
                <a:gd name="T1" fmla="*/ 0 h 33"/>
                <a:gd name="T2" fmla="*/ 2147483647 w 45"/>
                <a:gd name="T3" fmla="*/ 2147483647 h 33"/>
                <a:gd name="T4" fmla="*/ 0 w 45"/>
                <a:gd name="T5" fmla="*/ 2147483647 h 33"/>
                <a:gd name="T6" fmla="*/ 2147483647 w 45"/>
                <a:gd name="T7" fmla="*/ 2147483647 h 33"/>
                <a:gd name="T8" fmla="*/ 2147483647 w 45"/>
                <a:gd name="T9" fmla="*/ 2147483647 h 33"/>
                <a:gd name="T10" fmla="*/ 2147483647 w 45"/>
                <a:gd name="T11" fmla="*/ 2147483647 h 33"/>
                <a:gd name="T12" fmla="*/ 2147483647 w 45"/>
                <a:gd name="T13" fmla="*/ 2147483647 h 33"/>
                <a:gd name="T14" fmla="*/ 2147483647 w 45"/>
                <a:gd name="T15" fmla="*/ 2147483647 h 33"/>
                <a:gd name="T16" fmla="*/ 2147483647 w 45"/>
                <a:gd name="T17" fmla="*/ 2147483647 h 33"/>
                <a:gd name="T18" fmla="*/ 2147483647 w 45"/>
                <a:gd name="T19" fmla="*/ 2147483647 h 33"/>
                <a:gd name="T20" fmla="*/ 2147483647 w 45"/>
                <a:gd name="T21" fmla="*/ 2147483647 h 33"/>
                <a:gd name="T22" fmla="*/ 2147483647 w 45"/>
                <a:gd name="T23" fmla="*/ 0 h 33"/>
                <a:gd name="T24" fmla="*/ 2147483647 w 45"/>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3"/>
                <a:gd name="T41" fmla="*/ 45 w 4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3">
                  <a:moveTo>
                    <a:pt x="24" y="0"/>
                  </a:moveTo>
                  <a:lnTo>
                    <a:pt x="18" y="6"/>
                  </a:lnTo>
                  <a:lnTo>
                    <a:pt x="0" y="14"/>
                  </a:lnTo>
                  <a:lnTo>
                    <a:pt x="9" y="19"/>
                  </a:lnTo>
                  <a:lnTo>
                    <a:pt x="15" y="17"/>
                  </a:lnTo>
                  <a:lnTo>
                    <a:pt x="21" y="31"/>
                  </a:lnTo>
                  <a:lnTo>
                    <a:pt x="24" y="32"/>
                  </a:lnTo>
                  <a:lnTo>
                    <a:pt x="29" y="31"/>
                  </a:lnTo>
                  <a:lnTo>
                    <a:pt x="44" y="17"/>
                  </a:lnTo>
                  <a:lnTo>
                    <a:pt x="37" y="6"/>
                  </a:lnTo>
                  <a:lnTo>
                    <a:pt x="28" y="6"/>
                  </a:lnTo>
                  <a:lnTo>
                    <a:pt x="28" y="0"/>
                  </a:lnTo>
                  <a:lnTo>
                    <a:pt x="24"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302" name="Freeform 88" descr="25%"/>
            <p:cNvSpPr>
              <a:spLocks/>
            </p:cNvSpPr>
            <p:nvPr/>
          </p:nvSpPr>
          <p:spPr bwMode="auto">
            <a:xfrm>
              <a:off x="9129715" y="2786749"/>
              <a:ext cx="26987" cy="26988"/>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3" y="1"/>
                  </a:lnTo>
                  <a:lnTo>
                    <a:pt x="0" y="9"/>
                  </a:lnTo>
                  <a:lnTo>
                    <a:pt x="9" y="16"/>
                  </a:lnTo>
                  <a:lnTo>
                    <a:pt x="16" y="14"/>
                  </a:lnTo>
                  <a:lnTo>
                    <a:pt x="12" y="2"/>
                  </a:lnTo>
                  <a:lnTo>
                    <a:pt x="8"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03" name="Freeform 89" descr="25%"/>
            <p:cNvSpPr>
              <a:spLocks/>
            </p:cNvSpPr>
            <p:nvPr/>
          </p:nvSpPr>
          <p:spPr bwMode="auto">
            <a:xfrm>
              <a:off x="9126540" y="2739124"/>
              <a:ext cx="26987" cy="26988"/>
            </a:xfrm>
            <a:custGeom>
              <a:avLst/>
              <a:gdLst>
                <a:gd name="T0" fmla="*/ 2147483647 w 17"/>
                <a:gd name="T1" fmla="*/ 0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0" y="2"/>
                  </a:lnTo>
                  <a:lnTo>
                    <a:pt x="1" y="16"/>
                  </a:lnTo>
                  <a:lnTo>
                    <a:pt x="16" y="9"/>
                  </a:lnTo>
                  <a:lnTo>
                    <a:pt x="12" y="0"/>
                  </a:lnTo>
                  <a:lnTo>
                    <a:pt x="2"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04" name="Freeform 90" descr="25%"/>
            <p:cNvSpPr>
              <a:spLocks/>
            </p:cNvSpPr>
            <p:nvPr/>
          </p:nvSpPr>
          <p:spPr bwMode="auto">
            <a:xfrm>
              <a:off x="9020177" y="2843899"/>
              <a:ext cx="519113" cy="306388"/>
            </a:xfrm>
            <a:custGeom>
              <a:avLst/>
              <a:gdLst>
                <a:gd name="T0" fmla="*/ 2147483647 w 327"/>
                <a:gd name="T1" fmla="*/ 2147483647 h 193"/>
                <a:gd name="T2" fmla="*/ 2147483647 w 327"/>
                <a:gd name="T3" fmla="*/ 2147483647 h 193"/>
                <a:gd name="T4" fmla="*/ 2147483647 w 327"/>
                <a:gd name="T5" fmla="*/ 2147483647 h 193"/>
                <a:gd name="T6" fmla="*/ 2147483647 w 327"/>
                <a:gd name="T7" fmla="*/ 2147483647 h 193"/>
                <a:gd name="T8" fmla="*/ 2147483647 w 327"/>
                <a:gd name="T9" fmla="*/ 2147483647 h 193"/>
                <a:gd name="T10" fmla="*/ 2147483647 w 327"/>
                <a:gd name="T11" fmla="*/ 2147483647 h 193"/>
                <a:gd name="T12" fmla="*/ 2147483647 w 327"/>
                <a:gd name="T13" fmla="*/ 2147483647 h 193"/>
                <a:gd name="T14" fmla="*/ 2147483647 w 327"/>
                <a:gd name="T15" fmla="*/ 2147483647 h 193"/>
                <a:gd name="T16" fmla="*/ 0 w 327"/>
                <a:gd name="T17" fmla="*/ 2147483647 h 193"/>
                <a:gd name="T18" fmla="*/ 0 w 327"/>
                <a:gd name="T19" fmla="*/ 2147483647 h 193"/>
                <a:gd name="T20" fmla="*/ 2147483647 w 327"/>
                <a:gd name="T21" fmla="*/ 2147483647 h 193"/>
                <a:gd name="T22" fmla="*/ 2147483647 w 327"/>
                <a:gd name="T23" fmla="*/ 2147483647 h 193"/>
                <a:gd name="T24" fmla="*/ 2147483647 w 327"/>
                <a:gd name="T25" fmla="*/ 2147483647 h 193"/>
                <a:gd name="T26" fmla="*/ 2147483647 w 327"/>
                <a:gd name="T27" fmla="*/ 2147483647 h 193"/>
                <a:gd name="T28" fmla="*/ 2147483647 w 327"/>
                <a:gd name="T29" fmla="*/ 2147483647 h 193"/>
                <a:gd name="T30" fmla="*/ 2147483647 w 327"/>
                <a:gd name="T31" fmla="*/ 2147483647 h 193"/>
                <a:gd name="T32" fmla="*/ 2147483647 w 327"/>
                <a:gd name="T33" fmla="*/ 2147483647 h 193"/>
                <a:gd name="T34" fmla="*/ 2147483647 w 327"/>
                <a:gd name="T35" fmla="*/ 2147483647 h 193"/>
                <a:gd name="T36" fmla="*/ 2147483647 w 327"/>
                <a:gd name="T37" fmla="*/ 2147483647 h 193"/>
                <a:gd name="T38" fmla="*/ 2147483647 w 327"/>
                <a:gd name="T39" fmla="*/ 2147483647 h 193"/>
                <a:gd name="T40" fmla="*/ 2147483647 w 327"/>
                <a:gd name="T41" fmla="*/ 2147483647 h 193"/>
                <a:gd name="T42" fmla="*/ 2147483647 w 327"/>
                <a:gd name="T43" fmla="*/ 2147483647 h 193"/>
                <a:gd name="T44" fmla="*/ 2147483647 w 327"/>
                <a:gd name="T45" fmla="*/ 2147483647 h 193"/>
                <a:gd name="T46" fmla="*/ 2147483647 w 327"/>
                <a:gd name="T47" fmla="*/ 2147483647 h 193"/>
                <a:gd name="T48" fmla="*/ 2147483647 w 327"/>
                <a:gd name="T49" fmla="*/ 2147483647 h 193"/>
                <a:gd name="T50" fmla="*/ 2147483647 w 327"/>
                <a:gd name="T51" fmla="*/ 2147483647 h 193"/>
                <a:gd name="T52" fmla="*/ 2147483647 w 327"/>
                <a:gd name="T53" fmla="*/ 2147483647 h 193"/>
                <a:gd name="T54" fmla="*/ 2147483647 w 327"/>
                <a:gd name="T55" fmla="*/ 2147483647 h 193"/>
                <a:gd name="T56" fmla="*/ 2147483647 w 327"/>
                <a:gd name="T57" fmla="*/ 2147483647 h 193"/>
                <a:gd name="T58" fmla="*/ 2147483647 w 327"/>
                <a:gd name="T59" fmla="*/ 2147483647 h 193"/>
                <a:gd name="T60" fmla="*/ 2147483647 w 327"/>
                <a:gd name="T61" fmla="*/ 2147483647 h 193"/>
                <a:gd name="T62" fmla="*/ 2147483647 w 327"/>
                <a:gd name="T63" fmla="*/ 2147483647 h 193"/>
                <a:gd name="T64" fmla="*/ 2147483647 w 327"/>
                <a:gd name="T65" fmla="*/ 2147483647 h 193"/>
                <a:gd name="T66" fmla="*/ 2147483647 w 327"/>
                <a:gd name="T67" fmla="*/ 2147483647 h 193"/>
                <a:gd name="T68" fmla="*/ 2147483647 w 327"/>
                <a:gd name="T69" fmla="*/ 2147483647 h 193"/>
                <a:gd name="T70" fmla="*/ 2147483647 w 327"/>
                <a:gd name="T71" fmla="*/ 2147483647 h 193"/>
                <a:gd name="T72" fmla="*/ 2147483647 w 327"/>
                <a:gd name="T73" fmla="*/ 2147483647 h 193"/>
                <a:gd name="T74" fmla="*/ 2147483647 w 327"/>
                <a:gd name="T75" fmla="*/ 2147483647 h 193"/>
                <a:gd name="T76" fmla="*/ 2147483647 w 327"/>
                <a:gd name="T77" fmla="*/ 2147483647 h 193"/>
                <a:gd name="T78" fmla="*/ 2147483647 w 327"/>
                <a:gd name="T79" fmla="*/ 2147483647 h 193"/>
                <a:gd name="T80" fmla="*/ 2147483647 w 327"/>
                <a:gd name="T81" fmla="*/ 0 h 193"/>
                <a:gd name="T82" fmla="*/ 2147483647 w 327"/>
                <a:gd name="T83" fmla="*/ 2147483647 h 193"/>
                <a:gd name="T84" fmla="*/ 2147483647 w 327"/>
                <a:gd name="T85" fmla="*/ 2147483647 h 193"/>
                <a:gd name="T86" fmla="*/ 2147483647 w 327"/>
                <a:gd name="T87" fmla="*/ 2147483647 h 193"/>
                <a:gd name="T88" fmla="*/ 2147483647 w 327"/>
                <a:gd name="T89" fmla="*/ 2147483647 h 193"/>
                <a:gd name="T90" fmla="*/ 2147483647 w 327"/>
                <a:gd name="T91" fmla="*/ 2147483647 h 193"/>
                <a:gd name="T92" fmla="*/ 2147483647 w 327"/>
                <a:gd name="T93" fmla="*/ 2147483647 h 1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
                <a:gd name="T142" fmla="*/ 0 h 193"/>
                <a:gd name="T143" fmla="*/ 327 w 327"/>
                <a:gd name="T144" fmla="*/ 193 h 1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 h="193">
                  <a:moveTo>
                    <a:pt x="131" y="24"/>
                  </a:moveTo>
                  <a:lnTo>
                    <a:pt x="142" y="66"/>
                  </a:lnTo>
                  <a:lnTo>
                    <a:pt x="142" y="78"/>
                  </a:lnTo>
                  <a:lnTo>
                    <a:pt x="127" y="96"/>
                  </a:lnTo>
                  <a:lnTo>
                    <a:pt x="119" y="102"/>
                  </a:lnTo>
                  <a:lnTo>
                    <a:pt x="110" y="102"/>
                  </a:lnTo>
                  <a:lnTo>
                    <a:pt x="106" y="99"/>
                  </a:lnTo>
                  <a:lnTo>
                    <a:pt x="98" y="97"/>
                  </a:lnTo>
                  <a:lnTo>
                    <a:pt x="94" y="94"/>
                  </a:lnTo>
                  <a:lnTo>
                    <a:pt x="86" y="73"/>
                  </a:lnTo>
                  <a:lnTo>
                    <a:pt x="73" y="65"/>
                  </a:lnTo>
                  <a:lnTo>
                    <a:pt x="62" y="57"/>
                  </a:lnTo>
                  <a:lnTo>
                    <a:pt x="58" y="43"/>
                  </a:lnTo>
                  <a:lnTo>
                    <a:pt x="34" y="60"/>
                  </a:lnTo>
                  <a:lnTo>
                    <a:pt x="22" y="63"/>
                  </a:lnTo>
                  <a:lnTo>
                    <a:pt x="11" y="89"/>
                  </a:lnTo>
                  <a:lnTo>
                    <a:pt x="13" y="111"/>
                  </a:lnTo>
                  <a:lnTo>
                    <a:pt x="0" y="131"/>
                  </a:lnTo>
                  <a:lnTo>
                    <a:pt x="0" y="155"/>
                  </a:lnTo>
                  <a:lnTo>
                    <a:pt x="0" y="168"/>
                  </a:lnTo>
                  <a:lnTo>
                    <a:pt x="6" y="192"/>
                  </a:lnTo>
                  <a:lnTo>
                    <a:pt x="14" y="190"/>
                  </a:lnTo>
                  <a:lnTo>
                    <a:pt x="19" y="177"/>
                  </a:lnTo>
                  <a:lnTo>
                    <a:pt x="49" y="158"/>
                  </a:lnTo>
                  <a:lnTo>
                    <a:pt x="69" y="157"/>
                  </a:lnTo>
                  <a:lnTo>
                    <a:pt x="77" y="160"/>
                  </a:lnTo>
                  <a:lnTo>
                    <a:pt x="87" y="153"/>
                  </a:lnTo>
                  <a:lnTo>
                    <a:pt x="96" y="161"/>
                  </a:lnTo>
                  <a:lnTo>
                    <a:pt x="98" y="156"/>
                  </a:lnTo>
                  <a:lnTo>
                    <a:pt x="104" y="155"/>
                  </a:lnTo>
                  <a:lnTo>
                    <a:pt x="115" y="156"/>
                  </a:lnTo>
                  <a:lnTo>
                    <a:pt x="120" y="154"/>
                  </a:lnTo>
                  <a:lnTo>
                    <a:pt x="133" y="155"/>
                  </a:lnTo>
                  <a:lnTo>
                    <a:pt x="144" y="159"/>
                  </a:lnTo>
                  <a:lnTo>
                    <a:pt x="151" y="154"/>
                  </a:lnTo>
                  <a:lnTo>
                    <a:pt x="158" y="156"/>
                  </a:lnTo>
                  <a:lnTo>
                    <a:pt x="175" y="138"/>
                  </a:lnTo>
                  <a:lnTo>
                    <a:pt x="187" y="157"/>
                  </a:lnTo>
                  <a:lnTo>
                    <a:pt x="214" y="157"/>
                  </a:lnTo>
                  <a:lnTo>
                    <a:pt x="216" y="162"/>
                  </a:lnTo>
                  <a:lnTo>
                    <a:pt x="231" y="171"/>
                  </a:lnTo>
                  <a:lnTo>
                    <a:pt x="241" y="178"/>
                  </a:lnTo>
                  <a:lnTo>
                    <a:pt x="248" y="187"/>
                  </a:lnTo>
                  <a:lnTo>
                    <a:pt x="262" y="190"/>
                  </a:lnTo>
                  <a:lnTo>
                    <a:pt x="264" y="187"/>
                  </a:lnTo>
                  <a:lnTo>
                    <a:pt x="272" y="185"/>
                  </a:lnTo>
                  <a:lnTo>
                    <a:pt x="276" y="173"/>
                  </a:lnTo>
                  <a:lnTo>
                    <a:pt x="284" y="171"/>
                  </a:lnTo>
                  <a:lnTo>
                    <a:pt x="291" y="175"/>
                  </a:lnTo>
                  <a:lnTo>
                    <a:pt x="293" y="172"/>
                  </a:lnTo>
                  <a:lnTo>
                    <a:pt x="305" y="172"/>
                  </a:lnTo>
                  <a:lnTo>
                    <a:pt x="305" y="161"/>
                  </a:lnTo>
                  <a:lnTo>
                    <a:pt x="314" y="143"/>
                  </a:lnTo>
                  <a:lnTo>
                    <a:pt x="322" y="137"/>
                  </a:lnTo>
                  <a:lnTo>
                    <a:pt x="324" y="137"/>
                  </a:lnTo>
                  <a:lnTo>
                    <a:pt x="326" y="127"/>
                  </a:lnTo>
                  <a:lnTo>
                    <a:pt x="317" y="108"/>
                  </a:lnTo>
                  <a:lnTo>
                    <a:pt x="317" y="104"/>
                  </a:lnTo>
                  <a:lnTo>
                    <a:pt x="311" y="101"/>
                  </a:lnTo>
                  <a:lnTo>
                    <a:pt x="309" y="94"/>
                  </a:lnTo>
                  <a:lnTo>
                    <a:pt x="302" y="90"/>
                  </a:lnTo>
                  <a:lnTo>
                    <a:pt x="303" y="84"/>
                  </a:lnTo>
                  <a:lnTo>
                    <a:pt x="297" y="80"/>
                  </a:lnTo>
                  <a:lnTo>
                    <a:pt x="290" y="84"/>
                  </a:lnTo>
                  <a:lnTo>
                    <a:pt x="293" y="65"/>
                  </a:lnTo>
                  <a:lnTo>
                    <a:pt x="288" y="61"/>
                  </a:lnTo>
                  <a:lnTo>
                    <a:pt x="294" y="56"/>
                  </a:lnTo>
                  <a:lnTo>
                    <a:pt x="293" y="45"/>
                  </a:lnTo>
                  <a:lnTo>
                    <a:pt x="276" y="36"/>
                  </a:lnTo>
                  <a:lnTo>
                    <a:pt x="276" y="28"/>
                  </a:lnTo>
                  <a:lnTo>
                    <a:pt x="268" y="30"/>
                  </a:lnTo>
                  <a:lnTo>
                    <a:pt x="255" y="30"/>
                  </a:lnTo>
                  <a:lnTo>
                    <a:pt x="246" y="25"/>
                  </a:lnTo>
                  <a:lnTo>
                    <a:pt x="244" y="30"/>
                  </a:lnTo>
                  <a:lnTo>
                    <a:pt x="231" y="37"/>
                  </a:lnTo>
                  <a:lnTo>
                    <a:pt x="220" y="31"/>
                  </a:lnTo>
                  <a:lnTo>
                    <a:pt x="206" y="19"/>
                  </a:lnTo>
                  <a:lnTo>
                    <a:pt x="205" y="14"/>
                  </a:lnTo>
                  <a:lnTo>
                    <a:pt x="195" y="14"/>
                  </a:lnTo>
                  <a:lnTo>
                    <a:pt x="193" y="9"/>
                  </a:lnTo>
                  <a:lnTo>
                    <a:pt x="187" y="12"/>
                  </a:lnTo>
                  <a:lnTo>
                    <a:pt x="171" y="0"/>
                  </a:lnTo>
                  <a:lnTo>
                    <a:pt x="171" y="6"/>
                  </a:lnTo>
                  <a:lnTo>
                    <a:pt x="169" y="7"/>
                  </a:lnTo>
                  <a:lnTo>
                    <a:pt x="168" y="5"/>
                  </a:lnTo>
                  <a:lnTo>
                    <a:pt x="165" y="1"/>
                  </a:lnTo>
                  <a:lnTo>
                    <a:pt x="162" y="2"/>
                  </a:lnTo>
                  <a:lnTo>
                    <a:pt x="157" y="7"/>
                  </a:lnTo>
                  <a:lnTo>
                    <a:pt x="151" y="12"/>
                  </a:lnTo>
                  <a:lnTo>
                    <a:pt x="148" y="10"/>
                  </a:lnTo>
                  <a:lnTo>
                    <a:pt x="147" y="14"/>
                  </a:lnTo>
                  <a:lnTo>
                    <a:pt x="140" y="15"/>
                  </a:lnTo>
                  <a:lnTo>
                    <a:pt x="136" y="23"/>
                  </a:lnTo>
                  <a:lnTo>
                    <a:pt x="131" y="2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05" name="Freeform 91" descr="25%"/>
            <p:cNvSpPr>
              <a:spLocks/>
            </p:cNvSpPr>
            <p:nvPr/>
          </p:nvSpPr>
          <p:spPr bwMode="auto">
            <a:xfrm>
              <a:off x="9029702" y="3062974"/>
              <a:ext cx="431800" cy="352425"/>
            </a:xfrm>
            <a:custGeom>
              <a:avLst/>
              <a:gdLst>
                <a:gd name="T0" fmla="*/ 2147483647 w 272"/>
                <a:gd name="T1" fmla="*/ 2147483647 h 222"/>
                <a:gd name="T2" fmla="*/ 2147483647 w 272"/>
                <a:gd name="T3" fmla="*/ 2147483647 h 222"/>
                <a:gd name="T4" fmla="*/ 2147483647 w 272"/>
                <a:gd name="T5" fmla="*/ 2147483647 h 222"/>
                <a:gd name="T6" fmla="*/ 2147483647 w 272"/>
                <a:gd name="T7" fmla="*/ 2147483647 h 222"/>
                <a:gd name="T8" fmla="*/ 2147483647 w 272"/>
                <a:gd name="T9" fmla="*/ 2147483647 h 222"/>
                <a:gd name="T10" fmla="*/ 2147483647 w 272"/>
                <a:gd name="T11" fmla="*/ 2147483647 h 222"/>
                <a:gd name="T12" fmla="*/ 2147483647 w 272"/>
                <a:gd name="T13" fmla="*/ 2147483647 h 222"/>
                <a:gd name="T14" fmla="*/ 2147483647 w 272"/>
                <a:gd name="T15" fmla="*/ 2147483647 h 222"/>
                <a:gd name="T16" fmla="*/ 2147483647 w 272"/>
                <a:gd name="T17" fmla="*/ 2147483647 h 222"/>
                <a:gd name="T18" fmla="*/ 2147483647 w 272"/>
                <a:gd name="T19" fmla="*/ 2147483647 h 222"/>
                <a:gd name="T20" fmla="*/ 2147483647 w 272"/>
                <a:gd name="T21" fmla="*/ 2147483647 h 222"/>
                <a:gd name="T22" fmla="*/ 2147483647 w 272"/>
                <a:gd name="T23" fmla="*/ 2147483647 h 222"/>
                <a:gd name="T24" fmla="*/ 2147483647 w 272"/>
                <a:gd name="T25" fmla="*/ 2147483647 h 222"/>
                <a:gd name="T26" fmla="*/ 2147483647 w 272"/>
                <a:gd name="T27" fmla="*/ 2147483647 h 222"/>
                <a:gd name="T28" fmla="*/ 2147483647 w 272"/>
                <a:gd name="T29" fmla="*/ 2147483647 h 222"/>
                <a:gd name="T30" fmla="*/ 2147483647 w 272"/>
                <a:gd name="T31" fmla="*/ 2147483647 h 222"/>
                <a:gd name="T32" fmla="*/ 2147483647 w 272"/>
                <a:gd name="T33" fmla="*/ 2147483647 h 222"/>
                <a:gd name="T34" fmla="*/ 2147483647 w 272"/>
                <a:gd name="T35" fmla="*/ 2147483647 h 222"/>
                <a:gd name="T36" fmla="*/ 2147483647 w 272"/>
                <a:gd name="T37" fmla="*/ 2147483647 h 222"/>
                <a:gd name="T38" fmla="*/ 2147483647 w 272"/>
                <a:gd name="T39" fmla="*/ 2147483647 h 222"/>
                <a:gd name="T40" fmla="*/ 2147483647 w 272"/>
                <a:gd name="T41" fmla="*/ 2147483647 h 222"/>
                <a:gd name="T42" fmla="*/ 2147483647 w 272"/>
                <a:gd name="T43" fmla="*/ 2147483647 h 222"/>
                <a:gd name="T44" fmla="*/ 2147483647 w 272"/>
                <a:gd name="T45" fmla="*/ 2147483647 h 222"/>
                <a:gd name="T46" fmla="*/ 2147483647 w 272"/>
                <a:gd name="T47" fmla="*/ 2147483647 h 222"/>
                <a:gd name="T48" fmla="*/ 2147483647 w 272"/>
                <a:gd name="T49" fmla="*/ 2147483647 h 222"/>
                <a:gd name="T50" fmla="*/ 2147483647 w 272"/>
                <a:gd name="T51" fmla="*/ 2147483647 h 222"/>
                <a:gd name="T52" fmla="*/ 2147483647 w 272"/>
                <a:gd name="T53" fmla="*/ 2147483647 h 222"/>
                <a:gd name="T54" fmla="*/ 2147483647 w 272"/>
                <a:gd name="T55" fmla="*/ 2147483647 h 222"/>
                <a:gd name="T56" fmla="*/ 2147483647 w 272"/>
                <a:gd name="T57" fmla="*/ 2147483647 h 222"/>
                <a:gd name="T58" fmla="*/ 2147483647 w 272"/>
                <a:gd name="T59" fmla="*/ 2147483647 h 222"/>
                <a:gd name="T60" fmla="*/ 2147483647 w 272"/>
                <a:gd name="T61" fmla="*/ 2147483647 h 222"/>
                <a:gd name="T62" fmla="*/ 2147483647 w 272"/>
                <a:gd name="T63" fmla="*/ 2147483647 h 222"/>
                <a:gd name="T64" fmla="*/ 2147483647 w 272"/>
                <a:gd name="T65" fmla="*/ 2147483647 h 222"/>
                <a:gd name="T66" fmla="*/ 2147483647 w 272"/>
                <a:gd name="T67" fmla="*/ 2147483647 h 222"/>
                <a:gd name="T68" fmla="*/ 2147483647 w 272"/>
                <a:gd name="T69" fmla="*/ 0 h 222"/>
                <a:gd name="T70" fmla="*/ 2147483647 w 272"/>
                <a:gd name="T71" fmla="*/ 2147483647 h 222"/>
                <a:gd name="T72" fmla="*/ 2147483647 w 272"/>
                <a:gd name="T73" fmla="*/ 2147483647 h 222"/>
                <a:gd name="T74" fmla="*/ 2147483647 w 272"/>
                <a:gd name="T75" fmla="*/ 2147483647 h 222"/>
                <a:gd name="T76" fmla="*/ 2147483647 w 272"/>
                <a:gd name="T77" fmla="*/ 2147483647 h 222"/>
                <a:gd name="T78" fmla="*/ 2147483647 w 272"/>
                <a:gd name="T79" fmla="*/ 2147483647 h 222"/>
                <a:gd name="T80" fmla="*/ 2147483647 w 272"/>
                <a:gd name="T81" fmla="*/ 2147483647 h 222"/>
                <a:gd name="T82" fmla="*/ 2147483647 w 272"/>
                <a:gd name="T83" fmla="*/ 2147483647 h 222"/>
                <a:gd name="T84" fmla="*/ 0 w 272"/>
                <a:gd name="T85" fmla="*/ 2147483647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2"/>
                <a:gd name="T131" fmla="*/ 272 w 272"/>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2">
                  <a:moveTo>
                    <a:pt x="0" y="54"/>
                  </a:moveTo>
                  <a:lnTo>
                    <a:pt x="3" y="79"/>
                  </a:lnTo>
                  <a:lnTo>
                    <a:pt x="14" y="105"/>
                  </a:lnTo>
                  <a:lnTo>
                    <a:pt x="13" y="115"/>
                  </a:lnTo>
                  <a:lnTo>
                    <a:pt x="16" y="112"/>
                  </a:lnTo>
                  <a:lnTo>
                    <a:pt x="18" y="123"/>
                  </a:lnTo>
                  <a:lnTo>
                    <a:pt x="23" y="118"/>
                  </a:lnTo>
                  <a:lnTo>
                    <a:pt x="29" y="126"/>
                  </a:lnTo>
                  <a:lnTo>
                    <a:pt x="36" y="126"/>
                  </a:lnTo>
                  <a:lnTo>
                    <a:pt x="47" y="132"/>
                  </a:lnTo>
                  <a:lnTo>
                    <a:pt x="54" y="132"/>
                  </a:lnTo>
                  <a:lnTo>
                    <a:pt x="56" y="136"/>
                  </a:lnTo>
                  <a:lnTo>
                    <a:pt x="62" y="133"/>
                  </a:lnTo>
                  <a:lnTo>
                    <a:pt x="80" y="130"/>
                  </a:lnTo>
                  <a:lnTo>
                    <a:pt x="84" y="139"/>
                  </a:lnTo>
                  <a:lnTo>
                    <a:pt x="88" y="138"/>
                  </a:lnTo>
                  <a:lnTo>
                    <a:pt x="93" y="143"/>
                  </a:lnTo>
                  <a:lnTo>
                    <a:pt x="96" y="148"/>
                  </a:lnTo>
                  <a:lnTo>
                    <a:pt x="91" y="158"/>
                  </a:lnTo>
                  <a:lnTo>
                    <a:pt x="91" y="170"/>
                  </a:lnTo>
                  <a:lnTo>
                    <a:pt x="92" y="184"/>
                  </a:lnTo>
                  <a:lnTo>
                    <a:pt x="97" y="189"/>
                  </a:lnTo>
                  <a:lnTo>
                    <a:pt x="100" y="184"/>
                  </a:lnTo>
                  <a:lnTo>
                    <a:pt x="106" y="185"/>
                  </a:lnTo>
                  <a:lnTo>
                    <a:pt x="111" y="191"/>
                  </a:lnTo>
                  <a:lnTo>
                    <a:pt x="125" y="195"/>
                  </a:lnTo>
                  <a:lnTo>
                    <a:pt x="133" y="203"/>
                  </a:lnTo>
                  <a:lnTo>
                    <a:pt x="135" y="219"/>
                  </a:lnTo>
                  <a:lnTo>
                    <a:pt x="144" y="221"/>
                  </a:lnTo>
                  <a:lnTo>
                    <a:pt x="167" y="213"/>
                  </a:lnTo>
                  <a:lnTo>
                    <a:pt x="173" y="218"/>
                  </a:lnTo>
                  <a:lnTo>
                    <a:pt x="178" y="218"/>
                  </a:lnTo>
                  <a:lnTo>
                    <a:pt x="187" y="207"/>
                  </a:lnTo>
                  <a:lnTo>
                    <a:pt x="197" y="207"/>
                  </a:lnTo>
                  <a:lnTo>
                    <a:pt x="194" y="197"/>
                  </a:lnTo>
                  <a:lnTo>
                    <a:pt x="196" y="194"/>
                  </a:lnTo>
                  <a:lnTo>
                    <a:pt x="207" y="192"/>
                  </a:lnTo>
                  <a:lnTo>
                    <a:pt x="212" y="183"/>
                  </a:lnTo>
                  <a:lnTo>
                    <a:pt x="212" y="180"/>
                  </a:lnTo>
                  <a:lnTo>
                    <a:pt x="220" y="180"/>
                  </a:lnTo>
                  <a:lnTo>
                    <a:pt x="223" y="175"/>
                  </a:lnTo>
                  <a:lnTo>
                    <a:pt x="229" y="180"/>
                  </a:lnTo>
                  <a:lnTo>
                    <a:pt x="227" y="182"/>
                  </a:lnTo>
                  <a:lnTo>
                    <a:pt x="228" y="188"/>
                  </a:lnTo>
                  <a:lnTo>
                    <a:pt x="240" y="185"/>
                  </a:lnTo>
                  <a:lnTo>
                    <a:pt x="240" y="177"/>
                  </a:lnTo>
                  <a:lnTo>
                    <a:pt x="234" y="171"/>
                  </a:lnTo>
                  <a:lnTo>
                    <a:pt x="226" y="172"/>
                  </a:lnTo>
                  <a:lnTo>
                    <a:pt x="228" y="156"/>
                  </a:lnTo>
                  <a:lnTo>
                    <a:pt x="233" y="150"/>
                  </a:lnTo>
                  <a:lnTo>
                    <a:pt x="228" y="133"/>
                  </a:lnTo>
                  <a:lnTo>
                    <a:pt x="232" y="130"/>
                  </a:lnTo>
                  <a:lnTo>
                    <a:pt x="230" y="125"/>
                  </a:lnTo>
                  <a:lnTo>
                    <a:pt x="233" y="118"/>
                  </a:lnTo>
                  <a:lnTo>
                    <a:pt x="246" y="113"/>
                  </a:lnTo>
                  <a:lnTo>
                    <a:pt x="249" y="99"/>
                  </a:lnTo>
                  <a:lnTo>
                    <a:pt x="264" y="98"/>
                  </a:lnTo>
                  <a:lnTo>
                    <a:pt x="265" y="89"/>
                  </a:lnTo>
                  <a:lnTo>
                    <a:pt x="271" y="83"/>
                  </a:lnTo>
                  <a:lnTo>
                    <a:pt x="269" y="81"/>
                  </a:lnTo>
                  <a:lnTo>
                    <a:pt x="254" y="81"/>
                  </a:lnTo>
                  <a:lnTo>
                    <a:pt x="258" y="70"/>
                  </a:lnTo>
                  <a:lnTo>
                    <a:pt x="256" y="52"/>
                  </a:lnTo>
                  <a:lnTo>
                    <a:pt x="242" y="49"/>
                  </a:lnTo>
                  <a:lnTo>
                    <a:pt x="235" y="40"/>
                  </a:lnTo>
                  <a:lnTo>
                    <a:pt x="225" y="33"/>
                  </a:lnTo>
                  <a:lnTo>
                    <a:pt x="210" y="24"/>
                  </a:lnTo>
                  <a:lnTo>
                    <a:pt x="208" y="19"/>
                  </a:lnTo>
                  <a:lnTo>
                    <a:pt x="181" y="19"/>
                  </a:lnTo>
                  <a:lnTo>
                    <a:pt x="169" y="0"/>
                  </a:lnTo>
                  <a:lnTo>
                    <a:pt x="152" y="18"/>
                  </a:lnTo>
                  <a:lnTo>
                    <a:pt x="145" y="16"/>
                  </a:lnTo>
                  <a:lnTo>
                    <a:pt x="138" y="21"/>
                  </a:lnTo>
                  <a:lnTo>
                    <a:pt x="127" y="17"/>
                  </a:lnTo>
                  <a:lnTo>
                    <a:pt x="114" y="16"/>
                  </a:lnTo>
                  <a:lnTo>
                    <a:pt x="109" y="18"/>
                  </a:lnTo>
                  <a:lnTo>
                    <a:pt x="98" y="17"/>
                  </a:lnTo>
                  <a:lnTo>
                    <a:pt x="92" y="18"/>
                  </a:lnTo>
                  <a:lnTo>
                    <a:pt x="90" y="23"/>
                  </a:lnTo>
                  <a:lnTo>
                    <a:pt x="81" y="15"/>
                  </a:lnTo>
                  <a:lnTo>
                    <a:pt x="71" y="22"/>
                  </a:lnTo>
                  <a:lnTo>
                    <a:pt x="63" y="19"/>
                  </a:lnTo>
                  <a:lnTo>
                    <a:pt x="43" y="20"/>
                  </a:lnTo>
                  <a:lnTo>
                    <a:pt x="13" y="39"/>
                  </a:lnTo>
                  <a:lnTo>
                    <a:pt x="8" y="52"/>
                  </a:lnTo>
                  <a:lnTo>
                    <a:pt x="0" y="5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306" name="Freeform 92"/>
            <p:cNvSpPr>
              <a:spLocks/>
            </p:cNvSpPr>
            <p:nvPr/>
          </p:nvSpPr>
          <p:spPr bwMode="auto">
            <a:xfrm>
              <a:off x="9037640" y="3202674"/>
              <a:ext cx="26987" cy="55563"/>
            </a:xfrm>
            <a:custGeom>
              <a:avLst/>
              <a:gdLst>
                <a:gd name="T0" fmla="*/ 0 w 17"/>
                <a:gd name="T1" fmla="*/ 2147483647 h 35"/>
                <a:gd name="T2" fmla="*/ 2147483647 w 17"/>
                <a:gd name="T3" fmla="*/ 2147483647 h 35"/>
                <a:gd name="T4" fmla="*/ 2147483647 w 17"/>
                <a:gd name="T5" fmla="*/ 2147483647 h 35"/>
                <a:gd name="T6" fmla="*/ 0 w 17"/>
                <a:gd name="T7" fmla="*/ 0 h 35"/>
                <a:gd name="T8" fmla="*/ 2147483647 w 17"/>
                <a:gd name="T9" fmla="*/ 2147483647 h 35"/>
                <a:gd name="T10" fmla="*/ 0 w 17"/>
                <a:gd name="T11" fmla="*/ 2147483647 h 35"/>
                <a:gd name="T12" fmla="*/ 0 60000 65536"/>
                <a:gd name="T13" fmla="*/ 0 60000 65536"/>
                <a:gd name="T14" fmla="*/ 0 60000 65536"/>
                <a:gd name="T15" fmla="*/ 0 60000 65536"/>
                <a:gd name="T16" fmla="*/ 0 60000 65536"/>
                <a:gd name="T17" fmla="*/ 0 60000 65536"/>
                <a:gd name="T18" fmla="*/ 0 w 17"/>
                <a:gd name="T19" fmla="*/ 0 h 35"/>
                <a:gd name="T20" fmla="*/ 17 w 1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7" h="35">
                  <a:moveTo>
                    <a:pt x="0" y="34"/>
                  </a:moveTo>
                  <a:lnTo>
                    <a:pt x="16" y="21"/>
                  </a:lnTo>
                  <a:lnTo>
                    <a:pt x="12" y="8"/>
                  </a:lnTo>
                  <a:lnTo>
                    <a:pt x="0" y="0"/>
                  </a:lnTo>
                  <a:lnTo>
                    <a:pt x="8" y="15"/>
                  </a:lnTo>
                  <a:lnTo>
                    <a:pt x="0" y="34"/>
                  </a:lnTo>
                </a:path>
              </a:pathLst>
            </a:custGeom>
            <a:solidFill>
              <a:srgbClr val="00FF00"/>
            </a:solidFill>
            <a:ln w="12700" cap="rnd" cmpd="sng">
              <a:solidFill>
                <a:srgbClr val="000000"/>
              </a:solidFill>
              <a:prstDash val="solid"/>
              <a:round/>
              <a:headEnd/>
              <a:tailEnd/>
            </a:ln>
          </p:spPr>
          <p:txBody>
            <a:bodyPr/>
            <a:lstStyle/>
            <a:p>
              <a:endParaRPr lang="en-GB" dirty="0"/>
            </a:p>
          </p:txBody>
        </p:sp>
        <p:sp>
          <p:nvSpPr>
            <p:cNvPr id="307" name="Freeform 137"/>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2147483647 w 471"/>
                <a:gd name="T121" fmla="*/ 2147483647 h 833"/>
                <a:gd name="T122" fmla="*/ 2147483647 w 471"/>
                <a:gd name="T123" fmla="*/ 2147483647 h 833"/>
                <a:gd name="T124" fmla="*/ 2147483647 w 471"/>
                <a:gd name="T125" fmla="*/ 2147483647 h 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833"/>
                <a:gd name="T191" fmla="*/ 471 w 471"/>
                <a:gd name="T192" fmla="*/ 833 h 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lnTo>
                    <a:pt x="311" y="292"/>
                  </a:lnTo>
                  <a:lnTo>
                    <a:pt x="310" y="293"/>
                  </a:lnTo>
                  <a:lnTo>
                    <a:pt x="306" y="294"/>
                  </a:lnTo>
                  <a:lnTo>
                    <a:pt x="300" y="294"/>
                  </a:lnTo>
                  <a:lnTo>
                    <a:pt x="302" y="293"/>
                  </a:lnTo>
                  <a:lnTo>
                    <a:pt x="304" y="291"/>
                  </a:lnTo>
                  <a:lnTo>
                    <a:pt x="309" y="289"/>
                  </a:lnTo>
                  <a:lnTo>
                    <a:pt x="306" y="289"/>
                  </a:lnTo>
                  <a:lnTo>
                    <a:pt x="304" y="288"/>
                  </a:lnTo>
                  <a:lnTo>
                    <a:pt x="306" y="287"/>
                  </a:lnTo>
                  <a:lnTo>
                    <a:pt x="309" y="284"/>
                  </a:lnTo>
                  <a:lnTo>
                    <a:pt x="312" y="283"/>
                  </a:lnTo>
                  <a:lnTo>
                    <a:pt x="312" y="282"/>
                  </a:lnTo>
                  <a:lnTo>
                    <a:pt x="314" y="282"/>
                  </a:lnTo>
                  <a:lnTo>
                    <a:pt x="316" y="282"/>
                  </a:lnTo>
                  <a:lnTo>
                    <a:pt x="316" y="280"/>
                  </a:lnTo>
                  <a:lnTo>
                    <a:pt x="313" y="279"/>
                  </a:lnTo>
                  <a:lnTo>
                    <a:pt x="313" y="276"/>
                  </a:lnTo>
                  <a:lnTo>
                    <a:pt x="316" y="276"/>
                  </a:lnTo>
                  <a:lnTo>
                    <a:pt x="321" y="279"/>
                  </a:lnTo>
                  <a:lnTo>
                    <a:pt x="321" y="280"/>
                  </a:lnTo>
                  <a:lnTo>
                    <a:pt x="319" y="280"/>
                  </a:lnTo>
                  <a:lnTo>
                    <a:pt x="319" y="282"/>
                  </a:lnTo>
                  <a:lnTo>
                    <a:pt x="317" y="282"/>
                  </a:lnTo>
                  <a:lnTo>
                    <a:pt x="318" y="283"/>
                  </a:lnTo>
                  <a:lnTo>
                    <a:pt x="316" y="284"/>
                  </a:lnTo>
                  <a:lnTo>
                    <a:pt x="314" y="287"/>
                  </a:lnTo>
                  <a:lnTo>
                    <a:pt x="312" y="287"/>
                  </a:lnTo>
                  <a:lnTo>
                    <a:pt x="312" y="288"/>
                  </a:lnTo>
                  <a:lnTo>
                    <a:pt x="313" y="288"/>
                  </a:lnTo>
                  <a:lnTo>
                    <a:pt x="311" y="292"/>
                  </a:lnTo>
                  <a:lnTo>
                    <a:pt x="88" y="662"/>
                  </a:lnTo>
                  <a:lnTo>
                    <a:pt x="310" y="296"/>
                  </a:lnTo>
                  <a:lnTo>
                    <a:pt x="309" y="298"/>
                  </a:lnTo>
                  <a:lnTo>
                    <a:pt x="306" y="298"/>
                  </a:lnTo>
                  <a:lnTo>
                    <a:pt x="300" y="298"/>
                  </a:lnTo>
                  <a:lnTo>
                    <a:pt x="300" y="299"/>
                  </a:lnTo>
                  <a:lnTo>
                    <a:pt x="305" y="299"/>
                  </a:lnTo>
                  <a:lnTo>
                    <a:pt x="299" y="299"/>
                  </a:lnTo>
                  <a:lnTo>
                    <a:pt x="295" y="300"/>
                  </a:lnTo>
                  <a:lnTo>
                    <a:pt x="292" y="301"/>
                  </a:lnTo>
                  <a:lnTo>
                    <a:pt x="291" y="300"/>
                  </a:lnTo>
                  <a:lnTo>
                    <a:pt x="289" y="299"/>
                  </a:lnTo>
                  <a:lnTo>
                    <a:pt x="292" y="296"/>
                  </a:lnTo>
                  <a:lnTo>
                    <a:pt x="295" y="297"/>
                  </a:lnTo>
                  <a:lnTo>
                    <a:pt x="298" y="295"/>
                  </a:lnTo>
                  <a:lnTo>
                    <a:pt x="300" y="297"/>
                  </a:lnTo>
                  <a:lnTo>
                    <a:pt x="307" y="294"/>
                  </a:lnTo>
                  <a:lnTo>
                    <a:pt x="311" y="294"/>
                  </a:lnTo>
                  <a:lnTo>
                    <a:pt x="312" y="294"/>
                  </a:lnTo>
                  <a:lnTo>
                    <a:pt x="311" y="294"/>
                  </a:lnTo>
                  <a:lnTo>
                    <a:pt x="310" y="296"/>
                  </a:lnTo>
                  <a:lnTo>
                    <a:pt x="88" y="66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308" name="Freeform 138"/>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1"/>
                <a:gd name="T181" fmla="*/ 0 h 833"/>
                <a:gd name="T182" fmla="*/ 471 w 47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solidFill>
              <a:srgbClr val="FF0000"/>
            </a:solidFill>
            <a:ln w="9525" cap="rnd">
              <a:noFill/>
              <a:round/>
              <a:headEnd/>
              <a:tailEnd/>
            </a:ln>
          </p:spPr>
          <p:txBody>
            <a:bodyPr/>
            <a:lstStyle/>
            <a:p>
              <a:endParaRPr lang="en-GB" dirty="0"/>
            </a:p>
          </p:txBody>
        </p:sp>
        <p:sp>
          <p:nvSpPr>
            <p:cNvPr id="309" name="Freeform 139"/>
            <p:cNvSpPr>
              <a:spLocks/>
            </p:cNvSpPr>
            <p:nvPr/>
          </p:nvSpPr>
          <p:spPr bwMode="auto">
            <a:xfrm>
              <a:off x="8824915" y="1321487"/>
              <a:ext cx="444500" cy="1052512"/>
            </a:xfrm>
            <a:custGeom>
              <a:avLst/>
              <a:gdLst>
                <a:gd name="T0" fmla="*/ 2147483647 w 280"/>
                <a:gd name="T1" fmla="*/ 2147483647 h 663"/>
                <a:gd name="T2" fmla="*/ 2147483647 w 280"/>
                <a:gd name="T3" fmla="*/ 2147483647 h 663"/>
                <a:gd name="T4" fmla="*/ 2147483647 w 280"/>
                <a:gd name="T5" fmla="*/ 2147483647 h 663"/>
                <a:gd name="T6" fmla="*/ 2147483647 w 280"/>
                <a:gd name="T7" fmla="*/ 2147483647 h 663"/>
                <a:gd name="T8" fmla="*/ 2147483647 w 280"/>
                <a:gd name="T9" fmla="*/ 2147483647 h 663"/>
                <a:gd name="T10" fmla="*/ 2147483647 w 280"/>
                <a:gd name="T11" fmla="*/ 2147483647 h 663"/>
                <a:gd name="T12" fmla="*/ 2147483647 w 280"/>
                <a:gd name="T13" fmla="*/ 2147483647 h 663"/>
                <a:gd name="T14" fmla="*/ 2147483647 w 280"/>
                <a:gd name="T15" fmla="*/ 2147483647 h 663"/>
                <a:gd name="T16" fmla="*/ 2147483647 w 280"/>
                <a:gd name="T17" fmla="*/ 2147483647 h 663"/>
                <a:gd name="T18" fmla="*/ 2147483647 w 280"/>
                <a:gd name="T19" fmla="*/ 2147483647 h 663"/>
                <a:gd name="T20" fmla="*/ 2147483647 w 280"/>
                <a:gd name="T21" fmla="*/ 2147483647 h 663"/>
                <a:gd name="T22" fmla="*/ 2147483647 w 280"/>
                <a:gd name="T23" fmla="*/ 2147483647 h 663"/>
                <a:gd name="T24" fmla="*/ 2147483647 w 280"/>
                <a:gd name="T25" fmla="*/ 2147483647 h 663"/>
                <a:gd name="T26" fmla="*/ 2147483647 w 280"/>
                <a:gd name="T27" fmla="*/ 2147483647 h 663"/>
                <a:gd name="T28" fmla="*/ 2147483647 w 280"/>
                <a:gd name="T29" fmla="*/ 2147483647 h 663"/>
                <a:gd name="T30" fmla="*/ 2147483647 w 280"/>
                <a:gd name="T31" fmla="*/ 2147483647 h 663"/>
                <a:gd name="T32" fmla="*/ 2147483647 w 280"/>
                <a:gd name="T33" fmla="*/ 2147483647 h 663"/>
                <a:gd name="T34" fmla="*/ 2147483647 w 280"/>
                <a:gd name="T35" fmla="*/ 2147483647 h 663"/>
                <a:gd name="T36" fmla="*/ 2147483647 w 280"/>
                <a:gd name="T37" fmla="*/ 2147483647 h 663"/>
                <a:gd name="T38" fmla="*/ 2147483647 w 280"/>
                <a:gd name="T39" fmla="*/ 2147483647 h 663"/>
                <a:gd name="T40" fmla="*/ 2147483647 w 280"/>
                <a:gd name="T41" fmla="*/ 2147483647 h 663"/>
                <a:gd name="T42" fmla="*/ 2147483647 w 280"/>
                <a:gd name="T43" fmla="*/ 2147483647 h 663"/>
                <a:gd name="T44" fmla="*/ 2147483647 w 280"/>
                <a:gd name="T45" fmla="*/ 2147483647 h 663"/>
                <a:gd name="T46" fmla="*/ 2147483647 w 280"/>
                <a:gd name="T47" fmla="*/ 2147483647 h 663"/>
                <a:gd name="T48" fmla="*/ 2147483647 w 280"/>
                <a:gd name="T49" fmla="*/ 2147483647 h 663"/>
                <a:gd name="T50" fmla="*/ 2147483647 w 280"/>
                <a:gd name="T51" fmla="*/ 2147483647 h 663"/>
                <a:gd name="T52" fmla="*/ 2147483647 w 280"/>
                <a:gd name="T53" fmla="*/ 2147483647 h 663"/>
                <a:gd name="T54" fmla="*/ 2147483647 w 280"/>
                <a:gd name="T55" fmla="*/ 2147483647 h 663"/>
                <a:gd name="T56" fmla="*/ 2147483647 w 280"/>
                <a:gd name="T57" fmla="*/ 2147483647 h 663"/>
                <a:gd name="T58" fmla="*/ 2147483647 w 280"/>
                <a:gd name="T59" fmla="*/ 2147483647 h 663"/>
                <a:gd name="T60" fmla="*/ 2147483647 w 280"/>
                <a:gd name="T61" fmla="*/ 2147483647 h 663"/>
                <a:gd name="T62" fmla="*/ 2147483647 w 280"/>
                <a:gd name="T63" fmla="*/ 2147483647 h 663"/>
                <a:gd name="T64" fmla="*/ 2147483647 w 280"/>
                <a:gd name="T65" fmla="*/ 2147483647 h 663"/>
                <a:gd name="T66" fmla="*/ 2147483647 w 280"/>
                <a:gd name="T67" fmla="*/ 2147483647 h 663"/>
                <a:gd name="T68" fmla="*/ 2147483647 w 280"/>
                <a:gd name="T69" fmla="*/ 2147483647 h 663"/>
                <a:gd name="T70" fmla="*/ 2147483647 w 280"/>
                <a:gd name="T71" fmla="*/ 2147483647 h 663"/>
                <a:gd name="T72" fmla="*/ 2147483647 w 280"/>
                <a:gd name="T73" fmla="*/ 2147483647 h 663"/>
                <a:gd name="T74" fmla="*/ 2147483647 w 280"/>
                <a:gd name="T75" fmla="*/ 2147483647 h 663"/>
                <a:gd name="T76" fmla="*/ 2147483647 w 280"/>
                <a:gd name="T77" fmla="*/ 2147483647 h 663"/>
                <a:gd name="T78" fmla="*/ 2147483647 w 280"/>
                <a:gd name="T79" fmla="*/ 2147483647 h 663"/>
                <a:gd name="T80" fmla="*/ 2147483647 w 280"/>
                <a:gd name="T81" fmla="*/ 2147483647 h 663"/>
                <a:gd name="T82" fmla="*/ 2147483647 w 280"/>
                <a:gd name="T83" fmla="*/ 2147483647 h 663"/>
                <a:gd name="T84" fmla="*/ 2147483647 w 280"/>
                <a:gd name="T85" fmla="*/ 2147483647 h 663"/>
                <a:gd name="T86" fmla="*/ 2147483647 w 280"/>
                <a:gd name="T87" fmla="*/ 2147483647 h 663"/>
                <a:gd name="T88" fmla="*/ 2147483647 w 280"/>
                <a:gd name="T89" fmla="*/ 2147483647 h 663"/>
                <a:gd name="T90" fmla="*/ 2147483647 w 280"/>
                <a:gd name="T91" fmla="*/ 2147483647 h 663"/>
                <a:gd name="T92" fmla="*/ 2147483647 w 280"/>
                <a:gd name="T93" fmla="*/ 2147483647 h 663"/>
                <a:gd name="T94" fmla="*/ 2147483647 w 280"/>
                <a:gd name="T95" fmla="*/ 2147483647 h 663"/>
                <a:gd name="T96" fmla="*/ 2147483647 w 280"/>
                <a:gd name="T97" fmla="*/ 2147483647 h 663"/>
                <a:gd name="T98" fmla="*/ 2147483647 w 280"/>
                <a:gd name="T99" fmla="*/ 2147483647 h 663"/>
                <a:gd name="T100" fmla="*/ 2147483647 w 280"/>
                <a:gd name="T101" fmla="*/ 2147483647 h 663"/>
                <a:gd name="T102" fmla="*/ 2147483647 w 280"/>
                <a:gd name="T103" fmla="*/ 2147483647 h 663"/>
                <a:gd name="T104" fmla="*/ 2147483647 w 280"/>
                <a:gd name="T105" fmla="*/ 2147483647 h 663"/>
                <a:gd name="T106" fmla="*/ 2147483647 w 280"/>
                <a:gd name="T107" fmla="*/ 2147483647 h 663"/>
                <a:gd name="T108" fmla="*/ 2147483647 w 280"/>
                <a:gd name="T109" fmla="*/ 2147483647 h 663"/>
                <a:gd name="T110" fmla="*/ 2147483647 w 280"/>
                <a:gd name="T111" fmla="*/ 2147483647 h 663"/>
                <a:gd name="T112" fmla="*/ 2147483647 w 280"/>
                <a:gd name="T113" fmla="*/ 2147483647 h 663"/>
                <a:gd name="T114" fmla="*/ 2147483647 w 280"/>
                <a:gd name="T115" fmla="*/ 2147483647 h 663"/>
                <a:gd name="T116" fmla="*/ 2147483647 w 2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663"/>
                <a:gd name="T179" fmla="*/ 280 w 2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663">
                  <a:moveTo>
                    <a:pt x="268" y="60"/>
                  </a:move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10" name="Freeform 140"/>
            <p:cNvSpPr>
              <a:spLocks/>
            </p:cNvSpPr>
            <p:nvPr/>
          </p:nvSpPr>
          <p:spPr bwMode="auto">
            <a:xfrm>
              <a:off x="8964615" y="1416737"/>
              <a:ext cx="608012" cy="1227137"/>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2147483647 w 383"/>
                <a:gd name="T31" fmla="*/ 2147483647 h 773"/>
                <a:gd name="T32" fmla="*/ 2147483647 w 383"/>
                <a:gd name="T33" fmla="*/ 2147483647 h 773"/>
                <a:gd name="T34" fmla="*/ 2147483647 w 383"/>
                <a:gd name="T35" fmla="*/ 2147483647 h 773"/>
                <a:gd name="T36" fmla="*/ 2147483647 w 383"/>
                <a:gd name="T37" fmla="*/ 2147483647 h 773"/>
                <a:gd name="T38" fmla="*/ 2147483647 w 383"/>
                <a:gd name="T39" fmla="*/ 2147483647 h 773"/>
                <a:gd name="T40" fmla="*/ 2147483647 w 383"/>
                <a:gd name="T41" fmla="*/ 2147483647 h 773"/>
                <a:gd name="T42" fmla="*/ 2147483647 w 383"/>
                <a:gd name="T43" fmla="*/ 2147483647 h 773"/>
                <a:gd name="T44" fmla="*/ 2147483647 w 383"/>
                <a:gd name="T45" fmla="*/ 2147483647 h 773"/>
                <a:gd name="T46" fmla="*/ 2147483647 w 383"/>
                <a:gd name="T47" fmla="*/ 2147483647 h 773"/>
                <a:gd name="T48" fmla="*/ 2147483647 w 383"/>
                <a:gd name="T49" fmla="*/ 2147483647 h 773"/>
                <a:gd name="T50" fmla="*/ 2147483647 w 383"/>
                <a:gd name="T51" fmla="*/ 2147483647 h 773"/>
                <a:gd name="T52" fmla="*/ 2147483647 w 383"/>
                <a:gd name="T53" fmla="*/ 2147483647 h 773"/>
                <a:gd name="T54" fmla="*/ 2147483647 w 383"/>
                <a:gd name="T55" fmla="*/ 2147483647 h 773"/>
                <a:gd name="T56" fmla="*/ 2147483647 w 383"/>
                <a:gd name="T57" fmla="*/ 2147483647 h 773"/>
                <a:gd name="T58" fmla="*/ 2147483647 w 383"/>
                <a:gd name="T59" fmla="*/ 2147483647 h 773"/>
                <a:gd name="T60" fmla="*/ 2147483647 w 383"/>
                <a:gd name="T61" fmla="*/ 2147483647 h 773"/>
                <a:gd name="T62" fmla="*/ 2147483647 w 383"/>
                <a:gd name="T63" fmla="*/ 2147483647 h 773"/>
                <a:gd name="T64" fmla="*/ 2147483647 w 383"/>
                <a:gd name="T65" fmla="*/ 2147483647 h 773"/>
                <a:gd name="T66" fmla="*/ 2147483647 w 383"/>
                <a:gd name="T67" fmla="*/ 2147483647 h 773"/>
                <a:gd name="T68" fmla="*/ 2147483647 w 383"/>
                <a:gd name="T69" fmla="*/ 2147483647 h 773"/>
                <a:gd name="T70" fmla="*/ 2147483647 w 383"/>
                <a:gd name="T71" fmla="*/ 2147483647 h 773"/>
                <a:gd name="T72" fmla="*/ 2147483647 w 383"/>
                <a:gd name="T73" fmla="*/ 2147483647 h 773"/>
                <a:gd name="T74" fmla="*/ 2147483647 w 383"/>
                <a:gd name="T75" fmla="*/ 2147483647 h 773"/>
                <a:gd name="T76" fmla="*/ 2147483647 w 383"/>
                <a:gd name="T77" fmla="*/ 2147483647 h 773"/>
                <a:gd name="T78" fmla="*/ 2147483647 w 383"/>
                <a:gd name="T79" fmla="*/ 2147483647 h 773"/>
                <a:gd name="T80" fmla="*/ 2147483647 w 383"/>
                <a:gd name="T81" fmla="*/ 2147483647 h 773"/>
                <a:gd name="T82" fmla="*/ 2147483647 w 383"/>
                <a:gd name="T83" fmla="*/ 2147483647 h 773"/>
                <a:gd name="T84" fmla="*/ 2147483647 w 383"/>
                <a:gd name="T85" fmla="*/ 2147483647 h 773"/>
                <a:gd name="T86" fmla="*/ 2147483647 w 383"/>
                <a:gd name="T87" fmla="*/ 2147483647 h 773"/>
                <a:gd name="T88" fmla="*/ 2147483647 w 383"/>
                <a:gd name="T89" fmla="*/ 2147483647 h 773"/>
                <a:gd name="T90" fmla="*/ 2147483647 w 383"/>
                <a:gd name="T91" fmla="*/ 2147483647 h 773"/>
                <a:gd name="T92" fmla="*/ 2147483647 w 383"/>
                <a:gd name="T93" fmla="*/ 2147483647 h 773"/>
                <a:gd name="T94" fmla="*/ 2147483647 w 383"/>
                <a:gd name="T95" fmla="*/ 2147483647 h 773"/>
                <a:gd name="T96" fmla="*/ 2147483647 w 383"/>
                <a:gd name="T97" fmla="*/ 2147483647 h 773"/>
                <a:gd name="T98" fmla="*/ 2147483647 w 383"/>
                <a:gd name="T99" fmla="*/ 2147483647 h 773"/>
                <a:gd name="T100" fmla="*/ 2147483647 w 383"/>
                <a:gd name="T101" fmla="*/ 2147483647 h 773"/>
                <a:gd name="T102" fmla="*/ 2147483647 w 383"/>
                <a:gd name="T103" fmla="*/ 2147483647 h 773"/>
                <a:gd name="T104" fmla="*/ 2147483647 w 383"/>
                <a:gd name="T105" fmla="*/ 2147483647 h 773"/>
                <a:gd name="T106" fmla="*/ 2147483647 w 383"/>
                <a:gd name="T107" fmla="*/ 2147483647 h 773"/>
                <a:gd name="T108" fmla="*/ 2147483647 w 383"/>
                <a:gd name="T109" fmla="*/ 2147483647 h 773"/>
                <a:gd name="T110" fmla="*/ 2147483647 w 383"/>
                <a:gd name="T111" fmla="*/ 2147483647 h 773"/>
                <a:gd name="T112" fmla="*/ 2147483647 w 383"/>
                <a:gd name="T113" fmla="*/ 2147483647 h 773"/>
                <a:gd name="T114" fmla="*/ 2147483647 w 383"/>
                <a:gd name="T115" fmla="*/ 2147483647 h 773"/>
                <a:gd name="T116" fmla="*/ 2147483647 w 383"/>
                <a:gd name="T117" fmla="*/ 2147483647 h 773"/>
                <a:gd name="T118" fmla="*/ 2147483647 w 383"/>
                <a:gd name="T119" fmla="*/ 2147483647 h 773"/>
                <a:gd name="T120" fmla="*/ 2147483647 w 383"/>
                <a:gd name="T121" fmla="*/ 2147483647 h 7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773"/>
                <a:gd name="T185" fmla="*/ 383 w 383"/>
                <a:gd name="T186" fmla="*/ 773 h 7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773">
                  <a:moveTo>
                    <a:pt x="0" y="602"/>
                  </a:moveTo>
                  <a:lnTo>
                    <a:pt x="1" y="603"/>
                  </a:lnTo>
                  <a:lnTo>
                    <a:pt x="3" y="604"/>
                  </a:lnTo>
                  <a:lnTo>
                    <a:pt x="4" y="606"/>
                  </a:lnTo>
                  <a:lnTo>
                    <a:pt x="5" y="608"/>
                  </a:lnTo>
                  <a:lnTo>
                    <a:pt x="6" y="609"/>
                  </a:lnTo>
                  <a:lnTo>
                    <a:pt x="6" y="611"/>
                  </a:lnTo>
                  <a:lnTo>
                    <a:pt x="7" y="613"/>
                  </a:lnTo>
                  <a:lnTo>
                    <a:pt x="8" y="612"/>
                  </a:lnTo>
                  <a:lnTo>
                    <a:pt x="8" y="613"/>
                  </a:lnTo>
                  <a:lnTo>
                    <a:pt x="8" y="614"/>
                  </a:lnTo>
                  <a:lnTo>
                    <a:pt x="8" y="615"/>
                  </a:lnTo>
                  <a:lnTo>
                    <a:pt x="8" y="614"/>
                  </a:lnTo>
                  <a:lnTo>
                    <a:pt x="7" y="614"/>
                  </a:lnTo>
                  <a:lnTo>
                    <a:pt x="5" y="614"/>
                  </a:lnTo>
                  <a:lnTo>
                    <a:pt x="4" y="614"/>
                  </a:lnTo>
                  <a:lnTo>
                    <a:pt x="6" y="616"/>
                  </a:lnTo>
                  <a:lnTo>
                    <a:pt x="7" y="617"/>
                  </a:lnTo>
                  <a:lnTo>
                    <a:pt x="8" y="616"/>
                  </a:lnTo>
                  <a:lnTo>
                    <a:pt x="10" y="618"/>
                  </a:lnTo>
                  <a:lnTo>
                    <a:pt x="11" y="620"/>
                  </a:lnTo>
                  <a:lnTo>
                    <a:pt x="12" y="620"/>
                  </a:lnTo>
                  <a:lnTo>
                    <a:pt x="13" y="621"/>
                  </a:lnTo>
                  <a:lnTo>
                    <a:pt x="11" y="620"/>
                  </a:lnTo>
                  <a:lnTo>
                    <a:pt x="10" y="620"/>
                  </a:lnTo>
                  <a:lnTo>
                    <a:pt x="10" y="622"/>
                  </a:lnTo>
                  <a:lnTo>
                    <a:pt x="10" y="623"/>
                  </a:lnTo>
                  <a:lnTo>
                    <a:pt x="11" y="625"/>
                  </a:lnTo>
                  <a:lnTo>
                    <a:pt x="12" y="626"/>
                  </a:lnTo>
                  <a:lnTo>
                    <a:pt x="14" y="628"/>
                  </a:lnTo>
                  <a:lnTo>
                    <a:pt x="14" y="631"/>
                  </a:lnTo>
                  <a:lnTo>
                    <a:pt x="15" y="632"/>
                  </a:lnTo>
                  <a:lnTo>
                    <a:pt x="17" y="633"/>
                  </a:lnTo>
                  <a:lnTo>
                    <a:pt x="19" y="634"/>
                  </a:lnTo>
                  <a:lnTo>
                    <a:pt x="16" y="634"/>
                  </a:lnTo>
                  <a:lnTo>
                    <a:pt x="14" y="632"/>
                  </a:lnTo>
                  <a:lnTo>
                    <a:pt x="12" y="633"/>
                  </a:lnTo>
                  <a:lnTo>
                    <a:pt x="11" y="632"/>
                  </a:lnTo>
                  <a:lnTo>
                    <a:pt x="9" y="631"/>
                  </a:lnTo>
                  <a:lnTo>
                    <a:pt x="8" y="632"/>
                  </a:lnTo>
                  <a:lnTo>
                    <a:pt x="8" y="634"/>
                  </a:lnTo>
                  <a:lnTo>
                    <a:pt x="10" y="636"/>
                  </a:lnTo>
                  <a:lnTo>
                    <a:pt x="12" y="636"/>
                  </a:lnTo>
                  <a:lnTo>
                    <a:pt x="13" y="637"/>
                  </a:lnTo>
                  <a:lnTo>
                    <a:pt x="14" y="638"/>
                  </a:lnTo>
                  <a:lnTo>
                    <a:pt x="13" y="638"/>
                  </a:lnTo>
                  <a:lnTo>
                    <a:pt x="11" y="639"/>
                  </a:lnTo>
                  <a:lnTo>
                    <a:pt x="10" y="639"/>
                  </a:lnTo>
                  <a:lnTo>
                    <a:pt x="12" y="642"/>
                  </a:lnTo>
                  <a:lnTo>
                    <a:pt x="13" y="642"/>
                  </a:lnTo>
                  <a:lnTo>
                    <a:pt x="14" y="644"/>
                  </a:lnTo>
                  <a:lnTo>
                    <a:pt x="13" y="644"/>
                  </a:lnTo>
                  <a:lnTo>
                    <a:pt x="11" y="645"/>
                  </a:lnTo>
                  <a:lnTo>
                    <a:pt x="10" y="644"/>
                  </a:lnTo>
                  <a:lnTo>
                    <a:pt x="10" y="646"/>
                  </a:lnTo>
                  <a:lnTo>
                    <a:pt x="12" y="647"/>
                  </a:lnTo>
                  <a:lnTo>
                    <a:pt x="13" y="648"/>
                  </a:lnTo>
                  <a:lnTo>
                    <a:pt x="14" y="650"/>
                  </a:lnTo>
                  <a:lnTo>
                    <a:pt x="14" y="651"/>
                  </a:lnTo>
                  <a:lnTo>
                    <a:pt x="14" y="652"/>
                  </a:lnTo>
                  <a:lnTo>
                    <a:pt x="14" y="655"/>
                  </a:lnTo>
                  <a:lnTo>
                    <a:pt x="14" y="657"/>
                  </a:lnTo>
                  <a:lnTo>
                    <a:pt x="13" y="657"/>
                  </a:lnTo>
                  <a:lnTo>
                    <a:pt x="17" y="660"/>
                  </a:lnTo>
                  <a:lnTo>
                    <a:pt x="13" y="662"/>
                  </a:lnTo>
                  <a:lnTo>
                    <a:pt x="14" y="664"/>
                  </a:lnTo>
                  <a:lnTo>
                    <a:pt x="11" y="665"/>
                  </a:lnTo>
                  <a:lnTo>
                    <a:pt x="11" y="667"/>
                  </a:lnTo>
                  <a:lnTo>
                    <a:pt x="13" y="668"/>
                  </a:lnTo>
                  <a:lnTo>
                    <a:pt x="13" y="670"/>
                  </a:lnTo>
                  <a:lnTo>
                    <a:pt x="13" y="672"/>
                  </a:lnTo>
                  <a:lnTo>
                    <a:pt x="14" y="673"/>
                  </a:lnTo>
                  <a:lnTo>
                    <a:pt x="11" y="673"/>
                  </a:lnTo>
                  <a:lnTo>
                    <a:pt x="9" y="673"/>
                  </a:lnTo>
                  <a:lnTo>
                    <a:pt x="12" y="675"/>
                  </a:lnTo>
                  <a:lnTo>
                    <a:pt x="12" y="676"/>
                  </a:lnTo>
                  <a:lnTo>
                    <a:pt x="8" y="675"/>
                  </a:lnTo>
                  <a:lnTo>
                    <a:pt x="8" y="674"/>
                  </a:lnTo>
                  <a:lnTo>
                    <a:pt x="7" y="674"/>
                  </a:lnTo>
                  <a:lnTo>
                    <a:pt x="7" y="677"/>
                  </a:lnTo>
                  <a:lnTo>
                    <a:pt x="8" y="677"/>
                  </a:lnTo>
                  <a:lnTo>
                    <a:pt x="8" y="679"/>
                  </a:lnTo>
                  <a:lnTo>
                    <a:pt x="9" y="679"/>
                  </a:lnTo>
                  <a:lnTo>
                    <a:pt x="9" y="681"/>
                  </a:lnTo>
                  <a:lnTo>
                    <a:pt x="13" y="684"/>
                  </a:lnTo>
                  <a:lnTo>
                    <a:pt x="14" y="687"/>
                  </a:lnTo>
                  <a:lnTo>
                    <a:pt x="14" y="688"/>
                  </a:lnTo>
                  <a:lnTo>
                    <a:pt x="12" y="686"/>
                  </a:lnTo>
                  <a:lnTo>
                    <a:pt x="11" y="686"/>
                  </a:lnTo>
                  <a:lnTo>
                    <a:pt x="12" y="685"/>
                  </a:lnTo>
                  <a:lnTo>
                    <a:pt x="7" y="680"/>
                  </a:lnTo>
                  <a:lnTo>
                    <a:pt x="5" y="682"/>
                  </a:lnTo>
                  <a:lnTo>
                    <a:pt x="8" y="685"/>
                  </a:lnTo>
                  <a:lnTo>
                    <a:pt x="8" y="686"/>
                  </a:lnTo>
                  <a:lnTo>
                    <a:pt x="7" y="688"/>
                  </a:lnTo>
                  <a:lnTo>
                    <a:pt x="5" y="689"/>
                  </a:lnTo>
                  <a:lnTo>
                    <a:pt x="7" y="691"/>
                  </a:lnTo>
                  <a:lnTo>
                    <a:pt x="9" y="690"/>
                  </a:lnTo>
                  <a:lnTo>
                    <a:pt x="11" y="689"/>
                  </a:lnTo>
                  <a:lnTo>
                    <a:pt x="10" y="687"/>
                  </a:lnTo>
                  <a:lnTo>
                    <a:pt x="11" y="687"/>
                  </a:lnTo>
                  <a:lnTo>
                    <a:pt x="12" y="689"/>
                  </a:lnTo>
                  <a:lnTo>
                    <a:pt x="13" y="690"/>
                  </a:lnTo>
                  <a:lnTo>
                    <a:pt x="14" y="690"/>
                  </a:lnTo>
                  <a:lnTo>
                    <a:pt x="11" y="691"/>
                  </a:lnTo>
                  <a:lnTo>
                    <a:pt x="8" y="692"/>
                  </a:lnTo>
                  <a:lnTo>
                    <a:pt x="11" y="693"/>
                  </a:lnTo>
                  <a:lnTo>
                    <a:pt x="13" y="695"/>
                  </a:lnTo>
                  <a:lnTo>
                    <a:pt x="13" y="697"/>
                  </a:lnTo>
                  <a:lnTo>
                    <a:pt x="14" y="699"/>
                  </a:lnTo>
                  <a:lnTo>
                    <a:pt x="14" y="701"/>
                  </a:lnTo>
                  <a:lnTo>
                    <a:pt x="15" y="701"/>
                  </a:lnTo>
                  <a:lnTo>
                    <a:pt x="16" y="702"/>
                  </a:lnTo>
                  <a:lnTo>
                    <a:pt x="15" y="703"/>
                  </a:lnTo>
                  <a:lnTo>
                    <a:pt x="16" y="703"/>
                  </a:lnTo>
                  <a:lnTo>
                    <a:pt x="17" y="705"/>
                  </a:lnTo>
                  <a:lnTo>
                    <a:pt x="15" y="705"/>
                  </a:lnTo>
                  <a:lnTo>
                    <a:pt x="13" y="704"/>
                  </a:lnTo>
                  <a:lnTo>
                    <a:pt x="12" y="704"/>
                  </a:lnTo>
                  <a:lnTo>
                    <a:pt x="13" y="706"/>
                  </a:lnTo>
                  <a:lnTo>
                    <a:pt x="14" y="709"/>
                  </a:lnTo>
                  <a:lnTo>
                    <a:pt x="16" y="709"/>
                  </a:lnTo>
                  <a:lnTo>
                    <a:pt x="17" y="711"/>
                  </a:lnTo>
                  <a:lnTo>
                    <a:pt x="17" y="712"/>
                  </a:lnTo>
                  <a:lnTo>
                    <a:pt x="16" y="711"/>
                  </a:lnTo>
                  <a:lnTo>
                    <a:pt x="15" y="713"/>
                  </a:lnTo>
                  <a:lnTo>
                    <a:pt x="17" y="714"/>
                  </a:lnTo>
                  <a:lnTo>
                    <a:pt x="18" y="715"/>
                  </a:lnTo>
                  <a:lnTo>
                    <a:pt x="19" y="717"/>
                  </a:lnTo>
                  <a:lnTo>
                    <a:pt x="17" y="717"/>
                  </a:lnTo>
                  <a:lnTo>
                    <a:pt x="15" y="716"/>
                  </a:lnTo>
                  <a:lnTo>
                    <a:pt x="14" y="715"/>
                  </a:lnTo>
                  <a:lnTo>
                    <a:pt x="13" y="714"/>
                  </a:lnTo>
                  <a:lnTo>
                    <a:pt x="11" y="712"/>
                  </a:lnTo>
                  <a:lnTo>
                    <a:pt x="10" y="710"/>
                  </a:lnTo>
                  <a:lnTo>
                    <a:pt x="9" y="709"/>
                  </a:lnTo>
                  <a:lnTo>
                    <a:pt x="8" y="710"/>
                  </a:lnTo>
                  <a:lnTo>
                    <a:pt x="8" y="711"/>
                  </a:lnTo>
                  <a:lnTo>
                    <a:pt x="8" y="714"/>
                  </a:lnTo>
                  <a:lnTo>
                    <a:pt x="9" y="715"/>
                  </a:lnTo>
                  <a:lnTo>
                    <a:pt x="10" y="714"/>
                  </a:lnTo>
                  <a:lnTo>
                    <a:pt x="10" y="716"/>
                  </a:lnTo>
                  <a:lnTo>
                    <a:pt x="11" y="718"/>
                  </a:lnTo>
                  <a:lnTo>
                    <a:pt x="14" y="723"/>
                  </a:lnTo>
                  <a:lnTo>
                    <a:pt x="14" y="722"/>
                  </a:lnTo>
                  <a:lnTo>
                    <a:pt x="14" y="721"/>
                  </a:lnTo>
                  <a:lnTo>
                    <a:pt x="16" y="721"/>
                  </a:lnTo>
                  <a:lnTo>
                    <a:pt x="18" y="723"/>
                  </a:lnTo>
                  <a:lnTo>
                    <a:pt x="19" y="724"/>
                  </a:lnTo>
                  <a:lnTo>
                    <a:pt x="20" y="722"/>
                  </a:lnTo>
                  <a:lnTo>
                    <a:pt x="20" y="721"/>
                  </a:lnTo>
                  <a:lnTo>
                    <a:pt x="21" y="721"/>
                  </a:lnTo>
                  <a:lnTo>
                    <a:pt x="22" y="721"/>
                  </a:lnTo>
                  <a:lnTo>
                    <a:pt x="24" y="722"/>
                  </a:lnTo>
                  <a:lnTo>
                    <a:pt x="24" y="721"/>
                  </a:lnTo>
                  <a:lnTo>
                    <a:pt x="26" y="720"/>
                  </a:lnTo>
                  <a:lnTo>
                    <a:pt x="26" y="717"/>
                  </a:lnTo>
                  <a:lnTo>
                    <a:pt x="26" y="716"/>
                  </a:lnTo>
                  <a:lnTo>
                    <a:pt x="26" y="715"/>
                  </a:lnTo>
                  <a:lnTo>
                    <a:pt x="26" y="714"/>
                  </a:lnTo>
                  <a:lnTo>
                    <a:pt x="27" y="712"/>
                  </a:lnTo>
                  <a:lnTo>
                    <a:pt x="29" y="712"/>
                  </a:lnTo>
                  <a:lnTo>
                    <a:pt x="30" y="712"/>
                  </a:lnTo>
                  <a:lnTo>
                    <a:pt x="30" y="715"/>
                  </a:lnTo>
                  <a:lnTo>
                    <a:pt x="29" y="717"/>
                  </a:lnTo>
                  <a:lnTo>
                    <a:pt x="28" y="721"/>
                  </a:lnTo>
                  <a:lnTo>
                    <a:pt x="28" y="723"/>
                  </a:lnTo>
                  <a:lnTo>
                    <a:pt x="29" y="725"/>
                  </a:lnTo>
                  <a:lnTo>
                    <a:pt x="31" y="723"/>
                  </a:lnTo>
                  <a:lnTo>
                    <a:pt x="32" y="721"/>
                  </a:lnTo>
                  <a:lnTo>
                    <a:pt x="32" y="723"/>
                  </a:lnTo>
                  <a:lnTo>
                    <a:pt x="32" y="724"/>
                  </a:lnTo>
                  <a:lnTo>
                    <a:pt x="32" y="727"/>
                  </a:lnTo>
                  <a:lnTo>
                    <a:pt x="32" y="730"/>
                  </a:lnTo>
                  <a:lnTo>
                    <a:pt x="31" y="731"/>
                  </a:lnTo>
                  <a:lnTo>
                    <a:pt x="33" y="733"/>
                  </a:lnTo>
                  <a:lnTo>
                    <a:pt x="34" y="731"/>
                  </a:lnTo>
                  <a:lnTo>
                    <a:pt x="36" y="731"/>
                  </a:lnTo>
                  <a:lnTo>
                    <a:pt x="37" y="732"/>
                  </a:lnTo>
                  <a:lnTo>
                    <a:pt x="39" y="732"/>
                  </a:lnTo>
                  <a:lnTo>
                    <a:pt x="41" y="731"/>
                  </a:lnTo>
                  <a:lnTo>
                    <a:pt x="42" y="730"/>
                  </a:lnTo>
                  <a:lnTo>
                    <a:pt x="41" y="728"/>
                  </a:lnTo>
                  <a:lnTo>
                    <a:pt x="41" y="725"/>
                  </a:lnTo>
                  <a:lnTo>
                    <a:pt x="43" y="724"/>
                  </a:lnTo>
                  <a:lnTo>
                    <a:pt x="43" y="725"/>
                  </a:lnTo>
                  <a:lnTo>
                    <a:pt x="46" y="725"/>
                  </a:lnTo>
                  <a:lnTo>
                    <a:pt x="48" y="725"/>
                  </a:lnTo>
                  <a:lnTo>
                    <a:pt x="49" y="725"/>
                  </a:lnTo>
                  <a:lnTo>
                    <a:pt x="51" y="726"/>
                  </a:lnTo>
                  <a:lnTo>
                    <a:pt x="53" y="727"/>
                  </a:lnTo>
                  <a:lnTo>
                    <a:pt x="55" y="727"/>
                  </a:lnTo>
                  <a:lnTo>
                    <a:pt x="55" y="733"/>
                  </a:lnTo>
                  <a:lnTo>
                    <a:pt x="51" y="732"/>
                  </a:lnTo>
                  <a:lnTo>
                    <a:pt x="49" y="733"/>
                  </a:lnTo>
                  <a:lnTo>
                    <a:pt x="47" y="734"/>
                  </a:lnTo>
                  <a:lnTo>
                    <a:pt x="46" y="738"/>
                  </a:lnTo>
                  <a:lnTo>
                    <a:pt x="49" y="739"/>
                  </a:lnTo>
                  <a:lnTo>
                    <a:pt x="50" y="739"/>
                  </a:lnTo>
                  <a:lnTo>
                    <a:pt x="49" y="737"/>
                  </a:lnTo>
                  <a:lnTo>
                    <a:pt x="51" y="737"/>
                  </a:lnTo>
                  <a:lnTo>
                    <a:pt x="51" y="739"/>
                  </a:lnTo>
                  <a:lnTo>
                    <a:pt x="51" y="740"/>
                  </a:lnTo>
                  <a:lnTo>
                    <a:pt x="50" y="743"/>
                  </a:lnTo>
                  <a:lnTo>
                    <a:pt x="54" y="745"/>
                  </a:lnTo>
                  <a:lnTo>
                    <a:pt x="55" y="743"/>
                  </a:lnTo>
                  <a:lnTo>
                    <a:pt x="55" y="739"/>
                  </a:lnTo>
                  <a:lnTo>
                    <a:pt x="56" y="737"/>
                  </a:lnTo>
                  <a:lnTo>
                    <a:pt x="57" y="736"/>
                  </a:lnTo>
                  <a:lnTo>
                    <a:pt x="59" y="738"/>
                  </a:lnTo>
                  <a:lnTo>
                    <a:pt x="60" y="738"/>
                  </a:lnTo>
                  <a:lnTo>
                    <a:pt x="61" y="734"/>
                  </a:lnTo>
                  <a:lnTo>
                    <a:pt x="61" y="732"/>
                  </a:lnTo>
                  <a:lnTo>
                    <a:pt x="62" y="730"/>
                  </a:lnTo>
                  <a:lnTo>
                    <a:pt x="60" y="730"/>
                  </a:lnTo>
                  <a:lnTo>
                    <a:pt x="62" y="729"/>
                  </a:lnTo>
                  <a:lnTo>
                    <a:pt x="63" y="728"/>
                  </a:lnTo>
                  <a:lnTo>
                    <a:pt x="66" y="726"/>
                  </a:lnTo>
                  <a:lnTo>
                    <a:pt x="65" y="729"/>
                  </a:lnTo>
                  <a:lnTo>
                    <a:pt x="64" y="733"/>
                  </a:lnTo>
                  <a:lnTo>
                    <a:pt x="62" y="735"/>
                  </a:lnTo>
                  <a:lnTo>
                    <a:pt x="61" y="739"/>
                  </a:lnTo>
                  <a:lnTo>
                    <a:pt x="64" y="738"/>
                  </a:lnTo>
                  <a:lnTo>
                    <a:pt x="67" y="735"/>
                  </a:lnTo>
                  <a:lnTo>
                    <a:pt x="67" y="738"/>
                  </a:lnTo>
                  <a:lnTo>
                    <a:pt x="64" y="740"/>
                  </a:lnTo>
                  <a:lnTo>
                    <a:pt x="61" y="743"/>
                  </a:lnTo>
                  <a:lnTo>
                    <a:pt x="61" y="745"/>
                  </a:lnTo>
                  <a:lnTo>
                    <a:pt x="64" y="745"/>
                  </a:lnTo>
                  <a:lnTo>
                    <a:pt x="68" y="745"/>
                  </a:lnTo>
                  <a:lnTo>
                    <a:pt x="63" y="746"/>
                  </a:lnTo>
                  <a:lnTo>
                    <a:pt x="61" y="747"/>
                  </a:lnTo>
                  <a:lnTo>
                    <a:pt x="63" y="751"/>
                  </a:lnTo>
                  <a:lnTo>
                    <a:pt x="62" y="751"/>
                  </a:lnTo>
                  <a:lnTo>
                    <a:pt x="61" y="751"/>
                  </a:lnTo>
                  <a:lnTo>
                    <a:pt x="59" y="754"/>
                  </a:lnTo>
                  <a:lnTo>
                    <a:pt x="60" y="759"/>
                  </a:lnTo>
                  <a:lnTo>
                    <a:pt x="61" y="762"/>
                  </a:lnTo>
                  <a:lnTo>
                    <a:pt x="62" y="764"/>
                  </a:lnTo>
                  <a:lnTo>
                    <a:pt x="65" y="763"/>
                  </a:lnTo>
                  <a:lnTo>
                    <a:pt x="68" y="763"/>
                  </a:lnTo>
                  <a:lnTo>
                    <a:pt x="71" y="762"/>
                  </a:lnTo>
                  <a:lnTo>
                    <a:pt x="74" y="761"/>
                  </a:lnTo>
                  <a:lnTo>
                    <a:pt x="76" y="758"/>
                  </a:lnTo>
                  <a:lnTo>
                    <a:pt x="78" y="756"/>
                  </a:lnTo>
                  <a:lnTo>
                    <a:pt x="78" y="753"/>
                  </a:lnTo>
                  <a:lnTo>
                    <a:pt x="77" y="751"/>
                  </a:lnTo>
                  <a:lnTo>
                    <a:pt x="78" y="748"/>
                  </a:lnTo>
                  <a:lnTo>
                    <a:pt x="79" y="746"/>
                  </a:lnTo>
                  <a:lnTo>
                    <a:pt x="77" y="742"/>
                  </a:lnTo>
                  <a:lnTo>
                    <a:pt x="81" y="745"/>
                  </a:lnTo>
                  <a:lnTo>
                    <a:pt x="84" y="745"/>
                  </a:lnTo>
                  <a:lnTo>
                    <a:pt x="79" y="749"/>
                  </a:lnTo>
                  <a:lnTo>
                    <a:pt x="83" y="749"/>
                  </a:lnTo>
                  <a:lnTo>
                    <a:pt x="84" y="750"/>
                  </a:lnTo>
                  <a:lnTo>
                    <a:pt x="85" y="751"/>
                  </a:lnTo>
                  <a:lnTo>
                    <a:pt x="84" y="755"/>
                  </a:lnTo>
                  <a:lnTo>
                    <a:pt x="83" y="757"/>
                  </a:lnTo>
                  <a:lnTo>
                    <a:pt x="81" y="760"/>
                  </a:lnTo>
                  <a:lnTo>
                    <a:pt x="83" y="763"/>
                  </a:lnTo>
                  <a:lnTo>
                    <a:pt x="86" y="763"/>
                  </a:lnTo>
                  <a:lnTo>
                    <a:pt x="89" y="763"/>
                  </a:lnTo>
                  <a:lnTo>
                    <a:pt x="91" y="762"/>
                  </a:lnTo>
                  <a:lnTo>
                    <a:pt x="94" y="759"/>
                  </a:lnTo>
                  <a:lnTo>
                    <a:pt x="95" y="758"/>
                  </a:lnTo>
                  <a:lnTo>
                    <a:pt x="96" y="761"/>
                  </a:lnTo>
                  <a:lnTo>
                    <a:pt x="93" y="765"/>
                  </a:lnTo>
                  <a:lnTo>
                    <a:pt x="90" y="768"/>
                  </a:lnTo>
                  <a:lnTo>
                    <a:pt x="86" y="769"/>
                  </a:lnTo>
                  <a:lnTo>
                    <a:pt x="85" y="772"/>
                  </a:lnTo>
                  <a:lnTo>
                    <a:pt x="90" y="769"/>
                  </a:lnTo>
                  <a:lnTo>
                    <a:pt x="94" y="769"/>
                  </a:lnTo>
                  <a:lnTo>
                    <a:pt x="97" y="768"/>
                  </a:lnTo>
                  <a:lnTo>
                    <a:pt x="97" y="765"/>
                  </a:lnTo>
                  <a:lnTo>
                    <a:pt x="101" y="763"/>
                  </a:lnTo>
                  <a:lnTo>
                    <a:pt x="102" y="762"/>
                  </a:lnTo>
                  <a:lnTo>
                    <a:pt x="105" y="759"/>
                  </a:lnTo>
                  <a:lnTo>
                    <a:pt x="112" y="758"/>
                  </a:lnTo>
                  <a:lnTo>
                    <a:pt x="115" y="757"/>
                  </a:lnTo>
                  <a:lnTo>
                    <a:pt x="118" y="755"/>
                  </a:lnTo>
                  <a:lnTo>
                    <a:pt x="121" y="751"/>
                  </a:lnTo>
                  <a:lnTo>
                    <a:pt x="125" y="749"/>
                  </a:lnTo>
                  <a:lnTo>
                    <a:pt x="127" y="747"/>
                  </a:lnTo>
                  <a:lnTo>
                    <a:pt x="130" y="749"/>
                  </a:lnTo>
                  <a:lnTo>
                    <a:pt x="133" y="747"/>
                  </a:lnTo>
                  <a:lnTo>
                    <a:pt x="136" y="746"/>
                  </a:lnTo>
                  <a:lnTo>
                    <a:pt x="138" y="745"/>
                  </a:lnTo>
                  <a:lnTo>
                    <a:pt x="138" y="744"/>
                  </a:lnTo>
                  <a:lnTo>
                    <a:pt x="138" y="742"/>
                  </a:lnTo>
                  <a:lnTo>
                    <a:pt x="141" y="741"/>
                  </a:lnTo>
                  <a:lnTo>
                    <a:pt x="141" y="743"/>
                  </a:lnTo>
                  <a:lnTo>
                    <a:pt x="141" y="745"/>
                  </a:lnTo>
                  <a:lnTo>
                    <a:pt x="141" y="747"/>
                  </a:lnTo>
                  <a:lnTo>
                    <a:pt x="144" y="748"/>
                  </a:lnTo>
                  <a:lnTo>
                    <a:pt x="144" y="745"/>
                  </a:lnTo>
                  <a:lnTo>
                    <a:pt x="145" y="743"/>
                  </a:lnTo>
                  <a:lnTo>
                    <a:pt x="144" y="746"/>
                  </a:lnTo>
                  <a:lnTo>
                    <a:pt x="144" y="751"/>
                  </a:lnTo>
                  <a:lnTo>
                    <a:pt x="146" y="749"/>
                  </a:lnTo>
                  <a:lnTo>
                    <a:pt x="148" y="746"/>
                  </a:lnTo>
                  <a:lnTo>
                    <a:pt x="150" y="744"/>
                  </a:lnTo>
                  <a:lnTo>
                    <a:pt x="151" y="740"/>
                  </a:lnTo>
                  <a:lnTo>
                    <a:pt x="152" y="738"/>
                  </a:lnTo>
                  <a:lnTo>
                    <a:pt x="156" y="735"/>
                  </a:lnTo>
                  <a:lnTo>
                    <a:pt x="161" y="732"/>
                  </a:lnTo>
                  <a:lnTo>
                    <a:pt x="165" y="733"/>
                  </a:lnTo>
                  <a:lnTo>
                    <a:pt x="167" y="729"/>
                  </a:lnTo>
                  <a:lnTo>
                    <a:pt x="169" y="727"/>
                  </a:lnTo>
                  <a:lnTo>
                    <a:pt x="172" y="726"/>
                  </a:lnTo>
                  <a:lnTo>
                    <a:pt x="171" y="722"/>
                  </a:lnTo>
                  <a:lnTo>
                    <a:pt x="174" y="721"/>
                  </a:lnTo>
                  <a:lnTo>
                    <a:pt x="177" y="721"/>
                  </a:lnTo>
                  <a:lnTo>
                    <a:pt x="180" y="721"/>
                  </a:lnTo>
                  <a:lnTo>
                    <a:pt x="182" y="721"/>
                  </a:lnTo>
                  <a:lnTo>
                    <a:pt x="185" y="721"/>
                  </a:lnTo>
                  <a:lnTo>
                    <a:pt x="186" y="718"/>
                  </a:lnTo>
                  <a:lnTo>
                    <a:pt x="186" y="715"/>
                  </a:lnTo>
                  <a:lnTo>
                    <a:pt x="186" y="713"/>
                  </a:lnTo>
                  <a:lnTo>
                    <a:pt x="189" y="712"/>
                  </a:lnTo>
                  <a:lnTo>
                    <a:pt x="192" y="710"/>
                  </a:lnTo>
                  <a:lnTo>
                    <a:pt x="191" y="712"/>
                  </a:lnTo>
                  <a:lnTo>
                    <a:pt x="191" y="715"/>
                  </a:lnTo>
                  <a:lnTo>
                    <a:pt x="192" y="717"/>
                  </a:lnTo>
                  <a:lnTo>
                    <a:pt x="196" y="718"/>
                  </a:lnTo>
                  <a:lnTo>
                    <a:pt x="198" y="719"/>
                  </a:lnTo>
                  <a:lnTo>
                    <a:pt x="202" y="717"/>
                  </a:lnTo>
                  <a:lnTo>
                    <a:pt x="204" y="716"/>
                  </a:lnTo>
                  <a:lnTo>
                    <a:pt x="207" y="715"/>
                  </a:lnTo>
                  <a:lnTo>
                    <a:pt x="210" y="714"/>
                  </a:lnTo>
                  <a:lnTo>
                    <a:pt x="210" y="710"/>
                  </a:lnTo>
                  <a:lnTo>
                    <a:pt x="212" y="709"/>
                  </a:lnTo>
                  <a:lnTo>
                    <a:pt x="215" y="704"/>
                  </a:lnTo>
                  <a:lnTo>
                    <a:pt x="222" y="700"/>
                  </a:lnTo>
                  <a:lnTo>
                    <a:pt x="228" y="700"/>
                  </a:lnTo>
                  <a:lnTo>
                    <a:pt x="229" y="698"/>
                  </a:lnTo>
                  <a:lnTo>
                    <a:pt x="231" y="697"/>
                  </a:lnTo>
                  <a:lnTo>
                    <a:pt x="233" y="695"/>
                  </a:lnTo>
                  <a:lnTo>
                    <a:pt x="237" y="692"/>
                  </a:lnTo>
                  <a:lnTo>
                    <a:pt x="240" y="691"/>
                  </a:lnTo>
                  <a:lnTo>
                    <a:pt x="243" y="696"/>
                  </a:lnTo>
                  <a:lnTo>
                    <a:pt x="246" y="699"/>
                  </a:lnTo>
                  <a:lnTo>
                    <a:pt x="245" y="697"/>
                  </a:lnTo>
                  <a:lnTo>
                    <a:pt x="245" y="694"/>
                  </a:lnTo>
                  <a:lnTo>
                    <a:pt x="243" y="691"/>
                  </a:lnTo>
                  <a:lnTo>
                    <a:pt x="243" y="689"/>
                  </a:lnTo>
                  <a:lnTo>
                    <a:pt x="245" y="686"/>
                  </a:lnTo>
                  <a:lnTo>
                    <a:pt x="247" y="685"/>
                  </a:lnTo>
                  <a:lnTo>
                    <a:pt x="250" y="685"/>
                  </a:lnTo>
                  <a:lnTo>
                    <a:pt x="252" y="685"/>
                  </a:lnTo>
                  <a:lnTo>
                    <a:pt x="255" y="685"/>
                  </a:lnTo>
                  <a:lnTo>
                    <a:pt x="257" y="685"/>
                  </a:lnTo>
                  <a:lnTo>
                    <a:pt x="260" y="688"/>
                  </a:lnTo>
                  <a:lnTo>
                    <a:pt x="262" y="688"/>
                  </a:lnTo>
                  <a:lnTo>
                    <a:pt x="261" y="685"/>
                  </a:lnTo>
                  <a:lnTo>
                    <a:pt x="262" y="685"/>
                  </a:lnTo>
                  <a:lnTo>
                    <a:pt x="264" y="685"/>
                  </a:lnTo>
                  <a:lnTo>
                    <a:pt x="267" y="686"/>
                  </a:lnTo>
                  <a:lnTo>
                    <a:pt x="268" y="685"/>
                  </a:lnTo>
                  <a:lnTo>
                    <a:pt x="265" y="685"/>
                  </a:lnTo>
                  <a:lnTo>
                    <a:pt x="266" y="684"/>
                  </a:lnTo>
                  <a:lnTo>
                    <a:pt x="268" y="683"/>
                  </a:lnTo>
                  <a:lnTo>
                    <a:pt x="268" y="685"/>
                  </a:lnTo>
                  <a:lnTo>
                    <a:pt x="269" y="685"/>
                  </a:lnTo>
                  <a:lnTo>
                    <a:pt x="270" y="685"/>
                  </a:lnTo>
                  <a:lnTo>
                    <a:pt x="271" y="681"/>
                  </a:lnTo>
                  <a:lnTo>
                    <a:pt x="270" y="679"/>
                  </a:lnTo>
                  <a:lnTo>
                    <a:pt x="271" y="678"/>
                  </a:lnTo>
                  <a:lnTo>
                    <a:pt x="272" y="678"/>
                  </a:lnTo>
                  <a:lnTo>
                    <a:pt x="274" y="677"/>
                  </a:lnTo>
                  <a:lnTo>
                    <a:pt x="279" y="667"/>
                  </a:lnTo>
                  <a:lnTo>
                    <a:pt x="281" y="662"/>
                  </a:lnTo>
                  <a:lnTo>
                    <a:pt x="284" y="656"/>
                  </a:lnTo>
                  <a:lnTo>
                    <a:pt x="287" y="652"/>
                  </a:lnTo>
                  <a:lnTo>
                    <a:pt x="290" y="648"/>
                  </a:lnTo>
                  <a:lnTo>
                    <a:pt x="293" y="644"/>
                  </a:lnTo>
                  <a:lnTo>
                    <a:pt x="295" y="640"/>
                  </a:lnTo>
                  <a:lnTo>
                    <a:pt x="299" y="638"/>
                  </a:lnTo>
                  <a:lnTo>
                    <a:pt x="301" y="636"/>
                  </a:lnTo>
                  <a:lnTo>
                    <a:pt x="302" y="632"/>
                  </a:lnTo>
                  <a:lnTo>
                    <a:pt x="303" y="628"/>
                  </a:lnTo>
                  <a:lnTo>
                    <a:pt x="305" y="625"/>
                  </a:lnTo>
                  <a:lnTo>
                    <a:pt x="308" y="621"/>
                  </a:lnTo>
                  <a:lnTo>
                    <a:pt x="311" y="616"/>
                  </a:lnTo>
                  <a:lnTo>
                    <a:pt x="313" y="614"/>
                  </a:lnTo>
                  <a:lnTo>
                    <a:pt x="316" y="611"/>
                  </a:lnTo>
                  <a:lnTo>
                    <a:pt x="317" y="608"/>
                  </a:lnTo>
                  <a:lnTo>
                    <a:pt x="320" y="604"/>
                  </a:lnTo>
                  <a:lnTo>
                    <a:pt x="322" y="600"/>
                  </a:lnTo>
                  <a:lnTo>
                    <a:pt x="323" y="596"/>
                  </a:lnTo>
                  <a:lnTo>
                    <a:pt x="326" y="591"/>
                  </a:lnTo>
                  <a:lnTo>
                    <a:pt x="326" y="589"/>
                  </a:lnTo>
                  <a:lnTo>
                    <a:pt x="330" y="586"/>
                  </a:lnTo>
                  <a:lnTo>
                    <a:pt x="332" y="584"/>
                  </a:lnTo>
                  <a:lnTo>
                    <a:pt x="333" y="580"/>
                  </a:lnTo>
                  <a:lnTo>
                    <a:pt x="335" y="576"/>
                  </a:lnTo>
                  <a:lnTo>
                    <a:pt x="336" y="572"/>
                  </a:lnTo>
                  <a:lnTo>
                    <a:pt x="339" y="567"/>
                  </a:lnTo>
                  <a:lnTo>
                    <a:pt x="341" y="564"/>
                  </a:lnTo>
                  <a:lnTo>
                    <a:pt x="342" y="561"/>
                  </a:lnTo>
                  <a:lnTo>
                    <a:pt x="342" y="559"/>
                  </a:lnTo>
                  <a:lnTo>
                    <a:pt x="344" y="555"/>
                  </a:lnTo>
                  <a:lnTo>
                    <a:pt x="345" y="553"/>
                  </a:lnTo>
                  <a:lnTo>
                    <a:pt x="348" y="549"/>
                  </a:lnTo>
                  <a:lnTo>
                    <a:pt x="351" y="543"/>
                  </a:lnTo>
                  <a:lnTo>
                    <a:pt x="352" y="538"/>
                  </a:lnTo>
                  <a:lnTo>
                    <a:pt x="354" y="534"/>
                  </a:lnTo>
                  <a:lnTo>
                    <a:pt x="356" y="528"/>
                  </a:lnTo>
                  <a:lnTo>
                    <a:pt x="358" y="523"/>
                  </a:lnTo>
                  <a:lnTo>
                    <a:pt x="361" y="518"/>
                  </a:lnTo>
                  <a:lnTo>
                    <a:pt x="367" y="513"/>
                  </a:lnTo>
                  <a:lnTo>
                    <a:pt x="365" y="510"/>
                  </a:lnTo>
                  <a:lnTo>
                    <a:pt x="367" y="508"/>
                  </a:lnTo>
                  <a:lnTo>
                    <a:pt x="369" y="504"/>
                  </a:lnTo>
                  <a:lnTo>
                    <a:pt x="373" y="498"/>
                  </a:lnTo>
                  <a:lnTo>
                    <a:pt x="372" y="495"/>
                  </a:lnTo>
                  <a:lnTo>
                    <a:pt x="375" y="491"/>
                  </a:lnTo>
                  <a:lnTo>
                    <a:pt x="375" y="487"/>
                  </a:lnTo>
                  <a:lnTo>
                    <a:pt x="382" y="460"/>
                  </a:lnTo>
                  <a:lnTo>
                    <a:pt x="374" y="453"/>
                  </a:lnTo>
                  <a:lnTo>
                    <a:pt x="373" y="451"/>
                  </a:lnTo>
                  <a:lnTo>
                    <a:pt x="364" y="445"/>
                  </a:lnTo>
                  <a:lnTo>
                    <a:pt x="361" y="437"/>
                  </a:lnTo>
                  <a:lnTo>
                    <a:pt x="356" y="435"/>
                  </a:lnTo>
                  <a:lnTo>
                    <a:pt x="353" y="434"/>
                  </a:lnTo>
                  <a:lnTo>
                    <a:pt x="350" y="433"/>
                  </a:lnTo>
                  <a:lnTo>
                    <a:pt x="346" y="430"/>
                  </a:lnTo>
                  <a:lnTo>
                    <a:pt x="343" y="430"/>
                  </a:lnTo>
                  <a:lnTo>
                    <a:pt x="340" y="427"/>
                  </a:lnTo>
                  <a:lnTo>
                    <a:pt x="329" y="424"/>
                  </a:lnTo>
                  <a:lnTo>
                    <a:pt x="323" y="420"/>
                  </a:lnTo>
                  <a:lnTo>
                    <a:pt x="321" y="418"/>
                  </a:lnTo>
                  <a:lnTo>
                    <a:pt x="304" y="404"/>
                  </a:lnTo>
                  <a:lnTo>
                    <a:pt x="307" y="400"/>
                  </a:lnTo>
                  <a:lnTo>
                    <a:pt x="309" y="399"/>
                  </a:lnTo>
                  <a:lnTo>
                    <a:pt x="313" y="396"/>
                  </a:lnTo>
                  <a:lnTo>
                    <a:pt x="313" y="394"/>
                  </a:lnTo>
                  <a:lnTo>
                    <a:pt x="314" y="390"/>
                  </a:lnTo>
                  <a:lnTo>
                    <a:pt x="315" y="387"/>
                  </a:lnTo>
                  <a:lnTo>
                    <a:pt x="317" y="383"/>
                  </a:lnTo>
                  <a:lnTo>
                    <a:pt x="317" y="380"/>
                  </a:lnTo>
                  <a:lnTo>
                    <a:pt x="319" y="376"/>
                  </a:lnTo>
                  <a:lnTo>
                    <a:pt x="319" y="371"/>
                  </a:lnTo>
                  <a:lnTo>
                    <a:pt x="317" y="369"/>
                  </a:lnTo>
                  <a:lnTo>
                    <a:pt x="314" y="366"/>
                  </a:lnTo>
                  <a:lnTo>
                    <a:pt x="313" y="365"/>
                  </a:lnTo>
                  <a:lnTo>
                    <a:pt x="314" y="364"/>
                  </a:lnTo>
                  <a:lnTo>
                    <a:pt x="314" y="362"/>
                  </a:lnTo>
                  <a:lnTo>
                    <a:pt x="312" y="361"/>
                  </a:lnTo>
                  <a:lnTo>
                    <a:pt x="310" y="362"/>
                  </a:lnTo>
                  <a:lnTo>
                    <a:pt x="309" y="361"/>
                  </a:lnTo>
                  <a:lnTo>
                    <a:pt x="306" y="358"/>
                  </a:lnTo>
                  <a:lnTo>
                    <a:pt x="304" y="357"/>
                  </a:lnTo>
                  <a:lnTo>
                    <a:pt x="301" y="357"/>
                  </a:lnTo>
                  <a:lnTo>
                    <a:pt x="298" y="356"/>
                  </a:lnTo>
                  <a:lnTo>
                    <a:pt x="296" y="356"/>
                  </a:lnTo>
                  <a:lnTo>
                    <a:pt x="294" y="353"/>
                  </a:lnTo>
                  <a:lnTo>
                    <a:pt x="294" y="350"/>
                  </a:lnTo>
                  <a:lnTo>
                    <a:pt x="293" y="347"/>
                  </a:lnTo>
                  <a:lnTo>
                    <a:pt x="291" y="344"/>
                  </a:lnTo>
                  <a:lnTo>
                    <a:pt x="291" y="341"/>
                  </a:lnTo>
                  <a:lnTo>
                    <a:pt x="291" y="339"/>
                  </a:lnTo>
                  <a:lnTo>
                    <a:pt x="293" y="338"/>
                  </a:lnTo>
                  <a:lnTo>
                    <a:pt x="293" y="335"/>
                  </a:lnTo>
                  <a:lnTo>
                    <a:pt x="293" y="333"/>
                  </a:lnTo>
                  <a:lnTo>
                    <a:pt x="290" y="331"/>
                  </a:lnTo>
                  <a:lnTo>
                    <a:pt x="289" y="329"/>
                  </a:lnTo>
                  <a:lnTo>
                    <a:pt x="290" y="327"/>
                  </a:lnTo>
                  <a:lnTo>
                    <a:pt x="290" y="326"/>
                  </a:lnTo>
                  <a:lnTo>
                    <a:pt x="288" y="324"/>
                  </a:lnTo>
                  <a:lnTo>
                    <a:pt x="287" y="324"/>
                  </a:lnTo>
                  <a:lnTo>
                    <a:pt x="282" y="325"/>
                  </a:lnTo>
                  <a:lnTo>
                    <a:pt x="280" y="326"/>
                  </a:lnTo>
                  <a:lnTo>
                    <a:pt x="276" y="326"/>
                  </a:lnTo>
                  <a:lnTo>
                    <a:pt x="275" y="323"/>
                  </a:lnTo>
                  <a:lnTo>
                    <a:pt x="274" y="323"/>
                  </a:lnTo>
                  <a:lnTo>
                    <a:pt x="271" y="318"/>
                  </a:lnTo>
                  <a:lnTo>
                    <a:pt x="270" y="315"/>
                  </a:lnTo>
                  <a:lnTo>
                    <a:pt x="269" y="312"/>
                  </a:lnTo>
                  <a:lnTo>
                    <a:pt x="269" y="309"/>
                  </a:lnTo>
                  <a:lnTo>
                    <a:pt x="269" y="307"/>
                  </a:lnTo>
                  <a:lnTo>
                    <a:pt x="269" y="305"/>
                  </a:lnTo>
                  <a:lnTo>
                    <a:pt x="272" y="304"/>
                  </a:lnTo>
                  <a:lnTo>
                    <a:pt x="275" y="302"/>
                  </a:lnTo>
                  <a:lnTo>
                    <a:pt x="277" y="301"/>
                  </a:lnTo>
                  <a:lnTo>
                    <a:pt x="277" y="300"/>
                  </a:lnTo>
                  <a:lnTo>
                    <a:pt x="275" y="299"/>
                  </a:lnTo>
                  <a:lnTo>
                    <a:pt x="276" y="297"/>
                  </a:lnTo>
                  <a:lnTo>
                    <a:pt x="276" y="294"/>
                  </a:lnTo>
                  <a:lnTo>
                    <a:pt x="274" y="293"/>
                  </a:lnTo>
                  <a:lnTo>
                    <a:pt x="271" y="293"/>
                  </a:lnTo>
                  <a:lnTo>
                    <a:pt x="269" y="293"/>
                  </a:lnTo>
                  <a:lnTo>
                    <a:pt x="267" y="293"/>
                  </a:lnTo>
                  <a:lnTo>
                    <a:pt x="266" y="292"/>
                  </a:lnTo>
                  <a:lnTo>
                    <a:pt x="267" y="288"/>
                  </a:lnTo>
                  <a:lnTo>
                    <a:pt x="269" y="286"/>
                  </a:lnTo>
                  <a:lnTo>
                    <a:pt x="269" y="283"/>
                  </a:lnTo>
                  <a:lnTo>
                    <a:pt x="269" y="281"/>
                  </a:lnTo>
                  <a:lnTo>
                    <a:pt x="268" y="279"/>
                  </a:lnTo>
                  <a:lnTo>
                    <a:pt x="267" y="275"/>
                  </a:lnTo>
                  <a:lnTo>
                    <a:pt x="268" y="273"/>
                  </a:lnTo>
                  <a:lnTo>
                    <a:pt x="269" y="270"/>
                  </a:lnTo>
                  <a:lnTo>
                    <a:pt x="269" y="269"/>
                  </a:lnTo>
                  <a:lnTo>
                    <a:pt x="270" y="266"/>
                  </a:lnTo>
                  <a:lnTo>
                    <a:pt x="268" y="264"/>
                  </a:lnTo>
                  <a:lnTo>
                    <a:pt x="265" y="263"/>
                  </a:lnTo>
                  <a:lnTo>
                    <a:pt x="264" y="260"/>
                  </a:lnTo>
                  <a:lnTo>
                    <a:pt x="269" y="257"/>
                  </a:lnTo>
                  <a:lnTo>
                    <a:pt x="271" y="256"/>
                  </a:lnTo>
                  <a:lnTo>
                    <a:pt x="273" y="254"/>
                  </a:lnTo>
                  <a:lnTo>
                    <a:pt x="276" y="254"/>
                  </a:lnTo>
                  <a:lnTo>
                    <a:pt x="278" y="254"/>
                  </a:lnTo>
                  <a:lnTo>
                    <a:pt x="277" y="251"/>
                  </a:lnTo>
                  <a:lnTo>
                    <a:pt x="275" y="244"/>
                  </a:lnTo>
                  <a:lnTo>
                    <a:pt x="273" y="239"/>
                  </a:lnTo>
                  <a:lnTo>
                    <a:pt x="269" y="232"/>
                  </a:lnTo>
                  <a:lnTo>
                    <a:pt x="267" y="227"/>
                  </a:lnTo>
                  <a:lnTo>
                    <a:pt x="264" y="223"/>
                  </a:lnTo>
                  <a:lnTo>
                    <a:pt x="262" y="219"/>
                  </a:lnTo>
                  <a:lnTo>
                    <a:pt x="257" y="216"/>
                  </a:lnTo>
                  <a:lnTo>
                    <a:pt x="253" y="211"/>
                  </a:lnTo>
                  <a:lnTo>
                    <a:pt x="252" y="210"/>
                  </a:lnTo>
                  <a:lnTo>
                    <a:pt x="251" y="206"/>
                  </a:lnTo>
                  <a:lnTo>
                    <a:pt x="248" y="203"/>
                  </a:lnTo>
                  <a:lnTo>
                    <a:pt x="246" y="202"/>
                  </a:lnTo>
                  <a:lnTo>
                    <a:pt x="243" y="196"/>
                  </a:lnTo>
                  <a:lnTo>
                    <a:pt x="239" y="191"/>
                  </a:lnTo>
                  <a:lnTo>
                    <a:pt x="230" y="184"/>
                  </a:lnTo>
                  <a:lnTo>
                    <a:pt x="224" y="177"/>
                  </a:lnTo>
                  <a:lnTo>
                    <a:pt x="222" y="173"/>
                  </a:lnTo>
                  <a:lnTo>
                    <a:pt x="220" y="168"/>
                  </a:lnTo>
                  <a:lnTo>
                    <a:pt x="219" y="165"/>
                  </a:lnTo>
                  <a:lnTo>
                    <a:pt x="230" y="137"/>
                  </a:lnTo>
                  <a:lnTo>
                    <a:pt x="235" y="132"/>
                  </a:lnTo>
                  <a:lnTo>
                    <a:pt x="234" y="132"/>
                  </a:lnTo>
                  <a:lnTo>
                    <a:pt x="240" y="116"/>
                  </a:lnTo>
                  <a:lnTo>
                    <a:pt x="241" y="104"/>
                  </a:lnTo>
                  <a:lnTo>
                    <a:pt x="228" y="97"/>
                  </a:lnTo>
                  <a:lnTo>
                    <a:pt x="212" y="79"/>
                  </a:lnTo>
                  <a:lnTo>
                    <a:pt x="187" y="74"/>
                  </a:lnTo>
                  <a:lnTo>
                    <a:pt x="175" y="49"/>
                  </a:lnTo>
                  <a:lnTo>
                    <a:pt x="182" y="33"/>
                  </a:lnTo>
                  <a:lnTo>
                    <a:pt x="183" y="23"/>
                  </a:lnTo>
                  <a:lnTo>
                    <a:pt x="178" y="23"/>
                  </a:lnTo>
                  <a:lnTo>
                    <a:pt x="173" y="24"/>
                  </a:lnTo>
                  <a:lnTo>
                    <a:pt x="170" y="21"/>
                  </a:lnTo>
                  <a:lnTo>
                    <a:pt x="185" y="8"/>
                  </a:lnTo>
                  <a:lnTo>
                    <a:pt x="180" y="6"/>
                  </a:lnTo>
                  <a:lnTo>
                    <a:pt x="180" y="5"/>
                  </a:lnTo>
                  <a:lnTo>
                    <a:pt x="180" y="3"/>
                  </a:lnTo>
                  <a:lnTo>
                    <a:pt x="180" y="2"/>
                  </a:lnTo>
                  <a:lnTo>
                    <a:pt x="180"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11" name="Freeform 141"/>
            <p:cNvSpPr>
              <a:spLocks/>
            </p:cNvSpPr>
            <p:nvPr/>
          </p:nvSpPr>
          <p:spPr bwMode="auto">
            <a:xfrm>
              <a:off x="9301165" y="1759637"/>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0 h 19"/>
                <a:gd name="T36" fmla="*/ 2147483647 w 22"/>
                <a:gd name="T37" fmla="*/ 0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9"/>
                <a:gd name="T95" fmla="*/ 22 w 22"/>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9">
                  <a:moveTo>
                    <a:pt x="11" y="16"/>
                  </a:moveTo>
                  <a:lnTo>
                    <a:pt x="10" y="17"/>
                  </a:lnTo>
                  <a:lnTo>
                    <a:pt x="6" y="18"/>
                  </a:lnTo>
                  <a:lnTo>
                    <a:pt x="0" y="18"/>
                  </a:lnTo>
                  <a:lnTo>
                    <a:pt x="2" y="17"/>
                  </a:lnTo>
                  <a:lnTo>
                    <a:pt x="4" y="15"/>
                  </a:lnTo>
                  <a:lnTo>
                    <a:pt x="9" y="13"/>
                  </a:lnTo>
                  <a:lnTo>
                    <a:pt x="6" y="13"/>
                  </a:lnTo>
                  <a:lnTo>
                    <a:pt x="4" y="12"/>
                  </a:lnTo>
                  <a:lnTo>
                    <a:pt x="6" y="11"/>
                  </a:lnTo>
                  <a:lnTo>
                    <a:pt x="9" y="8"/>
                  </a:lnTo>
                  <a:lnTo>
                    <a:pt x="12" y="7"/>
                  </a:lnTo>
                  <a:lnTo>
                    <a:pt x="12" y="6"/>
                  </a:lnTo>
                  <a:lnTo>
                    <a:pt x="14" y="6"/>
                  </a:lnTo>
                  <a:lnTo>
                    <a:pt x="16" y="6"/>
                  </a:lnTo>
                  <a:lnTo>
                    <a:pt x="16" y="4"/>
                  </a:lnTo>
                  <a:lnTo>
                    <a:pt x="13" y="3"/>
                  </a:lnTo>
                  <a:lnTo>
                    <a:pt x="13" y="0"/>
                  </a:lnTo>
                  <a:lnTo>
                    <a:pt x="16" y="0"/>
                  </a:lnTo>
                  <a:lnTo>
                    <a:pt x="21" y="3"/>
                  </a:lnTo>
                  <a:lnTo>
                    <a:pt x="21" y="4"/>
                  </a:lnTo>
                  <a:lnTo>
                    <a:pt x="19" y="4"/>
                  </a:lnTo>
                  <a:lnTo>
                    <a:pt x="19" y="6"/>
                  </a:lnTo>
                  <a:lnTo>
                    <a:pt x="17" y="6"/>
                  </a:lnTo>
                  <a:lnTo>
                    <a:pt x="18" y="7"/>
                  </a:lnTo>
                  <a:lnTo>
                    <a:pt x="16" y="8"/>
                  </a:lnTo>
                  <a:lnTo>
                    <a:pt x="14" y="11"/>
                  </a:lnTo>
                  <a:lnTo>
                    <a:pt x="12" y="11"/>
                  </a:lnTo>
                  <a:lnTo>
                    <a:pt x="12" y="12"/>
                  </a:lnTo>
                  <a:lnTo>
                    <a:pt x="13" y="12"/>
                  </a:lnTo>
                  <a:lnTo>
                    <a:pt x="11"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2" name="Freeform 142"/>
            <p:cNvSpPr>
              <a:spLocks/>
            </p:cNvSpPr>
            <p:nvPr/>
          </p:nvSpPr>
          <p:spPr bwMode="auto">
            <a:xfrm>
              <a:off x="9283702" y="1788212"/>
              <a:ext cx="38100" cy="26987"/>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2147483647 w 24"/>
                <a:gd name="T11" fmla="*/ 2147483647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0 w 24"/>
                <a:gd name="T21" fmla="*/ 2147483647 h 17"/>
                <a:gd name="T22" fmla="*/ 2147483647 w 24"/>
                <a:gd name="T23" fmla="*/ 2147483647 h 17"/>
                <a:gd name="T24" fmla="*/ 2147483647 w 24"/>
                <a:gd name="T25" fmla="*/ 2147483647 h 17"/>
                <a:gd name="T26" fmla="*/ 2147483647 w 24"/>
                <a:gd name="T27" fmla="*/ 2147483647 h 17"/>
                <a:gd name="T28" fmla="*/ 2147483647 w 24"/>
                <a:gd name="T29" fmla="*/ 2147483647 h 17"/>
                <a:gd name="T30" fmla="*/ 2147483647 w 24"/>
                <a:gd name="T31" fmla="*/ 0 h 17"/>
                <a:gd name="T32" fmla="*/ 2147483647 w 24"/>
                <a:gd name="T33" fmla="*/ 0 h 17"/>
                <a:gd name="T34" fmla="*/ 2147483647 w 24"/>
                <a:gd name="T35" fmla="*/ 0 h 17"/>
                <a:gd name="T36" fmla="*/ 2147483647 w 24"/>
                <a:gd name="T37" fmla="*/ 0 h 17"/>
                <a:gd name="T38" fmla="*/ 2147483647 w 24"/>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7"/>
                <a:gd name="T62" fmla="*/ 24 w 2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7">
                  <a:moveTo>
                    <a:pt x="21" y="4"/>
                  </a:moveTo>
                  <a:lnTo>
                    <a:pt x="20" y="9"/>
                  </a:lnTo>
                  <a:lnTo>
                    <a:pt x="17" y="9"/>
                  </a:lnTo>
                  <a:lnTo>
                    <a:pt x="11" y="9"/>
                  </a:lnTo>
                  <a:lnTo>
                    <a:pt x="11" y="11"/>
                  </a:lnTo>
                  <a:lnTo>
                    <a:pt x="16" y="11"/>
                  </a:lnTo>
                  <a:lnTo>
                    <a:pt x="10" y="11"/>
                  </a:lnTo>
                  <a:lnTo>
                    <a:pt x="6" y="13"/>
                  </a:lnTo>
                  <a:lnTo>
                    <a:pt x="3" y="16"/>
                  </a:lnTo>
                  <a:lnTo>
                    <a:pt x="2" y="13"/>
                  </a:lnTo>
                  <a:lnTo>
                    <a:pt x="0" y="11"/>
                  </a:lnTo>
                  <a:lnTo>
                    <a:pt x="3" y="4"/>
                  </a:lnTo>
                  <a:lnTo>
                    <a:pt x="6" y="6"/>
                  </a:lnTo>
                  <a:lnTo>
                    <a:pt x="9" y="2"/>
                  </a:lnTo>
                  <a:lnTo>
                    <a:pt x="11" y="6"/>
                  </a:lnTo>
                  <a:lnTo>
                    <a:pt x="18" y="0"/>
                  </a:lnTo>
                  <a:lnTo>
                    <a:pt x="22" y="0"/>
                  </a:lnTo>
                  <a:lnTo>
                    <a:pt x="23" y="0"/>
                  </a:lnTo>
                  <a:lnTo>
                    <a:pt x="22" y="0"/>
                  </a:lnTo>
                  <a:lnTo>
                    <a:pt x="21"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3" name="Freeform 143"/>
            <p:cNvSpPr>
              <a:spLocks/>
            </p:cNvSpPr>
            <p:nvPr/>
          </p:nvSpPr>
          <p:spPr bwMode="auto">
            <a:xfrm>
              <a:off x="8866190" y="2581962"/>
              <a:ext cx="60325" cy="58737"/>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2147483647 w 38"/>
                <a:gd name="T11" fmla="*/ 2147483647 h 37"/>
                <a:gd name="T12" fmla="*/ 2147483647 w 38"/>
                <a:gd name="T13" fmla="*/ 2147483647 h 37"/>
                <a:gd name="T14" fmla="*/ 2147483647 w 38"/>
                <a:gd name="T15" fmla="*/ 2147483647 h 37"/>
                <a:gd name="T16" fmla="*/ 2147483647 w 38"/>
                <a:gd name="T17" fmla="*/ 2147483647 h 37"/>
                <a:gd name="T18" fmla="*/ 2147483647 w 38"/>
                <a:gd name="T19" fmla="*/ 2147483647 h 37"/>
                <a:gd name="T20" fmla="*/ 2147483647 w 38"/>
                <a:gd name="T21" fmla="*/ 2147483647 h 37"/>
                <a:gd name="T22" fmla="*/ 2147483647 w 38"/>
                <a:gd name="T23" fmla="*/ 2147483647 h 37"/>
                <a:gd name="T24" fmla="*/ 2147483647 w 38"/>
                <a:gd name="T25" fmla="*/ 2147483647 h 37"/>
                <a:gd name="T26" fmla="*/ 2147483647 w 38"/>
                <a:gd name="T27" fmla="*/ 2147483647 h 37"/>
                <a:gd name="T28" fmla="*/ 2147483647 w 38"/>
                <a:gd name="T29" fmla="*/ 2147483647 h 37"/>
                <a:gd name="T30" fmla="*/ 2147483647 w 38"/>
                <a:gd name="T31" fmla="*/ 2147483647 h 37"/>
                <a:gd name="T32" fmla="*/ 2147483647 w 38"/>
                <a:gd name="T33" fmla="*/ 2147483647 h 37"/>
                <a:gd name="T34" fmla="*/ 2147483647 w 38"/>
                <a:gd name="T35" fmla="*/ 2147483647 h 37"/>
                <a:gd name="T36" fmla="*/ 2147483647 w 38"/>
                <a:gd name="T37" fmla="*/ 2147483647 h 37"/>
                <a:gd name="T38" fmla="*/ 2147483647 w 38"/>
                <a:gd name="T39" fmla="*/ 2147483647 h 37"/>
                <a:gd name="T40" fmla="*/ 2147483647 w 38"/>
                <a:gd name="T41" fmla="*/ 2147483647 h 37"/>
                <a:gd name="T42" fmla="*/ 2147483647 w 38"/>
                <a:gd name="T43" fmla="*/ 2147483647 h 37"/>
                <a:gd name="T44" fmla="*/ 2147483647 w 38"/>
                <a:gd name="T45" fmla="*/ 2147483647 h 37"/>
                <a:gd name="T46" fmla="*/ 2147483647 w 38"/>
                <a:gd name="T47" fmla="*/ 2147483647 h 37"/>
                <a:gd name="T48" fmla="*/ 2147483647 w 38"/>
                <a:gd name="T49" fmla="*/ 2147483647 h 37"/>
                <a:gd name="T50" fmla="*/ 2147483647 w 38"/>
                <a:gd name="T51" fmla="*/ 2147483647 h 37"/>
                <a:gd name="T52" fmla="*/ 2147483647 w 38"/>
                <a:gd name="T53" fmla="*/ 2147483647 h 37"/>
                <a:gd name="T54" fmla="*/ 2147483647 w 38"/>
                <a:gd name="T55" fmla="*/ 2147483647 h 37"/>
                <a:gd name="T56" fmla="*/ 2147483647 w 38"/>
                <a:gd name="T57" fmla="*/ 2147483647 h 37"/>
                <a:gd name="T58" fmla="*/ 2147483647 w 38"/>
                <a:gd name="T59" fmla="*/ 2147483647 h 37"/>
                <a:gd name="T60" fmla="*/ 2147483647 w 38"/>
                <a:gd name="T61" fmla="*/ 2147483647 h 37"/>
                <a:gd name="T62" fmla="*/ 2147483647 w 38"/>
                <a:gd name="T63" fmla="*/ 2147483647 h 37"/>
                <a:gd name="T64" fmla="*/ 2147483647 w 38"/>
                <a:gd name="T65" fmla="*/ 2147483647 h 37"/>
                <a:gd name="T66" fmla="*/ 2147483647 w 38"/>
                <a:gd name="T67" fmla="*/ 2147483647 h 37"/>
                <a:gd name="T68" fmla="*/ 2147483647 w 38"/>
                <a:gd name="T69" fmla="*/ 2147483647 h 37"/>
                <a:gd name="T70" fmla="*/ 2147483647 w 38"/>
                <a:gd name="T71" fmla="*/ 2147483647 h 37"/>
                <a:gd name="T72" fmla="*/ 2147483647 w 38"/>
                <a:gd name="T73" fmla="*/ 2147483647 h 37"/>
                <a:gd name="T74" fmla="*/ 2147483647 w 38"/>
                <a:gd name="T75" fmla="*/ 2147483647 h 37"/>
                <a:gd name="T76" fmla="*/ 2147483647 w 38"/>
                <a:gd name="T77" fmla="*/ 2147483647 h 37"/>
                <a:gd name="T78" fmla="*/ 2147483647 w 38"/>
                <a:gd name="T79" fmla="*/ 2147483647 h 37"/>
                <a:gd name="T80" fmla="*/ 2147483647 w 38"/>
                <a:gd name="T81" fmla="*/ 2147483647 h 37"/>
                <a:gd name="T82" fmla="*/ 2147483647 w 38"/>
                <a:gd name="T83" fmla="*/ 2147483647 h 37"/>
                <a:gd name="T84" fmla="*/ 2147483647 w 38"/>
                <a:gd name="T85" fmla="*/ 2147483647 h 37"/>
                <a:gd name="T86" fmla="*/ 2147483647 w 38"/>
                <a:gd name="T87" fmla="*/ 2147483647 h 37"/>
                <a:gd name="T88" fmla="*/ 2147483647 w 38"/>
                <a:gd name="T89" fmla="*/ 2147483647 h 37"/>
                <a:gd name="T90" fmla="*/ 2147483647 w 38"/>
                <a:gd name="T91" fmla="*/ 2147483647 h 37"/>
                <a:gd name="T92" fmla="*/ 2147483647 w 38"/>
                <a:gd name="T93" fmla="*/ 2147483647 h 37"/>
                <a:gd name="T94" fmla="*/ 2147483647 w 38"/>
                <a:gd name="T95" fmla="*/ 2147483647 h 37"/>
                <a:gd name="T96" fmla="*/ 2147483647 w 38"/>
                <a:gd name="T97" fmla="*/ 2147483647 h 37"/>
                <a:gd name="T98" fmla="*/ 2147483647 w 38"/>
                <a:gd name="T99" fmla="*/ 2147483647 h 37"/>
                <a:gd name="T100" fmla="*/ 2147483647 w 38"/>
                <a:gd name="T101" fmla="*/ 2147483647 h 37"/>
                <a:gd name="T102" fmla="*/ 2147483647 w 38"/>
                <a:gd name="T103" fmla="*/ 2147483647 h 37"/>
                <a:gd name="T104" fmla="*/ 2147483647 w 38"/>
                <a:gd name="T105" fmla="*/ 2147483647 h 37"/>
                <a:gd name="T106" fmla="*/ 0 w 3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37"/>
                <a:gd name="T164" fmla="*/ 38 w 3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37">
                  <a:moveTo>
                    <a:pt x="0" y="17"/>
                  </a:moveTo>
                  <a:lnTo>
                    <a:pt x="3" y="15"/>
                  </a:lnTo>
                  <a:lnTo>
                    <a:pt x="5" y="15"/>
                  </a:lnTo>
                  <a:lnTo>
                    <a:pt x="8" y="12"/>
                  </a:lnTo>
                  <a:lnTo>
                    <a:pt x="10" y="11"/>
                  </a:lnTo>
                  <a:lnTo>
                    <a:pt x="12" y="9"/>
                  </a:lnTo>
                  <a:lnTo>
                    <a:pt x="14" y="10"/>
                  </a:lnTo>
                  <a:lnTo>
                    <a:pt x="14" y="11"/>
                  </a:lnTo>
                  <a:lnTo>
                    <a:pt x="13" y="12"/>
                  </a:lnTo>
                  <a:lnTo>
                    <a:pt x="13" y="15"/>
                  </a:lnTo>
                  <a:lnTo>
                    <a:pt x="15" y="16"/>
                  </a:lnTo>
                  <a:lnTo>
                    <a:pt x="16" y="15"/>
                  </a:lnTo>
                  <a:lnTo>
                    <a:pt x="18" y="14"/>
                  </a:lnTo>
                  <a:lnTo>
                    <a:pt x="20" y="12"/>
                  </a:lnTo>
                  <a:lnTo>
                    <a:pt x="19" y="11"/>
                  </a:lnTo>
                  <a:lnTo>
                    <a:pt x="17" y="10"/>
                  </a:lnTo>
                  <a:lnTo>
                    <a:pt x="16" y="10"/>
                  </a:lnTo>
                  <a:lnTo>
                    <a:pt x="15" y="9"/>
                  </a:lnTo>
                  <a:lnTo>
                    <a:pt x="14" y="9"/>
                  </a:lnTo>
                  <a:lnTo>
                    <a:pt x="12" y="8"/>
                  </a:lnTo>
                  <a:lnTo>
                    <a:pt x="10" y="7"/>
                  </a:lnTo>
                  <a:lnTo>
                    <a:pt x="11" y="5"/>
                  </a:lnTo>
                  <a:lnTo>
                    <a:pt x="12" y="4"/>
                  </a:lnTo>
                  <a:lnTo>
                    <a:pt x="14" y="2"/>
                  </a:lnTo>
                  <a:lnTo>
                    <a:pt x="18" y="0"/>
                  </a:lnTo>
                  <a:lnTo>
                    <a:pt x="20" y="3"/>
                  </a:lnTo>
                  <a:lnTo>
                    <a:pt x="20" y="5"/>
                  </a:lnTo>
                  <a:lnTo>
                    <a:pt x="24" y="4"/>
                  </a:lnTo>
                  <a:lnTo>
                    <a:pt x="27" y="5"/>
                  </a:lnTo>
                  <a:lnTo>
                    <a:pt x="27" y="6"/>
                  </a:lnTo>
                  <a:lnTo>
                    <a:pt x="29" y="6"/>
                  </a:lnTo>
                  <a:lnTo>
                    <a:pt x="30" y="7"/>
                  </a:lnTo>
                  <a:lnTo>
                    <a:pt x="31" y="9"/>
                  </a:lnTo>
                  <a:lnTo>
                    <a:pt x="34" y="10"/>
                  </a:lnTo>
                  <a:lnTo>
                    <a:pt x="34" y="12"/>
                  </a:lnTo>
                  <a:lnTo>
                    <a:pt x="33" y="14"/>
                  </a:lnTo>
                  <a:lnTo>
                    <a:pt x="32" y="15"/>
                  </a:lnTo>
                  <a:lnTo>
                    <a:pt x="33" y="17"/>
                  </a:lnTo>
                  <a:lnTo>
                    <a:pt x="32" y="17"/>
                  </a:lnTo>
                  <a:lnTo>
                    <a:pt x="30" y="18"/>
                  </a:lnTo>
                  <a:lnTo>
                    <a:pt x="28" y="19"/>
                  </a:lnTo>
                  <a:lnTo>
                    <a:pt x="27" y="19"/>
                  </a:lnTo>
                  <a:lnTo>
                    <a:pt x="26" y="17"/>
                  </a:lnTo>
                  <a:lnTo>
                    <a:pt x="26" y="16"/>
                  </a:lnTo>
                  <a:lnTo>
                    <a:pt x="25" y="14"/>
                  </a:lnTo>
                  <a:lnTo>
                    <a:pt x="24" y="11"/>
                  </a:lnTo>
                  <a:lnTo>
                    <a:pt x="22" y="11"/>
                  </a:lnTo>
                  <a:lnTo>
                    <a:pt x="22" y="12"/>
                  </a:lnTo>
                  <a:lnTo>
                    <a:pt x="22" y="14"/>
                  </a:lnTo>
                  <a:lnTo>
                    <a:pt x="23" y="15"/>
                  </a:lnTo>
                  <a:lnTo>
                    <a:pt x="24" y="17"/>
                  </a:lnTo>
                  <a:lnTo>
                    <a:pt x="25" y="17"/>
                  </a:lnTo>
                  <a:lnTo>
                    <a:pt x="26" y="18"/>
                  </a:lnTo>
                  <a:lnTo>
                    <a:pt x="26" y="20"/>
                  </a:lnTo>
                  <a:lnTo>
                    <a:pt x="26" y="22"/>
                  </a:lnTo>
                  <a:lnTo>
                    <a:pt x="25" y="23"/>
                  </a:lnTo>
                  <a:lnTo>
                    <a:pt x="26" y="25"/>
                  </a:lnTo>
                  <a:lnTo>
                    <a:pt x="26" y="27"/>
                  </a:lnTo>
                  <a:lnTo>
                    <a:pt x="25" y="29"/>
                  </a:lnTo>
                  <a:lnTo>
                    <a:pt x="27" y="28"/>
                  </a:lnTo>
                  <a:lnTo>
                    <a:pt x="28" y="26"/>
                  </a:lnTo>
                  <a:lnTo>
                    <a:pt x="29" y="28"/>
                  </a:lnTo>
                  <a:lnTo>
                    <a:pt x="32" y="27"/>
                  </a:lnTo>
                  <a:lnTo>
                    <a:pt x="32" y="25"/>
                  </a:lnTo>
                  <a:lnTo>
                    <a:pt x="32" y="23"/>
                  </a:lnTo>
                  <a:lnTo>
                    <a:pt x="34" y="20"/>
                  </a:lnTo>
                  <a:lnTo>
                    <a:pt x="35" y="20"/>
                  </a:lnTo>
                  <a:lnTo>
                    <a:pt x="36" y="22"/>
                  </a:lnTo>
                  <a:lnTo>
                    <a:pt x="37" y="23"/>
                  </a:lnTo>
                  <a:lnTo>
                    <a:pt x="35" y="25"/>
                  </a:lnTo>
                  <a:lnTo>
                    <a:pt x="35" y="27"/>
                  </a:lnTo>
                  <a:lnTo>
                    <a:pt x="34" y="28"/>
                  </a:lnTo>
                  <a:lnTo>
                    <a:pt x="34" y="29"/>
                  </a:lnTo>
                  <a:lnTo>
                    <a:pt x="34" y="31"/>
                  </a:lnTo>
                  <a:lnTo>
                    <a:pt x="34" y="34"/>
                  </a:lnTo>
                  <a:lnTo>
                    <a:pt x="34" y="35"/>
                  </a:lnTo>
                  <a:lnTo>
                    <a:pt x="32" y="36"/>
                  </a:lnTo>
                  <a:lnTo>
                    <a:pt x="32" y="35"/>
                  </a:lnTo>
                  <a:lnTo>
                    <a:pt x="32" y="33"/>
                  </a:lnTo>
                  <a:lnTo>
                    <a:pt x="31" y="35"/>
                  </a:lnTo>
                  <a:lnTo>
                    <a:pt x="29" y="35"/>
                  </a:lnTo>
                  <a:lnTo>
                    <a:pt x="29" y="34"/>
                  </a:lnTo>
                  <a:lnTo>
                    <a:pt x="28" y="32"/>
                  </a:lnTo>
                  <a:lnTo>
                    <a:pt x="28" y="31"/>
                  </a:lnTo>
                  <a:lnTo>
                    <a:pt x="26" y="32"/>
                  </a:lnTo>
                  <a:lnTo>
                    <a:pt x="24" y="30"/>
                  </a:lnTo>
                  <a:lnTo>
                    <a:pt x="22" y="30"/>
                  </a:lnTo>
                  <a:lnTo>
                    <a:pt x="21" y="29"/>
                  </a:lnTo>
                  <a:lnTo>
                    <a:pt x="20" y="28"/>
                  </a:lnTo>
                  <a:lnTo>
                    <a:pt x="19" y="27"/>
                  </a:lnTo>
                  <a:lnTo>
                    <a:pt x="18" y="29"/>
                  </a:lnTo>
                  <a:lnTo>
                    <a:pt x="17" y="29"/>
                  </a:lnTo>
                  <a:lnTo>
                    <a:pt x="16" y="28"/>
                  </a:lnTo>
                  <a:lnTo>
                    <a:pt x="16" y="27"/>
                  </a:lnTo>
                  <a:lnTo>
                    <a:pt x="14" y="29"/>
                  </a:lnTo>
                  <a:lnTo>
                    <a:pt x="12" y="27"/>
                  </a:lnTo>
                  <a:lnTo>
                    <a:pt x="13" y="24"/>
                  </a:lnTo>
                  <a:lnTo>
                    <a:pt x="11" y="22"/>
                  </a:lnTo>
                  <a:lnTo>
                    <a:pt x="10" y="19"/>
                  </a:lnTo>
                  <a:lnTo>
                    <a:pt x="10" y="20"/>
                  </a:lnTo>
                  <a:lnTo>
                    <a:pt x="10" y="22"/>
                  </a:lnTo>
                  <a:lnTo>
                    <a:pt x="8" y="23"/>
                  </a:lnTo>
                  <a:lnTo>
                    <a:pt x="7" y="23"/>
                  </a:lnTo>
                  <a:lnTo>
                    <a:pt x="5" y="25"/>
                  </a:lnTo>
                  <a:lnTo>
                    <a:pt x="4" y="25"/>
                  </a:lnTo>
                  <a:lnTo>
                    <a:pt x="2" y="21"/>
                  </a:lnTo>
                  <a:lnTo>
                    <a:pt x="0" y="17"/>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314" name="Freeform 144"/>
            <p:cNvSpPr>
              <a:spLocks/>
            </p:cNvSpPr>
            <p:nvPr/>
          </p:nvSpPr>
          <p:spPr bwMode="auto">
            <a:xfrm>
              <a:off x="8929690" y="22025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2147483647 w 17"/>
                <a:gd name="T89" fmla="*/ 2147483647 h 17"/>
                <a:gd name="T90" fmla="*/ 0 w 17"/>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7"/>
                <a:gd name="T140" fmla="*/ 17 w 17"/>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7">
                  <a:moveTo>
                    <a:pt x="0" y="2"/>
                  </a:moveTo>
                  <a:lnTo>
                    <a:pt x="0" y="1"/>
                  </a:lnTo>
                  <a:lnTo>
                    <a:pt x="2" y="1"/>
                  </a:lnTo>
                  <a:lnTo>
                    <a:pt x="3" y="2"/>
                  </a:lnTo>
                  <a:lnTo>
                    <a:pt x="4" y="1"/>
                  </a:lnTo>
                  <a:lnTo>
                    <a:pt x="4" y="0"/>
                  </a:lnTo>
                  <a:lnTo>
                    <a:pt x="5" y="0"/>
                  </a:lnTo>
                  <a:lnTo>
                    <a:pt x="6" y="0"/>
                  </a:lnTo>
                  <a:lnTo>
                    <a:pt x="6" y="1"/>
                  </a:lnTo>
                  <a:lnTo>
                    <a:pt x="6" y="4"/>
                  </a:lnTo>
                  <a:lnTo>
                    <a:pt x="5" y="6"/>
                  </a:lnTo>
                  <a:lnTo>
                    <a:pt x="6" y="8"/>
                  </a:lnTo>
                  <a:lnTo>
                    <a:pt x="8" y="8"/>
                  </a:lnTo>
                  <a:lnTo>
                    <a:pt x="9" y="6"/>
                  </a:lnTo>
                  <a:lnTo>
                    <a:pt x="10" y="8"/>
                  </a:lnTo>
                  <a:lnTo>
                    <a:pt x="10" y="5"/>
                  </a:lnTo>
                  <a:lnTo>
                    <a:pt x="10" y="4"/>
                  </a:lnTo>
                  <a:lnTo>
                    <a:pt x="12" y="4"/>
                  </a:lnTo>
                  <a:lnTo>
                    <a:pt x="13" y="1"/>
                  </a:lnTo>
                  <a:lnTo>
                    <a:pt x="14" y="2"/>
                  </a:lnTo>
                  <a:lnTo>
                    <a:pt x="16" y="5"/>
                  </a:lnTo>
                  <a:lnTo>
                    <a:pt x="16" y="8"/>
                  </a:lnTo>
                  <a:lnTo>
                    <a:pt x="14" y="9"/>
                  </a:lnTo>
                  <a:lnTo>
                    <a:pt x="13" y="12"/>
                  </a:lnTo>
                  <a:lnTo>
                    <a:pt x="13" y="10"/>
                  </a:lnTo>
                  <a:lnTo>
                    <a:pt x="13" y="8"/>
                  </a:lnTo>
                  <a:lnTo>
                    <a:pt x="12" y="10"/>
                  </a:lnTo>
                  <a:lnTo>
                    <a:pt x="11" y="13"/>
                  </a:lnTo>
                  <a:lnTo>
                    <a:pt x="9" y="13"/>
                  </a:lnTo>
                  <a:lnTo>
                    <a:pt x="11" y="13"/>
                  </a:lnTo>
                  <a:lnTo>
                    <a:pt x="11" y="14"/>
                  </a:lnTo>
                  <a:lnTo>
                    <a:pt x="9" y="14"/>
                  </a:lnTo>
                  <a:lnTo>
                    <a:pt x="8" y="16"/>
                  </a:lnTo>
                  <a:lnTo>
                    <a:pt x="6" y="14"/>
                  </a:lnTo>
                  <a:lnTo>
                    <a:pt x="6" y="12"/>
                  </a:lnTo>
                  <a:lnTo>
                    <a:pt x="6" y="10"/>
                  </a:lnTo>
                  <a:lnTo>
                    <a:pt x="5" y="13"/>
                  </a:lnTo>
                  <a:lnTo>
                    <a:pt x="4" y="13"/>
                  </a:lnTo>
                  <a:lnTo>
                    <a:pt x="3" y="12"/>
                  </a:lnTo>
                  <a:lnTo>
                    <a:pt x="3" y="9"/>
                  </a:lnTo>
                  <a:lnTo>
                    <a:pt x="2" y="8"/>
                  </a:lnTo>
                  <a:lnTo>
                    <a:pt x="1" y="4"/>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5" name="Freeform 145"/>
            <p:cNvSpPr>
              <a:spLocks/>
            </p:cNvSpPr>
            <p:nvPr/>
          </p:nvSpPr>
          <p:spPr bwMode="auto">
            <a:xfrm>
              <a:off x="9015415" y="2593074"/>
              <a:ext cx="26987" cy="26988"/>
            </a:xfrm>
            <a:custGeom>
              <a:avLst/>
              <a:gdLst>
                <a:gd name="T0" fmla="*/ 0 w 17"/>
                <a:gd name="T1" fmla="*/ 2147483647 h 17"/>
                <a:gd name="T2" fmla="*/ 0 w 17"/>
                <a:gd name="T3" fmla="*/ 2147483647 h 17"/>
                <a:gd name="T4" fmla="*/ 0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0 w 1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0" y="16"/>
                  </a:moveTo>
                  <a:lnTo>
                    <a:pt x="0" y="12"/>
                  </a:lnTo>
                  <a:lnTo>
                    <a:pt x="0" y="11"/>
                  </a:lnTo>
                  <a:lnTo>
                    <a:pt x="0" y="9"/>
                  </a:lnTo>
                  <a:lnTo>
                    <a:pt x="0" y="6"/>
                  </a:lnTo>
                  <a:lnTo>
                    <a:pt x="2" y="6"/>
                  </a:lnTo>
                  <a:lnTo>
                    <a:pt x="5" y="6"/>
                  </a:lnTo>
                  <a:lnTo>
                    <a:pt x="7" y="6"/>
                  </a:lnTo>
                  <a:lnTo>
                    <a:pt x="9" y="6"/>
                  </a:lnTo>
                  <a:lnTo>
                    <a:pt x="11" y="6"/>
                  </a:lnTo>
                  <a:lnTo>
                    <a:pt x="12" y="4"/>
                  </a:lnTo>
                  <a:lnTo>
                    <a:pt x="14" y="0"/>
                  </a:lnTo>
                  <a:lnTo>
                    <a:pt x="16" y="1"/>
                  </a:lnTo>
                  <a:lnTo>
                    <a:pt x="16" y="3"/>
                  </a:lnTo>
                  <a:lnTo>
                    <a:pt x="15" y="6"/>
                  </a:lnTo>
                  <a:lnTo>
                    <a:pt x="14" y="6"/>
                  </a:lnTo>
                  <a:lnTo>
                    <a:pt x="14" y="8"/>
                  </a:lnTo>
                  <a:lnTo>
                    <a:pt x="12" y="11"/>
                  </a:lnTo>
                  <a:lnTo>
                    <a:pt x="11" y="11"/>
                  </a:lnTo>
                  <a:lnTo>
                    <a:pt x="9" y="9"/>
                  </a:lnTo>
                  <a:lnTo>
                    <a:pt x="7" y="8"/>
                  </a:lnTo>
                  <a:lnTo>
                    <a:pt x="5" y="11"/>
                  </a:lnTo>
                  <a:lnTo>
                    <a:pt x="4" y="14"/>
                  </a:lnTo>
                  <a:lnTo>
                    <a:pt x="3" y="16"/>
                  </a:lnTo>
                  <a:lnTo>
                    <a:pt x="1"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6" name="Freeform 146"/>
            <p:cNvSpPr>
              <a:spLocks/>
            </p:cNvSpPr>
            <p:nvPr/>
          </p:nvSpPr>
          <p:spPr bwMode="auto">
            <a:xfrm>
              <a:off x="9001127" y="26041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0 h 17"/>
                <a:gd name="T30" fmla="*/ 2147483647 w 17"/>
                <a:gd name="T31" fmla="*/ 0 h 17"/>
                <a:gd name="T32" fmla="*/ 2147483647 w 17"/>
                <a:gd name="T33" fmla="*/ 0 h 17"/>
                <a:gd name="T34" fmla="*/ 2147483647 w 17"/>
                <a:gd name="T35" fmla="*/ 2147483647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8"/>
                  </a:moveTo>
                  <a:lnTo>
                    <a:pt x="2" y="8"/>
                  </a:lnTo>
                  <a:lnTo>
                    <a:pt x="6" y="8"/>
                  </a:lnTo>
                  <a:lnTo>
                    <a:pt x="4" y="10"/>
                  </a:lnTo>
                  <a:lnTo>
                    <a:pt x="2" y="10"/>
                  </a:lnTo>
                  <a:lnTo>
                    <a:pt x="2" y="16"/>
                  </a:lnTo>
                  <a:lnTo>
                    <a:pt x="6" y="13"/>
                  </a:lnTo>
                  <a:lnTo>
                    <a:pt x="10" y="13"/>
                  </a:lnTo>
                  <a:lnTo>
                    <a:pt x="14" y="10"/>
                  </a:lnTo>
                  <a:lnTo>
                    <a:pt x="14" y="8"/>
                  </a:lnTo>
                  <a:lnTo>
                    <a:pt x="12" y="8"/>
                  </a:lnTo>
                  <a:lnTo>
                    <a:pt x="16" y="5"/>
                  </a:lnTo>
                  <a:lnTo>
                    <a:pt x="16" y="0"/>
                  </a:lnTo>
                  <a:lnTo>
                    <a:pt x="10" y="0"/>
                  </a:lnTo>
                  <a:lnTo>
                    <a:pt x="6" y="0"/>
                  </a:lnTo>
                  <a:lnTo>
                    <a:pt x="6" y="2"/>
                  </a:lnTo>
                  <a:lnTo>
                    <a:pt x="2" y="5"/>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7" name="Freeform 147"/>
            <p:cNvSpPr>
              <a:spLocks/>
            </p:cNvSpPr>
            <p:nvPr/>
          </p:nvSpPr>
          <p:spPr bwMode="auto">
            <a:xfrm>
              <a:off x="8920165" y="25994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0" y="12"/>
                  </a:lnTo>
                  <a:lnTo>
                    <a:pt x="2" y="10"/>
                  </a:lnTo>
                  <a:lnTo>
                    <a:pt x="5" y="6"/>
                  </a:lnTo>
                  <a:lnTo>
                    <a:pt x="5" y="4"/>
                  </a:lnTo>
                  <a:lnTo>
                    <a:pt x="5" y="0"/>
                  </a:lnTo>
                  <a:lnTo>
                    <a:pt x="10" y="0"/>
                  </a:lnTo>
                  <a:lnTo>
                    <a:pt x="16" y="2"/>
                  </a:lnTo>
                  <a:lnTo>
                    <a:pt x="16" y="4"/>
                  </a:lnTo>
                  <a:lnTo>
                    <a:pt x="16" y="10"/>
                  </a:lnTo>
                  <a:lnTo>
                    <a:pt x="13" y="12"/>
                  </a:lnTo>
                  <a:lnTo>
                    <a:pt x="13" y="10"/>
                  </a:lnTo>
                  <a:lnTo>
                    <a:pt x="10" y="8"/>
                  </a:lnTo>
                  <a:lnTo>
                    <a:pt x="8" y="12"/>
                  </a:lnTo>
                  <a:lnTo>
                    <a:pt x="2" y="12"/>
                  </a:lnTo>
                  <a:lnTo>
                    <a:pt x="0" y="16"/>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8" name="Freeform 148"/>
            <p:cNvSpPr>
              <a:spLocks/>
            </p:cNvSpPr>
            <p:nvPr/>
          </p:nvSpPr>
          <p:spPr bwMode="auto">
            <a:xfrm>
              <a:off x="8924927" y="2632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2" y="6"/>
                  </a:lnTo>
                  <a:lnTo>
                    <a:pt x="2" y="3"/>
                  </a:lnTo>
                  <a:lnTo>
                    <a:pt x="4" y="3"/>
                  </a:lnTo>
                  <a:lnTo>
                    <a:pt x="6" y="3"/>
                  </a:lnTo>
                  <a:lnTo>
                    <a:pt x="9" y="0"/>
                  </a:lnTo>
                  <a:lnTo>
                    <a:pt x="11" y="0"/>
                  </a:lnTo>
                  <a:lnTo>
                    <a:pt x="16" y="3"/>
                  </a:lnTo>
                  <a:lnTo>
                    <a:pt x="13" y="9"/>
                  </a:lnTo>
                  <a:lnTo>
                    <a:pt x="9" y="9"/>
                  </a:lnTo>
                  <a:lnTo>
                    <a:pt x="4" y="9"/>
                  </a:lnTo>
                  <a:lnTo>
                    <a:pt x="4" y="1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19" name="Freeform 149"/>
            <p:cNvSpPr>
              <a:spLocks/>
            </p:cNvSpPr>
            <p:nvPr/>
          </p:nvSpPr>
          <p:spPr bwMode="auto">
            <a:xfrm>
              <a:off x="8939215" y="26264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0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2"/>
                  </a:moveTo>
                  <a:lnTo>
                    <a:pt x="0" y="16"/>
                  </a:lnTo>
                  <a:lnTo>
                    <a:pt x="8" y="16"/>
                  </a:lnTo>
                  <a:lnTo>
                    <a:pt x="16" y="12"/>
                  </a:lnTo>
                  <a:lnTo>
                    <a:pt x="16" y="4"/>
                  </a:lnTo>
                  <a:lnTo>
                    <a:pt x="8" y="4"/>
                  </a:lnTo>
                  <a:lnTo>
                    <a:pt x="12" y="0"/>
                  </a:lnTo>
                  <a:lnTo>
                    <a:pt x="4" y="0"/>
                  </a:lnTo>
                  <a:lnTo>
                    <a:pt x="0" y="4"/>
                  </a:lnTo>
                  <a:lnTo>
                    <a:pt x="0" y="8"/>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20" name="Freeform 150"/>
            <p:cNvSpPr>
              <a:spLocks/>
            </p:cNvSpPr>
            <p:nvPr/>
          </p:nvSpPr>
          <p:spPr bwMode="auto">
            <a:xfrm>
              <a:off x="8950327" y="2594662"/>
              <a:ext cx="26988" cy="26987"/>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3"/>
                  </a:moveTo>
                  <a:lnTo>
                    <a:pt x="4" y="0"/>
                  </a:lnTo>
                  <a:lnTo>
                    <a:pt x="12" y="0"/>
                  </a:lnTo>
                  <a:lnTo>
                    <a:pt x="12" y="3"/>
                  </a:lnTo>
                  <a:lnTo>
                    <a:pt x="16" y="9"/>
                  </a:lnTo>
                  <a:lnTo>
                    <a:pt x="12" y="12"/>
                  </a:lnTo>
                  <a:lnTo>
                    <a:pt x="12" y="16"/>
                  </a:lnTo>
                  <a:lnTo>
                    <a:pt x="8" y="16"/>
                  </a:lnTo>
                  <a:lnTo>
                    <a:pt x="4" y="12"/>
                  </a:lnTo>
                  <a:lnTo>
                    <a:pt x="4" y="9"/>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21" name="Freeform 151"/>
            <p:cNvSpPr>
              <a:spLocks/>
            </p:cNvSpPr>
            <p:nvPr/>
          </p:nvSpPr>
          <p:spPr bwMode="auto">
            <a:xfrm>
              <a:off x="8936040" y="2626412"/>
              <a:ext cx="26987" cy="26987"/>
            </a:xfrm>
            <a:custGeom>
              <a:avLst/>
              <a:gdLst>
                <a:gd name="T0" fmla="*/ 0 w 17"/>
                <a:gd name="T1" fmla="*/ 2147483647 h 17"/>
                <a:gd name="T2" fmla="*/ 0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4"/>
                  </a:lnTo>
                  <a:lnTo>
                    <a:pt x="16" y="0"/>
                  </a:lnTo>
                  <a:lnTo>
                    <a:pt x="16" y="4"/>
                  </a:lnTo>
                  <a:lnTo>
                    <a:pt x="8" y="8"/>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22" name="Freeform 152"/>
            <p:cNvSpPr>
              <a:spLocks/>
            </p:cNvSpPr>
            <p:nvPr/>
          </p:nvSpPr>
          <p:spPr bwMode="auto">
            <a:xfrm>
              <a:off x="8929690" y="2626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5" y="10"/>
                  </a:lnTo>
                  <a:lnTo>
                    <a:pt x="10" y="5"/>
                  </a:lnTo>
                  <a:lnTo>
                    <a:pt x="16" y="0"/>
                  </a:lnTo>
                  <a:lnTo>
                    <a:pt x="16" y="5"/>
                  </a:lnTo>
                  <a:lnTo>
                    <a:pt x="16" y="10"/>
                  </a:lnTo>
                  <a:lnTo>
                    <a:pt x="10" y="16"/>
                  </a:lnTo>
                  <a:lnTo>
                    <a:pt x="5"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323" name="Freeform 153"/>
            <p:cNvSpPr>
              <a:spLocks/>
            </p:cNvSpPr>
            <p:nvPr/>
          </p:nvSpPr>
          <p:spPr bwMode="auto">
            <a:xfrm>
              <a:off x="8947152" y="2602599"/>
              <a:ext cx="26988" cy="26988"/>
            </a:xfrm>
            <a:custGeom>
              <a:avLst/>
              <a:gdLst>
                <a:gd name="T0" fmla="*/ 0 w 17"/>
                <a:gd name="T1" fmla="*/ 2147483647 h 17"/>
                <a:gd name="T2" fmla="*/ 0 w 17"/>
                <a:gd name="T3" fmla="*/ 2147483647 h 17"/>
                <a:gd name="T4" fmla="*/ 0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0"/>
                  </a:lnTo>
                  <a:lnTo>
                    <a:pt x="16" y="5"/>
                  </a:lnTo>
                  <a:lnTo>
                    <a:pt x="16" y="10"/>
                  </a:lnTo>
                  <a:lnTo>
                    <a:pt x="16"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326" name="Freeform 154"/>
            <p:cNvSpPr>
              <a:spLocks/>
            </p:cNvSpPr>
            <p:nvPr/>
          </p:nvSpPr>
          <p:spPr bwMode="auto">
            <a:xfrm>
              <a:off x="7920040" y="1205599"/>
              <a:ext cx="1425575" cy="1714500"/>
            </a:xfrm>
            <a:custGeom>
              <a:avLst/>
              <a:gdLst>
                <a:gd name="T0" fmla="*/ 2147483647 w 898"/>
                <a:gd name="T1" fmla="*/ 2147483647 h 1080"/>
                <a:gd name="T2" fmla="*/ 2147483647 w 898"/>
                <a:gd name="T3" fmla="*/ 2147483647 h 1080"/>
                <a:gd name="T4" fmla="*/ 2147483647 w 898"/>
                <a:gd name="T5" fmla="*/ 2147483647 h 1080"/>
                <a:gd name="T6" fmla="*/ 2147483647 w 898"/>
                <a:gd name="T7" fmla="*/ 2147483647 h 1080"/>
                <a:gd name="T8" fmla="*/ 0 w 898"/>
                <a:gd name="T9" fmla="*/ 2147483647 h 1080"/>
                <a:gd name="T10" fmla="*/ 2147483647 w 898"/>
                <a:gd name="T11" fmla="*/ 2147483647 h 1080"/>
                <a:gd name="T12" fmla="*/ 2147483647 w 898"/>
                <a:gd name="T13" fmla="*/ 2147483647 h 1080"/>
                <a:gd name="T14" fmla="*/ 2147483647 w 898"/>
                <a:gd name="T15" fmla="*/ 2147483647 h 1080"/>
                <a:gd name="T16" fmla="*/ 2147483647 w 898"/>
                <a:gd name="T17" fmla="*/ 2147483647 h 1080"/>
                <a:gd name="T18" fmla="*/ 2147483647 w 898"/>
                <a:gd name="T19" fmla="*/ 2147483647 h 1080"/>
                <a:gd name="T20" fmla="*/ 2147483647 w 898"/>
                <a:gd name="T21" fmla="*/ 2147483647 h 1080"/>
                <a:gd name="T22" fmla="*/ 2147483647 w 898"/>
                <a:gd name="T23" fmla="*/ 2147483647 h 1080"/>
                <a:gd name="T24" fmla="*/ 2147483647 w 898"/>
                <a:gd name="T25" fmla="*/ 2147483647 h 1080"/>
                <a:gd name="T26" fmla="*/ 2147483647 w 898"/>
                <a:gd name="T27" fmla="*/ 2147483647 h 1080"/>
                <a:gd name="T28" fmla="*/ 2147483647 w 898"/>
                <a:gd name="T29" fmla="*/ 2147483647 h 1080"/>
                <a:gd name="T30" fmla="*/ 2147483647 w 898"/>
                <a:gd name="T31" fmla="*/ 2147483647 h 1080"/>
                <a:gd name="T32" fmla="*/ 2147483647 w 898"/>
                <a:gd name="T33" fmla="*/ 2147483647 h 1080"/>
                <a:gd name="T34" fmla="*/ 2147483647 w 898"/>
                <a:gd name="T35" fmla="*/ 2147483647 h 1080"/>
                <a:gd name="T36" fmla="*/ 2147483647 w 898"/>
                <a:gd name="T37" fmla="*/ 2147483647 h 1080"/>
                <a:gd name="T38" fmla="*/ 2147483647 w 898"/>
                <a:gd name="T39" fmla="*/ 2147483647 h 1080"/>
                <a:gd name="T40" fmla="*/ 2147483647 w 898"/>
                <a:gd name="T41" fmla="*/ 2147483647 h 1080"/>
                <a:gd name="T42" fmla="*/ 2147483647 w 898"/>
                <a:gd name="T43" fmla="*/ 2147483647 h 1080"/>
                <a:gd name="T44" fmla="*/ 2147483647 w 898"/>
                <a:gd name="T45" fmla="*/ 2147483647 h 1080"/>
                <a:gd name="T46" fmla="*/ 2147483647 w 898"/>
                <a:gd name="T47" fmla="*/ 2147483647 h 1080"/>
                <a:gd name="T48" fmla="*/ 2147483647 w 898"/>
                <a:gd name="T49" fmla="*/ 2147483647 h 1080"/>
                <a:gd name="T50" fmla="*/ 2147483647 w 898"/>
                <a:gd name="T51" fmla="*/ 2147483647 h 1080"/>
                <a:gd name="T52" fmla="*/ 2147483647 w 898"/>
                <a:gd name="T53" fmla="*/ 2147483647 h 1080"/>
                <a:gd name="T54" fmla="*/ 2147483647 w 898"/>
                <a:gd name="T55" fmla="*/ 2147483647 h 1080"/>
                <a:gd name="T56" fmla="*/ 2147483647 w 898"/>
                <a:gd name="T57" fmla="*/ 2147483647 h 1080"/>
                <a:gd name="T58" fmla="*/ 2147483647 w 898"/>
                <a:gd name="T59" fmla="*/ 2147483647 h 1080"/>
                <a:gd name="T60" fmla="*/ 2147483647 w 898"/>
                <a:gd name="T61" fmla="*/ 2147483647 h 1080"/>
                <a:gd name="T62" fmla="*/ 2147483647 w 898"/>
                <a:gd name="T63" fmla="*/ 2147483647 h 1080"/>
                <a:gd name="T64" fmla="*/ 2147483647 w 898"/>
                <a:gd name="T65" fmla="*/ 2147483647 h 1080"/>
                <a:gd name="T66" fmla="*/ 2147483647 w 898"/>
                <a:gd name="T67" fmla="*/ 2147483647 h 1080"/>
                <a:gd name="T68" fmla="*/ 2147483647 w 898"/>
                <a:gd name="T69" fmla="*/ 2147483647 h 1080"/>
                <a:gd name="T70" fmla="*/ 2147483647 w 898"/>
                <a:gd name="T71" fmla="*/ 2147483647 h 1080"/>
                <a:gd name="T72" fmla="*/ 2147483647 w 898"/>
                <a:gd name="T73" fmla="*/ 2147483647 h 1080"/>
                <a:gd name="T74" fmla="*/ 2147483647 w 898"/>
                <a:gd name="T75" fmla="*/ 2147483647 h 1080"/>
                <a:gd name="T76" fmla="*/ 2147483647 w 898"/>
                <a:gd name="T77" fmla="*/ 2147483647 h 1080"/>
                <a:gd name="T78" fmla="*/ 2147483647 w 898"/>
                <a:gd name="T79" fmla="*/ 2147483647 h 1080"/>
                <a:gd name="T80" fmla="*/ 2147483647 w 898"/>
                <a:gd name="T81" fmla="*/ 2147483647 h 1080"/>
                <a:gd name="T82" fmla="*/ 2147483647 w 898"/>
                <a:gd name="T83" fmla="*/ 2147483647 h 1080"/>
                <a:gd name="T84" fmla="*/ 2147483647 w 898"/>
                <a:gd name="T85" fmla="*/ 2147483647 h 1080"/>
                <a:gd name="T86" fmla="*/ 2147483647 w 898"/>
                <a:gd name="T87" fmla="*/ 2147483647 h 1080"/>
                <a:gd name="T88" fmla="*/ 2147483647 w 898"/>
                <a:gd name="T89" fmla="*/ 2147483647 h 1080"/>
                <a:gd name="T90" fmla="*/ 2147483647 w 898"/>
                <a:gd name="T91" fmla="*/ 2147483647 h 1080"/>
                <a:gd name="T92" fmla="*/ 2147483647 w 898"/>
                <a:gd name="T93" fmla="*/ 2147483647 h 1080"/>
                <a:gd name="T94" fmla="*/ 2147483647 w 898"/>
                <a:gd name="T95" fmla="*/ 2147483647 h 1080"/>
                <a:gd name="T96" fmla="*/ 2147483647 w 898"/>
                <a:gd name="T97" fmla="*/ 2147483647 h 1080"/>
                <a:gd name="T98" fmla="*/ 2147483647 w 898"/>
                <a:gd name="T99" fmla="*/ 2147483647 h 1080"/>
                <a:gd name="T100" fmla="*/ 2147483647 w 898"/>
                <a:gd name="T101" fmla="*/ 2147483647 h 1080"/>
                <a:gd name="T102" fmla="*/ 2147483647 w 898"/>
                <a:gd name="T103" fmla="*/ 2147483647 h 1080"/>
                <a:gd name="T104" fmla="*/ 2147483647 w 898"/>
                <a:gd name="T105" fmla="*/ 2147483647 h 1080"/>
                <a:gd name="T106" fmla="*/ 2147483647 w 898"/>
                <a:gd name="T107" fmla="*/ 2147483647 h 1080"/>
                <a:gd name="T108" fmla="*/ 2147483647 w 898"/>
                <a:gd name="T109" fmla="*/ 2147483647 h 1080"/>
                <a:gd name="T110" fmla="*/ 2147483647 w 898"/>
                <a:gd name="T111" fmla="*/ 2147483647 h 1080"/>
                <a:gd name="T112" fmla="*/ 2147483647 w 898"/>
                <a:gd name="T113" fmla="*/ 2147483647 h 1080"/>
                <a:gd name="T114" fmla="*/ 2147483647 w 898"/>
                <a:gd name="T115" fmla="*/ 2147483647 h 1080"/>
                <a:gd name="T116" fmla="*/ 2147483647 w 898"/>
                <a:gd name="T117" fmla="*/ 2147483647 h 1080"/>
                <a:gd name="T118" fmla="*/ 2147483647 w 898"/>
                <a:gd name="T119" fmla="*/ 2147483647 h 1080"/>
                <a:gd name="T120" fmla="*/ 2147483647 w 898"/>
                <a:gd name="T121" fmla="*/ 2147483647 h 1080"/>
                <a:gd name="T122" fmla="*/ 2147483647 w 898"/>
                <a:gd name="T123" fmla="*/ 2147483647 h 1080"/>
                <a:gd name="T124" fmla="*/ 2147483647 w 898"/>
                <a:gd name="T125" fmla="*/ 2147483647 h 10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080"/>
                <a:gd name="T191" fmla="*/ 898 w 898"/>
                <a:gd name="T192" fmla="*/ 1080 h 10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080">
                  <a:moveTo>
                    <a:pt x="48" y="1052"/>
                  </a:moveTo>
                  <a:lnTo>
                    <a:pt x="45" y="1050"/>
                  </a:lnTo>
                  <a:lnTo>
                    <a:pt x="45" y="1049"/>
                  </a:lnTo>
                  <a:lnTo>
                    <a:pt x="38" y="1046"/>
                  </a:lnTo>
                  <a:lnTo>
                    <a:pt x="34" y="1043"/>
                  </a:lnTo>
                  <a:lnTo>
                    <a:pt x="33" y="1044"/>
                  </a:lnTo>
                  <a:lnTo>
                    <a:pt x="31" y="1038"/>
                  </a:lnTo>
                  <a:lnTo>
                    <a:pt x="27" y="1035"/>
                  </a:lnTo>
                  <a:lnTo>
                    <a:pt x="24" y="1033"/>
                  </a:lnTo>
                  <a:lnTo>
                    <a:pt x="17" y="1026"/>
                  </a:lnTo>
                  <a:lnTo>
                    <a:pt x="14" y="1020"/>
                  </a:lnTo>
                  <a:lnTo>
                    <a:pt x="12" y="1018"/>
                  </a:lnTo>
                  <a:lnTo>
                    <a:pt x="12" y="1011"/>
                  </a:lnTo>
                  <a:lnTo>
                    <a:pt x="13" y="1007"/>
                  </a:lnTo>
                  <a:lnTo>
                    <a:pt x="17" y="997"/>
                  </a:lnTo>
                  <a:lnTo>
                    <a:pt x="16" y="993"/>
                  </a:lnTo>
                  <a:lnTo>
                    <a:pt x="17" y="990"/>
                  </a:lnTo>
                  <a:lnTo>
                    <a:pt x="24" y="995"/>
                  </a:lnTo>
                  <a:lnTo>
                    <a:pt x="24" y="997"/>
                  </a:lnTo>
                  <a:lnTo>
                    <a:pt x="27" y="998"/>
                  </a:lnTo>
                  <a:lnTo>
                    <a:pt x="29" y="996"/>
                  </a:lnTo>
                  <a:lnTo>
                    <a:pt x="33" y="998"/>
                  </a:lnTo>
                  <a:lnTo>
                    <a:pt x="33" y="1001"/>
                  </a:lnTo>
                  <a:lnTo>
                    <a:pt x="39" y="1006"/>
                  </a:lnTo>
                  <a:lnTo>
                    <a:pt x="37" y="1001"/>
                  </a:lnTo>
                  <a:lnTo>
                    <a:pt x="62" y="991"/>
                  </a:lnTo>
                  <a:lnTo>
                    <a:pt x="61" y="990"/>
                  </a:lnTo>
                  <a:lnTo>
                    <a:pt x="43" y="993"/>
                  </a:lnTo>
                  <a:lnTo>
                    <a:pt x="37" y="998"/>
                  </a:lnTo>
                  <a:lnTo>
                    <a:pt x="33" y="995"/>
                  </a:lnTo>
                  <a:lnTo>
                    <a:pt x="38" y="992"/>
                  </a:lnTo>
                  <a:lnTo>
                    <a:pt x="35" y="990"/>
                  </a:lnTo>
                  <a:lnTo>
                    <a:pt x="32" y="991"/>
                  </a:lnTo>
                  <a:lnTo>
                    <a:pt x="30" y="989"/>
                  </a:lnTo>
                  <a:lnTo>
                    <a:pt x="32" y="985"/>
                  </a:lnTo>
                  <a:lnTo>
                    <a:pt x="43" y="981"/>
                  </a:lnTo>
                  <a:lnTo>
                    <a:pt x="36" y="981"/>
                  </a:lnTo>
                  <a:lnTo>
                    <a:pt x="41" y="975"/>
                  </a:lnTo>
                  <a:lnTo>
                    <a:pt x="55" y="967"/>
                  </a:lnTo>
                  <a:lnTo>
                    <a:pt x="42" y="972"/>
                  </a:lnTo>
                  <a:lnTo>
                    <a:pt x="41" y="968"/>
                  </a:lnTo>
                  <a:lnTo>
                    <a:pt x="46" y="967"/>
                  </a:lnTo>
                  <a:lnTo>
                    <a:pt x="37" y="966"/>
                  </a:lnTo>
                  <a:lnTo>
                    <a:pt x="38" y="961"/>
                  </a:lnTo>
                  <a:lnTo>
                    <a:pt x="42" y="958"/>
                  </a:lnTo>
                  <a:lnTo>
                    <a:pt x="48" y="953"/>
                  </a:lnTo>
                  <a:lnTo>
                    <a:pt x="60" y="949"/>
                  </a:lnTo>
                  <a:lnTo>
                    <a:pt x="56" y="948"/>
                  </a:lnTo>
                  <a:lnTo>
                    <a:pt x="49" y="950"/>
                  </a:lnTo>
                  <a:lnTo>
                    <a:pt x="54" y="939"/>
                  </a:lnTo>
                  <a:lnTo>
                    <a:pt x="45" y="952"/>
                  </a:lnTo>
                  <a:lnTo>
                    <a:pt x="44" y="954"/>
                  </a:lnTo>
                  <a:lnTo>
                    <a:pt x="39" y="960"/>
                  </a:lnTo>
                  <a:lnTo>
                    <a:pt x="33" y="963"/>
                  </a:lnTo>
                  <a:lnTo>
                    <a:pt x="33" y="955"/>
                  </a:lnTo>
                  <a:lnTo>
                    <a:pt x="44" y="954"/>
                  </a:lnTo>
                  <a:lnTo>
                    <a:pt x="42" y="953"/>
                  </a:lnTo>
                  <a:lnTo>
                    <a:pt x="32" y="952"/>
                  </a:lnTo>
                  <a:lnTo>
                    <a:pt x="31" y="948"/>
                  </a:lnTo>
                  <a:lnTo>
                    <a:pt x="29" y="949"/>
                  </a:lnTo>
                  <a:lnTo>
                    <a:pt x="30" y="954"/>
                  </a:lnTo>
                  <a:lnTo>
                    <a:pt x="23" y="959"/>
                  </a:lnTo>
                  <a:lnTo>
                    <a:pt x="30" y="956"/>
                  </a:lnTo>
                  <a:lnTo>
                    <a:pt x="31" y="962"/>
                  </a:lnTo>
                  <a:lnTo>
                    <a:pt x="30" y="964"/>
                  </a:lnTo>
                  <a:lnTo>
                    <a:pt x="24" y="964"/>
                  </a:lnTo>
                  <a:lnTo>
                    <a:pt x="20" y="970"/>
                  </a:lnTo>
                  <a:lnTo>
                    <a:pt x="21" y="965"/>
                  </a:lnTo>
                  <a:lnTo>
                    <a:pt x="21" y="951"/>
                  </a:lnTo>
                  <a:lnTo>
                    <a:pt x="14" y="955"/>
                  </a:lnTo>
                  <a:lnTo>
                    <a:pt x="18" y="955"/>
                  </a:lnTo>
                  <a:lnTo>
                    <a:pt x="18" y="968"/>
                  </a:lnTo>
                  <a:lnTo>
                    <a:pt x="8" y="968"/>
                  </a:lnTo>
                  <a:lnTo>
                    <a:pt x="5" y="978"/>
                  </a:lnTo>
                  <a:lnTo>
                    <a:pt x="1" y="978"/>
                  </a:lnTo>
                  <a:lnTo>
                    <a:pt x="4" y="958"/>
                  </a:lnTo>
                  <a:lnTo>
                    <a:pt x="5" y="949"/>
                  </a:lnTo>
                  <a:lnTo>
                    <a:pt x="5" y="948"/>
                  </a:lnTo>
                  <a:lnTo>
                    <a:pt x="9" y="943"/>
                  </a:lnTo>
                  <a:lnTo>
                    <a:pt x="9" y="940"/>
                  </a:lnTo>
                  <a:lnTo>
                    <a:pt x="13" y="938"/>
                  </a:lnTo>
                  <a:lnTo>
                    <a:pt x="15" y="943"/>
                  </a:lnTo>
                  <a:lnTo>
                    <a:pt x="16" y="938"/>
                  </a:lnTo>
                  <a:lnTo>
                    <a:pt x="15" y="937"/>
                  </a:lnTo>
                  <a:lnTo>
                    <a:pt x="17" y="933"/>
                  </a:lnTo>
                  <a:lnTo>
                    <a:pt x="18" y="933"/>
                  </a:lnTo>
                  <a:lnTo>
                    <a:pt x="18" y="946"/>
                  </a:lnTo>
                  <a:lnTo>
                    <a:pt x="16" y="948"/>
                  </a:lnTo>
                  <a:lnTo>
                    <a:pt x="14" y="949"/>
                  </a:lnTo>
                  <a:lnTo>
                    <a:pt x="14" y="952"/>
                  </a:lnTo>
                  <a:lnTo>
                    <a:pt x="18" y="948"/>
                  </a:lnTo>
                  <a:lnTo>
                    <a:pt x="19" y="947"/>
                  </a:lnTo>
                  <a:lnTo>
                    <a:pt x="21" y="937"/>
                  </a:lnTo>
                  <a:lnTo>
                    <a:pt x="29" y="940"/>
                  </a:lnTo>
                  <a:lnTo>
                    <a:pt x="30" y="943"/>
                  </a:lnTo>
                  <a:lnTo>
                    <a:pt x="30" y="940"/>
                  </a:lnTo>
                  <a:lnTo>
                    <a:pt x="36" y="939"/>
                  </a:lnTo>
                  <a:lnTo>
                    <a:pt x="35" y="937"/>
                  </a:lnTo>
                  <a:lnTo>
                    <a:pt x="30" y="939"/>
                  </a:lnTo>
                  <a:lnTo>
                    <a:pt x="29" y="935"/>
                  </a:lnTo>
                  <a:lnTo>
                    <a:pt x="36" y="931"/>
                  </a:lnTo>
                  <a:lnTo>
                    <a:pt x="42" y="933"/>
                  </a:lnTo>
                  <a:lnTo>
                    <a:pt x="51" y="925"/>
                  </a:lnTo>
                  <a:lnTo>
                    <a:pt x="37" y="930"/>
                  </a:lnTo>
                  <a:lnTo>
                    <a:pt x="39" y="923"/>
                  </a:lnTo>
                  <a:lnTo>
                    <a:pt x="34" y="929"/>
                  </a:lnTo>
                  <a:lnTo>
                    <a:pt x="31" y="925"/>
                  </a:lnTo>
                  <a:lnTo>
                    <a:pt x="30" y="924"/>
                  </a:lnTo>
                  <a:lnTo>
                    <a:pt x="27" y="925"/>
                  </a:lnTo>
                  <a:lnTo>
                    <a:pt x="26" y="921"/>
                  </a:lnTo>
                  <a:lnTo>
                    <a:pt x="29" y="920"/>
                  </a:lnTo>
                  <a:lnTo>
                    <a:pt x="31" y="917"/>
                  </a:lnTo>
                  <a:lnTo>
                    <a:pt x="35" y="915"/>
                  </a:lnTo>
                  <a:lnTo>
                    <a:pt x="36" y="914"/>
                  </a:lnTo>
                  <a:lnTo>
                    <a:pt x="39" y="915"/>
                  </a:lnTo>
                  <a:lnTo>
                    <a:pt x="42" y="913"/>
                  </a:lnTo>
                  <a:lnTo>
                    <a:pt x="40" y="910"/>
                  </a:lnTo>
                  <a:lnTo>
                    <a:pt x="41" y="908"/>
                  </a:lnTo>
                  <a:lnTo>
                    <a:pt x="45" y="903"/>
                  </a:lnTo>
                  <a:lnTo>
                    <a:pt x="54" y="902"/>
                  </a:lnTo>
                  <a:lnTo>
                    <a:pt x="53" y="901"/>
                  </a:lnTo>
                  <a:lnTo>
                    <a:pt x="54" y="898"/>
                  </a:lnTo>
                  <a:lnTo>
                    <a:pt x="53" y="898"/>
                  </a:lnTo>
                  <a:lnTo>
                    <a:pt x="52" y="900"/>
                  </a:lnTo>
                  <a:lnTo>
                    <a:pt x="47" y="902"/>
                  </a:lnTo>
                  <a:lnTo>
                    <a:pt x="48" y="901"/>
                  </a:lnTo>
                  <a:lnTo>
                    <a:pt x="45" y="896"/>
                  </a:lnTo>
                  <a:lnTo>
                    <a:pt x="46" y="893"/>
                  </a:lnTo>
                  <a:lnTo>
                    <a:pt x="48" y="894"/>
                  </a:lnTo>
                  <a:lnTo>
                    <a:pt x="53" y="889"/>
                  </a:lnTo>
                  <a:lnTo>
                    <a:pt x="58" y="884"/>
                  </a:lnTo>
                  <a:lnTo>
                    <a:pt x="57" y="882"/>
                  </a:lnTo>
                  <a:lnTo>
                    <a:pt x="60" y="881"/>
                  </a:lnTo>
                  <a:lnTo>
                    <a:pt x="64" y="879"/>
                  </a:lnTo>
                  <a:lnTo>
                    <a:pt x="66" y="877"/>
                  </a:lnTo>
                  <a:lnTo>
                    <a:pt x="69" y="878"/>
                  </a:lnTo>
                  <a:lnTo>
                    <a:pt x="67" y="884"/>
                  </a:lnTo>
                  <a:lnTo>
                    <a:pt x="67" y="887"/>
                  </a:lnTo>
                  <a:lnTo>
                    <a:pt x="65" y="891"/>
                  </a:lnTo>
                  <a:lnTo>
                    <a:pt x="65" y="893"/>
                  </a:lnTo>
                  <a:lnTo>
                    <a:pt x="63" y="903"/>
                  </a:lnTo>
                  <a:lnTo>
                    <a:pt x="64" y="904"/>
                  </a:lnTo>
                  <a:lnTo>
                    <a:pt x="66" y="895"/>
                  </a:lnTo>
                  <a:lnTo>
                    <a:pt x="68" y="889"/>
                  </a:lnTo>
                  <a:lnTo>
                    <a:pt x="71" y="882"/>
                  </a:lnTo>
                  <a:lnTo>
                    <a:pt x="74" y="878"/>
                  </a:lnTo>
                  <a:lnTo>
                    <a:pt x="77" y="874"/>
                  </a:lnTo>
                  <a:lnTo>
                    <a:pt x="83" y="874"/>
                  </a:lnTo>
                  <a:lnTo>
                    <a:pt x="86" y="874"/>
                  </a:lnTo>
                  <a:lnTo>
                    <a:pt x="88" y="877"/>
                  </a:lnTo>
                  <a:lnTo>
                    <a:pt x="88" y="873"/>
                  </a:lnTo>
                  <a:lnTo>
                    <a:pt x="86" y="872"/>
                  </a:lnTo>
                  <a:lnTo>
                    <a:pt x="83" y="872"/>
                  </a:lnTo>
                  <a:lnTo>
                    <a:pt x="78" y="873"/>
                  </a:lnTo>
                  <a:lnTo>
                    <a:pt x="74" y="875"/>
                  </a:lnTo>
                  <a:lnTo>
                    <a:pt x="71" y="878"/>
                  </a:lnTo>
                  <a:lnTo>
                    <a:pt x="69" y="874"/>
                  </a:lnTo>
                  <a:lnTo>
                    <a:pt x="73" y="868"/>
                  </a:lnTo>
                  <a:lnTo>
                    <a:pt x="67" y="874"/>
                  </a:lnTo>
                  <a:lnTo>
                    <a:pt x="65" y="874"/>
                  </a:lnTo>
                  <a:lnTo>
                    <a:pt x="58" y="877"/>
                  </a:lnTo>
                  <a:lnTo>
                    <a:pt x="55" y="878"/>
                  </a:lnTo>
                  <a:lnTo>
                    <a:pt x="54" y="878"/>
                  </a:lnTo>
                  <a:lnTo>
                    <a:pt x="54" y="880"/>
                  </a:lnTo>
                  <a:lnTo>
                    <a:pt x="51" y="879"/>
                  </a:lnTo>
                  <a:lnTo>
                    <a:pt x="50" y="881"/>
                  </a:lnTo>
                  <a:lnTo>
                    <a:pt x="49" y="882"/>
                  </a:lnTo>
                  <a:lnTo>
                    <a:pt x="50" y="883"/>
                  </a:lnTo>
                  <a:lnTo>
                    <a:pt x="52" y="883"/>
                  </a:lnTo>
                  <a:lnTo>
                    <a:pt x="51" y="884"/>
                  </a:lnTo>
                  <a:lnTo>
                    <a:pt x="49" y="885"/>
                  </a:lnTo>
                  <a:lnTo>
                    <a:pt x="49" y="887"/>
                  </a:lnTo>
                  <a:lnTo>
                    <a:pt x="48" y="890"/>
                  </a:lnTo>
                  <a:lnTo>
                    <a:pt x="42" y="889"/>
                  </a:lnTo>
                  <a:lnTo>
                    <a:pt x="41" y="893"/>
                  </a:lnTo>
                  <a:lnTo>
                    <a:pt x="38" y="897"/>
                  </a:lnTo>
                  <a:lnTo>
                    <a:pt x="37" y="903"/>
                  </a:lnTo>
                  <a:lnTo>
                    <a:pt x="37" y="906"/>
                  </a:lnTo>
                  <a:lnTo>
                    <a:pt x="34" y="911"/>
                  </a:lnTo>
                  <a:lnTo>
                    <a:pt x="30" y="912"/>
                  </a:lnTo>
                  <a:lnTo>
                    <a:pt x="29" y="909"/>
                  </a:lnTo>
                  <a:lnTo>
                    <a:pt x="25" y="913"/>
                  </a:lnTo>
                  <a:lnTo>
                    <a:pt x="26" y="916"/>
                  </a:lnTo>
                  <a:lnTo>
                    <a:pt x="24" y="918"/>
                  </a:lnTo>
                  <a:lnTo>
                    <a:pt x="21" y="919"/>
                  </a:lnTo>
                  <a:lnTo>
                    <a:pt x="19" y="914"/>
                  </a:lnTo>
                  <a:lnTo>
                    <a:pt x="16" y="910"/>
                  </a:lnTo>
                  <a:lnTo>
                    <a:pt x="16" y="908"/>
                  </a:lnTo>
                  <a:lnTo>
                    <a:pt x="18" y="910"/>
                  </a:lnTo>
                  <a:lnTo>
                    <a:pt x="19" y="905"/>
                  </a:lnTo>
                  <a:lnTo>
                    <a:pt x="23" y="905"/>
                  </a:lnTo>
                  <a:lnTo>
                    <a:pt x="28" y="904"/>
                  </a:lnTo>
                  <a:lnTo>
                    <a:pt x="31" y="904"/>
                  </a:lnTo>
                  <a:lnTo>
                    <a:pt x="33" y="903"/>
                  </a:lnTo>
                  <a:lnTo>
                    <a:pt x="30" y="903"/>
                  </a:lnTo>
                  <a:lnTo>
                    <a:pt x="30" y="900"/>
                  </a:lnTo>
                  <a:lnTo>
                    <a:pt x="31" y="899"/>
                  </a:lnTo>
                  <a:lnTo>
                    <a:pt x="30" y="896"/>
                  </a:lnTo>
                  <a:lnTo>
                    <a:pt x="29" y="895"/>
                  </a:lnTo>
                  <a:lnTo>
                    <a:pt x="25" y="897"/>
                  </a:lnTo>
                  <a:lnTo>
                    <a:pt x="24" y="896"/>
                  </a:lnTo>
                  <a:lnTo>
                    <a:pt x="24" y="894"/>
                  </a:lnTo>
                  <a:lnTo>
                    <a:pt x="24" y="892"/>
                  </a:lnTo>
                  <a:lnTo>
                    <a:pt x="27" y="891"/>
                  </a:lnTo>
                  <a:lnTo>
                    <a:pt x="30" y="890"/>
                  </a:lnTo>
                  <a:lnTo>
                    <a:pt x="31" y="890"/>
                  </a:lnTo>
                  <a:lnTo>
                    <a:pt x="29" y="889"/>
                  </a:lnTo>
                  <a:lnTo>
                    <a:pt x="26" y="889"/>
                  </a:lnTo>
                  <a:lnTo>
                    <a:pt x="28" y="883"/>
                  </a:lnTo>
                  <a:lnTo>
                    <a:pt x="29" y="881"/>
                  </a:lnTo>
                  <a:lnTo>
                    <a:pt x="34" y="879"/>
                  </a:lnTo>
                  <a:lnTo>
                    <a:pt x="35" y="877"/>
                  </a:lnTo>
                  <a:lnTo>
                    <a:pt x="31" y="877"/>
                  </a:lnTo>
                  <a:lnTo>
                    <a:pt x="30" y="878"/>
                  </a:lnTo>
                  <a:lnTo>
                    <a:pt x="26" y="883"/>
                  </a:lnTo>
                  <a:lnTo>
                    <a:pt x="24" y="885"/>
                  </a:lnTo>
                  <a:lnTo>
                    <a:pt x="24" y="889"/>
                  </a:lnTo>
                  <a:lnTo>
                    <a:pt x="23" y="891"/>
                  </a:lnTo>
                  <a:lnTo>
                    <a:pt x="20" y="894"/>
                  </a:lnTo>
                  <a:lnTo>
                    <a:pt x="18" y="896"/>
                  </a:lnTo>
                  <a:lnTo>
                    <a:pt x="15" y="896"/>
                  </a:lnTo>
                  <a:lnTo>
                    <a:pt x="11" y="895"/>
                  </a:lnTo>
                  <a:lnTo>
                    <a:pt x="10" y="893"/>
                  </a:lnTo>
                  <a:lnTo>
                    <a:pt x="11" y="890"/>
                  </a:lnTo>
                  <a:lnTo>
                    <a:pt x="14" y="888"/>
                  </a:lnTo>
                  <a:lnTo>
                    <a:pt x="15" y="885"/>
                  </a:lnTo>
                  <a:lnTo>
                    <a:pt x="12" y="887"/>
                  </a:lnTo>
                  <a:lnTo>
                    <a:pt x="10" y="886"/>
                  </a:lnTo>
                  <a:lnTo>
                    <a:pt x="8" y="886"/>
                  </a:lnTo>
                  <a:lnTo>
                    <a:pt x="6" y="887"/>
                  </a:lnTo>
                  <a:lnTo>
                    <a:pt x="6" y="890"/>
                  </a:lnTo>
                  <a:lnTo>
                    <a:pt x="6" y="891"/>
                  </a:lnTo>
                  <a:lnTo>
                    <a:pt x="5" y="890"/>
                  </a:lnTo>
                  <a:lnTo>
                    <a:pt x="1" y="889"/>
                  </a:lnTo>
                  <a:lnTo>
                    <a:pt x="0" y="887"/>
                  </a:lnTo>
                  <a:lnTo>
                    <a:pt x="0" y="883"/>
                  </a:lnTo>
                  <a:lnTo>
                    <a:pt x="3" y="882"/>
                  </a:lnTo>
                  <a:lnTo>
                    <a:pt x="4" y="881"/>
                  </a:lnTo>
                  <a:lnTo>
                    <a:pt x="2" y="880"/>
                  </a:lnTo>
                  <a:lnTo>
                    <a:pt x="0" y="878"/>
                  </a:lnTo>
                  <a:lnTo>
                    <a:pt x="1" y="876"/>
                  </a:lnTo>
                  <a:lnTo>
                    <a:pt x="1" y="873"/>
                  </a:lnTo>
                  <a:lnTo>
                    <a:pt x="3" y="875"/>
                  </a:lnTo>
                  <a:lnTo>
                    <a:pt x="5" y="875"/>
                  </a:lnTo>
                  <a:lnTo>
                    <a:pt x="7" y="875"/>
                  </a:lnTo>
                  <a:lnTo>
                    <a:pt x="10" y="874"/>
                  </a:lnTo>
                  <a:lnTo>
                    <a:pt x="12" y="874"/>
                  </a:lnTo>
                  <a:lnTo>
                    <a:pt x="14" y="875"/>
                  </a:lnTo>
                  <a:lnTo>
                    <a:pt x="15" y="873"/>
                  </a:lnTo>
                  <a:lnTo>
                    <a:pt x="15" y="872"/>
                  </a:lnTo>
                  <a:lnTo>
                    <a:pt x="15" y="870"/>
                  </a:lnTo>
                  <a:lnTo>
                    <a:pt x="14" y="868"/>
                  </a:lnTo>
                  <a:lnTo>
                    <a:pt x="15" y="866"/>
                  </a:lnTo>
                  <a:lnTo>
                    <a:pt x="17" y="866"/>
                  </a:lnTo>
                  <a:lnTo>
                    <a:pt x="18" y="866"/>
                  </a:lnTo>
                  <a:lnTo>
                    <a:pt x="18" y="865"/>
                  </a:lnTo>
                  <a:lnTo>
                    <a:pt x="18" y="863"/>
                  </a:lnTo>
                  <a:lnTo>
                    <a:pt x="21" y="861"/>
                  </a:lnTo>
                  <a:lnTo>
                    <a:pt x="23" y="860"/>
                  </a:lnTo>
                  <a:lnTo>
                    <a:pt x="24" y="859"/>
                  </a:lnTo>
                  <a:lnTo>
                    <a:pt x="26" y="857"/>
                  </a:lnTo>
                  <a:lnTo>
                    <a:pt x="26" y="856"/>
                  </a:lnTo>
                  <a:lnTo>
                    <a:pt x="24" y="858"/>
                  </a:lnTo>
                  <a:lnTo>
                    <a:pt x="22" y="858"/>
                  </a:lnTo>
                  <a:lnTo>
                    <a:pt x="19" y="860"/>
                  </a:lnTo>
                  <a:lnTo>
                    <a:pt x="18" y="860"/>
                  </a:lnTo>
                  <a:lnTo>
                    <a:pt x="16" y="862"/>
                  </a:lnTo>
                  <a:lnTo>
                    <a:pt x="15" y="863"/>
                  </a:lnTo>
                  <a:lnTo>
                    <a:pt x="12" y="860"/>
                  </a:lnTo>
                  <a:lnTo>
                    <a:pt x="10" y="857"/>
                  </a:lnTo>
                  <a:lnTo>
                    <a:pt x="7" y="857"/>
                  </a:lnTo>
                  <a:lnTo>
                    <a:pt x="3" y="852"/>
                  </a:lnTo>
                  <a:lnTo>
                    <a:pt x="0" y="849"/>
                  </a:lnTo>
                  <a:lnTo>
                    <a:pt x="0" y="847"/>
                  </a:lnTo>
                  <a:lnTo>
                    <a:pt x="3" y="847"/>
                  </a:lnTo>
                  <a:lnTo>
                    <a:pt x="6" y="849"/>
                  </a:lnTo>
                  <a:lnTo>
                    <a:pt x="6" y="851"/>
                  </a:lnTo>
                  <a:lnTo>
                    <a:pt x="8" y="853"/>
                  </a:lnTo>
                  <a:lnTo>
                    <a:pt x="8" y="854"/>
                  </a:lnTo>
                  <a:lnTo>
                    <a:pt x="10" y="852"/>
                  </a:lnTo>
                  <a:lnTo>
                    <a:pt x="12" y="853"/>
                  </a:lnTo>
                  <a:lnTo>
                    <a:pt x="12" y="854"/>
                  </a:lnTo>
                  <a:lnTo>
                    <a:pt x="12" y="855"/>
                  </a:lnTo>
                  <a:lnTo>
                    <a:pt x="14" y="856"/>
                  </a:lnTo>
                  <a:lnTo>
                    <a:pt x="13" y="855"/>
                  </a:lnTo>
                  <a:lnTo>
                    <a:pt x="13" y="854"/>
                  </a:lnTo>
                  <a:lnTo>
                    <a:pt x="12" y="852"/>
                  </a:lnTo>
                  <a:lnTo>
                    <a:pt x="11" y="850"/>
                  </a:lnTo>
                  <a:lnTo>
                    <a:pt x="9" y="849"/>
                  </a:lnTo>
                  <a:lnTo>
                    <a:pt x="10" y="848"/>
                  </a:lnTo>
                  <a:lnTo>
                    <a:pt x="11" y="849"/>
                  </a:lnTo>
                  <a:lnTo>
                    <a:pt x="12" y="849"/>
                  </a:lnTo>
                  <a:lnTo>
                    <a:pt x="12" y="848"/>
                  </a:lnTo>
                  <a:lnTo>
                    <a:pt x="11" y="847"/>
                  </a:lnTo>
                  <a:lnTo>
                    <a:pt x="10" y="847"/>
                  </a:lnTo>
                  <a:lnTo>
                    <a:pt x="8" y="846"/>
                  </a:lnTo>
                  <a:lnTo>
                    <a:pt x="6" y="844"/>
                  </a:lnTo>
                  <a:lnTo>
                    <a:pt x="5" y="844"/>
                  </a:lnTo>
                  <a:lnTo>
                    <a:pt x="5" y="846"/>
                  </a:lnTo>
                  <a:lnTo>
                    <a:pt x="1" y="844"/>
                  </a:lnTo>
                  <a:lnTo>
                    <a:pt x="0" y="842"/>
                  </a:lnTo>
                  <a:lnTo>
                    <a:pt x="5" y="841"/>
                  </a:lnTo>
                  <a:lnTo>
                    <a:pt x="7" y="842"/>
                  </a:lnTo>
                  <a:lnTo>
                    <a:pt x="11" y="842"/>
                  </a:lnTo>
                  <a:lnTo>
                    <a:pt x="13" y="844"/>
                  </a:lnTo>
                  <a:lnTo>
                    <a:pt x="15" y="845"/>
                  </a:lnTo>
                  <a:lnTo>
                    <a:pt x="15" y="842"/>
                  </a:lnTo>
                  <a:lnTo>
                    <a:pt x="13" y="841"/>
                  </a:lnTo>
                  <a:lnTo>
                    <a:pt x="10" y="839"/>
                  </a:lnTo>
                  <a:lnTo>
                    <a:pt x="8" y="836"/>
                  </a:lnTo>
                  <a:lnTo>
                    <a:pt x="11" y="835"/>
                  </a:lnTo>
                  <a:lnTo>
                    <a:pt x="12" y="830"/>
                  </a:lnTo>
                  <a:lnTo>
                    <a:pt x="12" y="828"/>
                  </a:lnTo>
                  <a:lnTo>
                    <a:pt x="11" y="828"/>
                  </a:lnTo>
                  <a:lnTo>
                    <a:pt x="8" y="827"/>
                  </a:lnTo>
                  <a:lnTo>
                    <a:pt x="6" y="824"/>
                  </a:lnTo>
                  <a:lnTo>
                    <a:pt x="8" y="820"/>
                  </a:lnTo>
                  <a:lnTo>
                    <a:pt x="12" y="818"/>
                  </a:lnTo>
                  <a:lnTo>
                    <a:pt x="17" y="820"/>
                  </a:lnTo>
                  <a:lnTo>
                    <a:pt x="19" y="823"/>
                  </a:lnTo>
                  <a:lnTo>
                    <a:pt x="24" y="825"/>
                  </a:lnTo>
                  <a:lnTo>
                    <a:pt x="27" y="822"/>
                  </a:lnTo>
                  <a:lnTo>
                    <a:pt x="32" y="819"/>
                  </a:lnTo>
                  <a:lnTo>
                    <a:pt x="39" y="818"/>
                  </a:lnTo>
                  <a:lnTo>
                    <a:pt x="40" y="820"/>
                  </a:lnTo>
                  <a:lnTo>
                    <a:pt x="42" y="817"/>
                  </a:lnTo>
                  <a:lnTo>
                    <a:pt x="46" y="818"/>
                  </a:lnTo>
                  <a:lnTo>
                    <a:pt x="49" y="819"/>
                  </a:lnTo>
                  <a:lnTo>
                    <a:pt x="54" y="819"/>
                  </a:lnTo>
                  <a:lnTo>
                    <a:pt x="56" y="820"/>
                  </a:lnTo>
                  <a:lnTo>
                    <a:pt x="59" y="821"/>
                  </a:lnTo>
                  <a:lnTo>
                    <a:pt x="60" y="823"/>
                  </a:lnTo>
                  <a:lnTo>
                    <a:pt x="65" y="823"/>
                  </a:lnTo>
                  <a:lnTo>
                    <a:pt x="69" y="823"/>
                  </a:lnTo>
                  <a:lnTo>
                    <a:pt x="73" y="818"/>
                  </a:lnTo>
                  <a:lnTo>
                    <a:pt x="82" y="818"/>
                  </a:lnTo>
                  <a:lnTo>
                    <a:pt x="82" y="824"/>
                  </a:lnTo>
                  <a:lnTo>
                    <a:pt x="87" y="824"/>
                  </a:lnTo>
                  <a:lnTo>
                    <a:pt x="89" y="821"/>
                  </a:lnTo>
                  <a:lnTo>
                    <a:pt x="91" y="821"/>
                  </a:lnTo>
                  <a:lnTo>
                    <a:pt x="97" y="820"/>
                  </a:lnTo>
                  <a:lnTo>
                    <a:pt x="95" y="818"/>
                  </a:lnTo>
                  <a:lnTo>
                    <a:pt x="89" y="819"/>
                  </a:lnTo>
                  <a:lnTo>
                    <a:pt x="86" y="821"/>
                  </a:lnTo>
                  <a:lnTo>
                    <a:pt x="85" y="818"/>
                  </a:lnTo>
                  <a:lnTo>
                    <a:pt x="89" y="818"/>
                  </a:lnTo>
                  <a:lnTo>
                    <a:pt x="89" y="815"/>
                  </a:lnTo>
                  <a:lnTo>
                    <a:pt x="83" y="816"/>
                  </a:lnTo>
                  <a:lnTo>
                    <a:pt x="75" y="813"/>
                  </a:lnTo>
                  <a:lnTo>
                    <a:pt x="69" y="812"/>
                  </a:lnTo>
                  <a:lnTo>
                    <a:pt x="68" y="818"/>
                  </a:lnTo>
                  <a:lnTo>
                    <a:pt x="66" y="818"/>
                  </a:lnTo>
                  <a:lnTo>
                    <a:pt x="60" y="818"/>
                  </a:lnTo>
                  <a:lnTo>
                    <a:pt x="57" y="816"/>
                  </a:lnTo>
                  <a:lnTo>
                    <a:pt x="56" y="814"/>
                  </a:lnTo>
                  <a:lnTo>
                    <a:pt x="54" y="815"/>
                  </a:lnTo>
                  <a:lnTo>
                    <a:pt x="51" y="816"/>
                  </a:lnTo>
                  <a:lnTo>
                    <a:pt x="48" y="814"/>
                  </a:lnTo>
                  <a:lnTo>
                    <a:pt x="44" y="814"/>
                  </a:lnTo>
                  <a:lnTo>
                    <a:pt x="39" y="813"/>
                  </a:lnTo>
                  <a:lnTo>
                    <a:pt x="33" y="813"/>
                  </a:lnTo>
                  <a:lnTo>
                    <a:pt x="29" y="817"/>
                  </a:lnTo>
                  <a:lnTo>
                    <a:pt x="24" y="820"/>
                  </a:lnTo>
                  <a:lnTo>
                    <a:pt x="21" y="818"/>
                  </a:lnTo>
                  <a:lnTo>
                    <a:pt x="21" y="816"/>
                  </a:lnTo>
                  <a:lnTo>
                    <a:pt x="16" y="817"/>
                  </a:lnTo>
                  <a:lnTo>
                    <a:pt x="18" y="814"/>
                  </a:lnTo>
                  <a:lnTo>
                    <a:pt x="14" y="812"/>
                  </a:lnTo>
                  <a:lnTo>
                    <a:pt x="12" y="811"/>
                  </a:lnTo>
                  <a:lnTo>
                    <a:pt x="12" y="809"/>
                  </a:lnTo>
                  <a:lnTo>
                    <a:pt x="14" y="809"/>
                  </a:lnTo>
                  <a:lnTo>
                    <a:pt x="18" y="811"/>
                  </a:lnTo>
                  <a:lnTo>
                    <a:pt x="19" y="811"/>
                  </a:lnTo>
                  <a:lnTo>
                    <a:pt x="15" y="807"/>
                  </a:lnTo>
                  <a:lnTo>
                    <a:pt x="9" y="806"/>
                  </a:lnTo>
                  <a:lnTo>
                    <a:pt x="12" y="806"/>
                  </a:lnTo>
                  <a:lnTo>
                    <a:pt x="12" y="805"/>
                  </a:lnTo>
                  <a:lnTo>
                    <a:pt x="9" y="804"/>
                  </a:lnTo>
                  <a:lnTo>
                    <a:pt x="8" y="803"/>
                  </a:lnTo>
                  <a:lnTo>
                    <a:pt x="7" y="801"/>
                  </a:lnTo>
                  <a:lnTo>
                    <a:pt x="13" y="800"/>
                  </a:lnTo>
                  <a:lnTo>
                    <a:pt x="17" y="800"/>
                  </a:lnTo>
                  <a:lnTo>
                    <a:pt x="21" y="799"/>
                  </a:lnTo>
                  <a:lnTo>
                    <a:pt x="18" y="796"/>
                  </a:lnTo>
                  <a:lnTo>
                    <a:pt x="11" y="796"/>
                  </a:lnTo>
                  <a:lnTo>
                    <a:pt x="10" y="794"/>
                  </a:lnTo>
                  <a:lnTo>
                    <a:pt x="12" y="793"/>
                  </a:lnTo>
                  <a:lnTo>
                    <a:pt x="14" y="790"/>
                  </a:lnTo>
                  <a:lnTo>
                    <a:pt x="12" y="790"/>
                  </a:lnTo>
                  <a:lnTo>
                    <a:pt x="8" y="791"/>
                  </a:lnTo>
                  <a:lnTo>
                    <a:pt x="9" y="789"/>
                  </a:lnTo>
                  <a:lnTo>
                    <a:pt x="12" y="789"/>
                  </a:lnTo>
                  <a:lnTo>
                    <a:pt x="15" y="788"/>
                  </a:lnTo>
                  <a:lnTo>
                    <a:pt x="18" y="788"/>
                  </a:lnTo>
                  <a:lnTo>
                    <a:pt x="21" y="787"/>
                  </a:lnTo>
                  <a:lnTo>
                    <a:pt x="25" y="789"/>
                  </a:lnTo>
                  <a:lnTo>
                    <a:pt x="29" y="790"/>
                  </a:lnTo>
                  <a:lnTo>
                    <a:pt x="32" y="790"/>
                  </a:lnTo>
                  <a:lnTo>
                    <a:pt x="35" y="789"/>
                  </a:lnTo>
                  <a:lnTo>
                    <a:pt x="37" y="787"/>
                  </a:lnTo>
                  <a:lnTo>
                    <a:pt x="40" y="788"/>
                  </a:lnTo>
                  <a:lnTo>
                    <a:pt x="42" y="789"/>
                  </a:lnTo>
                  <a:lnTo>
                    <a:pt x="42" y="787"/>
                  </a:lnTo>
                  <a:lnTo>
                    <a:pt x="39" y="785"/>
                  </a:lnTo>
                  <a:lnTo>
                    <a:pt x="37" y="786"/>
                  </a:lnTo>
                  <a:lnTo>
                    <a:pt x="33" y="788"/>
                  </a:lnTo>
                  <a:lnTo>
                    <a:pt x="30" y="789"/>
                  </a:lnTo>
                  <a:lnTo>
                    <a:pt x="28" y="788"/>
                  </a:lnTo>
                  <a:lnTo>
                    <a:pt x="27" y="786"/>
                  </a:lnTo>
                  <a:lnTo>
                    <a:pt x="24" y="786"/>
                  </a:lnTo>
                  <a:lnTo>
                    <a:pt x="21" y="784"/>
                  </a:lnTo>
                  <a:lnTo>
                    <a:pt x="17" y="783"/>
                  </a:lnTo>
                  <a:lnTo>
                    <a:pt x="17" y="781"/>
                  </a:lnTo>
                  <a:lnTo>
                    <a:pt x="18" y="780"/>
                  </a:lnTo>
                  <a:lnTo>
                    <a:pt x="21" y="782"/>
                  </a:lnTo>
                  <a:lnTo>
                    <a:pt x="22" y="781"/>
                  </a:lnTo>
                  <a:lnTo>
                    <a:pt x="24" y="780"/>
                  </a:lnTo>
                  <a:lnTo>
                    <a:pt x="23" y="779"/>
                  </a:lnTo>
                  <a:lnTo>
                    <a:pt x="20" y="777"/>
                  </a:lnTo>
                  <a:lnTo>
                    <a:pt x="18" y="775"/>
                  </a:lnTo>
                  <a:lnTo>
                    <a:pt x="18" y="774"/>
                  </a:lnTo>
                  <a:lnTo>
                    <a:pt x="18" y="771"/>
                  </a:lnTo>
                  <a:lnTo>
                    <a:pt x="16" y="771"/>
                  </a:lnTo>
                  <a:lnTo>
                    <a:pt x="11" y="771"/>
                  </a:lnTo>
                  <a:lnTo>
                    <a:pt x="11" y="768"/>
                  </a:lnTo>
                  <a:lnTo>
                    <a:pt x="11" y="765"/>
                  </a:lnTo>
                  <a:lnTo>
                    <a:pt x="12" y="762"/>
                  </a:lnTo>
                  <a:lnTo>
                    <a:pt x="14" y="761"/>
                  </a:lnTo>
                  <a:lnTo>
                    <a:pt x="15" y="762"/>
                  </a:lnTo>
                  <a:lnTo>
                    <a:pt x="15" y="765"/>
                  </a:lnTo>
                  <a:lnTo>
                    <a:pt x="17" y="765"/>
                  </a:lnTo>
                  <a:lnTo>
                    <a:pt x="19" y="764"/>
                  </a:lnTo>
                  <a:lnTo>
                    <a:pt x="18" y="762"/>
                  </a:lnTo>
                  <a:lnTo>
                    <a:pt x="24" y="759"/>
                  </a:lnTo>
                  <a:lnTo>
                    <a:pt x="15" y="760"/>
                  </a:lnTo>
                  <a:lnTo>
                    <a:pt x="18" y="758"/>
                  </a:lnTo>
                  <a:lnTo>
                    <a:pt x="24" y="756"/>
                  </a:lnTo>
                  <a:lnTo>
                    <a:pt x="24" y="755"/>
                  </a:lnTo>
                  <a:lnTo>
                    <a:pt x="26" y="754"/>
                  </a:lnTo>
                  <a:lnTo>
                    <a:pt x="24" y="753"/>
                  </a:lnTo>
                  <a:lnTo>
                    <a:pt x="28" y="749"/>
                  </a:lnTo>
                  <a:lnTo>
                    <a:pt x="39" y="753"/>
                  </a:lnTo>
                  <a:lnTo>
                    <a:pt x="39" y="758"/>
                  </a:lnTo>
                  <a:lnTo>
                    <a:pt x="46" y="755"/>
                  </a:lnTo>
                  <a:lnTo>
                    <a:pt x="50" y="757"/>
                  </a:lnTo>
                  <a:lnTo>
                    <a:pt x="50" y="759"/>
                  </a:lnTo>
                  <a:lnTo>
                    <a:pt x="48" y="761"/>
                  </a:lnTo>
                  <a:lnTo>
                    <a:pt x="47" y="764"/>
                  </a:lnTo>
                  <a:lnTo>
                    <a:pt x="47" y="766"/>
                  </a:lnTo>
                  <a:lnTo>
                    <a:pt x="49" y="765"/>
                  </a:lnTo>
                  <a:lnTo>
                    <a:pt x="51" y="761"/>
                  </a:lnTo>
                  <a:lnTo>
                    <a:pt x="52" y="758"/>
                  </a:lnTo>
                  <a:lnTo>
                    <a:pt x="54" y="756"/>
                  </a:lnTo>
                  <a:lnTo>
                    <a:pt x="54" y="754"/>
                  </a:lnTo>
                  <a:lnTo>
                    <a:pt x="50" y="754"/>
                  </a:lnTo>
                  <a:lnTo>
                    <a:pt x="46" y="754"/>
                  </a:lnTo>
                  <a:lnTo>
                    <a:pt x="42" y="754"/>
                  </a:lnTo>
                  <a:lnTo>
                    <a:pt x="42" y="753"/>
                  </a:lnTo>
                  <a:lnTo>
                    <a:pt x="46" y="753"/>
                  </a:lnTo>
                  <a:lnTo>
                    <a:pt x="52" y="753"/>
                  </a:lnTo>
                  <a:lnTo>
                    <a:pt x="48" y="751"/>
                  </a:lnTo>
                  <a:lnTo>
                    <a:pt x="43" y="750"/>
                  </a:lnTo>
                  <a:lnTo>
                    <a:pt x="39" y="750"/>
                  </a:lnTo>
                  <a:lnTo>
                    <a:pt x="34" y="748"/>
                  </a:lnTo>
                  <a:lnTo>
                    <a:pt x="29" y="747"/>
                  </a:lnTo>
                  <a:lnTo>
                    <a:pt x="24" y="749"/>
                  </a:lnTo>
                  <a:lnTo>
                    <a:pt x="16" y="747"/>
                  </a:lnTo>
                  <a:lnTo>
                    <a:pt x="14" y="746"/>
                  </a:lnTo>
                  <a:lnTo>
                    <a:pt x="13" y="745"/>
                  </a:lnTo>
                  <a:lnTo>
                    <a:pt x="16" y="744"/>
                  </a:lnTo>
                  <a:lnTo>
                    <a:pt x="14" y="741"/>
                  </a:lnTo>
                  <a:lnTo>
                    <a:pt x="12" y="741"/>
                  </a:lnTo>
                  <a:lnTo>
                    <a:pt x="12" y="739"/>
                  </a:lnTo>
                  <a:lnTo>
                    <a:pt x="14" y="739"/>
                  </a:lnTo>
                  <a:lnTo>
                    <a:pt x="15" y="741"/>
                  </a:lnTo>
                  <a:lnTo>
                    <a:pt x="18" y="739"/>
                  </a:lnTo>
                  <a:lnTo>
                    <a:pt x="20" y="745"/>
                  </a:lnTo>
                  <a:lnTo>
                    <a:pt x="25" y="744"/>
                  </a:lnTo>
                  <a:lnTo>
                    <a:pt x="26" y="741"/>
                  </a:lnTo>
                  <a:lnTo>
                    <a:pt x="30" y="740"/>
                  </a:lnTo>
                  <a:lnTo>
                    <a:pt x="27" y="739"/>
                  </a:lnTo>
                  <a:lnTo>
                    <a:pt x="26" y="736"/>
                  </a:lnTo>
                  <a:lnTo>
                    <a:pt x="23" y="734"/>
                  </a:lnTo>
                  <a:lnTo>
                    <a:pt x="18" y="733"/>
                  </a:lnTo>
                  <a:lnTo>
                    <a:pt x="18" y="731"/>
                  </a:lnTo>
                  <a:lnTo>
                    <a:pt x="20" y="731"/>
                  </a:lnTo>
                  <a:lnTo>
                    <a:pt x="20" y="729"/>
                  </a:lnTo>
                  <a:lnTo>
                    <a:pt x="18" y="729"/>
                  </a:lnTo>
                  <a:lnTo>
                    <a:pt x="18" y="727"/>
                  </a:lnTo>
                  <a:lnTo>
                    <a:pt x="21" y="724"/>
                  </a:lnTo>
                  <a:lnTo>
                    <a:pt x="26" y="729"/>
                  </a:lnTo>
                  <a:lnTo>
                    <a:pt x="26" y="732"/>
                  </a:lnTo>
                  <a:lnTo>
                    <a:pt x="33" y="740"/>
                  </a:lnTo>
                  <a:lnTo>
                    <a:pt x="35" y="737"/>
                  </a:lnTo>
                  <a:lnTo>
                    <a:pt x="37" y="738"/>
                  </a:lnTo>
                  <a:lnTo>
                    <a:pt x="36" y="735"/>
                  </a:lnTo>
                  <a:lnTo>
                    <a:pt x="33" y="734"/>
                  </a:lnTo>
                  <a:lnTo>
                    <a:pt x="30" y="735"/>
                  </a:lnTo>
                  <a:lnTo>
                    <a:pt x="29" y="732"/>
                  </a:lnTo>
                  <a:lnTo>
                    <a:pt x="32" y="729"/>
                  </a:lnTo>
                  <a:lnTo>
                    <a:pt x="34" y="727"/>
                  </a:lnTo>
                  <a:lnTo>
                    <a:pt x="36" y="729"/>
                  </a:lnTo>
                  <a:lnTo>
                    <a:pt x="39" y="729"/>
                  </a:lnTo>
                  <a:lnTo>
                    <a:pt x="40" y="733"/>
                  </a:lnTo>
                  <a:lnTo>
                    <a:pt x="41" y="735"/>
                  </a:lnTo>
                  <a:lnTo>
                    <a:pt x="42" y="735"/>
                  </a:lnTo>
                  <a:lnTo>
                    <a:pt x="41" y="730"/>
                  </a:lnTo>
                  <a:lnTo>
                    <a:pt x="46" y="729"/>
                  </a:lnTo>
                  <a:lnTo>
                    <a:pt x="48" y="728"/>
                  </a:lnTo>
                  <a:lnTo>
                    <a:pt x="51" y="732"/>
                  </a:lnTo>
                  <a:lnTo>
                    <a:pt x="49" y="735"/>
                  </a:lnTo>
                  <a:lnTo>
                    <a:pt x="46" y="741"/>
                  </a:lnTo>
                  <a:lnTo>
                    <a:pt x="45" y="743"/>
                  </a:lnTo>
                  <a:lnTo>
                    <a:pt x="49" y="740"/>
                  </a:lnTo>
                  <a:lnTo>
                    <a:pt x="52" y="736"/>
                  </a:lnTo>
                  <a:lnTo>
                    <a:pt x="53" y="734"/>
                  </a:lnTo>
                  <a:lnTo>
                    <a:pt x="54" y="736"/>
                  </a:lnTo>
                  <a:lnTo>
                    <a:pt x="54" y="740"/>
                  </a:lnTo>
                  <a:lnTo>
                    <a:pt x="58" y="738"/>
                  </a:lnTo>
                  <a:lnTo>
                    <a:pt x="64" y="739"/>
                  </a:lnTo>
                  <a:lnTo>
                    <a:pt x="65" y="738"/>
                  </a:lnTo>
                  <a:lnTo>
                    <a:pt x="59" y="736"/>
                  </a:lnTo>
                  <a:lnTo>
                    <a:pt x="55" y="734"/>
                  </a:lnTo>
                  <a:lnTo>
                    <a:pt x="50" y="727"/>
                  </a:lnTo>
                  <a:lnTo>
                    <a:pt x="53" y="726"/>
                  </a:lnTo>
                  <a:lnTo>
                    <a:pt x="52" y="723"/>
                  </a:lnTo>
                  <a:lnTo>
                    <a:pt x="60" y="718"/>
                  </a:lnTo>
                  <a:lnTo>
                    <a:pt x="66" y="714"/>
                  </a:lnTo>
                  <a:lnTo>
                    <a:pt x="68" y="717"/>
                  </a:lnTo>
                  <a:lnTo>
                    <a:pt x="70" y="721"/>
                  </a:lnTo>
                  <a:lnTo>
                    <a:pt x="72" y="725"/>
                  </a:lnTo>
                  <a:lnTo>
                    <a:pt x="73" y="729"/>
                  </a:lnTo>
                  <a:lnTo>
                    <a:pt x="76" y="734"/>
                  </a:lnTo>
                  <a:lnTo>
                    <a:pt x="78" y="734"/>
                  </a:lnTo>
                  <a:lnTo>
                    <a:pt x="74" y="725"/>
                  </a:lnTo>
                  <a:lnTo>
                    <a:pt x="72" y="720"/>
                  </a:lnTo>
                  <a:lnTo>
                    <a:pt x="70" y="716"/>
                  </a:lnTo>
                  <a:lnTo>
                    <a:pt x="71" y="713"/>
                  </a:lnTo>
                  <a:lnTo>
                    <a:pt x="75" y="713"/>
                  </a:lnTo>
                  <a:lnTo>
                    <a:pt x="78" y="719"/>
                  </a:lnTo>
                  <a:lnTo>
                    <a:pt x="77" y="712"/>
                  </a:lnTo>
                  <a:lnTo>
                    <a:pt x="75" y="710"/>
                  </a:lnTo>
                  <a:lnTo>
                    <a:pt x="69" y="710"/>
                  </a:lnTo>
                  <a:lnTo>
                    <a:pt x="63" y="711"/>
                  </a:lnTo>
                  <a:lnTo>
                    <a:pt x="60" y="712"/>
                  </a:lnTo>
                  <a:lnTo>
                    <a:pt x="56" y="710"/>
                  </a:lnTo>
                  <a:lnTo>
                    <a:pt x="60" y="708"/>
                  </a:lnTo>
                  <a:lnTo>
                    <a:pt x="64" y="709"/>
                  </a:lnTo>
                  <a:lnTo>
                    <a:pt x="67" y="709"/>
                  </a:lnTo>
                  <a:lnTo>
                    <a:pt x="68" y="707"/>
                  </a:lnTo>
                  <a:lnTo>
                    <a:pt x="63" y="706"/>
                  </a:lnTo>
                  <a:lnTo>
                    <a:pt x="60" y="705"/>
                  </a:lnTo>
                  <a:lnTo>
                    <a:pt x="66" y="703"/>
                  </a:lnTo>
                  <a:lnTo>
                    <a:pt x="72" y="703"/>
                  </a:lnTo>
                  <a:lnTo>
                    <a:pt x="78" y="703"/>
                  </a:lnTo>
                  <a:lnTo>
                    <a:pt x="78" y="701"/>
                  </a:lnTo>
                  <a:lnTo>
                    <a:pt x="67" y="701"/>
                  </a:lnTo>
                  <a:lnTo>
                    <a:pt x="66" y="698"/>
                  </a:lnTo>
                  <a:lnTo>
                    <a:pt x="72" y="695"/>
                  </a:lnTo>
                  <a:lnTo>
                    <a:pt x="73" y="697"/>
                  </a:lnTo>
                  <a:lnTo>
                    <a:pt x="74" y="695"/>
                  </a:lnTo>
                  <a:lnTo>
                    <a:pt x="78" y="695"/>
                  </a:lnTo>
                  <a:lnTo>
                    <a:pt x="79" y="698"/>
                  </a:lnTo>
                  <a:lnTo>
                    <a:pt x="80" y="695"/>
                  </a:lnTo>
                  <a:lnTo>
                    <a:pt x="87" y="693"/>
                  </a:lnTo>
                  <a:lnTo>
                    <a:pt x="89" y="696"/>
                  </a:lnTo>
                  <a:lnTo>
                    <a:pt x="91" y="699"/>
                  </a:lnTo>
                  <a:lnTo>
                    <a:pt x="94" y="695"/>
                  </a:lnTo>
                  <a:lnTo>
                    <a:pt x="98" y="694"/>
                  </a:lnTo>
                  <a:lnTo>
                    <a:pt x="98" y="703"/>
                  </a:lnTo>
                  <a:lnTo>
                    <a:pt x="100" y="703"/>
                  </a:lnTo>
                  <a:lnTo>
                    <a:pt x="100" y="697"/>
                  </a:lnTo>
                  <a:lnTo>
                    <a:pt x="107" y="699"/>
                  </a:lnTo>
                  <a:lnTo>
                    <a:pt x="108" y="699"/>
                  </a:lnTo>
                  <a:lnTo>
                    <a:pt x="110" y="701"/>
                  </a:lnTo>
                  <a:lnTo>
                    <a:pt x="111" y="704"/>
                  </a:lnTo>
                  <a:lnTo>
                    <a:pt x="113" y="704"/>
                  </a:lnTo>
                  <a:lnTo>
                    <a:pt x="114" y="707"/>
                  </a:lnTo>
                  <a:lnTo>
                    <a:pt x="117" y="707"/>
                  </a:lnTo>
                  <a:lnTo>
                    <a:pt x="119" y="704"/>
                  </a:lnTo>
                  <a:lnTo>
                    <a:pt x="124" y="701"/>
                  </a:lnTo>
                  <a:lnTo>
                    <a:pt x="124" y="699"/>
                  </a:lnTo>
                  <a:lnTo>
                    <a:pt x="121" y="699"/>
                  </a:lnTo>
                  <a:lnTo>
                    <a:pt x="119" y="700"/>
                  </a:lnTo>
                  <a:lnTo>
                    <a:pt x="116" y="699"/>
                  </a:lnTo>
                  <a:lnTo>
                    <a:pt x="116" y="697"/>
                  </a:lnTo>
                  <a:lnTo>
                    <a:pt x="114" y="694"/>
                  </a:lnTo>
                  <a:lnTo>
                    <a:pt x="113" y="690"/>
                  </a:lnTo>
                  <a:lnTo>
                    <a:pt x="113" y="688"/>
                  </a:lnTo>
                  <a:lnTo>
                    <a:pt x="109" y="688"/>
                  </a:lnTo>
                  <a:lnTo>
                    <a:pt x="101" y="688"/>
                  </a:lnTo>
                  <a:lnTo>
                    <a:pt x="95" y="688"/>
                  </a:lnTo>
                  <a:lnTo>
                    <a:pt x="94" y="682"/>
                  </a:lnTo>
                  <a:lnTo>
                    <a:pt x="98" y="680"/>
                  </a:lnTo>
                  <a:lnTo>
                    <a:pt x="104" y="682"/>
                  </a:lnTo>
                  <a:lnTo>
                    <a:pt x="101" y="677"/>
                  </a:lnTo>
                  <a:lnTo>
                    <a:pt x="95" y="678"/>
                  </a:lnTo>
                  <a:lnTo>
                    <a:pt x="95" y="676"/>
                  </a:lnTo>
                  <a:lnTo>
                    <a:pt x="93" y="673"/>
                  </a:lnTo>
                  <a:lnTo>
                    <a:pt x="99" y="668"/>
                  </a:lnTo>
                  <a:lnTo>
                    <a:pt x="108" y="665"/>
                  </a:lnTo>
                  <a:lnTo>
                    <a:pt x="113" y="670"/>
                  </a:lnTo>
                  <a:lnTo>
                    <a:pt x="114" y="673"/>
                  </a:lnTo>
                  <a:lnTo>
                    <a:pt x="121" y="671"/>
                  </a:lnTo>
                  <a:lnTo>
                    <a:pt x="125" y="670"/>
                  </a:lnTo>
                  <a:lnTo>
                    <a:pt x="126" y="667"/>
                  </a:lnTo>
                  <a:lnTo>
                    <a:pt x="123" y="668"/>
                  </a:lnTo>
                  <a:lnTo>
                    <a:pt x="117" y="670"/>
                  </a:lnTo>
                  <a:lnTo>
                    <a:pt x="113" y="669"/>
                  </a:lnTo>
                  <a:lnTo>
                    <a:pt x="112" y="666"/>
                  </a:lnTo>
                  <a:lnTo>
                    <a:pt x="114" y="664"/>
                  </a:lnTo>
                  <a:lnTo>
                    <a:pt x="110" y="664"/>
                  </a:lnTo>
                  <a:lnTo>
                    <a:pt x="118" y="663"/>
                  </a:lnTo>
                  <a:lnTo>
                    <a:pt x="119" y="665"/>
                  </a:lnTo>
                  <a:lnTo>
                    <a:pt x="119" y="661"/>
                  </a:lnTo>
                  <a:lnTo>
                    <a:pt x="122" y="658"/>
                  </a:lnTo>
                  <a:lnTo>
                    <a:pt x="124" y="664"/>
                  </a:lnTo>
                  <a:lnTo>
                    <a:pt x="124" y="660"/>
                  </a:lnTo>
                  <a:lnTo>
                    <a:pt x="131" y="658"/>
                  </a:lnTo>
                  <a:lnTo>
                    <a:pt x="130" y="664"/>
                  </a:lnTo>
                  <a:lnTo>
                    <a:pt x="127" y="664"/>
                  </a:lnTo>
                  <a:lnTo>
                    <a:pt x="128" y="668"/>
                  </a:lnTo>
                  <a:lnTo>
                    <a:pt x="134" y="664"/>
                  </a:lnTo>
                  <a:lnTo>
                    <a:pt x="134" y="661"/>
                  </a:lnTo>
                  <a:lnTo>
                    <a:pt x="137" y="658"/>
                  </a:lnTo>
                  <a:lnTo>
                    <a:pt x="138" y="658"/>
                  </a:lnTo>
                  <a:lnTo>
                    <a:pt x="139" y="663"/>
                  </a:lnTo>
                  <a:lnTo>
                    <a:pt x="143" y="667"/>
                  </a:lnTo>
                  <a:lnTo>
                    <a:pt x="146" y="670"/>
                  </a:lnTo>
                  <a:lnTo>
                    <a:pt x="145" y="673"/>
                  </a:lnTo>
                  <a:lnTo>
                    <a:pt x="147" y="676"/>
                  </a:lnTo>
                  <a:lnTo>
                    <a:pt x="154" y="681"/>
                  </a:lnTo>
                  <a:lnTo>
                    <a:pt x="157" y="677"/>
                  </a:lnTo>
                  <a:lnTo>
                    <a:pt x="152" y="674"/>
                  </a:lnTo>
                  <a:lnTo>
                    <a:pt x="150" y="672"/>
                  </a:lnTo>
                  <a:lnTo>
                    <a:pt x="147" y="668"/>
                  </a:lnTo>
                  <a:lnTo>
                    <a:pt x="143" y="664"/>
                  </a:lnTo>
                  <a:lnTo>
                    <a:pt x="141" y="663"/>
                  </a:lnTo>
                  <a:lnTo>
                    <a:pt x="141" y="657"/>
                  </a:lnTo>
                  <a:lnTo>
                    <a:pt x="144" y="657"/>
                  </a:lnTo>
                  <a:lnTo>
                    <a:pt x="151" y="657"/>
                  </a:lnTo>
                  <a:lnTo>
                    <a:pt x="156" y="658"/>
                  </a:lnTo>
                  <a:lnTo>
                    <a:pt x="158" y="660"/>
                  </a:lnTo>
                  <a:lnTo>
                    <a:pt x="160" y="659"/>
                  </a:lnTo>
                  <a:lnTo>
                    <a:pt x="159" y="653"/>
                  </a:lnTo>
                  <a:lnTo>
                    <a:pt x="153" y="656"/>
                  </a:lnTo>
                  <a:lnTo>
                    <a:pt x="149" y="655"/>
                  </a:lnTo>
                  <a:lnTo>
                    <a:pt x="146" y="651"/>
                  </a:lnTo>
                  <a:lnTo>
                    <a:pt x="145" y="646"/>
                  </a:lnTo>
                  <a:lnTo>
                    <a:pt x="148" y="647"/>
                  </a:lnTo>
                  <a:lnTo>
                    <a:pt x="153" y="646"/>
                  </a:lnTo>
                  <a:lnTo>
                    <a:pt x="155" y="649"/>
                  </a:lnTo>
                  <a:lnTo>
                    <a:pt x="157" y="653"/>
                  </a:lnTo>
                  <a:lnTo>
                    <a:pt x="159" y="652"/>
                  </a:lnTo>
                  <a:lnTo>
                    <a:pt x="155" y="647"/>
                  </a:lnTo>
                  <a:lnTo>
                    <a:pt x="155" y="644"/>
                  </a:lnTo>
                  <a:lnTo>
                    <a:pt x="166" y="641"/>
                  </a:lnTo>
                  <a:lnTo>
                    <a:pt x="162" y="636"/>
                  </a:lnTo>
                  <a:lnTo>
                    <a:pt x="165" y="635"/>
                  </a:lnTo>
                  <a:lnTo>
                    <a:pt x="169" y="634"/>
                  </a:lnTo>
                  <a:lnTo>
                    <a:pt x="170" y="636"/>
                  </a:lnTo>
                  <a:lnTo>
                    <a:pt x="172" y="635"/>
                  </a:lnTo>
                  <a:lnTo>
                    <a:pt x="174" y="636"/>
                  </a:lnTo>
                  <a:lnTo>
                    <a:pt x="173" y="633"/>
                  </a:lnTo>
                  <a:lnTo>
                    <a:pt x="175" y="632"/>
                  </a:lnTo>
                  <a:lnTo>
                    <a:pt x="176" y="633"/>
                  </a:lnTo>
                  <a:lnTo>
                    <a:pt x="180" y="639"/>
                  </a:lnTo>
                  <a:lnTo>
                    <a:pt x="177" y="645"/>
                  </a:lnTo>
                  <a:lnTo>
                    <a:pt x="174" y="646"/>
                  </a:lnTo>
                  <a:lnTo>
                    <a:pt x="176" y="650"/>
                  </a:lnTo>
                  <a:lnTo>
                    <a:pt x="177" y="646"/>
                  </a:lnTo>
                  <a:lnTo>
                    <a:pt x="181" y="644"/>
                  </a:lnTo>
                  <a:lnTo>
                    <a:pt x="185" y="643"/>
                  </a:lnTo>
                  <a:lnTo>
                    <a:pt x="187" y="640"/>
                  </a:lnTo>
                  <a:lnTo>
                    <a:pt x="193" y="639"/>
                  </a:lnTo>
                  <a:lnTo>
                    <a:pt x="193" y="638"/>
                  </a:lnTo>
                  <a:lnTo>
                    <a:pt x="190" y="639"/>
                  </a:lnTo>
                  <a:lnTo>
                    <a:pt x="185" y="640"/>
                  </a:lnTo>
                  <a:lnTo>
                    <a:pt x="184" y="640"/>
                  </a:lnTo>
                  <a:lnTo>
                    <a:pt x="181" y="638"/>
                  </a:lnTo>
                  <a:lnTo>
                    <a:pt x="181" y="635"/>
                  </a:lnTo>
                  <a:lnTo>
                    <a:pt x="185" y="634"/>
                  </a:lnTo>
                  <a:lnTo>
                    <a:pt x="190" y="633"/>
                  </a:lnTo>
                  <a:lnTo>
                    <a:pt x="192" y="633"/>
                  </a:lnTo>
                  <a:lnTo>
                    <a:pt x="193" y="630"/>
                  </a:lnTo>
                  <a:lnTo>
                    <a:pt x="189" y="632"/>
                  </a:lnTo>
                  <a:lnTo>
                    <a:pt x="185" y="629"/>
                  </a:lnTo>
                  <a:lnTo>
                    <a:pt x="186" y="633"/>
                  </a:lnTo>
                  <a:lnTo>
                    <a:pt x="183" y="633"/>
                  </a:lnTo>
                  <a:lnTo>
                    <a:pt x="180" y="630"/>
                  </a:lnTo>
                  <a:lnTo>
                    <a:pt x="183" y="628"/>
                  </a:lnTo>
                  <a:lnTo>
                    <a:pt x="189" y="625"/>
                  </a:lnTo>
                  <a:lnTo>
                    <a:pt x="190" y="625"/>
                  </a:lnTo>
                  <a:lnTo>
                    <a:pt x="190" y="628"/>
                  </a:lnTo>
                  <a:lnTo>
                    <a:pt x="190" y="627"/>
                  </a:lnTo>
                  <a:lnTo>
                    <a:pt x="193" y="624"/>
                  </a:lnTo>
                  <a:lnTo>
                    <a:pt x="195" y="624"/>
                  </a:lnTo>
                  <a:lnTo>
                    <a:pt x="196" y="627"/>
                  </a:lnTo>
                  <a:lnTo>
                    <a:pt x="196" y="622"/>
                  </a:lnTo>
                  <a:lnTo>
                    <a:pt x="195" y="622"/>
                  </a:lnTo>
                  <a:lnTo>
                    <a:pt x="202" y="618"/>
                  </a:lnTo>
                  <a:lnTo>
                    <a:pt x="203" y="622"/>
                  </a:lnTo>
                  <a:lnTo>
                    <a:pt x="204" y="625"/>
                  </a:lnTo>
                  <a:lnTo>
                    <a:pt x="206" y="626"/>
                  </a:lnTo>
                  <a:lnTo>
                    <a:pt x="206" y="628"/>
                  </a:lnTo>
                  <a:lnTo>
                    <a:pt x="208" y="630"/>
                  </a:lnTo>
                  <a:lnTo>
                    <a:pt x="209" y="633"/>
                  </a:lnTo>
                  <a:lnTo>
                    <a:pt x="211" y="634"/>
                  </a:lnTo>
                  <a:lnTo>
                    <a:pt x="210" y="640"/>
                  </a:lnTo>
                  <a:lnTo>
                    <a:pt x="208" y="642"/>
                  </a:lnTo>
                  <a:lnTo>
                    <a:pt x="206" y="644"/>
                  </a:lnTo>
                  <a:lnTo>
                    <a:pt x="205" y="644"/>
                  </a:lnTo>
                  <a:lnTo>
                    <a:pt x="205" y="646"/>
                  </a:lnTo>
                  <a:lnTo>
                    <a:pt x="207" y="646"/>
                  </a:lnTo>
                  <a:lnTo>
                    <a:pt x="210" y="643"/>
                  </a:lnTo>
                  <a:lnTo>
                    <a:pt x="214" y="642"/>
                  </a:lnTo>
                  <a:lnTo>
                    <a:pt x="217" y="644"/>
                  </a:lnTo>
                  <a:lnTo>
                    <a:pt x="220" y="645"/>
                  </a:lnTo>
                  <a:lnTo>
                    <a:pt x="221" y="644"/>
                  </a:lnTo>
                  <a:lnTo>
                    <a:pt x="221" y="642"/>
                  </a:lnTo>
                  <a:lnTo>
                    <a:pt x="217" y="642"/>
                  </a:lnTo>
                  <a:lnTo>
                    <a:pt x="214" y="640"/>
                  </a:lnTo>
                  <a:lnTo>
                    <a:pt x="215" y="637"/>
                  </a:lnTo>
                  <a:lnTo>
                    <a:pt x="218" y="636"/>
                  </a:lnTo>
                  <a:lnTo>
                    <a:pt x="221" y="634"/>
                  </a:lnTo>
                  <a:lnTo>
                    <a:pt x="225" y="635"/>
                  </a:lnTo>
                  <a:lnTo>
                    <a:pt x="227" y="635"/>
                  </a:lnTo>
                  <a:lnTo>
                    <a:pt x="229" y="634"/>
                  </a:lnTo>
                  <a:lnTo>
                    <a:pt x="231" y="634"/>
                  </a:lnTo>
                  <a:lnTo>
                    <a:pt x="232" y="635"/>
                  </a:lnTo>
                  <a:lnTo>
                    <a:pt x="236" y="635"/>
                  </a:lnTo>
                  <a:lnTo>
                    <a:pt x="241" y="636"/>
                  </a:lnTo>
                  <a:lnTo>
                    <a:pt x="244" y="636"/>
                  </a:lnTo>
                  <a:lnTo>
                    <a:pt x="245" y="635"/>
                  </a:lnTo>
                  <a:lnTo>
                    <a:pt x="247" y="633"/>
                  </a:lnTo>
                  <a:lnTo>
                    <a:pt x="244" y="632"/>
                  </a:lnTo>
                  <a:lnTo>
                    <a:pt x="241" y="629"/>
                  </a:lnTo>
                  <a:lnTo>
                    <a:pt x="242" y="628"/>
                  </a:lnTo>
                  <a:lnTo>
                    <a:pt x="244" y="627"/>
                  </a:lnTo>
                  <a:lnTo>
                    <a:pt x="246" y="625"/>
                  </a:lnTo>
                  <a:lnTo>
                    <a:pt x="248" y="622"/>
                  </a:lnTo>
                  <a:lnTo>
                    <a:pt x="247" y="621"/>
                  </a:lnTo>
                  <a:lnTo>
                    <a:pt x="238" y="627"/>
                  </a:lnTo>
                  <a:lnTo>
                    <a:pt x="239" y="622"/>
                  </a:lnTo>
                  <a:lnTo>
                    <a:pt x="242" y="620"/>
                  </a:lnTo>
                  <a:lnTo>
                    <a:pt x="246" y="618"/>
                  </a:lnTo>
                  <a:lnTo>
                    <a:pt x="247" y="616"/>
                  </a:lnTo>
                  <a:lnTo>
                    <a:pt x="251" y="614"/>
                  </a:lnTo>
                  <a:lnTo>
                    <a:pt x="252" y="615"/>
                  </a:lnTo>
                  <a:lnTo>
                    <a:pt x="257" y="612"/>
                  </a:lnTo>
                  <a:lnTo>
                    <a:pt x="259" y="610"/>
                  </a:lnTo>
                  <a:lnTo>
                    <a:pt x="262" y="610"/>
                  </a:lnTo>
                  <a:lnTo>
                    <a:pt x="265" y="609"/>
                  </a:lnTo>
                  <a:lnTo>
                    <a:pt x="267" y="608"/>
                  </a:lnTo>
                  <a:lnTo>
                    <a:pt x="266" y="604"/>
                  </a:lnTo>
                  <a:lnTo>
                    <a:pt x="264" y="604"/>
                  </a:lnTo>
                  <a:lnTo>
                    <a:pt x="262" y="604"/>
                  </a:lnTo>
                  <a:lnTo>
                    <a:pt x="261" y="601"/>
                  </a:lnTo>
                  <a:lnTo>
                    <a:pt x="257" y="603"/>
                  </a:lnTo>
                  <a:lnTo>
                    <a:pt x="254" y="602"/>
                  </a:lnTo>
                  <a:lnTo>
                    <a:pt x="254" y="598"/>
                  </a:lnTo>
                  <a:lnTo>
                    <a:pt x="258" y="597"/>
                  </a:lnTo>
                  <a:lnTo>
                    <a:pt x="258" y="596"/>
                  </a:lnTo>
                  <a:lnTo>
                    <a:pt x="261" y="592"/>
                  </a:lnTo>
                  <a:lnTo>
                    <a:pt x="265" y="593"/>
                  </a:lnTo>
                  <a:lnTo>
                    <a:pt x="268" y="592"/>
                  </a:lnTo>
                  <a:lnTo>
                    <a:pt x="268" y="589"/>
                  </a:lnTo>
                  <a:lnTo>
                    <a:pt x="266" y="589"/>
                  </a:lnTo>
                  <a:lnTo>
                    <a:pt x="261" y="587"/>
                  </a:lnTo>
                  <a:lnTo>
                    <a:pt x="261" y="586"/>
                  </a:lnTo>
                  <a:lnTo>
                    <a:pt x="264" y="583"/>
                  </a:lnTo>
                  <a:lnTo>
                    <a:pt x="263" y="582"/>
                  </a:lnTo>
                  <a:lnTo>
                    <a:pt x="258" y="585"/>
                  </a:lnTo>
                  <a:lnTo>
                    <a:pt x="258" y="589"/>
                  </a:lnTo>
                  <a:lnTo>
                    <a:pt x="257" y="590"/>
                  </a:lnTo>
                  <a:lnTo>
                    <a:pt x="250" y="593"/>
                  </a:lnTo>
                  <a:lnTo>
                    <a:pt x="245" y="599"/>
                  </a:lnTo>
                  <a:lnTo>
                    <a:pt x="237" y="603"/>
                  </a:lnTo>
                  <a:lnTo>
                    <a:pt x="235" y="606"/>
                  </a:lnTo>
                  <a:lnTo>
                    <a:pt x="237" y="605"/>
                  </a:lnTo>
                  <a:lnTo>
                    <a:pt x="239" y="603"/>
                  </a:lnTo>
                  <a:lnTo>
                    <a:pt x="244" y="602"/>
                  </a:lnTo>
                  <a:lnTo>
                    <a:pt x="248" y="599"/>
                  </a:lnTo>
                  <a:lnTo>
                    <a:pt x="252" y="600"/>
                  </a:lnTo>
                  <a:lnTo>
                    <a:pt x="253" y="604"/>
                  </a:lnTo>
                  <a:lnTo>
                    <a:pt x="250" y="606"/>
                  </a:lnTo>
                  <a:lnTo>
                    <a:pt x="248" y="611"/>
                  </a:lnTo>
                  <a:lnTo>
                    <a:pt x="241" y="614"/>
                  </a:lnTo>
                  <a:lnTo>
                    <a:pt x="238" y="616"/>
                  </a:lnTo>
                  <a:lnTo>
                    <a:pt x="228" y="625"/>
                  </a:lnTo>
                  <a:lnTo>
                    <a:pt x="220" y="627"/>
                  </a:lnTo>
                  <a:lnTo>
                    <a:pt x="216" y="630"/>
                  </a:lnTo>
                  <a:lnTo>
                    <a:pt x="211" y="630"/>
                  </a:lnTo>
                  <a:lnTo>
                    <a:pt x="209" y="627"/>
                  </a:lnTo>
                  <a:lnTo>
                    <a:pt x="208" y="624"/>
                  </a:lnTo>
                  <a:lnTo>
                    <a:pt x="209" y="622"/>
                  </a:lnTo>
                  <a:lnTo>
                    <a:pt x="207" y="622"/>
                  </a:lnTo>
                  <a:lnTo>
                    <a:pt x="206" y="617"/>
                  </a:lnTo>
                  <a:lnTo>
                    <a:pt x="207" y="616"/>
                  </a:lnTo>
                  <a:lnTo>
                    <a:pt x="211" y="614"/>
                  </a:lnTo>
                  <a:lnTo>
                    <a:pt x="214" y="612"/>
                  </a:lnTo>
                  <a:lnTo>
                    <a:pt x="220" y="608"/>
                  </a:lnTo>
                  <a:lnTo>
                    <a:pt x="212" y="610"/>
                  </a:lnTo>
                  <a:lnTo>
                    <a:pt x="207" y="612"/>
                  </a:lnTo>
                  <a:lnTo>
                    <a:pt x="201" y="613"/>
                  </a:lnTo>
                  <a:lnTo>
                    <a:pt x="196" y="616"/>
                  </a:lnTo>
                  <a:lnTo>
                    <a:pt x="196" y="611"/>
                  </a:lnTo>
                  <a:lnTo>
                    <a:pt x="204" y="609"/>
                  </a:lnTo>
                  <a:lnTo>
                    <a:pt x="196" y="609"/>
                  </a:lnTo>
                  <a:lnTo>
                    <a:pt x="197" y="606"/>
                  </a:lnTo>
                  <a:lnTo>
                    <a:pt x="202" y="604"/>
                  </a:lnTo>
                  <a:lnTo>
                    <a:pt x="207" y="602"/>
                  </a:lnTo>
                  <a:lnTo>
                    <a:pt x="208" y="600"/>
                  </a:lnTo>
                  <a:lnTo>
                    <a:pt x="207" y="600"/>
                  </a:lnTo>
                  <a:lnTo>
                    <a:pt x="210" y="598"/>
                  </a:lnTo>
                  <a:lnTo>
                    <a:pt x="211" y="599"/>
                  </a:lnTo>
                  <a:lnTo>
                    <a:pt x="218" y="596"/>
                  </a:lnTo>
                  <a:lnTo>
                    <a:pt x="219" y="596"/>
                  </a:lnTo>
                  <a:lnTo>
                    <a:pt x="222" y="598"/>
                  </a:lnTo>
                  <a:lnTo>
                    <a:pt x="220" y="594"/>
                  </a:lnTo>
                  <a:lnTo>
                    <a:pt x="220" y="593"/>
                  </a:lnTo>
                  <a:lnTo>
                    <a:pt x="217" y="595"/>
                  </a:lnTo>
                  <a:lnTo>
                    <a:pt x="217" y="594"/>
                  </a:lnTo>
                  <a:lnTo>
                    <a:pt x="220" y="591"/>
                  </a:lnTo>
                  <a:lnTo>
                    <a:pt x="215" y="592"/>
                  </a:lnTo>
                  <a:lnTo>
                    <a:pt x="214" y="592"/>
                  </a:lnTo>
                  <a:lnTo>
                    <a:pt x="214" y="588"/>
                  </a:lnTo>
                  <a:lnTo>
                    <a:pt x="216" y="586"/>
                  </a:lnTo>
                  <a:lnTo>
                    <a:pt x="215" y="586"/>
                  </a:lnTo>
                  <a:lnTo>
                    <a:pt x="213" y="586"/>
                  </a:lnTo>
                  <a:lnTo>
                    <a:pt x="211" y="584"/>
                  </a:lnTo>
                  <a:lnTo>
                    <a:pt x="213" y="583"/>
                  </a:lnTo>
                  <a:lnTo>
                    <a:pt x="214" y="584"/>
                  </a:lnTo>
                  <a:lnTo>
                    <a:pt x="214" y="582"/>
                  </a:lnTo>
                  <a:lnTo>
                    <a:pt x="216" y="581"/>
                  </a:lnTo>
                  <a:lnTo>
                    <a:pt x="219" y="584"/>
                  </a:lnTo>
                  <a:lnTo>
                    <a:pt x="223" y="581"/>
                  </a:lnTo>
                  <a:lnTo>
                    <a:pt x="221" y="581"/>
                  </a:lnTo>
                  <a:lnTo>
                    <a:pt x="219" y="581"/>
                  </a:lnTo>
                  <a:lnTo>
                    <a:pt x="219" y="579"/>
                  </a:lnTo>
                  <a:lnTo>
                    <a:pt x="222" y="577"/>
                  </a:lnTo>
                  <a:lnTo>
                    <a:pt x="220" y="575"/>
                  </a:lnTo>
                  <a:lnTo>
                    <a:pt x="221" y="574"/>
                  </a:lnTo>
                  <a:lnTo>
                    <a:pt x="226" y="574"/>
                  </a:lnTo>
                  <a:lnTo>
                    <a:pt x="226" y="575"/>
                  </a:lnTo>
                  <a:lnTo>
                    <a:pt x="228" y="575"/>
                  </a:lnTo>
                  <a:lnTo>
                    <a:pt x="227" y="574"/>
                  </a:lnTo>
                  <a:lnTo>
                    <a:pt x="225" y="571"/>
                  </a:lnTo>
                  <a:lnTo>
                    <a:pt x="226" y="570"/>
                  </a:lnTo>
                  <a:lnTo>
                    <a:pt x="227" y="569"/>
                  </a:lnTo>
                  <a:lnTo>
                    <a:pt x="226" y="567"/>
                  </a:lnTo>
                  <a:lnTo>
                    <a:pt x="230" y="566"/>
                  </a:lnTo>
                  <a:lnTo>
                    <a:pt x="233" y="566"/>
                  </a:lnTo>
                  <a:lnTo>
                    <a:pt x="233" y="565"/>
                  </a:lnTo>
                  <a:lnTo>
                    <a:pt x="232" y="565"/>
                  </a:lnTo>
                  <a:lnTo>
                    <a:pt x="231" y="562"/>
                  </a:lnTo>
                  <a:lnTo>
                    <a:pt x="233" y="560"/>
                  </a:lnTo>
                  <a:lnTo>
                    <a:pt x="234" y="560"/>
                  </a:lnTo>
                  <a:lnTo>
                    <a:pt x="235" y="557"/>
                  </a:lnTo>
                  <a:lnTo>
                    <a:pt x="236" y="553"/>
                  </a:lnTo>
                  <a:lnTo>
                    <a:pt x="242" y="551"/>
                  </a:lnTo>
                  <a:lnTo>
                    <a:pt x="244" y="549"/>
                  </a:lnTo>
                  <a:lnTo>
                    <a:pt x="249" y="548"/>
                  </a:lnTo>
                  <a:lnTo>
                    <a:pt x="250" y="546"/>
                  </a:lnTo>
                  <a:lnTo>
                    <a:pt x="248" y="543"/>
                  </a:lnTo>
                  <a:lnTo>
                    <a:pt x="250" y="540"/>
                  </a:lnTo>
                  <a:lnTo>
                    <a:pt x="253" y="544"/>
                  </a:lnTo>
                  <a:lnTo>
                    <a:pt x="254" y="548"/>
                  </a:lnTo>
                  <a:lnTo>
                    <a:pt x="258" y="554"/>
                  </a:lnTo>
                  <a:lnTo>
                    <a:pt x="263" y="555"/>
                  </a:lnTo>
                  <a:lnTo>
                    <a:pt x="262" y="559"/>
                  </a:lnTo>
                  <a:lnTo>
                    <a:pt x="260" y="562"/>
                  </a:lnTo>
                  <a:lnTo>
                    <a:pt x="261" y="563"/>
                  </a:lnTo>
                  <a:lnTo>
                    <a:pt x="266" y="555"/>
                  </a:lnTo>
                  <a:lnTo>
                    <a:pt x="269" y="555"/>
                  </a:lnTo>
                  <a:lnTo>
                    <a:pt x="272" y="552"/>
                  </a:lnTo>
                  <a:lnTo>
                    <a:pt x="278" y="554"/>
                  </a:lnTo>
                  <a:lnTo>
                    <a:pt x="286" y="554"/>
                  </a:lnTo>
                  <a:lnTo>
                    <a:pt x="286" y="552"/>
                  </a:lnTo>
                  <a:lnTo>
                    <a:pt x="288" y="549"/>
                  </a:lnTo>
                  <a:lnTo>
                    <a:pt x="285" y="551"/>
                  </a:lnTo>
                  <a:lnTo>
                    <a:pt x="284" y="553"/>
                  </a:lnTo>
                  <a:lnTo>
                    <a:pt x="274" y="551"/>
                  </a:lnTo>
                  <a:lnTo>
                    <a:pt x="268" y="553"/>
                  </a:lnTo>
                  <a:lnTo>
                    <a:pt x="262" y="550"/>
                  </a:lnTo>
                  <a:lnTo>
                    <a:pt x="256" y="545"/>
                  </a:lnTo>
                  <a:lnTo>
                    <a:pt x="253" y="538"/>
                  </a:lnTo>
                  <a:lnTo>
                    <a:pt x="255" y="537"/>
                  </a:lnTo>
                  <a:lnTo>
                    <a:pt x="259" y="535"/>
                  </a:lnTo>
                  <a:lnTo>
                    <a:pt x="264" y="534"/>
                  </a:lnTo>
                  <a:lnTo>
                    <a:pt x="266" y="535"/>
                  </a:lnTo>
                  <a:lnTo>
                    <a:pt x="268" y="533"/>
                  </a:lnTo>
                  <a:lnTo>
                    <a:pt x="272" y="529"/>
                  </a:lnTo>
                  <a:lnTo>
                    <a:pt x="279" y="527"/>
                  </a:lnTo>
                  <a:lnTo>
                    <a:pt x="282" y="526"/>
                  </a:lnTo>
                  <a:lnTo>
                    <a:pt x="281" y="524"/>
                  </a:lnTo>
                  <a:lnTo>
                    <a:pt x="278" y="525"/>
                  </a:lnTo>
                  <a:lnTo>
                    <a:pt x="272" y="524"/>
                  </a:lnTo>
                  <a:lnTo>
                    <a:pt x="268" y="525"/>
                  </a:lnTo>
                  <a:lnTo>
                    <a:pt x="266" y="528"/>
                  </a:lnTo>
                  <a:lnTo>
                    <a:pt x="260" y="531"/>
                  </a:lnTo>
                  <a:lnTo>
                    <a:pt x="259" y="530"/>
                  </a:lnTo>
                  <a:lnTo>
                    <a:pt x="267" y="524"/>
                  </a:lnTo>
                  <a:lnTo>
                    <a:pt x="261" y="523"/>
                  </a:lnTo>
                  <a:lnTo>
                    <a:pt x="261" y="521"/>
                  </a:lnTo>
                  <a:lnTo>
                    <a:pt x="264" y="517"/>
                  </a:lnTo>
                  <a:lnTo>
                    <a:pt x="269" y="514"/>
                  </a:lnTo>
                  <a:lnTo>
                    <a:pt x="274" y="511"/>
                  </a:lnTo>
                  <a:lnTo>
                    <a:pt x="278" y="512"/>
                  </a:lnTo>
                  <a:lnTo>
                    <a:pt x="279" y="511"/>
                  </a:lnTo>
                  <a:lnTo>
                    <a:pt x="274" y="510"/>
                  </a:lnTo>
                  <a:lnTo>
                    <a:pt x="277" y="508"/>
                  </a:lnTo>
                  <a:lnTo>
                    <a:pt x="279" y="509"/>
                  </a:lnTo>
                  <a:lnTo>
                    <a:pt x="280" y="508"/>
                  </a:lnTo>
                  <a:lnTo>
                    <a:pt x="279" y="506"/>
                  </a:lnTo>
                  <a:lnTo>
                    <a:pt x="283" y="500"/>
                  </a:lnTo>
                  <a:lnTo>
                    <a:pt x="286" y="497"/>
                  </a:lnTo>
                  <a:lnTo>
                    <a:pt x="289" y="498"/>
                  </a:lnTo>
                  <a:lnTo>
                    <a:pt x="290" y="499"/>
                  </a:lnTo>
                  <a:lnTo>
                    <a:pt x="288" y="503"/>
                  </a:lnTo>
                  <a:lnTo>
                    <a:pt x="290" y="504"/>
                  </a:lnTo>
                  <a:lnTo>
                    <a:pt x="291" y="502"/>
                  </a:lnTo>
                  <a:lnTo>
                    <a:pt x="294" y="501"/>
                  </a:lnTo>
                  <a:lnTo>
                    <a:pt x="293" y="499"/>
                  </a:lnTo>
                  <a:lnTo>
                    <a:pt x="293" y="497"/>
                  </a:lnTo>
                  <a:lnTo>
                    <a:pt x="297" y="494"/>
                  </a:lnTo>
                  <a:lnTo>
                    <a:pt x="299" y="498"/>
                  </a:lnTo>
                  <a:lnTo>
                    <a:pt x="298" y="502"/>
                  </a:lnTo>
                  <a:lnTo>
                    <a:pt x="301" y="502"/>
                  </a:lnTo>
                  <a:lnTo>
                    <a:pt x="301" y="503"/>
                  </a:lnTo>
                  <a:lnTo>
                    <a:pt x="297" y="506"/>
                  </a:lnTo>
                  <a:lnTo>
                    <a:pt x="298" y="507"/>
                  </a:lnTo>
                  <a:lnTo>
                    <a:pt x="303" y="503"/>
                  </a:lnTo>
                  <a:lnTo>
                    <a:pt x="313" y="499"/>
                  </a:lnTo>
                  <a:lnTo>
                    <a:pt x="318" y="492"/>
                  </a:lnTo>
                  <a:lnTo>
                    <a:pt x="320" y="490"/>
                  </a:lnTo>
                  <a:lnTo>
                    <a:pt x="324" y="486"/>
                  </a:lnTo>
                  <a:lnTo>
                    <a:pt x="323" y="485"/>
                  </a:lnTo>
                  <a:lnTo>
                    <a:pt x="317" y="491"/>
                  </a:lnTo>
                  <a:lnTo>
                    <a:pt x="312" y="497"/>
                  </a:lnTo>
                  <a:lnTo>
                    <a:pt x="307" y="500"/>
                  </a:lnTo>
                  <a:lnTo>
                    <a:pt x="303" y="498"/>
                  </a:lnTo>
                  <a:lnTo>
                    <a:pt x="303" y="497"/>
                  </a:lnTo>
                  <a:lnTo>
                    <a:pt x="308" y="496"/>
                  </a:lnTo>
                  <a:lnTo>
                    <a:pt x="305" y="495"/>
                  </a:lnTo>
                  <a:lnTo>
                    <a:pt x="304" y="493"/>
                  </a:lnTo>
                  <a:lnTo>
                    <a:pt x="302" y="493"/>
                  </a:lnTo>
                  <a:lnTo>
                    <a:pt x="303" y="492"/>
                  </a:lnTo>
                  <a:lnTo>
                    <a:pt x="308" y="492"/>
                  </a:lnTo>
                  <a:lnTo>
                    <a:pt x="308" y="491"/>
                  </a:lnTo>
                  <a:lnTo>
                    <a:pt x="303" y="490"/>
                  </a:lnTo>
                  <a:lnTo>
                    <a:pt x="299" y="492"/>
                  </a:lnTo>
                  <a:lnTo>
                    <a:pt x="301" y="487"/>
                  </a:lnTo>
                  <a:lnTo>
                    <a:pt x="305" y="486"/>
                  </a:lnTo>
                  <a:lnTo>
                    <a:pt x="305" y="485"/>
                  </a:lnTo>
                  <a:lnTo>
                    <a:pt x="304" y="485"/>
                  </a:lnTo>
                  <a:lnTo>
                    <a:pt x="305" y="484"/>
                  </a:lnTo>
                  <a:lnTo>
                    <a:pt x="309" y="482"/>
                  </a:lnTo>
                  <a:lnTo>
                    <a:pt x="308" y="482"/>
                  </a:lnTo>
                  <a:lnTo>
                    <a:pt x="304" y="482"/>
                  </a:lnTo>
                  <a:lnTo>
                    <a:pt x="301" y="485"/>
                  </a:lnTo>
                  <a:lnTo>
                    <a:pt x="297" y="486"/>
                  </a:lnTo>
                  <a:lnTo>
                    <a:pt x="297" y="488"/>
                  </a:lnTo>
                  <a:lnTo>
                    <a:pt x="299" y="488"/>
                  </a:lnTo>
                  <a:lnTo>
                    <a:pt x="297" y="491"/>
                  </a:lnTo>
                  <a:lnTo>
                    <a:pt x="291" y="495"/>
                  </a:lnTo>
                  <a:lnTo>
                    <a:pt x="293" y="489"/>
                  </a:lnTo>
                  <a:lnTo>
                    <a:pt x="294" y="487"/>
                  </a:lnTo>
                  <a:lnTo>
                    <a:pt x="292" y="487"/>
                  </a:lnTo>
                  <a:lnTo>
                    <a:pt x="294" y="482"/>
                  </a:lnTo>
                  <a:lnTo>
                    <a:pt x="297" y="483"/>
                  </a:lnTo>
                  <a:lnTo>
                    <a:pt x="297" y="481"/>
                  </a:lnTo>
                  <a:lnTo>
                    <a:pt x="295" y="480"/>
                  </a:lnTo>
                  <a:lnTo>
                    <a:pt x="297" y="478"/>
                  </a:lnTo>
                  <a:lnTo>
                    <a:pt x="301" y="475"/>
                  </a:lnTo>
                  <a:lnTo>
                    <a:pt x="302" y="473"/>
                  </a:lnTo>
                  <a:lnTo>
                    <a:pt x="300" y="473"/>
                  </a:lnTo>
                  <a:lnTo>
                    <a:pt x="297" y="475"/>
                  </a:lnTo>
                  <a:lnTo>
                    <a:pt x="297" y="474"/>
                  </a:lnTo>
                  <a:lnTo>
                    <a:pt x="298" y="466"/>
                  </a:lnTo>
                  <a:lnTo>
                    <a:pt x="300" y="466"/>
                  </a:lnTo>
                  <a:lnTo>
                    <a:pt x="301" y="469"/>
                  </a:lnTo>
                  <a:lnTo>
                    <a:pt x="304" y="473"/>
                  </a:lnTo>
                  <a:lnTo>
                    <a:pt x="305" y="477"/>
                  </a:lnTo>
                  <a:lnTo>
                    <a:pt x="309" y="476"/>
                  </a:lnTo>
                  <a:lnTo>
                    <a:pt x="312" y="477"/>
                  </a:lnTo>
                  <a:lnTo>
                    <a:pt x="313" y="475"/>
                  </a:lnTo>
                  <a:lnTo>
                    <a:pt x="309" y="471"/>
                  </a:lnTo>
                  <a:lnTo>
                    <a:pt x="309" y="465"/>
                  </a:lnTo>
                  <a:lnTo>
                    <a:pt x="309" y="470"/>
                  </a:lnTo>
                  <a:lnTo>
                    <a:pt x="307" y="472"/>
                  </a:lnTo>
                  <a:lnTo>
                    <a:pt x="306" y="471"/>
                  </a:lnTo>
                  <a:lnTo>
                    <a:pt x="307" y="468"/>
                  </a:lnTo>
                  <a:lnTo>
                    <a:pt x="308" y="466"/>
                  </a:lnTo>
                  <a:lnTo>
                    <a:pt x="305" y="470"/>
                  </a:lnTo>
                  <a:lnTo>
                    <a:pt x="303" y="467"/>
                  </a:lnTo>
                  <a:lnTo>
                    <a:pt x="304" y="465"/>
                  </a:lnTo>
                  <a:lnTo>
                    <a:pt x="303" y="466"/>
                  </a:lnTo>
                  <a:lnTo>
                    <a:pt x="302" y="462"/>
                  </a:lnTo>
                  <a:lnTo>
                    <a:pt x="306" y="454"/>
                  </a:lnTo>
                  <a:lnTo>
                    <a:pt x="309" y="455"/>
                  </a:lnTo>
                  <a:lnTo>
                    <a:pt x="311" y="458"/>
                  </a:lnTo>
                  <a:lnTo>
                    <a:pt x="310" y="461"/>
                  </a:lnTo>
                  <a:lnTo>
                    <a:pt x="316" y="462"/>
                  </a:lnTo>
                  <a:lnTo>
                    <a:pt x="316" y="464"/>
                  </a:lnTo>
                  <a:lnTo>
                    <a:pt x="319" y="463"/>
                  </a:lnTo>
                  <a:lnTo>
                    <a:pt x="317" y="461"/>
                  </a:lnTo>
                  <a:lnTo>
                    <a:pt x="313" y="460"/>
                  </a:lnTo>
                  <a:lnTo>
                    <a:pt x="313" y="457"/>
                  </a:lnTo>
                  <a:lnTo>
                    <a:pt x="310" y="456"/>
                  </a:lnTo>
                  <a:lnTo>
                    <a:pt x="310" y="454"/>
                  </a:lnTo>
                  <a:lnTo>
                    <a:pt x="309" y="453"/>
                  </a:lnTo>
                  <a:lnTo>
                    <a:pt x="310" y="449"/>
                  </a:lnTo>
                  <a:lnTo>
                    <a:pt x="312" y="449"/>
                  </a:lnTo>
                  <a:lnTo>
                    <a:pt x="313" y="450"/>
                  </a:lnTo>
                  <a:lnTo>
                    <a:pt x="315" y="449"/>
                  </a:lnTo>
                  <a:lnTo>
                    <a:pt x="313" y="444"/>
                  </a:lnTo>
                  <a:lnTo>
                    <a:pt x="310" y="447"/>
                  </a:lnTo>
                  <a:lnTo>
                    <a:pt x="311" y="444"/>
                  </a:lnTo>
                  <a:lnTo>
                    <a:pt x="311" y="440"/>
                  </a:lnTo>
                  <a:lnTo>
                    <a:pt x="319" y="435"/>
                  </a:lnTo>
                  <a:lnTo>
                    <a:pt x="321" y="437"/>
                  </a:lnTo>
                  <a:lnTo>
                    <a:pt x="323" y="438"/>
                  </a:lnTo>
                  <a:lnTo>
                    <a:pt x="326" y="439"/>
                  </a:lnTo>
                  <a:lnTo>
                    <a:pt x="326" y="441"/>
                  </a:lnTo>
                  <a:lnTo>
                    <a:pt x="328" y="442"/>
                  </a:lnTo>
                  <a:lnTo>
                    <a:pt x="330" y="444"/>
                  </a:lnTo>
                  <a:lnTo>
                    <a:pt x="331" y="448"/>
                  </a:lnTo>
                  <a:lnTo>
                    <a:pt x="333" y="450"/>
                  </a:lnTo>
                  <a:lnTo>
                    <a:pt x="333" y="446"/>
                  </a:lnTo>
                  <a:lnTo>
                    <a:pt x="330" y="441"/>
                  </a:lnTo>
                  <a:lnTo>
                    <a:pt x="329" y="438"/>
                  </a:lnTo>
                  <a:lnTo>
                    <a:pt x="326" y="438"/>
                  </a:lnTo>
                  <a:lnTo>
                    <a:pt x="321" y="435"/>
                  </a:lnTo>
                  <a:lnTo>
                    <a:pt x="322" y="430"/>
                  </a:lnTo>
                  <a:lnTo>
                    <a:pt x="325" y="428"/>
                  </a:lnTo>
                  <a:lnTo>
                    <a:pt x="319" y="428"/>
                  </a:lnTo>
                  <a:lnTo>
                    <a:pt x="314" y="429"/>
                  </a:lnTo>
                  <a:lnTo>
                    <a:pt x="311" y="434"/>
                  </a:lnTo>
                  <a:lnTo>
                    <a:pt x="321" y="430"/>
                  </a:lnTo>
                  <a:lnTo>
                    <a:pt x="321" y="433"/>
                  </a:lnTo>
                  <a:lnTo>
                    <a:pt x="315" y="435"/>
                  </a:lnTo>
                  <a:lnTo>
                    <a:pt x="308" y="441"/>
                  </a:lnTo>
                  <a:lnTo>
                    <a:pt x="307" y="444"/>
                  </a:lnTo>
                  <a:lnTo>
                    <a:pt x="304" y="444"/>
                  </a:lnTo>
                  <a:lnTo>
                    <a:pt x="306" y="441"/>
                  </a:lnTo>
                  <a:lnTo>
                    <a:pt x="303" y="442"/>
                  </a:lnTo>
                  <a:lnTo>
                    <a:pt x="303" y="439"/>
                  </a:lnTo>
                  <a:lnTo>
                    <a:pt x="305" y="438"/>
                  </a:lnTo>
                  <a:lnTo>
                    <a:pt x="306" y="435"/>
                  </a:lnTo>
                  <a:lnTo>
                    <a:pt x="309" y="432"/>
                  </a:lnTo>
                  <a:lnTo>
                    <a:pt x="313" y="426"/>
                  </a:lnTo>
                  <a:lnTo>
                    <a:pt x="318" y="422"/>
                  </a:lnTo>
                  <a:lnTo>
                    <a:pt x="327" y="420"/>
                  </a:lnTo>
                  <a:lnTo>
                    <a:pt x="332" y="419"/>
                  </a:lnTo>
                  <a:lnTo>
                    <a:pt x="333" y="417"/>
                  </a:lnTo>
                  <a:lnTo>
                    <a:pt x="336" y="415"/>
                  </a:lnTo>
                  <a:lnTo>
                    <a:pt x="337" y="415"/>
                  </a:lnTo>
                  <a:lnTo>
                    <a:pt x="344" y="414"/>
                  </a:lnTo>
                  <a:lnTo>
                    <a:pt x="344" y="415"/>
                  </a:lnTo>
                  <a:lnTo>
                    <a:pt x="342" y="417"/>
                  </a:lnTo>
                  <a:lnTo>
                    <a:pt x="345" y="417"/>
                  </a:lnTo>
                  <a:lnTo>
                    <a:pt x="344" y="423"/>
                  </a:lnTo>
                  <a:lnTo>
                    <a:pt x="346" y="420"/>
                  </a:lnTo>
                  <a:lnTo>
                    <a:pt x="351" y="419"/>
                  </a:lnTo>
                  <a:lnTo>
                    <a:pt x="353" y="421"/>
                  </a:lnTo>
                  <a:lnTo>
                    <a:pt x="354" y="421"/>
                  </a:lnTo>
                  <a:lnTo>
                    <a:pt x="352" y="418"/>
                  </a:lnTo>
                  <a:lnTo>
                    <a:pt x="349" y="418"/>
                  </a:lnTo>
                  <a:lnTo>
                    <a:pt x="345" y="414"/>
                  </a:lnTo>
                  <a:lnTo>
                    <a:pt x="352" y="413"/>
                  </a:lnTo>
                  <a:lnTo>
                    <a:pt x="352" y="415"/>
                  </a:lnTo>
                  <a:lnTo>
                    <a:pt x="358" y="413"/>
                  </a:lnTo>
                  <a:lnTo>
                    <a:pt x="364" y="408"/>
                  </a:lnTo>
                  <a:lnTo>
                    <a:pt x="363" y="407"/>
                  </a:lnTo>
                  <a:lnTo>
                    <a:pt x="357" y="410"/>
                  </a:lnTo>
                  <a:lnTo>
                    <a:pt x="352" y="410"/>
                  </a:lnTo>
                  <a:lnTo>
                    <a:pt x="346" y="413"/>
                  </a:lnTo>
                  <a:lnTo>
                    <a:pt x="345" y="413"/>
                  </a:lnTo>
                  <a:lnTo>
                    <a:pt x="345" y="410"/>
                  </a:lnTo>
                  <a:lnTo>
                    <a:pt x="341" y="413"/>
                  </a:lnTo>
                  <a:lnTo>
                    <a:pt x="338" y="414"/>
                  </a:lnTo>
                  <a:lnTo>
                    <a:pt x="336" y="413"/>
                  </a:lnTo>
                  <a:lnTo>
                    <a:pt x="329" y="417"/>
                  </a:lnTo>
                  <a:lnTo>
                    <a:pt x="324" y="419"/>
                  </a:lnTo>
                  <a:lnTo>
                    <a:pt x="324" y="417"/>
                  </a:lnTo>
                  <a:lnTo>
                    <a:pt x="332" y="411"/>
                  </a:lnTo>
                  <a:lnTo>
                    <a:pt x="338" y="408"/>
                  </a:lnTo>
                  <a:lnTo>
                    <a:pt x="344" y="409"/>
                  </a:lnTo>
                  <a:lnTo>
                    <a:pt x="340" y="407"/>
                  </a:lnTo>
                  <a:lnTo>
                    <a:pt x="342" y="405"/>
                  </a:lnTo>
                  <a:lnTo>
                    <a:pt x="336" y="408"/>
                  </a:lnTo>
                  <a:lnTo>
                    <a:pt x="331" y="408"/>
                  </a:lnTo>
                  <a:lnTo>
                    <a:pt x="328" y="409"/>
                  </a:lnTo>
                  <a:lnTo>
                    <a:pt x="329" y="407"/>
                  </a:lnTo>
                  <a:lnTo>
                    <a:pt x="327" y="408"/>
                  </a:lnTo>
                  <a:lnTo>
                    <a:pt x="324" y="406"/>
                  </a:lnTo>
                  <a:lnTo>
                    <a:pt x="329" y="402"/>
                  </a:lnTo>
                  <a:lnTo>
                    <a:pt x="332" y="401"/>
                  </a:lnTo>
                  <a:lnTo>
                    <a:pt x="330" y="398"/>
                  </a:lnTo>
                  <a:lnTo>
                    <a:pt x="328" y="397"/>
                  </a:lnTo>
                  <a:lnTo>
                    <a:pt x="330" y="396"/>
                  </a:lnTo>
                  <a:lnTo>
                    <a:pt x="326" y="395"/>
                  </a:lnTo>
                  <a:lnTo>
                    <a:pt x="323" y="391"/>
                  </a:lnTo>
                  <a:lnTo>
                    <a:pt x="329" y="390"/>
                  </a:lnTo>
                  <a:lnTo>
                    <a:pt x="332" y="391"/>
                  </a:lnTo>
                  <a:lnTo>
                    <a:pt x="333" y="394"/>
                  </a:lnTo>
                  <a:lnTo>
                    <a:pt x="334" y="397"/>
                  </a:lnTo>
                  <a:lnTo>
                    <a:pt x="339" y="396"/>
                  </a:lnTo>
                  <a:lnTo>
                    <a:pt x="335" y="396"/>
                  </a:lnTo>
                  <a:lnTo>
                    <a:pt x="336" y="392"/>
                  </a:lnTo>
                  <a:lnTo>
                    <a:pt x="333" y="391"/>
                  </a:lnTo>
                  <a:lnTo>
                    <a:pt x="339" y="390"/>
                  </a:lnTo>
                  <a:lnTo>
                    <a:pt x="343" y="390"/>
                  </a:lnTo>
                  <a:lnTo>
                    <a:pt x="344" y="390"/>
                  </a:lnTo>
                  <a:lnTo>
                    <a:pt x="348" y="392"/>
                  </a:lnTo>
                  <a:lnTo>
                    <a:pt x="347" y="390"/>
                  </a:lnTo>
                  <a:lnTo>
                    <a:pt x="345" y="389"/>
                  </a:lnTo>
                  <a:lnTo>
                    <a:pt x="342" y="389"/>
                  </a:lnTo>
                  <a:lnTo>
                    <a:pt x="344" y="387"/>
                  </a:lnTo>
                  <a:lnTo>
                    <a:pt x="347" y="386"/>
                  </a:lnTo>
                  <a:lnTo>
                    <a:pt x="351" y="385"/>
                  </a:lnTo>
                  <a:lnTo>
                    <a:pt x="348" y="384"/>
                  </a:lnTo>
                  <a:lnTo>
                    <a:pt x="344" y="386"/>
                  </a:lnTo>
                  <a:lnTo>
                    <a:pt x="342" y="387"/>
                  </a:lnTo>
                  <a:lnTo>
                    <a:pt x="340" y="389"/>
                  </a:lnTo>
                  <a:lnTo>
                    <a:pt x="335" y="390"/>
                  </a:lnTo>
                  <a:lnTo>
                    <a:pt x="332" y="389"/>
                  </a:lnTo>
                  <a:lnTo>
                    <a:pt x="333" y="384"/>
                  </a:lnTo>
                  <a:lnTo>
                    <a:pt x="337" y="384"/>
                  </a:lnTo>
                  <a:lnTo>
                    <a:pt x="333" y="383"/>
                  </a:lnTo>
                  <a:lnTo>
                    <a:pt x="331" y="382"/>
                  </a:lnTo>
                  <a:lnTo>
                    <a:pt x="332" y="380"/>
                  </a:lnTo>
                  <a:lnTo>
                    <a:pt x="333" y="381"/>
                  </a:lnTo>
                  <a:lnTo>
                    <a:pt x="336" y="380"/>
                  </a:lnTo>
                  <a:lnTo>
                    <a:pt x="339" y="381"/>
                  </a:lnTo>
                  <a:lnTo>
                    <a:pt x="343" y="382"/>
                  </a:lnTo>
                  <a:lnTo>
                    <a:pt x="343" y="380"/>
                  </a:lnTo>
                  <a:lnTo>
                    <a:pt x="339" y="378"/>
                  </a:lnTo>
                  <a:lnTo>
                    <a:pt x="334" y="378"/>
                  </a:lnTo>
                  <a:lnTo>
                    <a:pt x="333" y="376"/>
                  </a:lnTo>
                  <a:lnTo>
                    <a:pt x="337" y="376"/>
                  </a:lnTo>
                  <a:lnTo>
                    <a:pt x="340" y="377"/>
                  </a:lnTo>
                  <a:lnTo>
                    <a:pt x="344" y="378"/>
                  </a:lnTo>
                  <a:lnTo>
                    <a:pt x="347" y="378"/>
                  </a:lnTo>
                  <a:lnTo>
                    <a:pt x="350" y="378"/>
                  </a:lnTo>
                  <a:lnTo>
                    <a:pt x="349" y="377"/>
                  </a:lnTo>
                  <a:lnTo>
                    <a:pt x="356" y="376"/>
                  </a:lnTo>
                  <a:lnTo>
                    <a:pt x="350" y="376"/>
                  </a:lnTo>
                  <a:lnTo>
                    <a:pt x="346" y="377"/>
                  </a:lnTo>
                  <a:lnTo>
                    <a:pt x="343" y="375"/>
                  </a:lnTo>
                  <a:lnTo>
                    <a:pt x="343" y="372"/>
                  </a:lnTo>
                  <a:lnTo>
                    <a:pt x="342" y="371"/>
                  </a:lnTo>
                  <a:lnTo>
                    <a:pt x="349" y="369"/>
                  </a:lnTo>
                  <a:lnTo>
                    <a:pt x="352" y="371"/>
                  </a:lnTo>
                  <a:lnTo>
                    <a:pt x="359" y="370"/>
                  </a:lnTo>
                  <a:lnTo>
                    <a:pt x="353" y="369"/>
                  </a:lnTo>
                  <a:lnTo>
                    <a:pt x="350" y="367"/>
                  </a:lnTo>
                  <a:lnTo>
                    <a:pt x="348" y="366"/>
                  </a:lnTo>
                  <a:lnTo>
                    <a:pt x="345" y="363"/>
                  </a:lnTo>
                  <a:lnTo>
                    <a:pt x="343" y="362"/>
                  </a:lnTo>
                  <a:lnTo>
                    <a:pt x="343" y="361"/>
                  </a:lnTo>
                  <a:lnTo>
                    <a:pt x="341" y="359"/>
                  </a:lnTo>
                  <a:lnTo>
                    <a:pt x="343" y="359"/>
                  </a:lnTo>
                  <a:lnTo>
                    <a:pt x="345" y="359"/>
                  </a:lnTo>
                  <a:lnTo>
                    <a:pt x="349" y="359"/>
                  </a:lnTo>
                  <a:lnTo>
                    <a:pt x="351" y="358"/>
                  </a:lnTo>
                  <a:lnTo>
                    <a:pt x="350" y="357"/>
                  </a:lnTo>
                  <a:lnTo>
                    <a:pt x="352" y="356"/>
                  </a:lnTo>
                  <a:lnTo>
                    <a:pt x="354" y="356"/>
                  </a:lnTo>
                  <a:lnTo>
                    <a:pt x="355" y="355"/>
                  </a:lnTo>
                  <a:lnTo>
                    <a:pt x="357" y="354"/>
                  </a:lnTo>
                  <a:lnTo>
                    <a:pt x="357" y="356"/>
                  </a:lnTo>
                  <a:lnTo>
                    <a:pt x="356" y="357"/>
                  </a:lnTo>
                  <a:lnTo>
                    <a:pt x="357" y="358"/>
                  </a:lnTo>
                  <a:lnTo>
                    <a:pt x="359" y="356"/>
                  </a:lnTo>
                  <a:lnTo>
                    <a:pt x="360" y="355"/>
                  </a:lnTo>
                  <a:lnTo>
                    <a:pt x="360" y="351"/>
                  </a:lnTo>
                  <a:lnTo>
                    <a:pt x="361" y="349"/>
                  </a:lnTo>
                  <a:lnTo>
                    <a:pt x="363" y="351"/>
                  </a:lnTo>
                  <a:lnTo>
                    <a:pt x="363" y="354"/>
                  </a:lnTo>
                  <a:lnTo>
                    <a:pt x="365" y="355"/>
                  </a:lnTo>
                  <a:lnTo>
                    <a:pt x="367" y="355"/>
                  </a:lnTo>
                  <a:lnTo>
                    <a:pt x="369" y="352"/>
                  </a:lnTo>
                  <a:lnTo>
                    <a:pt x="369" y="349"/>
                  </a:lnTo>
                  <a:lnTo>
                    <a:pt x="369" y="345"/>
                  </a:lnTo>
                  <a:lnTo>
                    <a:pt x="370" y="341"/>
                  </a:lnTo>
                  <a:lnTo>
                    <a:pt x="374" y="339"/>
                  </a:lnTo>
                  <a:lnTo>
                    <a:pt x="380" y="338"/>
                  </a:lnTo>
                  <a:lnTo>
                    <a:pt x="380" y="335"/>
                  </a:lnTo>
                  <a:lnTo>
                    <a:pt x="382" y="333"/>
                  </a:lnTo>
                  <a:lnTo>
                    <a:pt x="383" y="331"/>
                  </a:lnTo>
                  <a:lnTo>
                    <a:pt x="377" y="332"/>
                  </a:lnTo>
                  <a:lnTo>
                    <a:pt x="374" y="333"/>
                  </a:lnTo>
                  <a:lnTo>
                    <a:pt x="371" y="336"/>
                  </a:lnTo>
                  <a:lnTo>
                    <a:pt x="369" y="333"/>
                  </a:lnTo>
                  <a:lnTo>
                    <a:pt x="371" y="331"/>
                  </a:lnTo>
                  <a:lnTo>
                    <a:pt x="372" y="330"/>
                  </a:lnTo>
                  <a:lnTo>
                    <a:pt x="375" y="329"/>
                  </a:lnTo>
                  <a:lnTo>
                    <a:pt x="377" y="325"/>
                  </a:lnTo>
                  <a:lnTo>
                    <a:pt x="380" y="323"/>
                  </a:lnTo>
                  <a:lnTo>
                    <a:pt x="380" y="320"/>
                  </a:lnTo>
                  <a:lnTo>
                    <a:pt x="380" y="319"/>
                  </a:lnTo>
                  <a:lnTo>
                    <a:pt x="383" y="319"/>
                  </a:lnTo>
                  <a:lnTo>
                    <a:pt x="386" y="319"/>
                  </a:lnTo>
                  <a:lnTo>
                    <a:pt x="387" y="321"/>
                  </a:lnTo>
                  <a:lnTo>
                    <a:pt x="387" y="322"/>
                  </a:lnTo>
                  <a:lnTo>
                    <a:pt x="387" y="323"/>
                  </a:lnTo>
                  <a:lnTo>
                    <a:pt x="388" y="322"/>
                  </a:lnTo>
                  <a:lnTo>
                    <a:pt x="389" y="320"/>
                  </a:lnTo>
                  <a:lnTo>
                    <a:pt x="390" y="320"/>
                  </a:lnTo>
                  <a:lnTo>
                    <a:pt x="393" y="319"/>
                  </a:lnTo>
                  <a:lnTo>
                    <a:pt x="393" y="318"/>
                  </a:lnTo>
                  <a:lnTo>
                    <a:pt x="389" y="318"/>
                  </a:lnTo>
                  <a:lnTo>
                    <a:pt x="387" y="318"/>
                  </a:lnTo>
                  <a:lnTo>
                    <a:pt x="383" y="319"/>
                  </a:lnTo>
                  <a:lnTo>
                    <a:pt x="381" y="317"/>
                  </a:lnTo>
                  <a:lnTo>
                    <a:pt x="383" y="314"/>
                  </a:lnTo>
                  <a:lnTo>
                    <a:pt x="387" y="309"/>
                  </a:lnTo>
                  <a:lnTo>
                    <a:pt x="392" y="306"/>
                  </a:lnTo>
                  <a:lnTo>
                    <a:pt x="395" y="307"/>
                  </a:lnTo>
                  <a:lnTo>
                    <a:pt x="396" y="308"/>
                  </a:lnTo>
                  <a:lnTo>
                    <a:pt x="396" y="310"/>
                  </a:lnTo>
                  <a:lnTo>
                    <a:pt x="393" y="312"/>
                  </a:lnTo>
                  <a:lnTo>
                    <a:pt x="391" y="314"/>
                  </a:lnTo>
                  <a:lnTo>
                    <a:pt x="393" y="313"/>
                  </a:lnTo>
                  <a:lnTo>
                    <a:pt x="397" y="311"/>
                  </a:lnTo>
                  <a:lnTo>
                    <a:pt x="398" y="312"/>
                  </a:lnTo>
                  <a:lnTo>
                    <a:pt x="399" y="312"/>
                  </a:lnTo>
                  <a:lnTo>
                    <a:pt x="397" y="315"/>
                  </a:lnTo>
                  <a:lnTo>
                    <a:pt x="396" y="317"/>
                  </a:lnTo>
                  <a:lnTo>
                    <a:pt x="396" y="318"/>
                  </a:lnTo>
                  <a:lnTo>
                    <a:pt x="400" y="313"/>
                  </a:lnTo>
                  <a:lnTo>
                    <a:pt x="403" y="313"/>
                  </a:lnTo>
                  <a:lnTo>
                    <a:pt x="405" y="313"/>
                  </a:lnTo>
                  <a:lnTo>
                    <a:pt x="407" y="314"/>
                  </a:lnTo>
                  <a:lnTo>
                    <a:pt x="408" y="317"/>
                  </a:lnTo>
                  <a:lnTo>
                    <a:pt x="410" y="319"/>
                  </a:lnTo>
                  <a:lnTo>
                    <a:pt x="410" y="322"/>
                  </a:lnTo>
                  <a:lnTo>
                    <a:pt x="410" y="324"/>
                  </a:lnTo>
                  <a:lnTo>
                    <a:pt x="412" y="326"/>
                  </a:lnTo>
                  <a:lnTo>
                    <a:pt x="413" y="328"/>
                  </a:lnTo>
                  <a:lnTo>
                    <a:pt x="415" y="328"/>
                  </a:lnTo>
                  <a:lnTo>
                    <a:pt x="416" y="326"/>
                  </a:lnTo>
                  <a:lnTo>
                    <a:pt x="415" y="323"/>
                  </a:lnTo>
                  <a:lnTo>
                    <a:pt x="414" y="320"/>
                  </a:lnTo>
                  <a:lnTo>
                    <a:pt x="413" y="317"/>
                  </a:lnTo>
                  <a:lnTo>
                    <a:pt x="412" y="314"/>
                  </a:lnTo>
                  <a:lnTo>
                    <a:pt x="412" y="312"/>
                  </a:lnTo>
                  <a:lnTo>
                    <a:pt x="414" y="309"/>
                  </a:lnTo>
                  <a:lnTo>
                    <a:pt x="417" y="307"/>
                  </a:lnTo>
                  <a:lnTo>
                    <a:pt x="420" y="307"/>
                  </a:lnTo>
                  <a:lnTo>
                    <a:pt x="423" y="305"/>
                  </a:lnTo>
                  <a:lnTo>
                    <a:pt x="422" y="305"/>
                  </a:lnTo>
                  <a:lnTo>
                    <a:pt x="420" y="306"/>
                  </a:lnTo>
                  <a:lnTo>
                    <a:pt x="417" y="307"/>
                  </a:lnTo>
                  <a:lnTo>
                    <a:pt x="413" y="308"/>
                  </a:lnTo>
                  <a:lnTo>
                    <a:pt x="410" y="311"/>
                  </a:lnTo>
                  <a:lnTo>
                    <a:pt x="408" y="312"/>
                  </a:lnTo>
                  <a:lnTo>
                    <a:pt x="407" y="310"/>
                  </a:lnTo>
                  <a:lnTo>
                    <a:pt x="404" y="310"/>
                  </a:lnTo>
                  <a:lnTo>
                    <a:pt x="402" y="311"/>
                  </a:lnTo>
                  <a:lnTo>
                    <a:pt x="400" y="310"/>
                  </a:lnTo>
                  <a:lnTo>
                    <a:pt x="399" y="309"/>
                  </a:lnTo>
                  <a:lnTo>
                    <a:pt x="399" y="306"/>
                  </a:lnTo>
                  <a:lnTo>
                    <a:pt x="400" y="304"/>
                  </a:lnTo>
                  <a:lnTo>
                    <a:pt x="404" y="306"/>
                  </a:lnTo>
                  <a:lnTo>
                    <a:pt x="408" y="306"/>
                  </a:lnTo>
                  <a:lnTo>
                    <a:pt x="408" y="305"/>
                  </a:lnTo>
                  <a:lnTo>
                    <a:pt x="405" y="304"/>
                  </a:lnTo>
                  <a:lnTo>
                    <a:pt x="403" y="303"/>
                  </a:lnTo>
                  <a:lnTo>
                    <a:pt x="401" y="301"/>
                  </a:lnTo>
                  <a:lnTo>
                    <a:pt x="398" y="304"/>
                  </a:lnTo>
                  <a:lnTo>
                    <a:pt x="397" y="302"/>
                  </a:lnTo>
                  <a:lnTo>
                    <a:pt x="402" y="295"/>
                  </a:lnTo>
                  <a:lnTo>
                    <a:pt x="404" y="297"/>
                  </a:lnTo>
                  <a:lnTo>
                    <a:pt x="408" y="298"/>
                  </a:lnTo>
                  <a:lnTo>
                    <a:pt x="410" y="297"/>
                  </a:lnTo>
                  <a:lnTo>
                    <a:pt x="409" y="295"/>
                  </a:lnTo>
                  <a:lnTo>
                    <a:pt x="405" y="295"/>
                  </a:lnTo>
                  <a:lnTo>
                    <a:pt x="408" y="293"/>
                  </a:lnTo>
                  <a:lnTo>
                    <a:pt x="410" y="293"/>
                  </a:lnTo>
                  <a:lnTo>
                    <a:pt x="413" y="294"/>
                  </a:lnTo>
                  <a:lnTo>
                    <a:pt x="416" y="295"/>
                  </a:lnTo>
                  <a:lnTo>
                    <a:pt x="417" y="296"/>
                  </a:lnTo>
                  <a:lnTo>
                    <a:pt x="419" y="297"/>
                  </a:lnTo>
                  <a:lnTo>
                    <a:pt x="419" y="295"/>
                  </a:lnTo>
                  <a:lnTo>
                    <a:pt x="418" y="295"/>
                  </a:lnTo>
                  <a:lnTo>
                    <a:pt x="416" y="293"/>
                  </a:lnTo>
                  <a:lnTo>
                    <a:pt x="414" y="291"/>
                  </a:lnTo>
                  <a:lnTo>
                    <a:pt x="412" y="289"/>
                  </a:lnTo>
                  <a:lnTo>
                    <a:pt x="410" y="290"/>
                  </a:lnTo>
                  <a:lnTo>
                    <a:pt x="407" y="289"/>
                  </a:lnTo>
                  <a:lnTo>
                    <a:pt x="405" y="289"/>
                  </a:lnTo>
                  <a:lnTo>
                    <a:pt x="405" y="288"/>
                  </a:lnTo>
                  <a:lnTo>
                    <a:pt x="406" y="287"/>
                  </a:lnTo>
                  <a:lnTo>
                    <a:pt x="406" y="285"/>
                  </a:lnTo>
                  <a:lnTo>
                    <a:pt x="404" y="285"/>
                  </a:lnTo>
                  <a:lnTo>
                    <a:pt x="403" y="285"/>
                  </a:lnTo>
                  <a:lnTo>
                    <a:pt x="402" y="288"/>
                  </a:lnTo>
                  <a:lnTo>
                    <a:pt x="401" y="290"/>
                  </a:lnTo>
                  <a:lnTo>
                    <a:pt x="400" y="292"/>
                  </a:lnTo>
                  <a:lnTo>
                    <a:pt x="398" y="294"/>
                  </a:lnTo>
                  <a:lnTo>
                    <a:pt x="398" y="295"/>
                  </a:lnTo>
                  <a:lnTo>
                    <a:pt x="395" y="297"/>
                  </a:lnTo>
                  <a:lnTo>
                    <a:pt x="392" y="298"/>
                  </a:lnTo>
                  <a:lnTo>
                    <a:pt x="389" y="301"/>
                  </a:lnTo>
                  <a:lnTo>
                    <a:pt x="387" y="301"/>
                  </a:lnTo>
                  <a:lnTo>
                    <a:pt x="385" y="301"/>
                  </a:lnTo>
                  <a:lnTo>
                    <a:pt x="382" y="301"/>
                  </a:lnTo>
                  <a:lnTo>
                    <a:pt x="384" y="299"/>
                  </a:lnTo>
                  <a:lnTo>
                    <a:pt x="387" y="297"/>
                  </a:lnTo>
                  <a:lnTo>
                    <a:pt x="386" y="297"/>
                  </a:lnTo>
                  <a:lnTo>
                    <a:pt x="384" y="297"/>
                  </a:lnTo>
                  <a:lnTo>
                    <a:pt x="384" y="296"/>
                  </a:lnTo>
                  <a:lnTo>
                    <a:pt x="384" y="295"/>
                  </a:lnTo>
                  <a:lnTo>
                    <a:pt x="386" y="295"/>
                  </a:lnTo>
                  <a:lnTo>
                    <a:pt x="388" y="295"/>
                  </a:lnTo>
                  <a:lnTo>
                    <a:pt x="390" y="295"/>
                  </a:lnTo>
                  <a:lnTo>
                    <a:pt x="392" y="295"/>
                  </a:lnTo>
                  <a:lnTo>
                    <a:pt x="395" y="293"/>
                  </a:lnTo>
                  <a:lnTo>
                    <a:pt x="392" y="293"/>
                  </a:lnTo>
                  <a:lnTo>
                    <a:pt x="391" y="293"/>
                  </a:lnTo>
                  <a:lnTo>
                    <a:pt x="392" y="291"/>
                  </a:lnTo>
                  <a:lnTo>
                    <a:pt x="389" y="291"/>
                  </a:lnTo>
                  <a:lnTo>
                    <a:pt x="387" y="292"/>
                  </a:lnTo>
                  <a:lnTo>
                    <a:pt x="386" y="292"/>
                  </a:lnTo>
                  <a:lnTo>
                    <a:pt x="386" y="290"/>
                  </a:lnTo>
                  <a:lnTo>
                    <a:pt x="383" y="291"/>
                  </a:lnTo>
                  <a:lnTo>
                    <a:pt x="384" y="288"/>
                  </a:lnTo>
                  <a:lnTo>
                    <a:pt x="386" y="289"/>
                  </a:lnTo>
                  <a:lnTo>
                    <a:pt x="388" y="287"/>
                  </a:lnTo>
                  <a:lnTo>
                    <a:pt x="392" y="286"/>
                  </a:lnTo>
                  <a:lnTo>
                    <a:pt x="393" y="286"/>
                  </a:lnTo>
                  <a:lnTo>
                    <a:pt x="394" y="284"/>
                  </a:lnTo>
                  <a:lnTo>
                    <a:pt x="392" y="285"/>
                  </a:lnTo>
                  <a:lnTo>
                    <a:pt x="388" y="286"/>
                  </a:lnTo>
                  <a:lnTo>
                    <a:pt x="386" y="287"/>
                  </a:lnTo>
                  <a:lnTo>
                    <a:pt x="387" y="284"/>
                  </a:lnTo>
                  <a:lnTo>
                    <a:pt x="388" y="283"/>
                  </a:lnTo>
                  <a:lnTo>
                    <a:pt x="391" y="283"/>
                  </a:lnTo>
                  <a:lnTo>
                    <a:pt x="393" y="283"/>
                  </a:lnTo>
                  <a:lnTo>
                    <a:pt x="394" y="283"/>
                  </a:lnTo>
                  <a:lnTo>
                    <a:pt x="399" y="283"/>
                  </a:lnTo>
                  <a:lnTo>
                    <a:pt x="401" y="282"/>
                  </a:lnTo>
                  <a:lnTo>
                    <a:pt x="403" y="281"/>
                  </a:lnTo>
                  <a:lnTo>
                    <a:pt x="406" y="280"/>
                  </a:lnTo>
                  <a:lnTo>
                    <a:pt x="408" y="278"/>
                  </a:lnTo>
                  <a:lnTo>
                    <a:pt x="409" y="280"/>
                  </a:lnTo>
                  <a:lnTo>
                    <a:pt x="410" y="279"/>
                  </a:lnTo>
                  <a:lnTo>
                    <a:pt x="412" y="278"/>
                  </a:lnTo>
                  <a:lnTo>
                    <a:pt x="414" y="277"/>
                  </a:lnTo>
                  <a:lnTo>
                    <a:pt x="416" y="277"/>
                  </a:lnTo>
                  <a:lnTo>
                    <a:pt x="417" y="278"/>
                  </a:lnTo>
                  <a:lnTo>
                    <a:pt x="418" y="280"/>
                  </a:lnTo>
                  <a:lnTo>
                    <a:pt x="418" y="282"/>
                  </a:lnTo>
                  <a:lnTo>
                    <a:pt x="419" y="283"/>
                  </a:lnTo>
                  <a:lnTo>
                    <a:pt x="419" y="285"/>
                  </a:lnTo>
                  <a:lnTo>
                    <a:pt x="422" y="285"/>
                  </a:lnTo>
                  <a:lnTo>
                    <a:pt x="423" y="286"/>
                  </a:lnTo>
                  <a:lnTo>
                    <a:pt x="424" y="286"/>
                  </a:lnTo>
                  <a:lnTo>
                    <a:pt x="424" y="283"/>
                  </a:lnTo>
                  <a:lnTo>
                    <a:pt x="422" y="283"/>
                  </a:lnTo>
                  <a:lnTo>
                    <a:pt x="420" y="282"/>
                  </a:lnTo>
                  <a:lnTo>
                    <a:pt x="420" y="278"/>
                  </a:lnTo>
                  <a:lnTo>
                    <a:pt x="421" y="277"/>
                  </a:lnTo>
                  <a:lnTo>
                    <a:pt x="422" y="275"/>
                  </a:lnTo>
                  <a:lnTo>
                    <a:pt x="423" y="272"/>
                  </a:lnTo>
                  <a:lnTo>
                    <a:pt x="422" y="271"/>
                  </a:lnTo>
                  <a:lnTo>
                    <a:pt x="419" y="271"/>
                  </a:lnTo>
                  <a:lnTo>
                    <a:pt x="417" y="270"/>
                  </a:lnTo>
                  <a:lnTo>
                    <a:pt x="416" y="270"/>
                  </a:lnTo>
                  <a:lnTo>
                    <a:pt x="413" y="271"/>
                  </a:lnTo>
                  <a:lnTo>
                    <a:pt x="411" y="271"/>
                  </a:lnTo>
                  <a:lnTo>
                    <a:pt x="410" y="271"/>
                  </a:lnTo>
                  <a:lnTo>
                    <a:pt x="410" y="269"/>
                  </a:lnTo>
                  <a:lnTo>
                    <a:pt x="408" y="269"/>
                  </a:lnTo>
                  <a:lnTo>
                    <a:pt x="407" y="271"/>
                  </a:lnTo>
                  <a:lnTo>
                    <a:pt x="404" y="272"/>
                  </a:lnTo>
                  <a:lnTo>
                    <a:pt x="402" y="273"/>
                  </a:lnTo>
                  <a:lnTo>
                    <a:pt x="401" y="272"/>
                  </a:lnTo>
                  <a:lnTo>
                    <a:pt x="400" y="271"/>
                  </a:lnTo>
                  <a:lnTo>
                    <a:pt x="402" y="267"/>
                  </a:lnTo>
                  <a:lnTo>
                    <a:pt x="403" y="265"/>
                  </a:lnTo>
                  <a:lnTo>
                    <a:pt x="404" y="264"/>
                  </a:lnTo>
                  <a:lnTo>
                    <a:pt x="406" y="263"/>
                  </a:lnTo>
                  <a:lnTo>
                    <a:pt x="407" y="263"/>
                  </a:lnTo>
                  <a:lnTo>
                    <a:pt x="406" y="265"/>
                  </a:lnTo>
                  <a:lnTo>
                    <a:pt x="407" y="265"/>
                  </a:lnTo>
                  <a:lnTo>
                    <a:pt x="409" y="264"/>
                  </a:lnTo>
                  <a:lnTo>
                    <a:pt x="410" y="263"/>
                  </a:lnTo>
                  <a:lnTo>
                    <a:pt x="411" y="262"/>
                  </a:lnTo>
                  <a:lnTo>
                    <a:pt x="410" y="261"/>
                  </a:lnTo>
                  <a:lnTo>
                    <a:pt x="411" y="260"/>
                  </a:lnTo>
                  <a:lnTo>
                    <a:pt x="413" y="261"/>
                  </a:lnTo>
                  <a:lnTo>
                    <a:pt x="414" y="261"/>
                  </a:lnTo>
                  <a:lnTo>
                    <a:pt x="413" y="265"/>
                  </a:lnTo>
                  <a:lnTo>
                    <a:pt x="415" y="265"/>
                  </a:lnTo>
                  <a:lnTo>
                    <a:pt x="416" y="265"/>
                  </a:lnTo>
                  <a:lnTo>
                    <a:pt x="419" y="264"/>
                  </a:lnTo>
                  <a:lnTo>
                    <a:pt x="420" y="261"/>
                  </a:lnTo>
                  <a:lnTo>
                    <a:pt x="419" y="259"/>
                  </a:lnTo>
                  <a:lnTo>
                    <a:pt x="420" y="259"/>
                  </a:lnTo>
                  <a:lnTo>
                    <a:pt x="421" y="259"/>
                  </a:lnTo>
                  <a:lnTo>
                    <a:pt x="422" y="258"/>
                  </a:lnTo>
                  <a:lnTo>
                    <a:pt x="422" y="257"/>
                  </a:lnTo>
                  <a:lnTo>
                    <a:pt x="421" y="255"/>
                  </a:lnTo>
                  <a:lnTo>
                    <a:pt x="422" y="254"/>
                  </a:lnTo>
                  <a:lnTo>
                    <a:pt x="424" y="254"/>
                  </a:lnTo>
                  <a:lnTo>
                    <a:pt x="425" y="256"/>
                  </a:lnTo>
                  <a:lnTo>
                    <a:pt x="426" y="259"/>
                  </a:lnTo>
                  <a:lnTo>
                    <a:pt x="427" y="259"/>
                  </a:lnTo>
                  <a:lnTo>
                    <a:pt x="427" y="261"/>
                  </a:lnTo>
                  <a:lnTo>
                    <a:pt x="427" y="263"/>
                  </a:lnTo>
                  <a:lnTo>
                    <a:pt x="427" y="264"/>
                  </a:lnTo>
                  <a:lnTo>
                    <a:pt x="427" y="266"/>
                  </a:lnTo>
                  <a:lnTo>
                    <a:pt x="426" y="268"/>
                  </a:lnTo>
                  <a:lnTo>
                    <a:pt x="425" y="270"/>
                  </a:lnTo>
                  <a:lnTo>
                    <a:pt x="425" y="271"/>
                  </a:lnTo>
                  <a:lnTo>
                    <a:pt x="429" y="272"/>
                  </a:lnTo>
                  <a:lnTo>
                    <a:pt x="430" y="276"/>
                  </a:lnTo>
                  <a:lnTo>
                    <a:pt x="431" y="277"/>
                  </a:lnTo>
                  <a:lnTo>
                    <a:pt x="431" y="279"/>
                  </a:lnTo>
                  <a:lnTo>
                    <a:pt x="431" y="282"/>
                  </a:lnTo>
                  <a:lnTo>
                    <a:pt x="433" y="283"/>
                  </a:lnTo>
                  <a:lnTo>
                    <a:pt x="436" y="285"/>
                  </a:lnTo>
                  <a:lnTo>
                    <a:pt x="439" y="287"/>
                  </a:lnTo>
                  <a:lnTo>
                    <a:pt x="442" y="288"/>
                  </a:lnTo>
                  <a:lnTo>
                    <a:pt x="443" y="287"/>
                  </a:lnTo>
                  <a:lnTo>
                    <a:pt x="442" y="285"/>
                  </a:lnTo>
                  <a:lnTo>
                    <a:pt x="440" y="284"/>
                  </a:lnTo>
                  <a:lnTo>
                    <a:pt x="438" y="283"/>
                  </a:lnTo>
                  <a:lnTo>
                    <a:pt x="436" y="282"/>
                  </a:lnTo>
                  <a:lnTo>
                    <a:pt x="434" y="281"/>
                  </a:lnTo>
                  <a:lnTo>
                    <a:pt x="432" y="281"/>
                  </a:lnTo>
                  <a:lnTo>
                    <a:pt x="434" y="277"/>
                  </a:lnTo>
                  <a:lnTo>
                    <a:pt x="434" y="274"/>
                  </a:lnTo>
                  <a:lnTo>
                    <a:pt x="433" y="274"/>
                  </a:lnTo>
                  <a:lnTo>
                    <a:pt x="432" y="273"/>
                  </a:lnTo>
                  <a:lnTo>
                    <a:pt x="433" y="271"/>
                  </a:lnTo>
                  <a:lnTo>
                    <a:pt x="434" y="271"/>
                  </a:lnTo>
                  <a:lnTo>
                    <a:pt x="435" y="273"/>
                  </a:lnTo>
                  <a:lnTo>
                    <a:pt x="437" y="276"/>
                  </a:lnTo>
                  <a:lnTo>
                    <a:pt x="438" y="278"/>
                  </a:lnTo>
                  <a:lnTo>
                    <a:pt x="440" y="279"/>
                  </a:lnTo>
                  <a:lnTo>
                    <a:pt x="440" y="277"/>
                  </a:lnTo>
                  <a:lnTo>
                    <a:pt x="438" y="275"/>
                  </a:lnTo>
                  <a:lnTo>
                    <a:pt x="437" y="274"/>
                  </a:lnTo>
                  <a:lnTo>
                    <a:pt x="436" y="272"/>
                  </a:lnTo>
                  <a:lnTo>
                    <a:pt x="437" y="271"/>
                  </a:lnTo>
                  <a:lnTo>
                    <a:pt x="439" y="273"/>
                  </a:lnTo>
                  <a:lnTo>
                    <a:pt x="440" y="275"/>
                  </a:lnTo>
                  <a:lnTo>
                    <a:pt x="441" y="277"/>
                  </a:lnTo>
                  <a:lnTo>
                    <a:pt x="442" y="274"/>
                  </a:lnTo>
                  <a:lnTo>
                    <a:pt x="440" y="273"/>
                  </a:lnTo>
                  <a:lnTo>
                    <a:pt x="441" y="271"/>
                  </a:lnTo>
                  <a:lnTo>
                    <a:pt x="442" y="270"/>
                  </a:lnTo>
                  <a:lnTo>
                    <a:pt x="440" y="271"/>
                  </a:lnTo>
                  <a:lnTo>
                    <a:pt x="439" y="271"/>
                  </a:lnTo>
                  <a:lnTo>
                    <a:pt x="437" y="271"/>
                  </a:lnTo>
                  <a:lnTo>
                    <a:pt x="438" y="268"/>
                  </a:lnTo>
                  <a:lnTo>
                    <a:pt x="439" y="266"/>
                  </a:lnTo>
                  <a:lnTo>
                    <a:pt x="440" y="265"/>
                  </a:lnTo>
                  <a:lnTo>
                    <a:pt x="442" y="268"/>
                  </a:lnTo>
                  <a:lnTo>
                    <a:pt x="446" y="267"/>
                  </a:lnTo>
                  <a:lnTo>
                    <a:pt x="447" y="266"/>
                  </a:lnTo>
                  <a:lnTo>
                    <a:pt x="444" y="265"/>
                  </a:lnTo>
                  <a:lnTo>
                    <a:pt x="443" y="264"/>
                  </a:lnTo>
                  <a:lnTo>
                    <a:pt x="440" y="263"/>
                  </a:lnTo>
                  <a:lnTo>
                    <a:pt x="437" y="265"/>
                  </a:lnTo>
                  <a:lnTo>
                    <a:pt x="435" y="265"/>
                  </a:lnTo>
                  <a:lnTo>
                    <a:pt x="434" y="264"/>
                  </a:lnTo>
                  <a:lnTo>
                    <a:pt x="434" y="262"/>
                  </a:lnTo>
                  <a:lnTo>
                    <a:pt x="434" y="261"/>
                  </a:lnTo>
                  <a:lnTo>
                    <a:pt x="437" y="260"/>
                  </a:lnTo>
                  <a:lnTo>
                    <a:pt x="440" y="260"/>
                  </a:lnTo>
                  <a:lnTo>
                    <a:pt x="441" y="259"/>
                  </a:lnTo>
                  <a:lnTo>
                    <a:pt x="442" y="259"/>
                  </a:lnTo>
                  <a:lnTo>
                    <a:pt x="440" y="259"/>
                  </a:lnTo>
                  <a:lnTo>
                    <a:pt x="439" y="257"/>
                  </a:lnTo>
                  <a:lnTo>
                    <a:pt x="440" y="255"/>
                  </a:lnTo>
                  <a:lnTo>
                    <a:pt x="437" y="257"/>
                  </a:lnTo>
                  <a:lnTo>
                    <a:pt x="434" y="258"/>
                  </a:lnTo>
                  <a:lnTo>
                    <a:pt x="431" y="258"/>
                  </a:lnTo>
                  <a:lnTo>
                    <a:pt x="429" y="257"/>
                  </a:lnTo>
                  <a:lnTo>
                    <a:pt x="430" y="255"/>
                  </a:lnTo>
                  <a:lnTo>
                    <a:pt x="432" y="255"/>
                  </a:lnTo>
                  <a:lnTo>
                    <a:pt x="433" y="254"/>
                  </a:lnTo>
                  <a:lnTo>
                    <a:pt x="431" y="254"/>
                  </a:lnTo>
                  <a:lnTo>
                    <a:pt x="429" y="254"/>
                  </a:lnTo>
                  <a:lnTo>
                    <a:pt x="428" y="253"/>
                  </a:lnTo>
                  <a:lnTo>
                    <a:pt x="428" y="251"/>
                  </a:lnTo>
                  <a:lnTo>
                    <a:pt x="430" y="250"/>
                  </a:lnTo>
                  <a:lnTo>
                    <a:pt x="432" y="250"/>
                  </a:lnTo>
                  <a:lnTo>
                    <a:pt x="434" y="251"/>
                  </a:lnTo>
                  <a:lnTo>
                    <a:pt x="436" y="251"/>
                  </a:lnTo>
                  <a:lnTo>
                    <a:pt x="439" y="252"/>
                  </a:lnTo>
                  <a:lnTo>
                    <a:pt x="440" y="253"/>
                  </a:lnTo>
                  <a:lnTo>
                    <a:pt x="442" y="254"/>
                  </a:lnTo>
                  <a:lnTo>
                    <a:pt x="444" y="256"/>
                  </a:lnTo>
                  <a:lnTo>
                    <a:pt x="444" y="257"/>
                  </a:lnTo>
                  <a:lnTo>
                    <a:pt x="446" y="259"/>
                  </a:lnTo>
                  <a:lnTo>
                    <a:pt x="448" y="260"/>
                  </a:lnTo>
                  <a:lnTo>
                    <a:pt x="450" y="260"/>
                  </a:lnTo>
                  <a:lnTo>
                    <a:pt x="452" y="260"/>
                  </a:lnTo>
                  <a:lnTo>
                    <a:pt x="450" y="259"/>
                  </a:lnTo>
                  <a:lnTo>
                    <a:pt x="447" y="258"/>
                  </a:lnTo>
                  <a:lnTo>
                    <a:pt x="446" y="257"/>
                  </a:lnTo>
                  <a:lnTo>
                    <a:pt x="445" y="255"/>
                  </a:lnTo>
                  <a:lnTo>
                    <a:pt x="444" y="254"/>
                  </a:lnTo>
                  <a:lnTo>
                    <a:pt x="444" y="252"/>
                  </a:lnTo>
                  <a:lnTo>
                    <a:pt x="442" y="251"/>
                  </a:lnTo>
                  <a:lnTo>
                    <a:pt x="440" y="250"/>
                  </a:lnTo>
                  <a:lnTo>
                    <a:pt x="439" y="249"/>
                  </a:lnTo>
                  <a:lnTo>
                    <a:pt x="436" y="249"/>
                  </a:lnTo>
                  <a:lnTo>
                    <a:pt x="435" y="248"/>
                  </a:lnTo>
                  <a:lnTo>
                    <a:pt x="434" y="248"/>
                  </a:lnTo>
                  <a:lnTo>
                    <a:pt x="432" y="248"/>
                  </a:lnTo>
                  <a:lnTo>
                    <a:pt x="433" y="246"/>
                  </a:lnTo>
                  <a:lnTo>
                    <a:pt x="435" y="245"/>
                  </a:lnTo>
                  <a:lnTo>
                    <a:pt x="437" y="245"/>
                  </a:lnTo>
                  <a:lnTo>
                    <a:pt x="439" y="243"/>
                  </a:lnTo>
                  <a:lnTo>
                    <a:pt x="440" y="243"/>
                  </a:lnTo>
                  <a:lnTo>
                    <a:pt x="442" y="242"/>
                  </a:lnTo>
                  <a:lnTo>
                    <a:pt x="445" y="242"/>
                  </a:lnTo>
                  <a:lnTo>
                    <a:pt x="447" y="242"/>
                  </a:lnTo>
                  <a:lnTo>
                    <a:pt x="449" y="242"/>
                  </a:lnTo>
                  <a:lnTo>
                    <a:pt x="452" y="244"/>
                  </a:lnTo>
                  <a:lnTo>
                    <a:pt x="453" y="246"/>
                  </a:lnTo>
                  <a:lnTo>
                    <a:pt x="451" y="248"/>
                  </a:lnTo>
                  <a:lnTo>
                    <a:pt x="453" y="247"/>
                  </a:lnTo>
                  <a:lnTo>
                    <a:pt x="456" y="246"/>
                  </a:lnTo>
                  <a:lnTo>
                    <a:pt x="458" y="244"/>
                  </a:lnTo>
                  <a:lnTo>
                    <a:pt x="458" y="243"/>
                  </a:lnTo>
                  <a:lnTo>
                    <a:pt x="459" y="242"/>
                  </a:lnTo>
                  <a:lnTo>
                    <a:pt x="461" y="242"/>
                  </a:lnTo>
                  <a:lnTo>
                    <a:pt x="463" y="243"/>
                  </a:lnTo>
                  <a:lnTo>
                    <a:pt x="464" y="244"/>
                  </a:lnTo>
                  <a:lnTo>
                    <a:pt x="465" y="242"/>
                  </a:lnTo>
                  <a:lnTo>
                    <a:pt x="466" y="241"/>
                  </a:lnTo>
                  <a:lnTo>
                    <a:pt x="467" y="240"/>
                  </a:lnTo>
                  <a:lnTo>
                    <a:pt x="469" y="240"/>
                  </a:lnTo>
                  <a:lnTo>
                    <a:pt x="470" y="240"/>
                  </a:lnTo>
                  <a:lnTo>
                    <a:pt x="470" y="238"/>
                  </a:lnTo>
                  <a:lnTo>
                    <a:pt x="471" y="237"/>
                  </a:lnTo>
                  <a:lnTo>
                    <a:pt x="477" y="238"/>
                  </a:lnTo>
                  <a:lnTo>
                    <a:pt x="478" y="239"/>
                  </a:lnTo>
                  <a:lnTo>
                    <a:pt x="479" y="237"/>
                  </a:lnTo>
                  <a:lnTo>
                    <a:pt x="477" y="236"/>
                  </a:lnTo>
                  <a:lnTo>
                    <a:pt x="475" y="236"/>
                  </a:lnTo>
                  <a:lnTo>
                    <a:pt x="472" y="236"/>
                  </a:lnTo>
                  <a:lnTo>
                    <a:pt x="474" y="234"/>
                  </a:lnTo>
                  <a:lnTo>
                    <a:pt x="474" y="232"/>
                  </a:lnTo>
                  <a:lnTo>
                    <a:pt x="474" y="231"/>
                  </a:lnTo>
                  <a:lnTo>
                    <a:pt x="471" y="232"/>
                  </a:lnTo>
                  <a:lnTo>
                    <a:pt x="470" y="233"/>
                  </a:lnTo>
                  <a:lnTo>
                    <a:pt x="467" y="235"/>
                  </a:lnTo>
                  <a:lnTo>
                    <a:pt x="464" y="236"/>
                  </a:lnTo>
                  <a:lnTo>
                    <a:pt x="458" y="238"/>
                  </a:lnTo>
                  <a:lnTo>
                    <a:pt x="456" y="238"/>
                  </a:lnTo>
                  <a:lnTo>
                    <a:pt x="457" y="237"/>
                  </a:lnTo>
                  <a:lnTo>
                    <a:pt x="458" y="236"/>
                  </a:lnTo>
                  <a:lnTo>
                    <a:pt x="458" y="235"/>
                  </a:lnTo>
                  <a:lnTo>
                    <a:pt x="457" y="233"/>
                  </a:lnTo>
                  <a:lnTo>
                    <a:pt x="455" y="233"/>
                  </a:lnTo>
                  <a:lnTo>
                    <a:pt x="453" y="235"/>
                  </a:lnTo>
                  <a:lnTo>
                    <a:pt x="453" y="236"/>
                  </a:lnTo>
                  <a:lnTo>
                    <a:pt x="452" y="237"/>
                  </a:lnTo>
                  <a:lnTo>
                    <a:pt x="449" y="238"/>
                  </a:lnTo>
                  <a:lnTo>
                    <a:pt x="447" y="239"/>
                  </a:lnTo>
                  <a:lnTo>
                    <a:pt x="444" y="239"/>
                  </a:lnTo>
                  <a:lnTo>
                    <a:pt x="440" y="241"/>
                  </a:lnTo>
                  <a:lnTo>
                    <a:pt x="440" y="239"/>
                  </a:lnTo>
                  <a:lnTo>
                    <a:pt x="440" y="238"/>
                  </a:lnTo>
                  <a:lnTo>
                    <a:pt x="440" y="237"/>
                  </a:lnTo>
                  <a:lnTo>
                    <a:pt x="439" y="236"/>
                  </a:lnTo>
                  <a:lnTo>
                    <a:pt x="438" y="235"/>
                  </a:lnTo>
                  <a:lnTo>
                    <a:pt x="439" y="234"/>
                  </a:lnTo>
                  <a:lnTo>
                    <a:pt x="440" y="232"/>
                  </a:lnTo>
                  <a:lnTo>
                    <a:pt x="433" y="230"/>
                  </a:lnTo>
                  <a:lnTo>
                    <a:pt x="430" y="230"/>
                  </a:lnTo>
                  <a:lnTo>
                    <a:pt x="429" y="231"/>
                  </a:lnTo>
                  <a:lnTo>
                    <a:pt x="428" y="232"/>
                  </a:lnTo>
                  <a:lnTo>
                    <a:pt x="428" y="233"/>
                  </a:lnTo>
                  <a:lnTo>
                    <a:pt x="427" y="232"/>
                  </a:lnTo>
                  <a:lnTo>
                    <a:pt x="426" y="232"/>
                  </a:lnTo>
                  <a:lnTo>
                    <a:pt x="424" y="233"/>
                  </a:lnTo>
                  <a:lnTo>
                    <a:pt x="424" y="234"/>
                  </a:lnTo>
                  <a:lnTo>
                    <a:pt x="424" y="236"/>
                  </a:lnTo>
                  <a:lnTo>
                    <a:pt x="424" y="237"/>
                  </a:lnTo>
                  <a:lnTo>
                    <a:pt x="423" y="239"/>
                  </a:lnTo>
                  <a:lnTo>
                    <a:pt x="422" y="241"/>
                  </a:lnTo>
                  <a:lnTo>
                    <a:pt x="422" y="242"/>
                  </a:lnTo>
                  <a:lnTo>
                    <a:pt x="422" y="244"/>
                  </a:lnTo>
                  <a:lnTo>
                    <a:pt x="420" y="245"/>
                  </a:lnTo>
                  <a:lnTo>
                    <a:pt x="419" y="245"/>
                  </a:lnTo>
                  <a:lnTo>
                    <a:pt x="418" y="243"/>
                  </a:lnTo>
                  <a:lnTo>
                    <a:pt x="419" y="242"/>
                  </a:lnTo>
                  <a:lnTo>
                    <a:pt x="419" y="240"/>
                  </a:lnTo>
                  <a:lnTo>
                    <a:pt x="419" y="238"/>
                  </a:lnTo>
                  <a:lnTo>
                    <a:pt x="418" y="238"/>
                  </a:lnTo>
                  <a:lnTo>
                    <a:pt x="417" y="239"/>
                  </a:lnTo>
                  <a:lnTo>
                    <a:pt x="417" y="241"/>
                  </a:lnTo>
                  <a:lnTo>
                    <a:pt x="417" y="242"/>
                  </a:lnTo>
                  <a:lnTo>
                    <a:pt x="416" y="241"/>
                  </a:lnTo>
                  <a:lnTo>
                    <a:pt x="415" y="242"/>
                  </a:lnTo>
                  <a:lnTo>
                    <a:pt x="416" y="242"/>
                  </a:lnTo>
                  <a:lnTo>
                    <a:pt x="416" y="243"/>
                  </a:lnTo>
                  <a:lnTo>
                    <a:pt x="416" y="245"/>
                  </a:lnTo>
                  <a:lnTo>
                    <a:pt x="415" y="245"/>
                  </a:lnTo>
                  <a:lnTo>
                    <a:pt x="414" y="245"/>
                  </a:lnTo>
                  <a:lnTo>
                    <a:pt x="413" y="246"/>
                  </a:lnTo>
                  <a:lnTo>
                    <a:pt x="412" y="247"/>
                  </a:lnTo>
                  <a:lnTo>
                    <a:pt x="413" y="248"/>
                  </a:lnTo>
                  <a:lnTo>
                    <a:pt x="412" y="249"/>
                  </a:lnTo>
                  <a:lnTo>
                    <a:pt x="411" y="250"/>
                  </a:lnTo>
                  <a:lnTo>
                    <a:pt x="411" y="251"/>
                  </a:lnTo>
                  <a:lnTo>
                    <a:pt x="409" y="251"/>
                  </a:lnTo>
                  <a:lnTo>
                    <a:pt x="409" y="249"/>
                  </a:lnTo>
                  <a:lnTo>
                    <a:pt x="407" y="250"/>
                  </a:lnTo>
                  <a:lnTo>
                    <a:pt x="406" y="248"/>
                  </a:lnTo>
                  <a:lnTo>
                    <a:pt x="405" y="249"/>
                  </a:lnTo>
                  <a:lnTo>
                    <a:pt x="403" y="248"/>
                  </a:lnTo>
                  <a:lnTo>
                    <a:pt x="401" y="249"/>
                  </a:lnTo>
                  <a:lnTo>
                    <a:pt x="400" y="248"/>
                  </a:lnTo>
                  <a:lnTo>
                    <a:pt x="402" y="247"/>
                  </a:lnTo>
                  <a:lnTo>
                    <a:pt x="404" y="244"/>
                  </a:lnTo>
                  <a:lnTo>
                    <a:pt x="405" y="242"/>
                  </a:lnTo>
                  <a:lnTo>
                    <a:pt x="408" y="240"/>
                  </a:lnTo>
                  <a:lnTo>
                    <a:pt x="410" y="237"/>
                  </a:lnTo>
                  <a:lnTo>
                    <a:pt x="408" y="236"/>
                  </a:lnTo>
                  <a:lnTo>
                    <a:pt x="408" y="237"/>
                  </a:lnTo>
                  <a:lnTo>
                    <a:pt x="408" y="238"/>
                  </a:lnTo>
                  <a:lnTo>
                    <a:pt x="406" y="239"/>
                  </a:lnTo>
                  <a:lnTo>
                    <a:pt x="404" y="242"/>
                  </a:lnTo>
                  <a:lnTo>
                    <a:pt x="403" y="243"/>
                  </a:lnTo>
                  <a:lnTo>
                    <a:pt x="401" y="245"/>
                  </a:lnTo>
                  <a:lnTo>
                    <a:pt x="400" y="246"/>
                  </a:lnTo>
                  <a:lnTo>
                    <a:pt x="398" y="247"/>
                  </a:lnTo>
                  <a:lnTo>
                    <a:pt x="398" y="248"/>
                  </a:lnTo>
                  <a:lnTo>
                    <a:pt x="397" y="249"/>
                  </a:lnTo>
                  <a:lnTo>
                    <a:pt x="396" y="250"/>
                  </a:lnTo>
                  <a:lnTo>
                    <a:pt x="395" y="251"/>
                  </a:lnTo>
                  <a:lnTo>
                    <a:pt x="393" y="252"/>
                  </a:lnTo>
                  <a:lnTo>
                    <a:pt x="392" y="253"/>
                  </a:lnTo>
                  <a:lnTo>
                    <a:pt x="390" y="252"/>
                  </a:lnTo>
                  <a:lnTo>
                    <a:pt x="392" y="249"/>
                  </a:lnTo>
                  <a:lnTo>
                    <a:pt x="393" y="246"/>
                  </a:lnTo>
                  <a:lnTo>
                    <a:pt x="394" y="245"/>
                  </a:lnTo>
                  <a:lnTo>
                    <a:pt x="396" y="242"/>
                  </a:lnTo>
                  <a:lnTo>
                    <a:pt x="397" y="241"/>
                  </a:lnTo>
                  <a:lnTo>
                    <a:pt x="398" y="240"/>
                  </a:lnTo>
                  <a:lnTo>
                    <a:pt x="401" y="240"/>
                  </a:lnTo>
                  <a:lnTo>
                    <a:pt x="402" y="240"/>
                  </a:lnTo>
                  <a:lnTo>
                    <a:pt x="402" y="239"/>
                  </a:lnTo>
                  <a:lnTo>
                    <a:pt x="400" y="239"/>
                  </a:lnTo>
                  <a:lnTo>
                    <a:pt x="398" y="239"/>
                  </a:lnTo>
                  <a:lnTo>
                    <a:pt x="398" y="238"/>
                  </a:lnTo>
                  <a:lnTo>
                    <a:pt x="397" y="237"/>
                  </a:lnTo>
                  <a:lnTo>
                    <a:pt x="398" y="236"/>
                  </a:lnTo>
                  <a:lnTo>
                    <a:pt x="398" y="237"/>
                  </a:lnTo>
                  <a:lnTo>
                    <a:pt x="400" y="237"/>
                  </a:lnTo>
                  <a:lnTo>
                    <a:pt x="401" y="237"/>
                  </a:lnTo>
                  <a:lnTo>
                    <a:pt x="401" y="236"/>
                  </a:lnTo>
                  <a:lnTo>
                    <a:pt x="399" y="236"/>
                  </a:lnTo>
                  <a:lnTo>
                    <a:pt x="398" y="236"/>
                  </a:lnTo>
                  <a:lnTo>
                    <a:pt x="396" y="235"/>
                  </a:lnTo>
                  <a:lnTo>
                    <a:pt x="395" y="235"/>
                  </a:lnTo>
                  <a:lnTo>
                    <a:pt x="396" y="234"/>
                  </a:lnTo>
                  <a:lnTo>
                    <a:pt x="396" y="232"/>
                  </a:lnTo>
                  <a:lnTo>
                    <a:pt x="398" y="232"/>
                  </a:lnTo>
                  <a:lnTo>
                    <a:pt x="399" y="232"/>
                  </a:lnTo>
                  <a:lnTo>
                    <a:pt x="399" y="231"/>
                  </a:lnTo>
                  <a:lnTo>
                    <a:pt x="401" y="230"/>
                  </a:lnTo>
                  <a:lnTo>
                    <a:pt x="403" y="229"/>
                  </a:lnTo>
                  <a:lnTo>
                    <a:pt x="404" y="228"/>
                  </a:lnTo>
                  <a:lnTo>
                    <a:pt x="406" y="227"/>
                  </a:lnTo>
                  <a:lnTo>
                    <a:pt x="405" y="226"/>
                  </a:lnTo>
                  <a:lnTo>
                    <a:pt x="404" y="225"/>
                  </a:lnTo>
                  <a:lnTo>
                    <a:pt x="404" y="224"/>
                  </a:lnTo>
                  <a:lnTo>
                    <a:pt x="404" y="223"/>
                  </a:lnTo>
                  <a:lnTo>
                    <a:pt x="402" y="224"/>
                  </a:lnTo>
                  <a:lnTo>
                    <a:pt x="400" y="225"/>
                  </a:lnTo>
                  <a:lnTo>
                    <a:pt x="398" y="227"/>
                  </a:lnTo>
                  <a:lnTo>
                    <a:pt x="397" y="229"/>
                  </a:lnTo>
                  <a:lnTo>
                    <a:pt x="395" y="230"/>
                  </a:lnTo>
                  <a:lnTo>
                    <a:pt x="392" y="231"/>
                  </a:lnTo>
                  <a:lnTo>
                    <a:pt x="391" y="231"/>
                  </a:lnTo>
                  <a:lnTo>
                    <a:pt x="388" y="231"/>
                  </a:lnTo>
                  <a:lnTo>
                    <a:pt x="387" y="233"/>
                  </a:lnTo>
                  <a:lnTo>
                    <a:pt x="388" y="233"/>
                  </a:lnTo>
                  <a:lnTo>
                    <a:pt x="389" y="235"/>
                  </a:lnTo>
                  <a:lnTo>
                    <a:pt x="387" y="236"/>
                  </a:lnTo>
                  <a:lnTo>
                    <a:pt x="385" y="237"/>
                  </a:lnTo>
                  <a:lnTo>
                    <a:pt x="382" y="237"/>
                  </a:lnTo>
                  <a:lnTo>
                    <a:pt x="381" y="237"/>
                  </a:lnTo>
                  <a:lnTo>
                    <a:pt x="378" y="236"/>
                  </a:lnTo>
                  <a:lnTo>
                    <a:pt x="377" y="234"/>
                  </a:lnTo>
                  <a:lnTo>
                    <a:pt x="377" y="232"/>
                  </a:lnTo>
                  <a:lnTo>
                    <a:pt x="379" y="231"/>
                  </a:lnTo>
                  <a:lnTo>
                    <a:pt x="381" y="232"/>
                  </a:lnTo>
                  <a:lnTo>
                    <a:pt x="382" y="232"/>
                  </a:lnTo>
                  <a:lnTo>
                    <a:pt x="384" y="232"/>
                  </a:lnTo>
                  <a:lnTo>
                    <a:pt x="385" y="230"/>
                  </a:lnTo>
                  <a:lnTo>
                    <a:pt x="384" y="229"/>
                  </a:lnTo>
                  <a:lnTo>
                    <a:pt x="383" y="229"/>
                  </a:lnTo>
                  <a:lnTo>
                    <a:pt x="382" y="228"/>
                  </a:lnTo>
                  <a:lnTo>
                    <a:pt x="383" y="226"/>
                  </a:lnTo>
                  <a:lnTo>
                    <a:pt x="386" y="226"/>
                  </a:lnTo>
                  <a:lnTo>
                    <a:pt x="388" y="224"/>
                  </a:lnTo>
                  <a:lnTo>
                    <a:pt x="391" y="224"/>
                  </a:lnTo>
                  <a:lnTo>
                    <a:pt x="392" y="222"/>
                  </a:lnTo>
                  <a:lnTo>
                    <a:pt x="394" y="221"/>
                  </a:lnTo>
                  <a:lnTo>
                    <a:pt x="394" y="219"/>
                  </a:lnTo>
                  <a:lnTo>
                    <a:pt x="394" y="218"/>
                  </a:lnTo>
                  <a:lnTo>
                    <a:pt x="392" y="218"/>
                  </a:lnTo>
                  <a:lnTo>
                    <a:pt x="390" y="218"/>
                  </a:lnTo>
                  <a:lnTo>
                    <a:pt x="391" y="219"/>
                  </a:lnTo>
                  <a:lnTo>
                    <a:pt x="392" y="221"/>
                  </a:lnTo>
                  <a:lnTo>
                    <a:pt x="389" y="223"/>
                  </a:lnTo>
                  <a:lnTo>
                    <a:pt x="388" y="220"/>
                  </a:lnTo>
                  <a:lnTo>
                    <a:pt x="387" y="224"/>
                  </a:lnTo>
                  <a:lnTo>
                    <a:pt x="384" y="225"/>
                  </a:lnTo>
                  <a:lnTo>
                    <a:pt x="383" y="222"/>
                  </a:lnTo>
                  <a:lnTo>
                    <a:pt x="381" y="225"/>
                  </a:lnTo>
                  <a:lnTo>
                    <a:pt x="381" y="226"/>
                  </a:lnTo>
                  <a:lnTo>
                    <a:pt x="379" y="224"/>
                  </a:lnTo>
                  <a:lnTo>
                    <a:pt x="378" y="226"/>
                  </a:lnTo>
                  <a:lnTo>
                    <a:pt x="377" y="227"/>
                  </a:lnTo>
                  <a:lnTo>
                    <a:pt x="377" y="228"/>
                  </a:lnTo>
                  <a:lnTo>
                    <a:pt x="376" y="229"/>
                  </a:lnTo>
                  <a:lnTo>
                    <a:pt x="373" y="230"/>
                  </a:lnTo>
                  <a:lnTo>
                    <a:pt x="371" y="230"/>
                  </a:lnTo>
                  <a:lnTo>
                    <a:pt x="369" y="228"/>
                  </a:lnTo>
                  <a:lnTo>
                    <a:pt x="369" y="225"/>
                  </a:lnTo>
                  <a:lnTo>
                    <a:pt x="369" y="224"/>
                  </a:lnTo>
                  <a:lnTo>
                    <a:pt x="371" y="224"/>
                  </a:lnTo>
                  <a:lnTo>
                    <a:pt x="370" y="223"/>
                  </a:lnTo>
                  <a:lnTo>
                    <a:pt x="371" y="221"/>
                  </a:lnTo>
                  <a:lnTo>
                    <a:pt x="373" y="221"/>
                  </a:lnTo>
                  <a:lnTo>
                    <a:pt x="374" y="220"/>
                  </a:lnTo>
                  <a:lnTo>
                    <a:pt x="375" y="219"/>
                  </a:lnTo>
                  <a:lnTo>
                    <a:pt x="372" y="220"/>
                  </a:lnTo>
                  <a:lnTo>
                    <a:pt x="371" y="218"/>
                  </a:lnTo>
                  <a:lnTo>
                    <a:pt x="370" y="218"/>
                  </a:lnTo>
                  <a:lnTo>
                    <a:pt x="372" y="217"/>
                  </a:lnTo>
                  <a:lnTo>
                    <a:pt x="374" y="217"/>
                  </a:lnTo>
                  <a:lnTo>
                    <a:pt x="374" y="215"/>
                  </a:lnTo>
                  <a:lnTo>
                    <a:pt x="375" y="215"/>
                  </a:lnTo>
                  <a:lnTo>
                    <a:pt x="375" y="217"/>
                  </a:lnTo>
                  <a:lnTo>
                    <a:pt x="375" y="218"/>
                  </a:lnTo>
                  <a:lnTo>
                    <a:pt x="376" y="219"/>
                  </a:lnTo>
                  <a:lnTo>
                    <a:pt x="376" y="218"/>
                  </a:lnTo>
                  <a:lnTo>
                    <a:pt x="377" y="217"/>
                  </a:lnTo>
                  <a:lnTo>
                    <a:pt x="376" y="216"/>
                  </a:lnTo>
                  <a:lnTo>
                    <a:pt x="377" y="214"/>
                  </a:lnTo>
                  <a:lnTo>
                    <a:pt x="377" y="213"/>
                  </a:lnTo>
                  <a:lnTo>
                    <a:pt x="379" y="213"/>
                  </a:lnTo>
                  <a:lnTo>
                    <a:pt x="379" y="215"/>
                  </a:lnTo>
                  <a:lnTo>
                    <a:pt x="379" y="217"/>
                  </a:lnTo>
                  <a:lnTo>
                    <a:pt x="379" y="218"/>
                  </a:lnTo>
                  <a:lnTo>
                    <a:pt x="380" y="218"/>
                  </a:lnTo>
                  <a:lnTo>
                    <a:pt x="381" y="218"/>
                  </a:lnTo>
                  <a:lnTo>
                    <a:pt x="382" y="217"/>
                  </a:lnTo>
                  <a:lnTo>
                    <a:pt x="383" y="216"/>
                  </a:lnTo>
                  <a:lnTo>
                    <a:pt x="385" y="216"/>
                  </a:lnTo>
                  <a:lnTo>
                    <a:pt x="385" y="218"/>
                  </a:lnTo>
                  <a:lnTo>
                    <a:pt x="387" y="216"/>
                  </a:lnTo>
                  <a:lnTo>
                    <a:pt x="386" y="215"/>
                  </a:lnTo>
                  <a:lnTo>
                    <a:pt x="387" y="214"/>
                  </a:lnTo>
                  <a:lnTo>
                    <a:pt x="385" y="212"/>
                  </a:lnTo>
                  <a:lnTo>
                    <a:pt x="386" y="212"/>
                  </a:lnTo>
                  <a:lnTo>
                    <a:pt x="387" y="212"/>
                  </a:lnTo>
                  <a:lnTo>
                    <a:pt x="389" y="213"/>
                  </a:lnTo>
                  <a:lnTo>
                    <a:pt x="389" y="215"/>
                  </a:lnTo>
                  <a:lnTo>
                    <a:pt x="390" y="213"/>
                  </a:lnTo>
                  <a:lnTo>
                    <a:pt x="390" y="212"/>
                  </a:lnTo>
                  <a:lnTo>
                    <a:pt x="392" y="212"/>
                  </a:lnTo>
                  <a:lnTo>
                    <a:pt x="392" y="213"/>
                  </a:lnTo>
                  <a:lnTo>
                    <a:pt x="393" y="215"/>
                  </a:lnTo>
                  <a:lnTo>
                    <a:pt x="393" y="213"/>
                  </a:lnTo>
                  <a:lnTo>
                    <a:pt x="392" y="211"/>
                  </a:lnTo>
                  <a:lnTo>
                    <a:pt x="392" y="210"/>
                  </a:lnTo>
                  <a:lnTo>
                    <a:pt x="391" y="208"/>
                  </a:lnTo>
                  <a:lnTo>
                    <a:pt x="390" y="206"/>
                  </a:lnTo>
                  <a:lnTo>
                    <a:pt x="389" y="204"/>
                  </a:lnTo>
                  <a:lnTo>
                    <a:pt x="390" y="200"/>
                  </a:lnTo>
                  <a:lnTo>
                    <a:pt x="392" y="200"/>
                  </a:lnTo>
                  <a:lnTo>
                    <a:pt x="393" y="200"/>
                  </a:lnTo>
                  <a:lnTo>
                    <a:pt x="394" y="202"/>
                  </a:lnTo>
                  <a:lnTo>
                    <a:pt x="393" y="203"/>
                  </a:lnTo>
                  <a:lnTo>
                    <a:pt x="394" y="205"/>
                  </a:lnTo>
                  <a:lnTo>
                    <a:pt x="396" y="206"/>
                  </a:lnTo>
                  <a:lnTo>
                    <a:pt x="398" y="206"/>
                  </a:lnTo>
                  <a:lnTo>
                    <a:pt x="398" y="208"/>
                  </a:lnTo>
                  <a:lnTo>
                    <a:pt x="398" y="211"/>
                  </a:lnTo>
                  <a:lnTo>
                    <a:pt x="397" y="212"/>
                  </a:lnTo>
                  <a:lnTo>
                    <a:pt x="398" y="212"/>
                  </a:lnTo>
                  <a:lnTo>
                    <a:pt x="399" y="210"/>
                  </a:lnTo>
                  <a:lnTo>
                    <a:pt x="401" y="211"/>
                  </a:lnTo>
                  <a:lnTo>
                    <a:pt x="401" y="213"/>
                  </a:lnTo>
                  <a:lnTo>
                    <a:pt x="400" y="215"/>
                  </a:lnTo>
                  <a:lnTo>
                    <a:pt x="398" y="215"/>
                  </a:lnTo>
                  <a:lnTo>
                    <a:pt x="399" y="217"/>
                  </a:lnTo>
                  <a:lnTo>
                    <a:pt x="398" y="218"/>
                  </a:lnTo>
                  <a:lnTo>
                    <a:pt x="400" y="218"/>
                  </a:lnTo>
                  <a:lnTo>
                    <a:pt x="402" y="219"/>
                  </a:lnTo>
                  <a:lnTo>
                    <a:pt x="403" y="221"/>
                  </a:lnTo>
                  <a:lnTo>
                    <a:pt x="404" y="220"/>
                  </a:lnTo>
                  <a:lnTo>
                    <a:pt x="405" y="220"/>
                  </a:lnTo>
                  <a:lnTo>
                    <a:pt x="405" y="219"/>
                  </a:lnTo>
                  <a:lnTo>
                    <a:pt x="404" y="218"/>
                  </a:lnTo>
                  <a:lnTo>
                    <a:pt x="404" y="217"/>
                  </a:lnTo>
                  <a:lnTo>
                    <a:pt x="404" y="214"/>
                  </a:lnTo>
                  <a:lnTo>
                    <a:pt x="405" y="213"/>
                  </a:lnTo>
                  <a:lnTo>
                    <a:pt x="406" y="212"/>
                  </a:lnTo>
                  <a:lnTo>
                    <a:pt x="408" y="212"/>
                  </a:lnTo>
                  <a:lnTo>
                    <a:pt x="410" y="213"/>
                  </a:lnTo>
                  <a:lnTo>
                    <a:pt x="410" y="212"/>
                  </a:lnTo>
                  <a:lnTo>
                    <a:pt x="410" y="211"/>
                  </a:lnTo>
                  <a:lnTo>
                    <a:pt x="409" y="210"/>
                  </a:lnTo>
                  <a:lnTo>
                    <a:pt x="407" y="210"/>
                  </a:lnTo>
                  <a:lnTo>
                    <a:pt x="407" y="208"/>
                  </a:lnTo>
                  <a:lnTo>
                    <a:pt x="408" y="207"/>
                  </a:lnTo>
                  <a:lnTo>
                    <a:pt x="409" y="206"/>
                  </a:lnTo>
                  <a:lnTo>
                    <a:pt x="409" y="205"/>
                  </a:lnTo>
                  <a:lnTo>
                    <a:pt x="410" y="203"/>
                  </a:lnTo>
                  <a:lnTo>
                    <a:pt x="410" y="201"/>
                  </a:lnTo>
                  <a:lnTo>
                    <a:pt x="409" y="200"/>
                  </a:lnTo>
                  <a:lnTo>
                    <a:pt x="406" y="199"/>
                  </a:lnTo>
                  <a:lnTo>
                    <a:pt x="405" y="198"/>
                  </a:lnTo>
                  <a:lnTo>
                    <a:pt x="405" y="197"/>
                  </a:lnTo>
                  <a:lnTo>
                    <a:pt x="406" y="194"/>
                  </a:lnTo>
                  <a:lnTo>
                    <a:pt x="407" y="193"/>
                  </a:lnTo>
                  <a:lnTo>
                    <a:pt x="409" y="190"/>
                  </a:lnTo>
                  <a:lnTo>
                    <a:pt x="410" y="189"/>
                  </a:lnTo>
                  <a:lnTo>
                    <a:pt x="413" y="188"/>
                  </a:lnTo>
                  <a:lnTo>
                    <a:pt x="414" y="187"/>
                  </a:lnTo>
                  <a:lnTo>
                    <a:pt x="415" y="184"/>
                  </a:lnTo>
                  <a:lnTo>
                    <a:pt x="416" y="182"/>
                  </a:lnTo>
                  <a:lnTo>
                    <a:pt x="415" y="182"/>
                  </a:lnTo>
                  <a:lnTo>
                    <a:pt x="422" y="176"/>
                  </a:lnTo>
                  <a:lnTo>
                    <a:pt x="424" y="176"/>
                  </a:lnTo>
                  <a:lnTo>
                    <a:pt x="426" y="176"/>
                  </a:lnTo>
                  <a:lnTo>
                    <a:pt x="427" y="178"/>
                  </a:lnTo>
                  <a:lnTo>
                    <a:pt x="425" y="181"/>
                  </a:lnTo>
                  <a:lnTo>
                    <a:pt x="423" y="184"/>
                  </a:lnTo>
                  <a:lnTo>
                    <a:pt x="422" y="187"/>
                  </a:lnTo>
                  <a:lnTo>
                    <a:pt x="422" y="188"/>
                  </a:lnTo>
                  <a:lnTo>
                    <a:pt x="419" y="193"/>
                  </a:lnTo>
                  <a:lnTo>
                    <a:pt x="417" y="195"/>
                  </a:lnTo>
                  <a:lnTo>
                    <a:pt x="415" y="198"/>
                  </a:lnTo>
                  <a:lnTo>
                    <a:pt x="413" y="200"/>
                  </a:lnTo>
                  <a:lnTo>
                    <a:pt x="410" y="201"/>
                  </a:lnTo>
                  <a:lnTo>
                    <a:pt x="412" y="202"/>
                  </a:lnTo>
                  <a:lnTo>
                    <a:pt x="415" y="201"/>
                  </a:lnTo>
                  <a:lnTo>
                    <a:pt x="416" y="202"/>
                  </a:lnTo>
                  <a:lnTo>
                    <a:pt x="417" y="203"/>
                  </a:lnTo>
                  <a:lnTo>
                    <a:pt x="419" y="206"/>
                  </a:lnTo>
                  <a:lnTo>
                    <a:pt x="420" y="208"/>
                  </a:lnTo>
                  <a:lnTo>
                    <a:pt x="420" y="210"/>
                  </a:lnTo>
                  <a:lnTo>
                    <a:pt x="419" y="212"/>
                  </a:lnTo>
                  <a:lnTo>
                    <a:pt x="418" y="214"/>
                  </a:lnTo>
                  <a:lnTo>
                    <a:pt x="417" y="217"/>
                  </a:lnTo>
                  <a:lnTo>
                    <a:pt x="419" y="215"/>
                  </a:lnTo>
                  <a:lnTo>
                    <a:pt x="421" y="214"/>
                  </a:lnTo>
                  <a:lnTo>
                    <a:pt x="422" y="215"/>
                  </a:lnTo>
                  <a:lnTo>
                    <a:pt x="422" y="218"/>
                  </a:lnTo>
                  <a:lnTo>
                    <a:pt x="422" y="219"/>
                  </a:lnTo>
                  <a:lnTo>
                    <a:pt x="421" y="222"/>
                  </a:lnTo>
                  <a:lnTo>
                    <a:pt x="420" y="223"/>
                  </a:lnTo>
                  <a:lnTo>
                    <a:pt x="419" y="224"/>
                  </a:lnTo>
                  <a:lnTo>
                    <a:pt x="420" y="225"/>
                  </a:lnTo>
                  <a:lnTo>
                    <a:pt x="422" y="223"/>
                  </a:lnTo>
                  <a:lnTo>
                    <a:pt x="423" y="219"/>
                  </a:lnTo>
                  <a:lnTo>
                    <a:pt x="423" y="218"/>
                  </a:lnTo>
                  <a:lnTo>
                    <a:pt x="426" y="218"/>
                  </a:lnTo>
                  <a:lnTo>
                    <a:pt x="428" y="218"/>
                  </a:lnTo>
                  <a:lnTo>
                    <a:pt x="430" y="217"/>
                  </a:lnTo>
                  <a:lnTo>
                    <a:pt x="428" y="216"/>
                  </a:lnTo>
                  <a:lnTo>
                    <a:pt x="426" y="214"/>
                  </a:lnTo>
                  <a:lnTo>
                    <a:pt x="425" y="214"/>
                  </a:lnTo>
                  <a:lnTo>
                    <a:pt x="424" y="212"/>
                  </a:lnTo>
                  <a:lnTo>
                    <a:pt x="425" y="210"/>
                  </a:lnTo>
                  <a:lnTo>
                    <a:pt x="427" y="208"/>
                  </a:lnTo>
                  <a:lnTo>
                    <a:pt x="428" y="210"/>
                  </a:lnTo>
                  <a:lnTo>
                    <a:pt x="430" y="210"/>
                  </a:lnTo>
                  <a:lnTo>
                    <a:pt x="432" y="211"/>
                  </a:lnTo>
                  <a:lnTo>
                    <a:pt x="433" y="208"/>
                  </a:lnTo>
                  <a:lnTo>
                    <a:pt x="430" y="207"/>
                  </a:lnTo>
                  <a:lnTo>
                    <a:pt x="429" y="205"/>
                  </a:lnTo>
                  <a:lnTo>
                    <a:pt x="432" y="206"/>
                  </a:lnTo>
                  <a:lnTo>
                    <a:pt x="434" y="207"/>
                  </a:lnTo>
                  <a:lnTo>
                    <a:pt x="436" y="208"/>
                  </a:lnTo>
                  <a:lnTo>
                    <a:pt x="438" y="208"/>
                  </a:lnTo>
                  <a:lnTo>
                    <a:pt x="439" y="210"/>
                  </a:lnTo>
                  <a:lnTo>
                    <a:pt x="440" y="211"/>
                  </a:lnTo>
                  <a:lnTo>
                    <a:pt x="441" y="212"/>
                  </a:lnTo>
                  <a:lnTo>
                    <a:pt x="441" y="215"/>
                  </a:lnTo>
                  <a:lnTo>
                    <a:pt x="441" y="217"/>
                  </a:lnTo>
                  <a:lnTo>
                    <a:pt x="442" y="218"/>
                  </a:lnTo>
                  <a:lnTo>
                    <a:pt x="441" y="221"/>
                  </a:lnTo>
                  <a:lnTo>
                    <a:pt x="441" y="223"/>
                  </a:lnTo>
                  <a:lnTo>
                    <a:pt x="442" y="224"/>
                  </a:lnTo>
                  <a:lnTo>
                    <a:pt x="446" y="224"/>
                  </a:lnTo>
                  <a:lnTo>
                    <a:pt x="447" y="222"/>
                  </a:lnTo>
                  <a:lnTo>
                    <a:pt x="451" y="221"/>
                  </a:lnTo>
                  <a:lnTo>
                    <a:pt x="452" y="219"/>
                  </a:lnTo>
                  <a:lnTo>
                    <a:pt x="455" y="219"/>
                  </a:lnTo>
                  <a:lnTo>
                    <a:pt x="458" y="219"/>
                  </a:lnTo>
                  <a:lnTo>
                    <a:pt x="459" y="218"/>
                  </a:lnTo>
                  <a:lnTo>
                    <a:pt x="462" y="217"/>
                  </a:lnTo>
                  <a:lnTo>
                    <a:pt x="464" y="216"/>
                  </a:lnTo>
                  <a:lnTo>
                    <a:pt x="465" y="217"/>
                  </a:lnTo>
                  <a:lnTo>
                    <a:pt x="468" y="217"/>
                  </a:lnTo>
                  <a:lnTo>
                    <a:pt x="468" y="218"/>
                  </a:lnTo>
                  <a:lnTo>
                    <a:pt x="469" y="219"/>
                  </a:lnTo>
                  <a:lnTo>
                    <a:pt x="470" y="220"/>
                  </a:lnTo>
                  <a:lnTo>
                    <a:pt x="471" y="221"/>
                  </a:lnTo>
                  <a:lnTo>
                    <a:pt x="472" y="219"/>
                  </a:lnTo>
                  <a:lnTo>
                    <a:pt x="471" y="218"/>
                  </a:lnTo>
                  <a:lnTo>
                    <a:pt x="470" y="217"/>
                  </a:lnTo>
                  <a:lnTo>
                    <a:pt x="470" y="215"/>
                  </a:lnTo>
                  <a:lnTo>
                    <a:pt x="468" y="214"/>
                  </a:lnTo>
                  <a:lnTo>
                    <a:pt x="466" y="215"/>
                  </a:lnTo>
                  <a:lnTo>
                    <a:pt x="464" y="216"/>
                  </a:lnTo>
                  <a:lnTo>
                    <a:pt x="464" y="212"/>
                  </a:lnTo>
                  <a:lnTo>
                    <a:pt x="466" y="212"/>
                  </a:lnTo>
                  <a:lnTo>
                    <a:pt x="468" y="210"/>
                  </a:lnTo>
                  <a:lnTo>
                    <a:pt x="470" y="210"/>
                  </a:lnTo>
                  <a:lnTo>
                    <a:pt x="472" y="212"/>
                  </a:lnTo>
                  <a:lnTo>
                    <a:pt x="475" y="212"/>
                  </a:lnTo>
                  <a:lnTo>
                    <a:pt x="476" y="212"/>
                  </a:lnTo>
                  <a:lnTo>
                    <a:pt x="479" y="214"/>
                  </a:lnTo>
                  <a:lnTo>
                    <a:pt x="480" y="214"/>
                  </a:lnTo>
                  <a:lnTo>
                    <a:pt x="481" y="213"/>
                  </a:lnTo>
                  <a:lnTo>
                    <a:pt x="480" y="212"/>
                  </a:lnTo>
                  <a:lnTo>
                    <a:pt x="478" y="212"/>
                  </a:lnTo>
                  <a:lnTo>
                    <a:pt x="476" y="211"/>
                  </a:lnTo>
                  <a:lnTo>
                    <a:pt x="474" y="211"/>
                  </a:lnTo>
                  <a:lnTo>
                    <a:pt x="473" y="210"/>
                  </a:lnTo>
                  <a:lnTo>
                    <a:pt x="470" y="209"/>
                  </a:lnTo>
                  <a:lnTo>
                    <a:pt x="473" y="206"/>
                  </a:lnTo>
                  <a:lnTo>
                    <a:pt x="475" y="205"/>
                  </a:lnTo>
                  <a:lnTo>
                    <a:pt x="476" y="204"/>
                  </a:lnTo>
                  <a:lnTo>
                    <a:pt x="477" y="204"/>
                  </a:lnTo>
                  <a:lnTo>
                    <a:pt x="477" y="206"/>
                  </a:lnTo>
                  <a:lnTo>
                    <a:pt x="479" y="206"/>
                  </a:lnTo>
                  <a:lnTo>
                    <a:pt x="481" y="206"/>
                  </a:lnTo>
                  <a:lnTo>
                    <a:pt x="481" y="204"/>
                  </a:lnTo>
                  <a:lnTo>
                    <a:pt x="479" y="203"/>
                  </a:lnTo>
                  <a:lnTo>
                    <a:pt x="478" y="203"/>
                  </a:lnTo>
                  <a:lnTo>
                    <a:pt x="477" y="202"/>
                  </a:lnTo>
                  <a:lnTo>
                    <a:pt x="477" y="200"/>
                  </a:lnTo>
                  <a:lnTo>
                    <a:pt x="475" y="202"/>
                  </a:lnTo>
                  <a:lnTo>
                    <a:pt x="472" y="203"/>
                  </a:lnTo>
                  <a:lnTo>
                    <a:pt x="470" y="204"/>
                  </a:lnTo>
                  <a:lnTo>
                    <a:pt x="469" y="203"/>
                  </a:lnTo>
                  <a:lnTo>
                    <a:pt x="470" y="202"/>
                  </a:lnTo>
                  <a:lnTo>
                    <a:pt x="470" y="199"/>
                  </a:lnTo>
                  <a:lnTo>
                    <a:pt x="471" y="200"/>
                  </a:lnTo>
                  <a:lnTo>
                    <a:pt x="471" y="198"/>
                  </a:lnTo>
                  <a:lnTo>
                    <a:pt x="470" y="198"/>
                  </a:lnTo>
                  <a:lnTo>
                    <a:pt x="470" y="197"/>
                  </a:lnTo>
                  <a:lnTo>
                    <a:pt x="471" y="195"/>
                  </a:lnTo>
                  <a:lnTo>
                    <a:pt x="473" y="193"/>
                  </a:lnTo>
                  <a:lnTo>
                    <a:pt x="474" y="191"/>
                  </a:lnTo>
                  <a:lnTo>
                    <a:pt x="475" y="189"/>
                  </a:lnTo>
                  <a:lnTo>
                    <a:pt x="474" y="188"/>
                  </a:lnTo>
                  <a:lnTo>
                    <a:pt x="476" y="188"/>
                  </a:lnTo>
                  <a:lnTo>
                    <a:pt x="477" y="188"/>
                  </a:lnTo>
                  <a:lnTo>
                    <a:pt x="480" y="186"/>
                  </a:lnTo>
                  <a:lnTo>
                    <a:pt x="484" y="184"/>
                  </a:lnTo>
                  <a:lnTo>
                    <a:pt x="487" y="183"/>
                  </a:lnTo>
                  <a:lnTo>
                    <a:pt x="487" y="185"/>
                  </a:lnTo>
                  <a:lnTo>
                    <a:pt x="490" y="183"/>
                  </a:lnTo>
                  <a:lnTo>
                    <a:pt x="488" y="182"/>
                  </a:lnTo>
                  <a:lnTo>
                    <a:pt x="487" y="182"/>
                  </a:lnTo>
                  <a:lnTo>
                    <a:pt x="486" y="181"/>
                  </a:lnTo>
                  <a:lnTo>
                    <a:pt x="487" y="178"/>
                  </a:lnTo>
                  <a:lnTo>
                    <a:pt x="486" y="178"/>
                  </a:lnTo>
                  <a:lnTo>
                    <a:pt x="484" y="178"/>
                  </a:lnTo>
                  <a:lnTo>
                    <a:pt x="483" y="177"/>
                  </a:lnTo>
                  <a:lnTo>
                    <a:pt x="483" y="174"/>
                  </a:lnTo>
                  <a:lnTo>
                    <a:pt x="484" y="173"/>
                  </a:lnTo>
                  <a:lnTo>
                    <a:pt x="486" y="171"/>
                  </a:lnTo>
                  <a:lnTo>
                    <a:pt x="488" y="170"/>
                  </a:lnTo>
                  <a:lnTo>
                    <a:pt x="488" y="169"/>
                  </a:lnTo>
                  <a:lnTo>
                    <a:pt x="487" y="167"/>
                  </a:lnTo>
                  <a:lnTo>
                    <a:pt x="489" y="166"/>
                  </a:lnTo>
                  <a:lnTo>
                    <a:pt x="490" y="165"/>
                  </a:lnTo>
                  <a:lnTo>
                    <a:pt x="489" y="164"/>
                  </a:lnTo>
                  <a:lnTo>
                    <a:pt x="489" y="163"/>
                  </a:lnTo>
                  <a:lnTo>
                    <a:pt x="489" y="161"/>
                  </a:lnTo>
                  <a:lnTo>
                    <a:pt x="491" y="160"/>
                  </a:lnTo>
                  <a:lnTo>
                    <a:pt x="493" y="159"/>
                  </a:lnTo>
                  <a:lnTo>
                    <a:pt x="493" y="161"/>
                  </a:lnTo>
                  <a:lnTo>
                    <a:pt x="496" y="162"/>
                  </a:lnTo>
                  <a:lnTo>
                    <a:pt x="495" y="164"/>
                  </a:lnTo>
                  <a:lnTo>
                    <a:pt x="493" y="167"/>
                  </a:lnTo>
                  <a:lnTo>
                    <a:pt x="493" y="169"/>
                  </a:lnTo>
                  <a:lnTo>
                    <a:pt x="491" y="172"/>
                  </a:lnTo>
                  <a:lnTo>
                    <a:pt x="491" y="175"/>
                  </a:lnTo>
                  <a:lnTo>
                    <a:pt x="493" y="173"/>
                  </a:lnTo>
                  <a:lnTo>
                    <a:pt x="493" y="172"/>
                  </a:lnTo>
                  <a:lnTo>
                    <a:pt x="494" y="170"/>
                  </a:lnTo>
                  <a:lnTo>
                    <a:pt x="495" y="168"/>
                  </a:lnTo>
                  <a:lnTo>
                    <a:pt x="496" y="167"/>
                  </a:lnTo>
                  <a:lnTo>
                    <a:pt x="498" y="166"/>
                  </a:lnTo>
                  <a:lnTo>
                    <a:pt x="499" y="166"/>
                  </a:lnTo>
                  <a:lnTo>
                    <a:pt x="499" y="168"/>
                  </a:lnTo>
                  <a:lnTo>
                    <a:pt x="499" y="170"/>
                  </a:lnTo>
                  <a:lnTo>
                    <a:pt x="500" y="174"/>
                  </a:lnTo>
                  <a:lnTo>
                    <a:pt x="499" y="176"/>
                  </a:lnTo>
                  <a:lnTo>
                    <a:pt x="501" y="179"/>
                  </a:lnTo>
                  <a:lnTo>
                    <a:pt x="503" y="181"/>
                  </a:lnTo>
                  <a:lnTo>
                    <a:pt x="505" y="179"/>
                  </a:lnTo>
                  <a:lnTo>
                    <a:pt x="503" y="177"/>
                  </a:lnTo>
                  <a:lnTo>
                    <a:pt x="503" y="176"/>
                  </a:lnTo>
                  <a:lnTo>
                    <a:pt x="503" y="173"/>
                  </a:lnTo>
                  <a:lnTo>
                    <a:pt x="504" y="172"/>
                  </a:lnTo>
                  <a:lnTo>
                    <a:pt x="504" y="171"/>
                  </a:lnTo>
                  <a:lnTo>
                    <a:pt x="506" y="170"/>
                  </a:lnTo>
                  <a:lnTo>
                    <a:pt x="508" y="170"/>
                  </a:lnTo>
                  <a:lnTo>
                    <a:pt x="510" y="170"/>
                  </a:lnTo>
                  <a:lnTo>
                    <a:pt x="511" y="170"/>
                  </a:lnTo>
                  <a:lnTo>
                    <a:pt x="513" y="170"/>
                  </a:lnTo>
                  <a:lnTo>
                    <a:pt x="515" y="171"/>
                  </a:lnTo>
                  <a:lnTo>
                    <a:pt x="517" y="170"/>
                  </a:lnTo>
                  <a:lnTo>
                    <a:pt x="516" y="170"/>
                  </a:lnTo>
                  <a:lnTo>
                    <a:pt x="515" y="168"/>
                  </a:lnTo>
                  <a:lnTo>
                    <a:pt x="513" y="168"/>
                  </a:lnTo>
                  <a:lnTo>
                    <a:pt x="511" y="167"/>
                  </a:lnTo>
                  <a:lnTo>
                    <a:pt x="507" y="166"/>
                  </a:lnTo>
                  <a:lnTo>
                    <a:pt x="505" y="165"/>
                  </a:lnTo>
                  <a:lnTo>
                    <a:pt x="503" y="163"/>
                  </a:lnTo>
                  <a:lnTo>
                    <a:pt x="500" y="162"/>
                  </a:lnTo>
                  <a:lnTo>
                    <a:pt x="499" y="160"/>
                  </a:lnTo>
                  <a:lnTo>
                    <a:pt x="499" y="158"/>
                  </a:lnTo>
                  <a:lnTo>
                    <a:pt x="499" y="156"/>
                  </a:lnTo>
                  <a:lnTo>
                    <a:pt x="504" y="154"/>
                  </a:lnTo>
                  <a:lnTo>
                    <a:pt x="506" y="153"/>
                  </a:lnTo>
                  <a:lnTo>
                    <a:pt x="510" y="152"/>
                  </a:lnTo>
                  <a:lnTo>
                    <a:pt x="511" y="156"/>
                  </a:lnTo>
                  <a:lnTo>
                    <a:pt x="513" y="159"/>
                  </a:lnTo>
                  <a:lnTo>
                    <a:pt x="514" y="162"/>
                  </a:lnTo>
                  <a:lnTo>
                    <a:pt x="517" y="164"/>
                  </a:lnTo>
                  <a:lnTo>
                    <a:pt x="519" y="167"/>
                  </a:lnTo>
                  <a:lnTo>
                    <a:pt x="523" y="167"/>
                  </a:lnTo>
                  <a:lnTo>
                    <a:pt x="526" y="166"/>
                  </a:lnTo>
                  <a:lnTo>
                    <a:pt x="528" y="168"/>
                  </a:lnTo>
                  <a:lnTo>
                    <a:pt x="527" y="170"/>
                  </a:lnTo>
                  <a:lnTo>
                    <a:pt x="526" y="172"/>
                  </a:lnTo>
                  <a:lnTo>
                    <a:pt x="525" y="174"/>
                  </a:lnTo>
                  <a:lnTo>
                    <a:pt x="526" y="176"/>
                  </a:lnTo>
                  <a:lnTo>
                    <a:pt x="528" y="176"/>
                  </a:lnTo>
                  <a:lnTo>
                    <a:pt x="529" y="174"/>
                  </a:lnTo>
                  <a:lnTo>
                    <a:pt x="534" y="176"/>
                  </a:lnTo>
                  <a:lnTo>
                    <a:pt x="536" y="175"/>
                  </a:lnTo>
                  <a:lnTo>
                    <a:pt x="535" y="174"/>
                  </a:lnTo>
                  <a:lnTo>
                    <a:pt x="534" y="173"/>
                  </a:lnTo>
                  <a:lnTo>
                    <a:pt x="531" y="172"/>
                  </a:lnTo>
                  <a:lnTo>
                    <a:pt x="531" y="170"/>
                  </a:lnTo>
                  <a:lnTo>
                    <a:pt x="531" y="169"/>
                  </a:lnTo>
                  <a:lnTo>
                    <a:pt x="529" y="164"/>
                  </a:lnTo>
                  <a:lnTo>
                    <a:pt x="525" y="164"/>
                  </a:lnTo>
                  <a:lnTo>
                    <a:pt x="523" y="164"/>
                  </a:lnTo>
                  <a:lnTo>
                    <a:pt x="519" y="164"/>
                  </a:lnTo>
                  <a:lnTo>
                    <a:pt x="518" y="163"/>
                  </a:lnTo>
                  <a:lnTo>
                    <a:pt x="517" y="161"/>
                  </a:lnTo>
                  <a:lnTo>
                    <a:pt x="516" y="159"/>
                  </a:lnTo>
                  <a:lnTo>
                    <a:pt x="516" y="157"/>
                  </a:lnTo>
                  <a:lnTo>
                    <a:pt x="516" y="155"/>
                  </a:lnTo>
                  <a:lnTo>
                    <a:pt x="516" y="153"/>
                  </a:lnTo>
                  <a:lnTo>
                    <a:pt x="513" y="152"/>
                  </a:lnTo>
                  <a:lnTo>
                    <a:pt x="513" y="150"/>
                  </a:lnTo>
                  <a:lnTo>
                    <a:pt x="512" y="148"/>
                  </a:lnTo>
                  <a:lnTo>
                    <a:pt x="515" y="146"/>
                  </a:lnTo>
                  <a:lnTo>
                    <a:pt x="515" y="144"/>
                  </a:lnTo>
                  <a:lnTo>
                    <a:pt x="517" y="142"/>
                  </a:lnTo>
                  <a:lnTo>
                    <a:pt x="517" y="141"/>
                  </a:lnTo>
                  <a:lnTo>
                    <a:pt x="518" y="140"/>
                  </a:lnTo>
                  <a:lnTo>
                    <a:pt x="519" y="138"/>
                  </a:lnTo>
                  <a:lnTo>
                    <a:pt x="521" y="135"/>
                  </a:lnTo>
                  <a:lnTo>
                    <a:pt x="524" y="134"/>
                  </a:lnTo>
                  <a:lnTo>
                    <a:pt x="527" y="134"/>
                  </a:lnTo>
                  <a:lnTo>
                    <a:pt x="530" y="132"/>
                  </a:lnTo>
                  <a:lnTo>
                    <a:pt x="534" y="132"/>
                  </a:lnTo>
                  <a:lnTo>
                    <a:pt x="536" y="130"/>
                  </a:lnTo>
                  <a:lnTo>
                    <a:pt x="538" y="132"/>
                  </a:lnTo>
                  <a:lnTo>
                    <a:pt x="536" y="134"/>
                  </a:lnTo>
                  <a:lnTo>
                    <a:pt x="536" y="135"/>
                  </a:lnTo>
                  <a:lnTo>
                    <a:pt x="535" y="139"/>
                  </a:lnTo>
                  <a:lnTo>
                    <a:pt x="535" y="141"/>
                  </a:lnTo>
                  <a:lnTo>
                    <a:pt x="536" y="142"/>
                  </a:lnTo>
                  <a:lnTo>
                    <a:pt x="538" y="143"/>
                  </a:lnTo>
                  <a:lnTo>
                    <a:pt x="538" y="145"/>
                  </a:lnTo>
                  <a:lnTo>
                    <a:pt x="537" y="147"/>
                  </a:lnTo>
                  <a:lnTo>
                    <a:pt x="537" y="149"/>
                  </a:lnTo>
                  <a:lnTo>
                    <a:pt x="536" y="151"/>
                  </a:lnTo>
                  <a:lnTo>
                    <a:pt x="536" y="153"/>
                  </a:lnTo>
                  <a:lnTo>
                    <a:pt x="537" y="155"/>
                  </a:lnTo>
                  <a:lnTo>
                    <a:pt x="540" y="155"/>
                  </a:lnTo>
                  <a:lnTo>
                    <a:pt x="541" y="152"/>
                  </a:lnTo>
                  <a:lnTo>
                    <a:pt x="540" y="150"/>
                  </a:lnTo>
                  <a:lnTo>
                    <a:pt x="540" y="148"/>
                  </a:lnTo>
                  <a:lnTo>
                    <a:pt x="540" y="147"/>
                  </a:lnTo>
                  <a:lnTo>
                    <a:pt x="540" y="146"/>
                  </a:lnTo>
                  <a:lnTo>
                    <a:pt x="543" y="147"/>
                  </a:lnTo>
                  <a:lnTo>
                    <a:pt x="546" y="147"/>
                  </a:lnTo>
                  <a:lnTo>
                    <a:pt x="548" y="147"/>
                  </a:lnTo>
                  <a:lnTo>
                    <a:pt x="550" y="147"/>
                  </a:lnTo>
                  <a:lnTo>
                    <a:pt x="552" y="147"/>
                  </a:lnTo>
                  <a:lnTo>
                    <a:pt x="551" y="146"/>
                  </a:lnTo>
                  <a:lnTo>
                    <a:pt x="548" y="146"/>
                  </a:lnTo>
                  <a:lnTo>
                    <a:pt x="546" y="145"/>
                  </a:lnTo>
                  <a:lnTo>
                    <a:pt x="543" y="144"/>
                  </a:lnTo>
                  <a:lnTo>
                    <a:pt x="541" y="143"/>
                  </a:lnTo>
                  <a:lnTo>
                    <a:pt x="540" y="141"/>
                  </a:lnTo>
                  <a:lnTo>
                    <a:pt x="540" y="138"/>
                  </a:lnTo>
                  <a:lnTo>
                    <a:pt x="542" y="136"/>
                  </a:lnTo>
                  <a:lnTo>
                    <a:pt x="542" y="135"/>
                  </a:lnTo>
                  <a:lnTo>
                    <a:pt x="542" y="133"/>
                  </a:lnTo>
                  <a:lnTo>
                    <a:pt x="543" y="129"/>
                  </a:lnTo>
                  <a:lnTo>
                    <a:pt x="546" y="128"/>
                  </a:lnTo>
                  <a:lnTo>
                    <a:pt x="547" y="130"/>
                  </a:lnTo>
                  <a:lnTo>
                    <a:pt x="546" y="134"/>
                  </a:lnTo>
                  <a:lnTo>
                    <a:pt x="547" y="130"/>
                  </a:lnTo>
                  <a:lnTo>
                    <a:pt x="548" y="127"/>
                  </a:lnTo>
                  <a:lnTo>
                    <a:pt x="550" y="124"/>
                  </a:lnTo>
                  <a:lnTo>
                    <a:pt x="550" y="122"/>
                  </a:lnTo>
                  <a:lnTo>
                    <a:pt x="551" y="120"/>
                  </a:lnTo>
                  <a:lnTo>
                    <a:pt x="552" y="118"/>
                  </a:lnTo>
                  <a:lnTo>
                    <a:pt x="553" y="117"/>
                  </a:lnTo>
                  <a:lnTo>
                    <a:pt x="554" y="119"/>
                  </a:lnTo>
                  <a:lnTo>
                    <a:pt x="557" y="122"/>
                  </a:lnTo>
                  <a:lnTo>
                    <a:pt x="558" y="123"/>
                  </a:lnTo>
                  <a:lnTo>
                    <a:pt x="556" y="129"/>
                  </a:lnTo>
                  <a:lnTo>
                    <a:pt x="555" y="132"/>
                  </a:lnTo>
                  <a:lnTo>
                    <a:pt x="555" y="137"/>
                  </a:lnTo>
                  <a:lnTo>
                    <a:pt x="555" y="140"/>
                  </a:lnTo>
                  <a:lnTo>
                    <a:pt x="559" y="141"/>
                  </a:lnTo>
                  <a:lnTo>
                    <a:pt x="559" y="143"/>
                  </a:lnTo>
                  <a:lnTo>
                    <a:pt x="557" y="146"/>
                  </a:lnTo>
                  <a:lnTo>
                    <a:pt x="556" y="147"/>
                  </a:lnTo>
                  <a:lnTo>
                    <a:pt x="556" y="150"/>
                  </a:lnTo>
                  <a:lnTo>
                    <a:pt x="556" y="152"/>
                  </a:lnTo>
                  <a:lnTo>
                    <a:pt x="555" y="154"/>
                  </a:lnTo>
                  <a:lnTo>
                    <a:pt x="554" y="157"/>
                  </a:lnTo>
                  <a:lnTo>
                    <a:pt x="554" y="159"/>
                  </a:lnTo>
                  <a:lnTo>
                    <a:pt x="550" y="163"/>
                  </a:lnTo>
                  <a:lnTo>
                    <a:pt x="548" y="165"/>
                  </a:lnTo>
                  <a:lnTo>
                    <a:pt x="547" y="170"/>
                  </a:lnTo>
                  <a:lnTo>
                    <a:pt x="548" y="170"/>
                  </a:lnTo>
                  <a:lnTo>
                    <a:pt x="550" y="166"/>
                  </a:lnTo>
                  <a:lnTo>
                    <a:pt x="553" y="163"/>
                  </a:lnTo>
                  <a:lnTo>
                    <a:pt x="556" y="160"/>
                  </a:lnTo>
                  <a:lnTo>
                    <a:pt x="559" y="161"/>
                  </a:lnTo>
                  <a:lnTo>
                    <a:pt x="559" y="153"/>
                  </a:lnTo>
                  <a:lnTo>
                    <a:pt x="559" y="151"/>
                  </a:lnTo>
                  <a:lnTo>
                    <a:pt x="559" y="149"/>
                  </a:lnTo>
                  <a:lnTo>
                    <a:pt x="560" y="145"/>
                  </a:lnTo>
                  <a:lnTo>
                    <a:pt x="562" y="147"/>
                  </a:lnTo>
                  <a:lnTo>
                    <a:pt x="565" y="147"/>
                  </a:lnTo>
                  <a:lnTo>
                    <a:pt x="566" y="149"/>
                  </a:lnTo>
                  <a:lnTo>
                    <a:pt x="568" y="151"/>
                  </a:lnTo>
                  <a:lnTo>
                    <a:pt x="571" y="151"/>
                  </a:lnTo>
                  <a:lnTo>
                    <a:pt x="571" y="152"/>
                  </a:lnTo>
                  <a:lnTo>
                    <a:pt x="575" y="151"/>
                  </a:lnTo>
                  <a:lnTo>
                    <a:pt x="575" y="150"/>
                  </a:lnTo>
                  <a:lnTo>
                    <a:pt x="573" y="148"/>
                  </a:lnTo>
                  <a:lnTo>
                    <a:pt x="572" y="147"/>
                  </a:lnTo>
                  <a:lnTo>
                    <a:pt x="569" y="148"/>
                  </a:lnTo>
                  <a:lnTo>
                    <a:pt x="568" y="146"/>
                  </a:lnTo>
                  <a:lnTo>
                    <a:pt x="567" y="144"/>
                  </a:lnTo>
                  <a:lnTo>
                    <a:pt x="566" y="142"/>
                  </a:lnTo>
                  <a:lnTo>
                    <a:pt x="563" y="141"/>
                  </a:lnTo>
                  <a:lnTo>
                    <a:pt x="564" y="139"/>
                  </a:lnTo>
                  <a:lnTo>
                    <a:pt x="564" y="137"/>
                  </a:lnTo>
                  <a:lnTo>
                    <a:pt x="564" y="135"/>
                  </a:lnTo>
                  <a:lnTo>
                    <a:pt x="563" y="132"/>
                  </a:lnTo>
                  <a:lnTo>
                    <a:pt x="565" y="131"/>
                  </a:lnTo>
                  <a:lnTo>
                    <a:pt x="567" y="130"/>
                  </a:lnTo>
                  <a:lnTo>
                    <a:pt x="569" y="130"/>
                  </a:lnTo>
                  <a:lnTo>
                    <a:pt x="571" y="128"/>
                  </a:lnTo>
                  <a:lnTo>
                    <a:pt x="571" y="127"/>
                  </a:lnTo>
                  <a:lnTo>
                    <a:pt x="571" y="124"/>
                  </a:lnTo>
                  <a:lnTo>
                    <a:pt x="570" y="123"/>
                  </a:lnTo>
                  <a:lnTo>
                    <a:pt x="571" y="122"/>
                  </a:lnTo>
                  <a:lnTo>
                    <a:pt x="573" y="120"/>
                  </a:lnTo>
                  <a:lnTo>
                    <a:pt x="575" y="118"/>
                  </a:lnTo>
                  <a:lnTo>
                    <a:pt x="577" y="117"/>
                  </a:lnTo>
                  <a:lnTo>
                    <a:pt x="578" y="116"/>
                  </a:lnTo>
                  <a:lnTo>
                    <a:pt x="579" y="117"/>
                  </a:lnTo>
                  <a:lnTo>
                    <a:pt x="578" y="117"/>
                  </a:lnTo>
                  <a:lnTo>
                    <a:pt x="577" y="120"/>
                  </a:lnTo>
                  <a:lnTo>
                    <a:pt x="576" y="122"/>
                  </a:lnTo>
                  <a:lnTo>
                    <a:pt x="573" y="124"/>
                  </a:lnTo>
                  <a:lnTo>
                    <a:pt x="576" y="124"/>
                  </a:lnTo>
                  <a:lnTo>
                    <a:pt x="576" y="126"/>
                  </a:lnTo>
                  <a:lnTo>
                    <a:pt x="577" y="128"/>
                  </a:lnTo>
                  <a:lnTo>
                    <a:pt x="579" y="125"/>
                  </a:lnTo>
                  <a:lnTo>
                    <a:pt x="580" y="123"/>
                  </a:lnTo>
                  <a:lnTo>
                    <a:pt x="579" y="122"/>
                  </a:lnTo>
                  <a:lnTo>
                    <a:pt x="582" y="121"/>
                  </a:lnTo>
                  <a:lnTo>
                    <a:pt x="583" y="121"/>
                  </a:lnTo>
                  <a:lnTo>
                    <a:pt x="583" y="123"/>
                  </a:lnTo>
                  <a:lnTo>
                    <a:pt x="582" y="125"/>
                  </a:lnTo>
                  <a:lnTo>
                    <a:pt x="581" y="127"/>
                  </a:lnTo>
                  <a:lnTo>
                    <a:pt x="584" y="126"/>
                  </a:lnTo>
                  <a:lnTo>
                    <a:pt x="585" y="123"/>
                  </a:lnTo>
                  <a:lnTo>
                    <a:pt x="586" y="123"/>
                  </a:lnTo>
                  <a:lnTo>
                    <a:pt x="585" y="120"/>
                  </a:lnTo>
                  <a:lnTo>
                    <a:pt x="587" y="119"/>
                  </a:lnTo>
                  <a:lnTo>
                    <a:pt x="587" y="118"/>
                  </a:lnTo>
                  <a:lnTo>
                    <a:pt x="584" y="117"/>
                  </a:lnTo>
                  <a:lnTo>
                    <a:pt x="584" y="115"/>
                  </a:lnTo>
                  <a:lnTo>
                    <a:pt x="584" y="112"/>
                  </a:lnTo>
                  <a:lnTo>
                    <a:pt x="586" y="110"/>
                  </a:lnTo>
                  <a:lnTo>
                    <a:pt x="588" y="110"/>
                  </a:lnTo>
                  <a:lnTo>
                    <a:pt x="591" y="111"/>
                  </a:lnTo>
                  <a:lnTo>
                    <a:pt x="592" y="111"/>
                  </a:lnTo>
                  <a:lnTo>
                    <a:pt x="596" y="114"/>
                  </a:lnTo>
                  <a:lnTo>
                    <a:pt x="598" y="116"/>
                  </a:lnTo>
                  <a:lnTo>
                    <a:pt x="600" y="119"/>
                  </a:lnTo>
                  <a:lnTo>
                    <a:pt x="603" y="120"/>
                  </a:lnTo>
                  <a:lnTo>
                    <a:pt x="606" y="121"/>
                  </a:lnTo>
                  <a:lnTo>
                    <a:pt x="608" y="121"/>
                  </a:lnTo>
                  <a:lnTo>
                    <a:pt x="611" y="120"/>
                  </a:lnTo>
                  <a:lnTo>
                    <a:pt x="610" y="118"/>
                  </a:lnTo>
                  <a:lnTo>
                    <a:pt x="608" y="117"/>
                  </a:lnTo>
                  <a:lnTo>
                    <a:pt x="607" y="115"/>
                  </a:lnTo>
                  <a:lnTo>
                    <a:pt x="606" y="113"/>
                  </a:lnTo>
                  <a:lnTo>
                    <a:pt x="607" y="111"/>
                  </a:lnTo>
                  <a:lnTo>
                    <a:pt x="610" y="110"/>
                  </a:lnTo>
                  <a:lnTo>
                    <a:pt x="611" y="109"/>
                  </a:lnTo>
                  <a:lnTo>
                    <a:pt x="610" y="107"/>
                  </a:lnTo>
                  <a:lnTo>
                    <a:pt x="606" y="108"/>
                  </a:lnTo>
                  <a:lnTo>
                    <a:pt x="604" y="107"/>
                  </a:lnTo>
                  <a:lnTo>
                    <a:pt x="602" y="107"/>
                  </a:lnTo>
                  <a:lnTo>
                    <a:pt x="605" y="105"/>
                  </a:lnTo>
                  <a:lnTo>
                    <a:pt x="607" y="104"/>
                  </a:lnTo>
                  <a:lnTo>
                    <a:pt x="609" y="103"/>
                  </a:lnTo>
                  <a:lnTo>
                    <a:pt x="611" y="102"/>
                  </a:lnTo>
                  <a:lnTo>
                    <a:pt x="612" y="100"/>
                  </a:lnTo>
                  <a:lnTo>
                    <a:pt x="607" y="103"/>
                  </a:lnTo>
                  <a:lnTo>
                    <a:pt x="605" y="105"/>
                  </a:lnTo>
                  <a:lnTo>
                    <a:pt x="602" y="104"/>
                  </a:lnTo>
                  <a:lnTo>
                    <a:pt x="600" y="106"/>
                  </a:lnTo>
                  <a:lnTo>
                    <a:pt x="599" y="105"/>
                  </a:lnTo>
                  <a:lnTo>
                    <a:pt x="595" y="104"/>
                  </a:lnTo>
                  <a:lnTo>
                    <a:pt x="596" y="103"/>
                  </a:lnTo>
                  <a:lnTo>
                    <a:pt x="593" y="105"/>
                  </a:lnTo>
                  <a:lnTo>
                    <a:pt x="592" y="103"/>
                  </a:lnTo>
                  <a:lnTo>
                    <a:pt x="589" y="102"/>
                  </a:lnTo>
                  <a:lnTo>
                    <a:pt x="590" y="100"/>
                  </a:lnTo>
                  <a:lnTo>
                    <a:pt x="591" y="99"/>
                  </a:lnTo>
                  <a:lnTo>
                    <a:pt x="592" y="99"/>
                  </a:lnTo>
                  <a:lnTo>
                    <a:pt x="589" y="99"/>
                  </a:lnTo>
                  <a:lnTo>
                    <a:pt x="586" y="99"/>
                  </a:lnTo>
                  <a:lnTo>
                    <a:pt x="584" y="99"/>
                  </a:lnTo>
                  <a:lnTo>
                    <a:pt x="583" y="98"/>
                  </a:lnTo>
                  <a:lnTo>
                    <a:pt x="582" y="97"/>
                  </a:lnTo>
                  <a:lnTo>
                    <a:pt x="583" y="95"/>
                  </a:lnTo>
                  <a:lnTo>
                    <a:pt x="584" y="93"/>
                  </a:lnTo>
                  <a:lnTo>
                    <a:pt x="586" y="93"/>
                  </a:lnTo>
                  <a:lnTo>
                    <a:pt x="589" y="91"/>
                  </a:lnTo>
                  <a:lnTo>
                    <a:pt x="589" y="94"/>
                  </a:lnTo>
                  <a:lnTo>
                    <a:pt x="590" y="96"/>
                  </a:lnTo>
                  <a:lnTo>
                    <a:pt x="590" y="89"/>
                  </a:lnTo>
                  <a:lnTo>
                    <a:pt x="592" y="87"/>
                  </a:lnTo>
                  <a:lnTo>
                    <a:pt x="593" y="89"/>
                  </a:lnTo>
                  <a:lnTo>
                    <a:pt x="594" y="92"/>
                  </a:lnTo>
                  <a:lnTo>
                    <a:pt x="595" y="91"/>
                  </a:lnTo>
                  <a:lnTo>
                    <a:pt x="598" y="93"/>
                  </a:lnTo>
                  <a:lnTo>
                    <a:pt x="600" y="95"/>
                  </a:lnTo>
                  <a:lnTo>
                    <a:pt x="601" y="98"/>
                  </a:lnTo>
                  <a:lnTo>
                    <a:pt x="601" y="94"/>
                  </a:lnTo>
                  <a:lnTo>
                    <a:pt x="600" y="92"/>
                  </a:lnTo>
                  <a:lnTo>
                    <a:pt x="600" y="91"/>
                  </a:lnTo>
                  <a:lnTo>
                    <a:pt x="604" y="87"/>
                  </a:lnTo>
                  <a:lnTo>
                    <a:pt x="606" y="85"/>
                  </a:lnTo>
                  <a:lnTo>
                    <a:pt x="606" y="87"/>
                  </a:lnTo>
                  <a:lnTo>
                    <a:pt x="605" y="88"/>
                  </a:lnTo>
                  <a:lnTo>
                    <a:pt x="606" y="89"/>
                  </a:lnTo>
                  <a:lnTo>
                    <a:pt x="608" y="86"/>
                  </a:lnTo>
                  <a:lnTo>
                    <a:pt x="609" y="87"/>
                  </a:lnTo>
                  <a:lnTo>
                    <a:pt x="609" y="91"/>
                  </a:lnTo>
                  <a:lnTo>
                    <a:pt x="610" y="91"/>
                  </a:lnTo>
                  <a:lnTo>
                    <a:pt x="611" y="88"/>
                  </a:lnTo>
                  <a:lnTo>
                    <a:pt x="614" y="87"/>
                  </a:lnTo>
                  <a:lnTo>
                    <a:pt x="615" y="88"/>
                  </a:lnTo>
                  <a:lnTo>
                    <a:pt x="615" y="92"/>
                  </a:lnTo>
                  <a:lnTo>
                    <a:pt x="615" y="96"/>
                  </a:lnTo>
                  <a:lnTo>
                    <a:pt x="615" y="98"/>
                  </a:lnTo>
                  <a:lnTo>
                    <a:pt x="615" y="99"/>
                  </a:lnTo>
                  <a:lnTo>
                    <a:pt x="617" y="99"/>
                  </a:lnTo>
                  <a:lnTo>
                    <a:pt x="619" y="98"/>
                  </a:lnTo>
                  <a:lnTo>
                    <a:pt x="622" y="98"/>
                  </a:lnTo>
                  <a:lnTo>
                    <a:pt x="624" y="99"/>
                  </a:lnTo>
                  <a:lnTo>
                    <a:pt x="622" y="96"/>
                  </a:lnTo>
                  <a:lnTo>
                    <a:pt x="620" y="95"/>
                  </a:lnTo>
                  <a:lnTo>
                    <a:pt x="618" y="97"/>
                  </a:lnTo>
                  <a:lnTo>
                    <a:pt x="618" y="94"/>
                  </a:lnTo>
                  <a:lnTo>
                    <a:pt x="618" y="92"/>
                  </a:lnTo>
                  <a:lnTo>
                    <a:pt x="618" y="91"/>
                  </a:lnTo>
                  <a:lnTo>
                    <a:pt x="618" y="89"/>
                  </a:lnTo>
                  <a:lnTo>
                    <a:pt x="622" y="88"/>
                  </a:lnTo>
                  <a:lnTo>
                    <a:pt x="623" y="89"/>
                  </a:lnTo>
                  <a:lnTo>
                    <a:pt x="624" y="91"/>
                  </a:lnTo>
                  <a:lnTo>
                    <a:pt x="624" y="89"/>
                  </a:lnTo>
                  <a:lnTo>
                    <a:pt x="626" y="90"/>
                  </a:lnTo>
                  <a:lnTo>
                    <a:pt x="626" y="91"/>
                  </a:lnTo>
                  <a:lnTo>
                    <a:pt x="628" y="91"/>
                  </a:lnTo>
                  <a:lnTo>
                    <a:pt x="631" y="90"/>
                  </a:lnTo>
                  <a:lnTo>
                    <a:pt x="633" y="91"/>
                  </a:lnTo>
                  <a:lnTo>
                    <a:pt x="635" y="90"/>
                  </a:lnTo>
                  <a:lnTo>
                    <a:pt x="637" y="90"/>
                  </a:lnTo>
                  <a:lnTo>
                    <a:pt x="638" y="92"/>
                  </a:lnTo>
                  <a:lnTo>
                    <a:pt x="637" y="94"/>
                  </a:lnTo>
                  <a:lnTo>
                    <a:pt x="636" y="96"/>
                  </a:lnTo>
                  <a:lnTo>
                    <a:pt x="634" y="98"/>
                  </a:lnTo>
                  <a:lnTo>
                    <a:pt x="631" y="99"/>
                  </a:lnTo>
                  <a:lnTo>
                    <a:pt x="629" y="100"/>
                  </a:lnTo>
                  <a:lnTo>
                    <a:pt x="625" y="101"/>
                  </a:lnTo>
                  <a:lnTo>
                    <a:pt x="624" y="102"/>
                  </a:lnTo>
                  <a:lnTo>
                    <a:pt x="622" y="102"/>
                  </a:lnTo>
                  <a:lnTo>
                    <a:pt x="620" y="103"/>
                  </a:lnTo>
                  <a:lnTo>
                    <a:pt x="618" y="105"/>
                  </a:lnTo>
                  <a:lnTo>
                    <a:pt x="622" y="104"/>
                  </a:lnTo>
                  <a:lnTo>
                    <a:pt x="624" y="103"/>
                  </a:lnTo>
                  <a:lnTo>
                    <a:pt x="630" y="101"/>
                  </a:lnTo>
                  <a:lnTo>
                    <a:pt x="633" y="99"/>
                  </a:lnTo>
                  <a:lnTo>
                    <a:pt x="636" y="98"/>
                  </a:lnTo>
                  <a:lnTo>
                    <a:pt x="637" y="97"/>
                  </a:lnTo>
                  <a:lnTo>
                    <a:pt x="639" y="95"/>
                  </a:lnTo>
                  <a:lnTo>
                    <a:pt x="640" y="96"/>
                  </a:lnTo>
                  <a:lnTo>
                    <a:pt x="640" y="100"/>
                  </a:lnTo>
                  <a:lnTo>
                    <a:pt x="640" y="103"/>
                  </a:lnTo>
                  <a:lnTo>
                    <a:pt x="642" y="103"/>
                  </a:lnTo>
                  <a:lnTo>
                    <a:pt x="643" y="102"/>
                  </a:lnTo>
                  <a:lnTo>
                    <a:pt x="644" y="105"/>
                  </a:lnTo>
                  <a:lnTo>
                    <a:pt x="645" y="106"/>
                  </a:lnTo>
                  <a:lnTo>
                    <a:pt x="646" y="106"/>
                  </a:lnTo>
                  <a:lnTo>
                    <a:pt x="646" y="107"/>
                  </a:lnTo>
                  <a:lnTo>
                    <a:pt x="644" y="108"/>
                  </a:lnTo>
                  <a:lnTo>
                    <a:pt x="645" y="110"/>
                  </a:lnTo>
                  <a:lnTo>
                    <a:pt x="647" y="108"/>
                  </a:lnTo>
                  <a:lnTo>
                    <a:pt x="648" y="108"/>
                  </a:lnTo>
                  <a:lnTo>
                    <a:pt x="649" y="106"/>
                  </a:lnTo>
                  <a:lnTo>
                    <a:pt x="649" y="105"/>
                  </a:lnTo>
                  <a:lnTo>
                    <a:pt x="650" y="105"/>
                  </a:lnTo>
                  <a:lnTo>
                    <a:pt x="651" y="105"/>
                  </a:lnTo>
                  <a:lnTo>
                    <a:pt x="653" y="105"/>
                  </a:lnTo>
                  <a:lnTo>
                    <a:pt x="654" y="105"/>
                  </a:lnTo>
                  <a:lnTo>
                    <a:pt x="655" y="105"/>
                  </a:lnTo>
                  <a:lnTo>
                    <a:pt x="657" y="104"/>
                  </a:lnTo>
                  <a:lnTo>
                    <a:pt x="657" y="102"/>
                  </a:lnTo>
                  <a:lnTo>
                    <a:pt x="656" y="101"/>
                  </a:lnTo>
                  <a:lnTo>
                    <a:pt x="653" y="102"/>
                  </a:lnTo>
                  <a:lnTo>
                    <a:pt x="652" y="102"/>
                  </a:lnTo>
                  <a:lnTo>
                    <a:pt x="648" y="101"/>
                  </a:lnTo>
                  <a:lnTo>
                    <a:pt x="648" y="100"/>
                  </a:lnTo>
                  <a:lnTo>
                    <a:pt x="647" y="100"/>
                  </a:lnTo>
                  <a:lnTo>
                    <a:pt x="645" y="99"/>
                  </a:lnTo>
                  <a:lnTo>
                    <a:pt x="646" y="98"/>
                  </a:lnTo>
                  <a:lnTo>
                    <a:pt x="648" y="97"/>
                  </a:lnTo>
                  <a:lnTo>
                    <a:pt x="650" y="96"/>
                  </a:lnTo>
                  <a:lnTo>
                    <a:pt x="651" y="96"/>
                  </a:lnTo>
                  <a:lnTo>
                    <a:pt x="651" y="94"/>
                  </a:lnTo>
                  <a:lnTo>
                    <a:pt x="648" y="93"/>
                  </a:lnTo>
                  <a:lnTo>
                    <a:pt x="648" y="91"/>
                  </a:lnTo>
                  <a:lnTo>
                    <a:pt x="650" y="91"/>
                  </a:lnTo>
                  <a:lnTo>
                    <a:pt x="649" y="89"/>
                  </a:lnTo>
                  <a:lnTo>
                    <a:pt x="648" y="90"/>
                  </a:lnTo>
                  <a:lnTo>
                    <a:pt x="645" y="90"/>
                  </a:lnTo>
                  <a:lnTo>
                    <a:pt x="645" y="88"/>
                  </a:lnTo>
                  <a:lnTo>
                    <a:pt x="646" y="87"/>
                  </a:lnTo>
                  <a:lnTo>
                    <a:pt x="647" y="88"/>
                  </a:lnTo>
                  <a:lnTo>
                    <a:pt x="649" y="87"/>
                  </a:lnTo>
                  <a:lnTo>
                    <a:pt x="651" y="87"/>
                  </a:lnTo>
                  <a:lnTo>
                    <a:pt x="652" y="87"/>
                  </a:lnTo>
                  <a:lnTo>
                    <a:pt x="652" y="85"/>
                  </a:lnTo>
                  <a:lnTo>
                    <a:pt x="650" y="86"/>
                  </a:lnTo>
                  <a:lnTo>
                    <a:pt x="648" y="87"/>
                  </a:lnTo>
                  <a:lnTo>
                    <a:pt x="647" y="87"/>
                  </a:lnTo>
                  <a:lnTo>
                    <a:pt x="647" y="86"/>
                  </a:lnTo>
                  <a:lnTo>
                    <a:pt x="648" y="85"/>
                  </a:lnTo>
                  <a:lnTo>
                    <a:pt x="649" y="84"/>
                  </a:lnTo>
                  <a:lnTo>
                    <a:pt x="651" y="84"/>
                  </a:lnTo>
                  <a:lnTo>
                    <a:pt x="650" y="83"/>
                  </a:lnTo>
                  <a:lnTo>
                    <a:pt x="651" y="82"/>
                  </a:lnTo>
                  <a:lnTo>
                    <a:pt x="653" y="82"/>
                  </a:lnTo>
                  <a:lnTo>
                    <a:pt x="654" y="82"/>
                  </a:lnTo>
                  <a:lnTo>
                    <a:pt x="655" y="82"/>
                  </a:lnTo>
                  <a:lnTo>
                    <a:pt x="654" y="81"/>
                  </a:lnTo>
                  <a:lnTo>
                    <a:pt x="654" y="80"/>
                  </a:lnTo>
                  <a:lnTo>
                    <a:pt x="654" y="79"/>
                  </a:lnTo>
                  <a:lnTo>
                    <a:pt x="652" y="81"/>
                  </a:lnTo>
                  <a:lnTo>
                    <a:pt x="651" y="80"/>
                  </a:lnTo>
                  <a:lnTo>
                    <a:pt x="653" y="77"/>
                  </a:lnTo>
                  <a:lnTo>
                    <a:pt x="654" y="76"/>
                  </a:lnTo>
                  <a:lnTo>
                    <a:pt x="655" y="75"/>
                  </a:lnTo>
                  <a:lnTo>
                    <a:pt x="657" y="72"/>
                  </a:lnTo>
                  <a:lnTo>
                    <a:pt x="659" y="71"/>
                  </a:lnTo>
                  <a:lnTo>
                    <a:pt x="661" y="69"/>
                  </a:lnTo>
                  <a:lnTo>
                    <a:pt x="661" y="68"/>
                  </a:lnTo>
                  <a:lnTo>
                    <a:pt x="664" y="65"/>
                  </a:lnTo>
                  <a:lnTo>
                    <a:pt x="666" y="64"/>
                  </a:lnTo>
                  <a:lnTo>
                    <a:pt x="667" y="64"/>
                  </a:lnTo>
                  <a:lnTo>
                    <a:pt x="668" y="63"/>
                  </a:lnTo>
                  <a:lnTo>
                    <a:pt x="673" y="65"/>
                  </a:lnTo>
                  <a:lnTo>
                    <a:pt x="674" y="64"/>
                  </a:lnTo>
                  <a:lnTo>
                    <a:pt x="675" y="65"/>
                  </a:lnTo>
                  <a:lnTo>
                    <a:pt x="676" y="65"/>
                  </a:lnTo>
                  <a:lnTo>
                    <a:pt x="677" y="66"/>
                  </a:lnTo>
                  <a:lnTo>
                    <a:pt x="678" y="67"/>
                  </a:lnTo>
                  <a:lnTo>
                    <a:pt x="678" y="64"/>
                  </a:lnTo>
                  <a:lnTo>
                    <a:pt x="676" y="63"/>
                  </a:lnTo>
                  <a:lnTo>
                    <a:pt x="674" y="63"/>
                  </a:lnTo>
                  <a:lnTo>
                    <a:pt x="672" y="62"/>
                  </a:lnTo>
                  <a:lnTo>
                    <a:pt x="671" y="62"/>
                  </a:lnTo>
                  <a:lnTo>
                    <a:pt x="671" y="60"/>
                  </a:lnTo>
                  <a:lnTo>
                    <a:pt x="672" y="58"/>
                  </a:lnTo>
                  <a:lnTo>
                    <a:pt x="672" y="57"/>
                  </a:lnTo>
                  <a:lnTo>
                    <a:pt x="673" y="56"/>
                  </a:lnTo>
                  <a:lnTo>
                    <a:pt x="673" y="55"/>
                  </a:lnTo>
                  <a:lnTo>
                    <a:pt x="673" y="54"/>
                  </a:lnTo>
                  <a:lnTo>
                    <a:pt x="673" y="52"/>
                  </a:lnTo>
                  <a:lnTo>
                    <a:pt x="674" y="51"/>
                  </a:lnTo>
                  <a:lnTo>
                    <a:pt x="675" y="50"/>
                  </a:lnTo>
                  <a:lnTo>
                    <a:pt x="676" y="50"/>
                  </a:lnTo>
                  <a:lnTo>
                    <a:pt x="677" y="49"/>
                  </a:lnTo>
                  <a:lnTo>
                    <a:pt x="678" y="50"/>
                  </a:lnTo>
                  <a:lnTo>
                    <a:pt x="679" y="50"/>
                  </a:lnTo>
                  <a:lnTo>
                    <a:pt x="680" y="50"/>
                  </a:lnTo>
                  <a:lnTo>
                    <a:pt x="681" y="51"/>
                  </a:lnTo>
                  <a:lnTo>
                    <a:pt x="684" y="51"/>
                  </a:lnTo>
                  <a:lnTo>
                    <a:pt x="684" y="53"/>
                  </a:lnTo>
                  <a:lnTo>
                    <a:pt x="685" y="54"/>
                  </a:lnTo>
                  <a:lnTo>
                    <a:pt x="687" y="53"/>
                  </a:lnTo>
                  <a:lnTo>
                    <a:pt x="688" y="51"/>
                  </a:lnTo>
                  <a:lnTo>
                    <a:pt x="687" y="51"/>
                  </a:lnTo>
                  <a:lnTo>
                    <a:pt x="684" y="49"/>
                  </a:lnTo>
                  <a:lnTo>
                    <a:pt x="684" y="48"/>
                  </a:lnTo>
                  <a:lnTo>
                    <a:pt x="684" y="46"/>
                  </a:lnTo>
                  <a:lnTo>
                    <a:pt x="682" y="47"/>
                  </a:lnTo>
                  <a:lnTo>
                    <a:pt x="681" y="45"/>
                  </a:lnTo>
                  <a:lnTo>
                    <a:pt x="679" y="45"/>
                  </a:lnTo>
                  <a:lnTo>
                    <a:pt x="677" y="45"/>
                  </a:lnTo>
                  <a:lnTo>
                    <a:pt x="676" y="45"/>
                  </a:lnTo>
                  <a:lnTo>
                    <a:pt x="675" y="44"/>
                  </a:lnTo>
                  <a:lnTo>
                    <a:pt x="674" y="45"/>
                  </a:lnTo>
                  <a:lnTo>
                    <a:pt x="672" y="44"/>
                  </a:lnTo>
                  <a:lnTo>
                    <a:pt x="672" y="43"/>
                  </a:lnTo>
                  <a:lnTo>
                    <a:pt x="672" y="42"/>
                  </a:lnTo>
                  <a:lnTo>
                    <a:pt x="672" y="40"/>
                  </a:lnTo>
                  <a:lnTo>
                    <a:pt x="673" y="38"/>
                  </a:lnTo>
                  <a:lnTo>
                    <a:pt x="674" y="39"/>
                  </a:lnTo>
                  <a:lnTo>
                    <a:pt x="674" y="38"/>
                  </a:lnTo>
                  <a:lnTo>
                    <a:pt x="673" y="37"/>
                  </a:lnTo>
                  <a:lnTo>
                    <a:pt x="675" y="36"/>
                  </a:lnTo>
                  <a:lnTo>
                    <a:pt x="676" y="37"/>
                  </a:lnTo>
                  <a:lnTo>
                    <a:pt x="676" y="38"/>
                  </a:lnTo>
                  <a:lnTo>
                    <a:pt x="678" y="38"/>
                  </a:lnTo>
                  <a:lnTo>
                    <a:pt x="678" y="40"/>
                  </a:lnTo>
                  <a:lnTo>
                    <a:pt x="680" y="40"/>
                  </a:lnTo>
                  <a:lnTo>
                    <a:pt x="683" y="41"/>
                  </a:lnTo>
                  <a:lnTo>
                    <a:pt x="684" y="41"/>
                  </a:lnTo>
                  <a:lnTo>
                    <a:pt x="684" y="40"/>
                  </a:lnTo>
                  <a:lnTo>
                    <a:pt x="682" y="39"/>
                  </a:lnTo>
                  <a:lnTo>
                    <a:pt x="682" y="38"/>
                  </a:lnTo>
                  <a:lnTo>
                    <a:pt x="681" y="36"/>
                  </a:lnTo>
                  <a:lnTo>
                    <a:pt x="683" y="35"/>
                  </a:lnTo>
                  <a:lnTo>
                    <a:pt x="684" y="35"/>
                  </a:lnTo>
                  <a:lnTo>
                    <a:pt x="684" y="34"/>
                  </a:lnTo>
                  <a:lnTo>
                    <a:pt x="681" y="34"/>
                  </a:lnTo>
                  <a:lnTo>
                    <a:pt x="680" y="34"/>
                  </a:lnTo>
                  <a:lnTo>
                    <a:pt x="681" y="33"/>
                  </a:lnTo>
                  <a:lnTo>
                    <a:pt x="682" y="32"/>
                  </a:lnTo>
                  <a:lnTo>
                    <a:pt x="680" y="32"/>
                  </a:lnTo>
                  <a:lnTo>
                    <a:pt x="680" y="31"/>
                  </a:lnTo>
                  <a:lnTo>
                    <a:pt x="679" y="30"/>
                  </a:lnTo>
                  <a:lnTo>
                    <a:pt x="680" y="29"/>
                  </a:lnTo>
                  <a:lnTo>
                    <a:pt x="681" y="29"/>
                  </a:lnTo>
                  <a:lnTo>
                    <a:pt x="681" y="28"/>
                  </a:lnTo>
                  <a:lnTo>
                    <a:pt x="680" y="28"/>
                  </a:lnTo>
                  <a:lnTo>
                    <a:pt x="679" y="28"/>
                  </a:lnTo>
                  <a:lnTo>
                    <a:pt x="681" y="28"/>
                  </a:lnTo>
                  <a:lnTo>
                    <a:pt x="682" y="27"/>
                  </a:lnTo>
                  <a:lnTo>
                    <a:pt x="684" y="27"/>
                  </a:lnTo>
                  <a:lnTo>
                    <a:pt x="684" y="28"/>
                  </a:lnTo>
                  <a:lnTo>
                    <a:pt x="686" y="26"/>
                  </a:lnTo>
                  <a:lnTo>
                    <a:pt x="686" y="27"/>
                  </a:lnTo>
                  <a:lnTo>
                    <a:pt x="687" y="28"/>
                  </a:lnTo>
                  <a:lnTo>
                    <a:pt x="688" y="29"/>
                  </a:lnTo>
                  <a:lnTo>
                    <a:pt x="689" y="29"/>
                  </a:lnTo>
                  <a:lnTo>
                    <a:pt x="689" y="30"/>
                  </a:lnTo>
                  <a:lnTo>
                    <a:pt x="688" y="31"/>
                  </a:lnTo>
                  <a:lnTo>
                    <a:pt x="689" y="31"/>
                  </a:lnTo>
                  <a:lnTo>
                    <a:pt x="690" y="31"/>
                  </a:lnTo>
                  <a:lnTo>
                    <a:pt x="690" y="30"/>
                  </a:lnTo>
                  <a:lnTo>
                    <a:pt x="691" y="30"/>
                  </a:lnTo>
                  <a:lnTo>
                    <a:pt x="691" y="31"/>
                  </a:lnTo>
                  <a:lnTo>
                    <a:pt x="692" y="30"/>
                  </a:lnTo>
                  <a:lnTo>
                    <a:pt x="691" y="29"/>
                  </a:lnTo>
                  <a:lnTo>
                    <a:pt x="692" y="28"/>
                  </a:lnTo>
                  <a:lnTo>
                    <a:pt x="692" y="26"/>
                  </a:lnTo>
                  <a:lnTo>
                    <a:pt x="693" y="26"/>
                  </a:lnTo>
                  <a:lnTo>
                    <a:pt x="695" y="26"/>
                  </a:lnTo>
                  <a:lnTo>
                    <a:pt x="695" y="29"/>
                  </a:lnTo>
                  <a:lnTo>
                    <a:pt x="692" y="33"/>
                  </a:lnTo>
                  <a:lnTo>
                    <a:pt x="695" y="34"/>
                  </a:lnTo>
                  <a:lnTo>
                    <a:pt x="695" y="31"/>
                  </a:lnTo>
                  <a:lnTo>
                    <a:pt x="698" y="28"/>
                  </a:lnTo>
                  <a:lnTo>
                    <a:pt x="700" y="31"/>
                  </a:lnTo>
                  <a:lnTo>
                    <a:pt x="700" y="30"/>
                  </a:lnTo>
                  <a:lnTo>
                    <a:pt x="701" y="33"/>
                  </a:lnTo>
                  <a:lnTo>
                    <a:pt x="702" y="36"/>
                  </a:lnTo>
                  <a:lnTo>
                    <a:pt x="705" y="35"/>
                  </a:lnTo>
                  <a:lnTo>
                    <a:pt x="706" y="35"/>
                  </a:lnTo>
                  <a:lnTo>
                    <a:pt x="706" y="32"/>
                  </a:lnTo>
                  <a:lnTo>
                    <a:pt x="705" y="28"/>
                  </a:lnTo>
                  <a:lnTo>
                    <a:pt x="704" y="27"/>
                  </a:lnTo>
                  <a:lnTo>
                    <a:pt x="703" y="27"/>
                  </a:lnTo>
                  <a:lnTo>
                    <a:pt x="702" y="24"/>
                  </a:lnTo>
                  <a:lnTo>
                    <a:pt x="704" y="24"/>
                  </a:lnTo>
                  <a:lnTo>
                    <a:pt x="707" y="26"/>
                  </a:lnTo>
                  <a:lnTo>
                    <a:pt x="709" y="27"/>
                  </a:lnTo>
                  <a:lnTo>
                    <a:pt x="711" y="28"/>
                  </a:lnTo>
                  <a:lnTo>
                    <a:pt x="708" y="31"/>
                  </a:lnTo>
                  <a:lnTo>
                    <a:pt x="710" y="32"/>
                  </a:lnTo>
                  <a:lnTo>
                    <a:pt x="712" y="28"/>
                  </a:lnTo>
                  <a:lnTo>
                    <a:pt x="713" y="28"/>
                  </a:lnTo>
                  <a:lnTo>
                    <a:pt x="716" y="28"/>
                  </a:lnTo>
                  <a:lnTo>
                    <a:pt x="716" y="29"/>
                  </a:lnTo>
                  <a:lnTo>
                    <a:pt x="718" y="30"/>
                  </a:lnTo>
                  <a:lnTo>
                    <a:pt x="719" y="28"/>
                  </a:lnTo>
                  <a:lnTo>
                    <a:pt x="720" y="27"/>
                  </a:lnTo>
                  <a:lnTo>
                    <a:pt x="721" y="28"/>
                  </a:lnTo>
                  <a:lnTo>
                    <a:pt x="722" y="28"/>
                  </a:lnTo>
                  <a:lnTo>
                    <a:pt x="723" y="29"/>
                  </a:lnTo>
                  <a:lnTo>
                    <a:pt x="722" y="31"/>
                  </a:lnTo>
                  <a:lnTo>
                    <a:pt x="719" y="34"/>
                  </a:lnTo>
                  <a:lnTo>
                    <a:pt x="719" y="36"/>
                  </a:lnTo>
                  <a:lnTo>
                    <a:pt x="715" y="37"/>
                  </a:lnTo>
                  <a:lnTo>
                    <a:pt x="716" y="39"/>
                  </a:lnTo>
                  <a:lnTo>
                    <a:pt x="717" y="38"/>
                  </a:lnTo>
                  <a:lnTo>
                    <a:pt x="717" y="40"/>
                  </a:lnTo>
                  <a:lnTo>
                    <a:pt x="716" y="40"/>
                  </a:lnTo>
                  <a:lnTo>
                    <a:pt x="713" y="42"/>
                  </a:lnTo>
                  <a:lnTo>
                    <a:pt x="711" y="45"/>
                  </a:lnTo>
                  <a:lnTo>
                    <a:pt x="709" y="45"/>
                  </a:lnTo>
                  <a:lnTo>
                    <a:pt x="709" y="47"/>
                  </a:lnTo>
                  <a:lnTo>
                    <a:pt x="707" y="51"/>
                  </a:lnTo>
                  <a:lnTo>
                    <a:pt x="705" y="53"/>
                  </a:lnTo>
                  <a:lnTo>
                    <a:pt x="701" y="57"/>
                  </a:lnTo>
                  <a:lnTo>
                    <a:pt x="701" y="59"/>
                  </a:lnTo>
                  <a:lnTo>
                    <a:pt x="701" y="61"/>
                  </a:lnTo>
                  <a:lnTo>
                    <a:pt x="703" y="62"/>
                  </a:lnTo>
                  <a:lnTo>
                    <a:pt x="705" y="61"/>
                  </a:lnTo>
                  <a:lnTo>
                    <a:pt x="706" y="60"/>
                  </a:lnTo>
                  <a:lnTo>
                    <a:pt x="706" y="63"/>
                  </a:lnTo>
                  <a:lnTo>
                    <a:pt x="707" y="65"/>
                  </a:lnTo>
                  <a:lnTo>
                    <a:pt x="707" y="66"/>
                  </a:lnTo>
                  <a:lnTo>
                    <a:pt x="707" y="67"/>
                  </a:lnTo>
                  <a:lnTo>
                    <a:pt x="705" y="66"/>
                  </a:lnTo>
                  <a:lnTo>
                    <a:pt x="702" y="68"/>
                  </a:lnTo>
                  <a:lnTo>
                    <a:pt x="703" y="70"/>
                  </a:lnTo>
                  <a:lnTo>
                    <a:pt x="703" y="72"/>
                  </a:lnTo>
                  <a:lnTo>
                    <a:pt x="706" y="71"/>
                  </a:lnTo>
                  <a:lnTo>
                    <a:pt x="707" y="71"/>
                  </a:lnTo>
                  <a:lnTo>
                    <a:pt x="706" y="73"/>
                  </a:lnTo>
                  <a:lnTo>
                    <a:pt x="704" y="75"/>
                  </a:lnTo>
                  <a:lnTo>
                    <a:pt x="702" y="77"/>
                  </a:lnTo>
                  <a:lnTo>
                    <a:pt x="701" y="78"/>
                  </a:lnTo>
                  <a:lnTo>
                    <a:pt x="700" y="79"/>
                  </a:lnTo>
                  <a:lnTo>
                    <a:pt x="701" y="81"/>
                  </a:lnTo>
                  <a:lnTo>
                    <a:pt x="700" y="81"/>
                  </a:lnTo>
                  <a:lnTo>
                    <a:pt x="700" y="86"/>
                  </a:lnTo>
                  <a:lnTo>
                    <a:pt x="701" y="87"/>
                  </a:lnTo>
                  <a:lnTo>
                    <a:pt x="702" y="90"/>
                  </a:lnTo>
                  <a:lnTo>
                    <a:pt x="703" y="85"/>
                  </a:lnTo>
                  <a:lnTo>
                    <a:pt x="705" y="85"/>
                  </a:lnTo>
                  <a:lnTo>
                    <a:pt x="706" y="87"/>
                  </a:lnTo>
                  <a:lnTo>
                    <a:pt x="706" y="89"/>
                  </a:lnTo>
                  <a:lnTo>
                    <a:pt x="709" y="90"/>
                  </a:lnTo>
                  <a:lnTo>
                    <a:pt x="711" y="86"/>
                  </a:lnTo>
                  <a:lnTo>
                    <a:pt x="712" y="81"/>
                  </a:lnTo>
                  <a:lnTo>
                    <a:pt x="714" y="79"/>
                  </a:lnTo>
                  <a:lnTo>
                    <a:pt x="714" y="75"/>
                  </a:lnTo>
                  <a:lnTo>
                    <a:pt x="717" y="73"/>
                  </a:lnTo>
                  <a:lnTo>
                    <a:pt x="716" y="71"/>
                  </a:lnTo>
                  <a:lnTo>
                    <a:pt x="713" y="71"/>
                  </a:lnTo>
                  <a:lnTo>
                    <a:pt x="714" y="68"/>
                  </a:lnTo>
                  <a:lnTo>
                    <a:pt x="715" y="66"/>
                  </a:lnTo>
                  <a:lnTo>
                    <a:pt x="717" y="65"/>
                  </a:lnTo>
                  <a:lnTo>
                    <a:pt x="717" y="63"/>
                  </a:lnTo>
                  <a:lnTo>
                    <a:pt x="719" y="62"/>
                  </a:lnTo>
                  <a:lnTo>
                    <a:pt x="719" y="61"/>
                  </a:lnTo>
                  <a:lnTo>
                    <a:pt x="720" y="57"/>
                  </a:lnTo>
                  <a:lnTo>
                    <a:pt x="726" y="50"/>
                  </a:lnTo>
                  <a:lnTo>
                    <a:pt x="728" y="45"/>
                  </a:lnTo>
                  <a:lnTo>
                    <a:pt x="728" y="42"/>
                  </a:lnTo>
                  <a:lnTo>
                    <a:pt x="729" y="39"/>
                  </a:lnTo>
                  <a:lnTo>
                    <a:pt x="729" y="38"/>
                  </a:lnTo>
                  <a:lnTo>
                    <a:pt x="731" y="38"/>
                  </a:lnTo>
                  <a:lnTo>
                    <a:pt x="731" y="35"/>
                  </a:lnTo>
                  <a:lnTo>
                    <a:pt x="734" y="34"/>
                  </a:lnTo>
                  <a:lnTo>
                    <a:pt x="737" y="28"/>
                  </a:lnTo>
                  <a:lnTo>
                    <a:pt x="739" y="25"/>
                  </a:lnTo>
                  <a:lnTo>
                    <a:pt x="741" y="22"/>
                  </a:lnTo>
                  <a:lnTo>
                    <a:pt x="744" y="18"/>
                  </a:lnTo>
                  <a:lnTo>
                    <a:pt x="746" y="18"/>
                  </a:lnTo>
                  <a:lnTo>
                    <a:pt x="748" y="21"/>
                  </a:lnTo>
                  <a:lnTo>
                    <a:pt x="747" y="26"/>
                  </a:lnTo>
                  <a:lnTo>
                    <a:pt x="748" y="28"/>
                  </a:lnTo>
                  <a:lnTo>
                    <a:pt x="749" y="27"/>
                  </a:lnTo>
                  <a:lnTo>
                    <a:pt x="749" y="28"/>
                  </a:lnTo>
                  <a:lnTo>
                    <a:pt x="749" y="32"/>
                  </a:lnTo>
                  <a:lnTo>
                    <a:pt x="747" y="35"/>
                  </a:lnTo>
                  <a:lnTo>
                    <a:pt x="743" y="37"/>
                  </a:lnTo>
                  <a:lnTo>
                    <a:pt x="740" y="40"/>
                  </a:lnTo>
                  <a:lnTo>
                    <a:pt x="740" y="42"/>
                  </a:lnTo>
                  <a:lnTo>
                    <a:pt x="743" y="40"/>
                  </a:lnTo>
                  <a:lnTo>
                    <a:pt x="747" y="40"/>
                  </a:lnTo>
                  <a:lnTo>
                    <a:pt x="749" y="41"/>
                  </a:lnTo>
                  <a:lnTo>
                    <a:pt x="748" y="46"/>
                  </a:lnTo>
                  <a:lnTo>
                    <a:pt x="748" y="49"/>
                  </a:lnTo>
                  <a:lnTo>
                    <a:pt x="748" y="53"/>
                  </a:lnTo>
                  <a:lnTo>
                    <a:pt x="748" y="56"/>
                  </a:lnTo>
                  <a:lnTo>
                    <a:pt x="747" y="57"/>
                  </a:lnTo>
                  <a:lnTo>
                    <a:pt x="748" y="60"/>
                  </a:lnTo>
                  <a:lnTo>
                    <a:pt x="747" y="63"/>
                  </a:lnTo>
                  <a:lnTo>
                    <a:pt x="748" y="63"/>
                  </a:lnTo>
                  <a:lnTo>
                    <a:pt x="749" y="59"/>
                  </a:lnTo>
                  <a:lnTo>
                    <a:pt x="750" y="59"/>
                  </a:lnTo>
                  <a:lnTo>
                    <a:pt x="750" y="56"/>
                  </a:lnTo>
                  <a:lnTo>
                    <a:pt x="753" y="57"/>
                  </a:lnTo>
                  <a:lnTo>
                    <a:pt x="754" y="55"/>
                  </a:lnTo>
                  <a:lnTo>
                    <a:pt x="754" y="51"/>
                  </a:lnTo>
                  <a:lnTo>
                    <a:pt x="755" y="49"/>
                  </a:lnTo>
                  <a:lnTo>
                    <a:pt x="755" y="51"/>
                  </a:lnTo>
                  <a:lnTo>
                    <a:pt x="757" y="51"/>
                  </a:lnTo>
                  <a:lnTo>
                    <a:pt x="759" y="50"/>
                  </a:lnTo>
                  <a:lnTo>
                    <a:pt x="760" y="53"/>
                  </a:lnTo>
                  <a:lnTo>
                    <a:pt x="762" y="51"/>
                  </a:lnTo>
                  <a:lnTo>
                    <a:pt x="764" y="51"/>
                  </a:lnTo>
                  <a:lnTo>
                    <a:pt x="763" y="49"/>
                  </a:lnTo>
                  <a:lnTo>
                    <a:pt x="761" y="47"/>
                  </a:lnTo>
                  <a:lnTo>
                    <a:pt x="759" y="45"/>
                  </a:lnTo>
                  <a:lnTo>
                    <a:pt x="760" y="45"/>
                  </a:lnTo>
                  <a:lnTo>
                    <a:pt x="760" y="43"/>
                  </a:lnTo>
                  <a:lnTo>
                    <a:pt x="761" y="41"/>
                  </a:lnTo>
                  <a:lnTo>
                    <a:pt x="765" y="42"/>
                  </a:lnTo>
                  <a:lnTo>
                    <a:pt x="767" y="43"/>
                  </a:lnTo>
                  <a:lnTo>
                    <a:pt x="767" y="41"/>
                  </a:lnTo>
                  <a:lnTo>
                    <a:pt x="767" y="40"/>
                  </a:lnTo>
                  <a:lnTo>
                    <a:pt x="766" y="40"/>
                  </a:lnTo>
                  <a:lnTo>
                    <a:pt x="764" y="40"/>
                  </a:lnTo>
                  <a:lnTo>
                    <a:pt x="762" y="39"/>
                  </a:lnTo>
                  <a:lnTo>
                    <a:pt x="762" y="36"/>
                  </a:lnTo>
                  <a:lnTo>
                    <a:pt x="763" y="36"/>
                  </a:lnTo>
                  <a:lnTo>
                    <a:pt x="762" y="34"/>
                  </a:lnTo>
                  <a:lnTo>
                    <a:pt x="761" y="34"/>
                  </a:lnTo>
                  <a:lnTo>
                    <a:pt x="761" y="31"/>
                  </a:lnTo>
                  <a:lnTo>
                    <a:pt x="764" y="31"/>
                  </a:lnTo>
                  <a:lnTo>
                    <a:pt x="765" y="30"/>
                  </a:lnTo>
                  <a:lnTo>
                    <a:pt x="767" y="31"/>
                  </a:lnTo>
                  <a:lnTo>
                    <a:pt x="769" y="31"/>
                  </a:lnTo>
                  <a:lnTo>
                    <a:pt x="769" y="28"/>
                  </a:lnTo>
                  <a:lnTo>
                    <a:pt x="767" y="29"/>
                  </a:lnTo>
                  <a:lnTo>
                    <a:pt x="767" y="23"/>
                  </a:lnTo>
                  <a:lnTo>
                    <a:pt x="772" y="22"/>
                  </a:lnTo>
                  <a:lnTo>
                    <a:pt x="778" y="23"/>
                  </a:lnTo>
                  <a:lnTo>
                    <a:pt x="773" y="22"/>
                  </a:lnTo>
                  <a:lnTo>
                    <a:pt x="773" y="19"/>
                  </a:lnTo>
                  <a:lnTo>
                    <a:pt x="771" y="19"/>
                  </a:lnTo>
                  <a:lnTo>
                    <a:pt x="771" y="18"/>
                  </a:lnTo>
                  <a:lnTo>
                    <a:pt x="768" y="19"/>
                  </a:lnTo>
                  <a:lnTo>
                    <a:pt x="768" y="18"/>
                  </a:lnTo>
                  <a:lnTo>
                    <a:pt x="766" y="19"/>
                  </a:lnTo>
                  <a:lnTo>
                    <a:pt x="761" y="19"/>
                  </a:lnTo>
                  <a:lnTo>
                    <a:pt x="760" y="17"/>
                  </a:lnTo>
                  <a:lnTo>
                    <a:pt x="761" y="14"/>
                  </a:lnTo>
                  <a:lnTo>
                    <a:pt x="764" y="15"/>
                  </a:lnTo>
                  <a:lnTo>
                    <a:pt x="767" y="15"/>
                  </a:lnTo>
                  <a:lnTo>
                    <a:pt x="765" y="12"/>
                  </a:lnTo>
                  <a:lnTo>
                    <a:pt x="761" y="11"/>
                  </a:lnTo>
                  <a:lnTo>
                    <a:pt x="763" y="9"/>
                  </a:lnTo>
                  <a:lnTo>
                    <a:pt x="767" y="9"/>
                  </a:lnTo>
                  <a:lnTo>
                    <a:pt x="767" y="10"/>
                  </a:lnTo>
                  <a:lnTo>
                    <a:pt x="768" y="10"/>
                  </a:lnTo>
                  <a:lnTo>
                    <a:pt x="770" y="10"/>
                  </a:lnTo>
                  <a:lnTo>
                    <a:pt x="771" y="14"/>
                  </a:lnTo>
                  <a:lnTo>
                    <a:pt x="773" y="13"/>
                  </a:lnTo>
                  <a:lnTo>
                    <a:pt x="772" y="11"/>
                  </a:lnTo>
                  <a:lnTo>
                    <a:pt x="772" y="10"/>
                  </a:lnTo>
                  <a:lnTo>
                    <a:pt x="769" y="8"/>
                  </a:lnTo>
                  <a:lnTo>
                    <a:pt x="769" y="5"/>
                  </a:lnTo>
                  <a:lnTo>
                    <a:pt x="771" y="3"/>
                  </a:lnTo>
                  <a:lnTo>
                    <a:pt x="773" y="3"/>
                  </a:lnTo>
                  <a:lnTo>
                    <a:pt x="773" y="1"/>
                  </a:lnTo>
                  <a:lnTo>
                    <a:pt x="775" y="2"/>
                  </a:lnTo>
                  <a:lnTo>
                    <a:pt x="776" y="1"/>
                  </a:lnTo>
                  <a:lnTo>
                    <a:pt x="777" y="2"/>
                  </a:lnTo>
                  <a:lnTo>
                    <a:pt x="775" y="4"/>
                  </a:lnTo>
                  <a:lnTo>
                    <a:pt x="776" y="6"/>
                  </a:lnTo>
                  <a:lnTo>
                    <a:pt x="778" y="4"/>
                  </a:lnTo>
                  <a:lnTo>
                    <a:pt x="779" y="6"/>
                  </a:lnTo>
                  <a:lnTo>
                    <a:pt x="781" y="6"/>
                  </a:lnTo>
                  <a:lnTo>
                    <a:pt x="783" y="3"/>
                  </a:lnTo>
                  <a:lnTo>
                    <a:pt x="784" y="4"/>
                  </a:lnTo>
                  <a:lnTo>
                    <a:pt x="786" y="2"/>
                  </a:lnTo>
                  <a:lnTo>
                    <a:pt x="787" y="4"/>
                  </a:lnTo>
                  <a:lnTo>
                    <a:pt x="788" y="1"/>
                  </a:lnTo>
                  <a:lnTo>
                    <a:pt x="791" y="0"/>
                  </a:lnTo>
                  <a:lnTo>
                    <a:pt x="792" y="2"/>
                  </a:lnTo>
                  <a:lnTo>
                    <a:pt x="791" y="4"/>
                  </a:lnTo>
                  <a:lnTo>
                    <a:pt x="791" y="6"/>
                  </a:lnTo>
                  <a:lnTo>
                    <a:pt x="792" y="9"/>
                  </a:lnTo>
                  <a:lnTo>
                    <a:pt x="795" y="6"/>
                  </a:lnTo>
                  <a:lnTo>
                    <a:pt x="799" y="5"/>
                  </a:lnTo>
                  <a:lnTo>
                    <a:pt x="802" y="7"/>
                  </a:lnTo>
                  <a:lnTo>
                    <a:pt x="802" y="8"/>
                  </a:lnTo>
                  <a:lnTo>
                    <a:pt x="802" y="10"/>
                  </a:lnTo>
                  <a:lnTo>
                    <a:pt x="802" y="12"/>
                  </a:lnTo>
                  <a:lnTo>
                    <a:pt x="798" y="12"/>
                  </a:lnTo>
                  <a:lnTo>
                    <a:pt x="798" y="13"/>
                  </a:lnTo>
                  <a:lnTo>
                    <a:pt x="801" y="13"/>
                  </a:lnTo>
                  <a:lnTo>
                    <a:pt x="801" y="15"/>
                  </a:lnTo>
                  <a:lnTo>
                    <a:pt x="798" y="16"/>
                  </a:lnTo>
                  <a:lnTo>
                    <a:pt x="799" y="16"/>
                  </a:lnTo>
                  <a:lnTo>
                    <a:pt x="799" y="17"/>
                  </a:lnTo>
                  <a:lnTo>
                    <a:pt x="795" y="16"/>
                  </a:lnTo>
                  <a:lnTo>
                    <a:pt x="794" y="17"/>
                  </a:lnTo>
                  <a:lnTo>
                    <a:pt x="797" y="19"/>
                  </a:lnTo>
                  <a:lnTo>
                    <a:pt x="796" y="21"/>
                  </a:lnTo>
                  <a:lnTo>
                    <a:pt x="792" y="21"/>
                  </a:lnTo>
                  <a:lnTo>
                    <a:pt x="791" y="19"/>
                  </a:lnTo>
                  <a:lnTo>
                    <a:pt x="791" y="21"/>
                  </a:lnTo>
                  <a:lnTo>
                    <a:pt x="789" y="21"/>
                  </a:lnTo>
                  <a:lnTo>
                    <a:pt x="789" y="20"/>
                  </a:lnTo>
                  <a:lnTo>
                    <a:pt x="787" y="21"/>
                  </a:lnTo>
                  <a:lnTo>
                    <a:pt x="787" y="22"/>
                  </a:lnTo>
                  <a:lnTo>
                    <a:pt x="782" y="22"/>
                  </a:lnTo>
                  <a:lnTo>
                    <a:pt x="783" y="23"/>
                  </a:lnTo>
                  <a:lnTo>
                    <a:pt x="785" y="25"/>
                  </a:lnTo>
                  <a:lnTo>
                    <a:pt x="786" y="23"/>
                  </a:lnTo>
                  <a:lnTo>
                    <a:pt x="790" y="23"/>
                  </a:lnTo>
                  <a:lnTo>
                    <a:pt x="790" y="25"/>
                  </a:lnTo>
                  <a:lnTo>
                    <a:pt x="791" y="23"/>
                  </a:lnTo>
                  <a:lnTo>
                    <a:pt x="793" y="24"/>
                  </a:lnTo>
                  <a:lnTo>
                    <a:pt x="794" y="25"/>
                  </a:lnTo>
                  <a:lnTo>
                    <a:pt x="791" y="28"/>
                  </a:lnTo>
                  <a:lnTo>
                    <a:pt x="787" y="31"/>
                  </a:lnTo>
                  <a:lnTo>
                    <a:pt x="786" y="32"/>
                  </a:lnTo>
                  <a:lnTo>
                    <a:pt x="787" y="32"/>
                  </a:lnTo>
                  <a:lnTo>
                    <a:pt x="780" y="35"/>
                  </a:lnTo>
                  <a:lnTo>
                    <a:pt x="782" y="36"/>
                  </a:lnTo>
                  <a:lnTo>
                    <a:pt x="789" y="34"/>
                  </a:lnTo>
                  <a:lnTo>
                    <a:pt x="791" y="31"/>
                  </a:lnTo>
                  <a:lnTo>
                    <a:pt x="794" y="29"/>
                  </a:lnTo>
                  <a:lnTo>
                    <a:pt x="796" y="26"/>
                  </a:lnTo>
                  <a:lnTo>
                    <a:pt x="798" y="26"/>
                  </a:lnTo>
                  <a:lnTo>
                    <a:pt x="799" y="27"/>
                  </a:lnTo>
                  <a:lnTo>
                    <a:pt x="800" y="30"/>
                  </a:lnTo>
                  <a:lnTo>
                    <a:pt x="798" y="34"/>
                  </a:lnTo>
                  <a:lnTo>
                    <a:pt x="795" y="37"/>
                  </a:lnTo>
                  <a:lnTo>
                    <a:pt x="791" y="41"/>
                  </a:lnTo>
                  <a:lnTo>
                    <a:pt x="789" y="43"/>
                  </a:lnTo>
                  <a:lnTo>
                    <a:pt x="787" y="45"/>
                  </a:lnTo>
                  <a:lnTo>
                    <a:pt x="789" y="45"/>
                  </a:lnTo>
                  <a:lnTo>
                    <a:pt x="789" y="48"/>
                  </a:lnTo>
                  <a:lnTo>
                    <a:pt x="790" y="48"/>
                  </a:lnTo>
                  <a:lnTo>
                    <a:pt x="791" y="43"/>
                  </a:lnTo>
                  <a:lnTo>
                    <a:pt x="793" y="42"/>
                  </a:lnTo>
                  <a:lnTo>
                    <a:pt x="792" y="44"/>
                  </a:lnTo>
                  <a:lnTo>
                    <a:pt x="795" y="43"/>
                  </a:lnTo>
                  <a:lnTo>
                    <a:pt x="796" y="41"/>
                  </a:lnTo>
                  <a:lnTo>
                    <a:pt x="798" y="40"/>
                  </a:lnTo>
                  <a:lnTo>
                    <a:pt x="799" y="42"/>
                  </a:lnTo>
                  <a:lnTo>
                    <a:pt x="796" y="44"/>
                  </a:lnTo>
                  <a:lnTo>
                    <a:pt x="795" y="46"/>
                  </a:lnTo>
                  <a:lnTo>
                    <a:pt x="796" y="47"/>
                  </a:lnTo>
                  <a:lnTo>
                    <a:pt x="798" y="43"/>
                  </a:lnTo>
                  <a:lnTo>
                    <a:pt x="799" y="43"/>
                  </a:lnTo>
                  <a:lnTo>
                    <a:pt x="800" y="40"/>
                  </a:lnTo>
                  <a:lnTo>
                    <a:pt x="802" y="40"/>
                  </a:lnTo>
                  <a:lnTo>
                    <a:pt x="803" y="40"/>
                  </a:lnTo>
                  <a:lnTo>
                    <a:pt x="801" y="48"/>
                  </a:lnTo>
                  <a:lnTo>
                    <a:pt x="800" y="54"/>
                  </a:lnTo>
                  <a:lnTo>
                    <a:pt x="800" y="57"/>
                  </a:lnTo>
                  <a:lnTo>
                    <a:pt x="802" y="63"/>
                  </a:lnTo>
                  <a:lnTo>
                    <a:pt x="802" y="67"/>
                  </a:lnTo>
                  <a:lnTo>
                    <a:pt x="802" y="71"/>
                  </a:lnTo>
                  <a:lnTo>
                    <a:pt x="799" y="73"/>
                  </a:lnTo>
                  <a:lnTo>
                    <a:pt x="801" y="75"/>
                  </a:lnTo>
                  <a:lnTo>
                    <a:pt x="804" y="69"/>
                  </a:lnTo>
                  <a:lnTo>
                    <a:pt x="804" y="65"/>
                  </a:lnTo>
                  <a:lnTo>
                    <a:pt x="802" y="60"/>
                  </a:lnTo>
                  <a:lnTo>
                    <a:pt x="802" y="56"/>
                  </a:lnTo>
                  <a:lnTo>
                    <a:pt x="802" y="51"/>
                  </a:lnTo>
                  <a:lnTo>
                    <a:pt x="801" y="49"/>
                  </a:lnTo>
                  <a:lnTo>
                    <a:pt x="803" y="46"/>
                  </a:lnTo>
                  <a:lnTo>
                    <a:pt x="803" y="44"/>
                  </a:lnTo>
                  <a:lnTo>
                    <a:pt x="803" y="42"/>
                  </a:lnTo>
                  <a:lnTo>
                    <a:pt x="807" y="41"/>
                  </a:lnTo>
                  <a:lnTo>
                    <a:pt x="808" y="43"/>
                  </a:lnTo>
                  <a:lnTo>
                    <a:pt x="808" y="40"/>
                  </a:lnTo>
                  <a:lnTo>
                    <a:pt x="809" y="40"/>
                  </a:lnTo>
                  <a:lnTo>
                    <a:pt x="809" y="39"/>
                  </a:lnTo>
                  <a:lnTo>
                    <a:pt x="807" y="40"/>
                  </a:lnTo>
                  <a:lnTo>
                    <a:pt x="805" y="37"/>
                  </a:lnTo>
                  <a:lnTo>
                    <a:pt x="804" y="35"/>
                  </a:lnTo>
                  <a:lnTo>
                    <a:pt x="806" y="31"/>
                  </a:lnTo>
                  <a:lnTo>
                    <a:pt x="806" y="27"/>
                  </a:lnTo>
                  <a:lnTo>
                    <a:pt x="809" y="26"/>
                  </a:lnTo>
                  <a:lnTo>
                    <a:pt x="809" y="25"/>
                  </a:lnTo>
                  <a:lnTo>
                    <a:pt x="807" y="25"/>
                  </a:lnTo>
                  <a:lnTo>
                    <a:pt x="806" y="23"/>
                  </a:lnTo>
                  <a:lnTo>
                    <a:pt x="807" y="21"/>
                  </a:lnTo>
                  <a:lnTo>
                    <a:pt x="809" y="19"/>
                  </a:lnTo>
                  <a:lnTo>
                    <a:pt x="809" y="17"/>
                  </a:lnTo>
                  <a:lnTo>
                    <a:pt x="811" y="14"/>
                  </a:lnTo>
                  <a:lnTo>
                    <a:pt x="814" y="11"/>
                  </a:lnTo>
                  <a:lnTo>
                    <a:pt x="817" y="10"/>
                  </a:lnTo>
                  <a:lnTo>
                    <a:pt x="820" y="9"/>
                  </a:lnTo>
                  <a:lnTo>
                    <a:pt x="821" y="10"/>
                  </a:lnTo>
                  <a:lnTo>
                    <a:pt x="824" y="10"/>
                  </a:lnTo>
                  <a:lnTo>
                    <a:pt x="826" y="10"/>
                  </a:lnTo>
                  <a:lnTo>
                    <a:pt x="827" y="12"/>
                  </a:lnTo>
                  <a:lnTo>
                    <a:pt x="828" y="13"/>
                  </a:lnTo>
                  <a:lnTo>
                    <a:pt x="832" y="13"/>
                  </a:lnTo>
                  <a:lnTo>
                    <a:pt x="831" y="15"/>
                  </a:lnTo>
                  <a:lnTo>
                    <a:pt x="830" y="16"/>
                  </a:lnTo>
                  <a:lnTo>
                    <a:pt x="828" y="17"/>
                  </a:lnTo>
                  <a:lnTo>
                    <a:pt x="828" y="18"/>
                  </a:lnTo>
                  <a:lnTo>
                    <a:pt x="832" y="16"/>
                  </a:lnTo>
                  <a:lnTo>
                    <a:pt x="832" y="17"/>
                  </a:lnTo>
                  <a:lnTo>
                    <a:pt x="831" y="19"/>
                  </a:lnTo>
                  <a:lnTo>
                    <a:pt x="832" y="19"/>
                  </a:lnTo>
                  <a:lnTo>
                    <a:pt x="829" y="22"/>
                  </a:lnTo>
                  <a:lnTo>
                    <a:pt x="830" y="23"/>
                  </a:lnTo>
                  <a:lnTo>
                    <a:pt x="831" y="22"/>
                  </a:lnTo>
                  <a:lnTo>
                    <a:pt x="832" y="21"/>
                  </a:lnTo>
                  <a:lnTo>
                    <a:pt x="838" y="17"/>
                  </a:lnTo>
                  <a:lnTo>
                    <a:pt x="840" y="16"/>
                  </a:lnTo>
                  <a:lnTo>
                    <a:pt x="844" y="15"/>
                  </a:lnTo>
                  <a:lnTo>
                    <a:pt x="845" y="17"/>
                  </a:lnTo>
                  <a:lnTo>
                    <a:pt x="844" y="21"/>
                  </a:lnTo>
                  <a:lnTo>
                    <a:pt x="844" y="22"/>
                  </a:lnTo>
                  <a:lnTo>
                    <a:pt x="844" y="23"/>
                  </a:lnTo>
                  <a:lnTo>
                    <a:pt x="848" y="21"/>
                  </a:lnTo>
                  <a:lnTo>
                    <a:pt x="849" y="17"/>
                  </a:lnTo>
                  <a:lnTo>
                    <a:pt x="850" y="16"/>
                  </a:lnTo>
                  <a:lnTo>
                    <a:pt x="852" y="15"/>
                  </a:lnTo>
                  <a:lnTo>
                    <a:pt x="857" y="16"/>
                  </a:lnTo>
                  <a:lnTo>
                    <a:pt x="856" y="17"/>
                  </a:lnTo>
                  <a:lnTo>
                    <a:pt x="855" y="19"/>
                  </a:lnTo>
                  <a:lnTo>
                    <a:pt x="858" y="18"/>
                  </a:lnTo>
                  <a:lnTo>
                    <a:pt x="860" y="19"/>
                  </a:lnTo>
                  <a:lnTo>
                    <a:pt x="862" y="20"/>
                  </a:lnTo>
                  <a:lnTo>
                    <a:pt x="862" y="22"/>
                  </a:lnTo>
                  <a:lnTo>
                    <a:pt x="859" y="23"/>
                  </a:lnTo>
                  <a:lnTo>
                    <a:pt x="860" y="25"/>
                  </a:lnTo>
                  <a:lnTo>
                    <a:pt x="856" y="26"/>
                  </a:lnTo>
                  <a:lnTo>
                    <a:pt x="857" y="27"/>
                  </a:lnTo>
                  <a:lnTo>
                    <a:pt x="856" y="27"/>
                  </a:lnTo>
                  <a:lnTo>
                    <a:pt x="857" y="28"/>
                  </a:lnTo>
                  <a:lnTo>
                    <a:pt x="865" y="23"/>
                  </a:lnTo>
                  <a:lnTo>
                    <a:pt x="870" y="23"/>
                  </a:lnTo>
                  <a:lnTo>
                    <a:pt x="872" y="22"/>
                  </a:lnTo>
                  <a:lnTo>
                    <a:pt x="873" y="23"/>
                  </a:lnTo>
                  <a:lnTo>
                    <a:pt x="873" y="25"/>
                  </a:lnTo>
                  <a:lnTo>
                    <a:pt x="877" y="27"/>
                  </a:lnTo>
                  <a:lnTo>
                    <a:pt x="877" y="29"/>
                  </a:lnTo>
                  <a:lnTo>
                    <a:pt x="879" y="30"/>
                  </a:lnTo>
                  <a:lnTo>
                    <a:pt x="881" y="28"/>
                  </a:lnTo>
                  <a:lnTo>
                    <a:pt x="884" y="27"/>
                  </a:lnTo>
                  <a:lnTo>
                    <a:pt x="885" y="28"/>
                  </a:lnTo>
                  <a:lnTo>
                    <a:pt x="887" y="30"/>
                  </a:lnTo>
                  <a:lnTo>
                    <a:pt x="889" y="31"/>
                  </a:lnTo>
                  <a:lnTo>
                    <a:pt x="889" y="34"/>
                  </a:lnTo>
                  <a:lnTo>
                    <a:pt x="889" y="38"/>
                  </a:lnTo>
                  <a:lnTo>
                    <a:pt x="885" y="40"/>
                  </a:lnTo>
                  <a:lnTo>
                    <a:pt x="882" y="41"/>
                  </a:lnTo>
                  <a:lnTo>
                    <a:pt x="880" y="43"/>
                  </a:lnTo>
                  <a:lnTo>
                    <a:pt x="877" y="44"/>
                  </a:lnTo>
                  <a:lnTo>
                    <a:pt x="874" y="45"/>
                  </a:lnTo>
                  <a:lnTo>
                    <a:pt x="874" y="46"/>
                  </a:lnTo>
                  <a:lnTo>
                    <a:pt x="873" y="47"/>
                  </a:lnTo>
                  <a:lnTo>
                    <a:pt x="870" y="49"/>
                  </a:lnTo>
                  <a:lnTo>
                    <a:pt x="868" y="51"/>
                  </a:lnTo>
                  <a:lnTo>
                    <a:pt x="870" y="51"/>
                  </a:lnTo>
                  <a:lnTo>
                    <a:pt x="871" y="53"/>
                  </a:lnTo>
                  <a:lnTo>
                    <a:pt x="868" y="56"/>
                  </a:lnTo>
                  <a:lnTo>
                    <a:pt x="866" y="57"/>
                  </a:lnTo>
                  <a:lnTo>
                    <a:pt x="864" y="58"/>
                  </a:lnTo>
                  <a:lnTo>
                    <a:pt x="865" y="60"/>
                  </a:lnTo>
                  <a:lnTo>
                    <a:pt x="865" y="61"/>
                  </a:lnTo>
                  <a:lnTo>
                    <a:pt x="863" y="60"/>
                  </a:lnTo>
                  <a:lnTo>
                    <a:pt x="857" y="63"/>
                  </a:lnTo>
                  <a:lnTo>
                    <a:pt x="852" y="62"/>
                  </a:lnTo>
                  <a:lnTo>
                    <a:pt x="844" y="63"/>
                  </a:lnTo>
                  <a:lnTo>
                    <a:pt x="842" y="63"/>
                  </a:lnTo>
                  <a:lnTo>
                    <a:pt x="838" y="63"/>
                  </a:lnTo>
                  <a:lnTo>
                    <a:pt x="834" y="63"/>
                  </a:lnTo>
                  <a:lnTo>
                    <a:pt x="831" y="63"/>
                  </a:lnTo>
                  <a:lnTo>
                    <a:pt x="826" y="63"/>
                  </a:lnTo>
                  <a:lnTo>
                    <a:pt x="823" y="62"/>
                  </a:lnTo>
                  <a:lnTo>
                    <a:pt x="820" y="62"/>
                  </a:lnTo>
                  <a:lnTo>
                    <a:pt x="816" y="62"/>
                  </a:lnTo>
                  <a:lnTo>
                    <a:pt x="815" y="63"/>
                  </a:lnTo>
                  <a:lnTo>
                    <a:pt x="820" y="62"/>
                  </a:lnTo>
                  <a:lnTo>
                    <a:pt x="820" y="63"/>
                  </a:lnTo>
                  <a:lnTo>
                    <a:pt x="820" y="64"/>
                  </a:lnTo>
                  <a:lnTo>
                    <a:pt x="819" y="65"/>
                  </a:lnTo>
                  <a:lnTo>
                    <a:pt x="816" y="67"/>
                  </a:lnTo>
                  <a:lnTo>
                    <a:pt x="818" y="68"/>
                  </a:lnTo>
                  <a:lnTo>
                    <a:pt x="820" y="67"/>
                  </a:lnTo>
                  <a:lnTo>
                    <a:pt x="822" y="66"/>
                  </a:lnTo>
                  <a:lnTo>
                    <a:pt x="824" y="67"/>
                  </a:lnTo>
                  <a:lnTo>
                    <a:pt x="824" y="68"/>
                  </a:lnTo>
                  <a:lnTo>
                    <a:pt x="821" y="68"/>
                  </a:lnTo>
                  <a:lnTo>
                    <a:pt x="822" y="69"/>
                  </a:lnTo>
                  <a:lnTo>
                    <a:pt x="830" y="68"/>
                  </a:lnTo>
                  <a:lnTo>
                    <a:pt x="832" y="68"/>
                  </a:lnTo>
                  <a:lnTo>
                    <a:pt x="832" y="67"/>
                  </a:lnTo>
                  <a:lnTo>
                    <a:pt x="834" y="68"/>
                  </a:lnTo>
                  <a:lnTo>
                    <a:pt x="833" y="69"/>
                  </a:lnTo>
                  <a:lnTo>
                    <a:pt x="835" y="69"/>
                  </a:lnTo>
                  <a:lnTo>
                    <a:pt x="836" y="69"/>
                  </a:lnTo>
                  <a:lnTo>
                    <a:pt x="834" y="70"/>
                  </a:lnTo>
                  <a:lnTo>
                    <a:pt x="838" y="69"/>
                  </a:lnTo>
                  <a:lnTo>
                    <a:pt x="844" y="69"/>
                  </a:lnTo>
                  <a:lnTo>
                    <a:pt x="846" y="69"/>
                  </a:lnTo>
                  <a:lnTo>
                    <a:pt x="847" y="69"/>
                  </a:lnTo>
                  <a:lnTo>
                    <a:pt x="852" y="70"/>
                  </a:lnTo>
                  <a:lnTo>
                    <a:pt x="851" y="72"/>
                  </a:lnTo>
                  <a:lnTo>
                    <a:pt x="849" y="73"/>
                  </a:lnTo>
                  <a:lnTo>
                    <a:pt x="847" y="75"/>
                  </a:lnTo>
                  <a:lnTo>
                    <a:pt x="847" y="76"/>
                  </a:lnTo>
                  <a:lnTo>
                    <a:pt x="845" y="78"/>
                  </a:lnTo>
                  <a:lnTo>
                    <a:pt x="844" y="80"/>
                  </a:lnTo>
                  <a:lnTo>
                    <a:pt x="846" y="80"/>
                  </a:lnTo>
                  <a:lnTo>
                    <a:pt x="847" y="78"/>
                  </a:lnTo>
                  <a:lnTo>
                    <a:pt x="849" y="76"/>
                  </a:lnTo>
                  <a:lnTo>
                    <a:pt x="850" y="75"/>
                  </a:lnTo>
                  <a:lnTo>
                    <a:pt x="853" y="75"/>
                  </a:lnTo>
                  <a:lnTo>
                    <a:pt x="855" y="75"/>
                  </a:lnTo>
                  <a:lnTo>
                    <a:pt x="856" y="77"/>
                  </a:lnTo>
                  <a:lnTo>
                    <a:pt x="857" y="79"/>
                  </a:lnTo>
                  <a:lnTo>
                    <a:pt x="856" y="81"/>
                  </a:lnTo>
                  <a:lnTo>
                    <a:pt x="855" y="85"/>
                  </a:lnTo>
                  <a:lnTo>
                    <a:pt x="853" y="87"/>
                  </a:lnTo>
                  <a:lnTo>
                    <a:pt x="851" y="91"/>
                  </a:lnTo>
                  <a:lnTo>
                    <a:pt x="851" y="93"/>
                  </a:lnTo>
                  <a:lnTo>
                    <a:pt x="852" y="93"/>
                  </a:lnTo>
                  <a:lnTo>
                    <a:pt x="853" y="92"/>
                  </a:lnTo>
                  <a:lnTo>
                    <a:pt x="856" y="89"/>
                  </a:lnTo>
                  <a:lnTo>
                    <a:pt x="856" y="87"/>
                  </a:lnTo>
                  <a:lnTo>
                    <a:pt x="860" y="86"/>
                  </a:lnTo>
                  <a:lnTo>
                    <a:pt x="864" y="84"/>
                  </a:lnTo>
                  <a:lnTo>
                    <a:pt x="867" y="81"/>
                  </a:lnTo>
                  <a:lnTo>
                    <a:pt x="868" y="85"/>
                  </a:lnTo>
                  <a:lnTo>
                    <a:pt x="865" y="87"/>
                  </a:lnTo>
                  <a:lnTo>
                    <a:pt x="868" y="86"/>
                  </a:lnTo>
                  <a:lnTo>
                    <a:pt x="870" y="88"/>
                  </a:lnTo>
                  <a:lnTo>
                    <a:pt x="871" y="85"/>
                  </a:lnTo>
                  <a:lnTo>
                    <a:pt x="869" y="83"/>
                  </a:lnTo>
                  <a:lnTo>
                    <a:pt x="872" y="81"/>
                  </a:lnTo>
                  <a:lnTo>
                    <a:pt x="870" y="79"/>
                  </a:lnTo>
                  <a:lnTo>
                    <a:pt x="870" y="77"/>
                  </a:lnTo>
                  <a:lnTo>
                    <a:pt x="868" y="75"/>
                  </a:lnTo>
                  <a:lnTo>
                    <a:pt x="868" y="74"/>
                  </a:lnTo>
                  <a:lnTo>
                    <a:pt x="874" y="72"/>
                  </a:lnTo>
                  <a:lnTo>
                    <a:pt x="874" y="74"/>
                  </a:lnTo>
                  <a:lnTo>
                    <a:pt x="872" y="76"/>
                  </a:lnTo>
                  <a:lnTo>
                    <a:pt x="876" y="75"/>
                  </a:lnTo>
                  <a:lnTo>
                    <a:pt x="877" y="77"/>
                  </a:lnTo>
                  <a:lnTo>
                    <a:pt x="878" y="80"/>
                  </a:lnTo>
                  <a:lnTo>
                    <a:pt x="880" y="81"/>
                  </a:lnTo>
                  <a:lnTo>
                    <a:pt x="880" y="84"/>
                  </a:lnTo>
                  <a:lnTo>
                    <a:pt x="880" y="87"/>
                  </a:lnTo>
                  <a:lnTo>
                    <a:pt x="880" y="86"/>
                  </a:lnTo>
                  <a:lnTo>
                    <a:pt x="880" y="83"/>
                  </a:lnTo>
                  <a:lnTo>
                    <a:pt x="881" y="81"/>
                  </a:lnTo>
                  <a:lnTo>
                    <a:pt x="880" y="80"/>
                  </a:lnTo>
                  <a:lnTo>
                    <a:pt x="880" y="77"/>
                  </a:lnTo>
                  <a:lnTo>
                    <a:pt x="880" y="75"/>
                  </a:lnTo>
                  <a:lnTo>
                    <a:pt x="881" y="75"/>
                  </a:lnTo>
                  <a:lnTo>
                    <a:pt x="884" y="75"/>
                  </a:lnTo>
                  <a:lnTo>
                    <a:pt x="886" y="75"/>
                  </a:lnTo>
                  <a:lnTo>
                    <a:pt x="887" y="75"/>
                  </a:lnTo>
                  <a:lnTo>
                    <a:pt x="888" y="75"/>
                  </a:lnTo>
                  <a:lnTo>
                    <a:pt x="888" y="78"/>
                  </a:lnTo>
                  <a:lnTo>
                    <a:pt x="889" y="77"/>
                  </a:lnTo>
                  <a:lnTo>
                    <a:pt x="891" y="75"/>
                  </a:lnTo>
                  <a:lnTo>
                    <a:pt x="894" y="80"/>
                  </a:lnTo>
                  <a:lnTo>
                    <a:pt x="894" y="81"/>
                  </a:lnTo>
                  <a:lnTo>
                    <a:pt x="896" y="82"/>
                  </a:lnTo>
                  <a:lnTo>
                    <a:pt x="896" y="84"/>
                  </a:lnTo>
                  <a:lnTo>
                    <a:pt x="897" y="87"/>
                  </a:lnTo>
                  <a:lnTo>
                    <a:pt x="897" y="88"/>
                  </a:lnTo>
                  <a:lnTo>
                    <a:pt x="897" y="90"/>
                  </a:lnTo>
                  <a:lnTo>
                    <a:pt x="897" y="91"/>
                  </a:lnTo>
                  <a:lnTo>
                    <a:pt x="897" y="93"/>
                  </a:lnTo>
                  <a:lnTo>
                    <a:pt x="894" y="93"/>
                  </a:lnTo>
                  <a:lnTo>
                    <a:pt x="892" y="94"/>
                  </a:lnTo>
                  <a:lnTo>
                    <a:pt x="890" y="94"/>
                  </a:lnTo>
                  <a:lnTo>
                    <a:pt x="889" y="94"/>
                  </a:lnTo>
                  <a:lnTo>
                    <a:pt x="886" y="95"/>
                  </a:lnTo>
                  <a:lnTo>
                    <a:pt x="884" y="93"/>
                  </a:lnTo>
                  <a:lnTo>
                    <a:pt x="882" y="93"/>
                  </a:lnTo>
                  <a:lnTo>
                    <a:pt x="880" y="92"/>
                  </a:lnTo>
                  <a:lnTo>
                    <a:pt x="879" y="91"/>
                  </a:lnTo>
                  <a:lnTo>
                    <a:pt x="878" y="90"/>
                  </a:lnTo>
                  <a:lnTo>
                    <a:pt x="876" y="90"/>
                  </a:lnTo>
                  <a:lnTo>
                    <a:pt x="874" y="90"/>
                  </a:lnTo>
                  <a:lnTo>
                    <a:pt x="871" y="89"/>
                  </a:lnTo>
                  <a:lnTo>
                    <a:pt x="873" y="93"/>
                  </a:lnTo>
                  <a:lnTo>
                    <a:pt x="874" y="95"/>
                  </a:lnTo>
                  <a:lnTo>
                    <a:pt x="874" y="96"/>
                  </a:lnTo>
                  <a:lnTo>
                    <a:pt x="874" y="98"/>
                  </a:lnTo>
                  <a:lnTo>
                    <a:pt x="874" y="99"/>
                  </a:lnTo>
                  <a:lnTo>
                    <a:pt x="873" y="99"/>
                  </a:lnTo>
                  <a:lnTo>
                    <a:pt x="874" y="100"/>
                  </a:lnTo>
                  <a:lnTo>
                    <a:pt x="874" y="102"/>
                  </a:lnTo>
                  <a:lnTo>
                    <a:pt x="874" y="104"/>
                  </a:lnTo>
                  <a:lnTo>
                    <a:pt x="874" y="105"/>
                  </a:lnTo>
                  <a:lnTo>
                    <a:pt x="873" y="106"/>
                  </a:lnTo>
                  <a:lnTo>
                    <a:pt x="871" y="107"/>
                  </a:lnTo>
                  <a:lnTo>
                    <a:pt x="871" y="108"/>
                  </a:lnTo>
                  <a:lnTo>
                    <a:pt x="869" y="109"/>
                  </a:lnTo>
                  <a:lnTo>
                    <a:pt x="868" y="109"/>
                  </a:lnTo>
                  <a:lnTo>
                    <a:pt x="867" y="109"/>
                  </a:lnTo>
                  <a:lnTo>
                    <a:pt x="866" y="110"/>
                  </a:lnTo>
                  <a:lnTo>
                    <a:pt x="864" y="111"/>
                  </a:lnTo>
                  <a:lnTo>
                    <a:pt x="862" y="111"/>
                  </a:lnTo>
                  <a:lnTo>
                    <a:pt x="862" y="114"/>
                  </a:lnTo>
                  <a:lnTo>
                    <a:pt x="861" y="116"/>
                  </a:lnTo>
                  <a:lnTo>
                    <a:pt x="859" y="117"/>
                  </a:lnTo>
                  <a:lnTo>
                    <a:pt x="857" y="117"/>
                  </a:lnTo>
                  <a:lnTo>
                    <a:pt x="856" y="118"/>
                  </a:lnTo>
                  <a:lnTo>
                    <a:pt x="853" y="119"/>
                  </a:lnTo>
                  <a:lnTo>
                    <a:pt x="851" y="120"/>
                  </a:lnTo>
                  <a:lnTo>
                    <a:pt x="850" y="122"/>
                  </a:lnTo>
                  <a:lnTo>
                    <a:pt x="850" y="123"/>
                  </a:lnTo>
                  <a:lnTo>
                    <a:pt x="850" y="124"/>
                  </a:lnTo>
                  <a:lnTo>
                    <a:pt x="852" y="125"/>
                  </a:lnTo>
                  <a:lnTo>
                    <a:pt x="851" y="129"/>
                  </a:lnTo>
                  <a:lnTo>
                    <a:pt x="851" y="131"/>
                  </a:lnTo>
                  <a:lnTo>
                    <a:pt x="850" y="134"/>
                  </a:lnTo>
                  <a:lnTo>
                    <a:pt x="850" y="136"/>
                  </a:lnTo>
                  <a:lnTo>
                    <a:pt x="850" y="138"/>
                  </a:lnTo>
                  <a:lnTo>
                    <a:pt x="849" y="141"/>
                  </a:lnTo>
                  <a:lnTo>
                    <a:pt x="846" y="143"/>
                  </a:lnTo>
                  <a:lnTo>
                    <a:pt x="844" y="143"/>
                  </a:lnTo>
                  <a:lnTo>
                    <a:pt x="843" y="141"/>
                  </a:lnTo>
                  <a:lnTo>
                    <a:pt x="838" y="139"/>
                  </a:lnTo>
                  <a:lnTo>
                    <a:pt x="838" y="138"/>
                  </a:lnTo>
                  <a:lnTo>
                    <a:pt x="838" y="136"/>
                  </a:lnTo>
                  <a:lnTo>
                    <a:pt x="838" y="135"/>
                  </a:lnTo>
                  <a:lnTo>
                    <a:pt x="838" y="133"/>
                  </a:lnTo>
                  <a:lnTo>
                    <a:pt x="838" y="131"/>
                  </a:lnTo>
                  <a:lnTo>
                    <a:pt x="837" y="129"/>
                  </a:lnTo>
                  <a:lnTo>
                    <a:pt x="849" y="108"/>
                  </a:lnTo>
                  <a:lnTo>
                    <a:pt x="838" y="93"/>
                  </a:lnTo>
                  <a:lnTo>
                    <a:pt x="814" y="88"/>
                  </a:lnTo>
                  <a:lnTo>
                    <a:pt x="813" y="87"/>
                  </a:lnTo>
                  <a:lnTo>
                    <a:pt x="812" y="86"/>
                  </a:lnTo>
                  <a:lnTo>
                    <a:pt x="812" y="85"/>
                  </a:lnTo>
                  <a:lnTo>
                    <a:pt x="808" y="84"/>
                  </a:lnTo>
                  <a:lnTo>
                    <a:pt x="805" y="83"/>
                  </a:lnTo>
                  <a:lnTo>
                    <a:pt x="802" y="81"/>
                  </a:lnTo>
                  <a:lnTo>
                    <a:pt x="800" y="79"/>
                  </a:lnTo>
                  <a:lnTo>
                    <a:pt x="798" y="75"/>
                  </a:lnTo>
                  <a:lnTo>
                    <a:pt x="798" y="73"/>
                  </a:lnTo>
                  <a:lnTo>
                    <a:pt x="796" y="73"/>
                  </a:lnTo>
                  <a:lnTo>
                    <a:pt x="792" y="75"/>
                  </a:lnTo>
                  <a:lnTo>
                    <a:pt x="790" y="75"/>
                  </a:lnTo>
                  <a:lnTo>
                    <a:pt x="788" y="75"/>
                  </a:lnTo>
                  <a:lnTo>
                    <a:pt x="785" y="76"/>
                  </a:lnTo>
                  <a:lnTo>
                    <a:pt x="785" y="78"/>
                  </a:lnTo>
                  <a:lnTo>
                    <a:pt x="784" y="80"/>
                  </a:lnTo>
                  <a:lnTo>
                    <a:pt x="781" y="82"/>
                  </a:lnTo>
                  <a:lnTo>
                    <a:pt x="779" y="83"/>
                  </a:lnTo>
                  <a:lnTo>
                    <a:pt x="779" y="84"/>
                  </a:lnTo>
                  <a:lnTo>
                    <a:pt x="778" y="87"/>
                  </a:lnTo>
                  <a:lnTo>
                    <a:pt x="770" y="90"/>
                  </a:lnTo>
                  <a:lnTo>
                    <a:pt x="768" y="89"/>
                  </a:lnTo>
                  <a:lnTo>
                    <a:pt x="765" y="90"/>
                  </a:lnTo>
                  <a:lnTo>
                    <a:pt x="764" y="88"/>
                  </a:lnTo>
                  <a:lnTo>
                    <a:pt x="761" y="91"/>
                  </a:lnTo>
                  <a:lnTo>
                    <a:pt x="759" y="89"/>
                  </a:lnTo>
                  <a:lnTo>
                    <a:pt x="755" y="91"/>
                  </a:lnTo>
                  <a:lnTo>
                    <a:pt x="752" y="93"/>
                  </a:lnTo>
                  <a:lnTo>
                    <a:pt x="752" y="94"/>
                  </a:lnTo>
                  <a:lnTo>
                    <a:pt x="751" y="97"/>
                  </a:lnTo>
                  <a:lnTo>
                    <a:pt x="750" y="99"/>
                  </a:lnTo>
                  <a:lnTo>
                    <a:pt x="749" y="101"/>
                  </a:lnTo>
                  <a:lnTo>
                    <a:pt x="746" y="104"/>
                  </a:lnTo>
                  <a:lnTo>
                    <a:pt x="746" y="106"/>
                  </a:lnTo>
                  <a:lnTo>
                    <a:pt x="744" y="108"/>
                  </a:lnTo>
                  <a:lnTo>
                    <a:pt x="743" y="110"/>
                  </a:lnTo>
                  <a:lnTo>
                    <a:pt x="740" y="111"/>
                  </a:lnTo>
                  <a:lnTo>
                    <a:pt x="738" y="113"/>
                  </a:lnTo>
                  <a:lnTo>
                    <a:pt x="737" y="115"/>
                  </a:lnTo>
                  <a:lnTo>
                    <a:pt x="738" y="117"/>
                  </a:lnTo>
                  <a:lnTo>
                    <a:pt x="740" y="118"/>
                  </a:lnTo>
                  <a:lnTo>
                    <a:pt x="740" y="122"/>
                  </a:lnTo>
                  <a:lnTo>
                    <a:pt x="738" y="124"/>
                  </a:lnTo>
                  <a:lnTo>
                    <a:pt x="737" y="127"/>
                  </a:lnTo>
                  <a:lnTo>
                    <a:pt x="738" y="129"/>
                  </a:lnTo>
                  <a:lnTo>
                    <a:pt x="737" y="132"/>
                  </a:lnTo>
                  <a:lnTo>
                    <a:pt x="739" y="135"/>
                  </a:lnTo>
                  <a:lnTo>
                    <a:pt x="738" y="138"/>
                  </a:lnTo>
                  <a:lnTo>
                    <a:pt x="737" y="140"/>
                  </a:lnTo>
                  <a:lnTo>
                    <a:pt x="736" y="142"/>
                  </a:lnTo>
                  <a:lnTo>
                    <a:pt x="737" y="144"/>
                  </a:lnTo>
                  <a:lnTo>
                    <a:pt x="737" y="147"/>
                  </a:lnTo>
                  <a:lnTo>
                    <a:pt x="736" y="149"/>
                  </a:lnTo>
                  <a:lnTo>
                    <a:pt x="737" y="151"/>
                  </a:lnTo>
                  <a:lnTo>
                    <a:pt x="737" y="153"/>
                  </a:lnTo>
                  <a:lnTo>
                    <a:pt x="738" y="156"/>
                  </a:lnTo>
                  <a:lnTo>
                    <a:pt x="738" y="158"/>
                  </a:lnTo>
                  <a:lnTo>
                    <a:pt x="740" y="161"/>
                  </a:lnTo>
                  <a:lnTo>
                    <a:pt x="741" y="163"/>
                  </a:lnTo>
                  <a:lnTo>
                    <a:pt x="742" y="164"/>
                  </a:lnTo>
                  <a:lnTo>
                    <a:pt x="739" y="168"/>
                  </a:lnTo>
                  <a:lnTo>
                    <a:pt x="739" y="170"/>
                  </a:lnTo>
                  <a:lnTo>
                    <a:pt x="737" y="173"/>
                  </a:lnTo>
                  <a:lnTo>
                    <a:pt x="735" y="175"/>
                  </a:lnTo>
                  <a:lnTo>
                    <a:pt x="732" y="176"/>
                  </a:lnTo>
                  <a:lnTo>
                    <a:pt x="731" y="176"/>
                  </a:lnTo>
                  <a:lnTo>
                    <a:pt x="729" y="178"/>
                  </a:lnTo>
                  <a:lnTo>
                    <a:pt x="727" y="180"/>
                  </a:lnTo>
                  <a:lnTo>
                    <a:pt x="725" y="182"/>
                  </a:lnTo>
                  <a:lnTo>
                    <a:pt x="724" y="185"/>
                  </a:lnTo>
                  <a:lnTo>
                    <a:pt x="724" y="188"/>
                  </a:lnTo>
                  <a:lnTo>
                    <a:pt x="724" y="191"/>
                  </a:lnTo>
                  <a:lnTo>
                    <a:pt x="724" y="194"/>
                  </a:lnTo>
                  <a:lnTo>
                    <a:pt x="724" y="196"/>
                  </a:lnTo>
                  <a:lnTo>
                    <a:pt x="719" y="199"/>
                  </a:lnTo>
                  <a:lnTo>
                    <a:pt x="719" y="202"/>
                  </a:lnTo>
                  <a:lnTo>
                    <a:pt x="716" y="201"/>
                  </a:lnTo>
                  <a:lnTo>
                    <a:pt x="713" y="197"/>
                  </a:lnTo>
                  <a:lnTo>
                    <a:pt x="709" y="195"/>
                  </a:lnTo>
                  <a:lnTo>
                    <a:pt x="706" y="194"/>
                  </a:lnTo>
                  <a:lnTo>
                    <a:pt x="701" y="194"/>
                  </a:lnTo>
                  <a:lnTo>
                    <a:pt x="697" y="193"/>
                  </a:lnTo>
                  <a:lnTo>
                    <a:pt x="694" y="192"/>
                  </a:lnTo>
                  <a:lnTo>
                    <a:pt x="691" y="191"/>
                  </a:lnTo>
                  <a:lnTo>
                    <a:pt x="691" y="189"/>
                  </a:lnTo>
                  <a:lnTo>
                    <a:pt x="689" y="189"/>
                  </a:lnTo>
                  <a:lnTo>
                    <a:pt x="686" y="188"/>
                  </a:lnTo>
                  <a:lnTo>
                    <a:pt x="684" y="186"/>
                  </a:lnTo>
                  <a:lnTo>
                    <a:pt x="682" y="187"/>
                  </a:lnTo>
                  <a:lnTo>
                    <a:pt x="680" y="188"/>
                  </a:lnTo>
                  <a:lnTo>
                    <a:pt x="678" y="190"/>
                  </a:lnTo>
                  <a:lnTo>
                    <a:pt x="678" y="193"/>
                  </a:lnTo>
                  <a:lnTo>
                    <a:pt x="678" y="195"/>
                  </a:lnTo>
                  <a:lnTo>
                    <a:pt x="677" y="197"/>
                  </a:lnTo>
                  <a:lnTo>
                    <a:pt x="672" y="199"/>
                  </a:lnTo>
                  <a:lnTo>
                    <a:pt x="669" y="200"/>
                  </a:lnTo>
                  <a:lnTo>
                    <a:pt x="661" y="206"/>
                  </a:lnTo>
                  <a:lnTo>
                    <a:pt x="656" y="201"/>
                  </a:lnTo>
                  <a:lnTo>
                    <a:pt x="648" y="202"/>
                  </a:lnTo>
                  <a:lnTo>
                    <a:pt x="639" y="200"/>
                  </a:lnTo>
                  <a:lnTo>
                    <a:pt x="635" y="202"/>
                  </a:lnTo>
                  <a:lnTo>
                    <a:pt x="632" y="194"/>
                  </a:lnTo>
                  <a:lnTo>
                    <a:pt x="627" y="188"/>
                  </a:lnTo>
                  <a:lnTo>
                    <a:pt x="625" y="184"/>
                  </a:lnTo>
                  <a:lnTo>
                    <a:pt x="618" y="176"/>
                  </a:lnTo>
                  <a:lnTo>
                    <a:pt x="605" y="164"/>
                  </a:lnTo>
                  <a:lnTo>
                    <a:pt x="594" y="162"/>
                  </a:lnTo>
                  <a:lnTo>
                    <a:pt x="589" y="166"/>
                  </a:lnTo>
                  <a:lnTo>
                    <a:pt x="586" y="168"/>
                  </a:lnTo>
                  <a:lnTo>
                    <a:pt x="584" y="170"/>
                  </a:lnTo>
                  <a:lnTo>
                    <a:pt x="586" y="173"/>
                  </a:lnTo>
                  <a:lnTo>
                    <a:pt x="588" y="176"/>
                  </a:lnTo>
                  <a:lnTo>
                    <a:pt x="589" y="177"/>
                  </a:lnTo>
                  <a:lnTo>
                    <a:pt x="589" y="183"/>
                  </a:lnTo>
                  <a:lnTo>
                    <a:pt x="577" y="178"/>
                  </a:lnTo>
                  <a:lnTo>
                    <a:pt x="570" y="183"/>
                  </a:lnTo>
                  <a:lnTo>
                    <a:pt x="554" y="186"/>
                  </a:lnTo>
                  <a:lnTo>
                    <a:pt x="563" y="194"/>
                  </a:lnTo>
                  <a:lnTo>
                    <a:pt x="565" y="202"/>
                  </a:lnTo>
                  <a:lnTo>
                    <a:pt x="561" y="215"/>
                  </a:lnTo>
                  <a:lnTo>
                    <a:pt x="553" y="224"/>
                  </a:lnTo>
                  <a:lnTo>
                    <a:pt x="557" y="225"/>
                  </a:lnTo>
                  <a:lnTo>
                    <a:pt x="562" y="225"/>
                  </a:lnTo>
                  <a:lnTo>
                    <a:pt x="554" y="238"/>
                  </a:lnTo>
                  <a:lnTo>
                    <a:pt x="522" y="230"/>
                  </a:lnTo>
                  <a:lnTo>
                    <a:pt x="510" y="230"/>
                  </a:lnTo>
                  <a:lnTo>
                    <a:pt x="505" y="228"/>
                  </a:lnTo>
                  <a:lnTo>
                    <a:pt x="500" y="226"/>
                  </a:lnTo>
                  <a:lnTo>
                    <a:pt x="493" y="230"/>
                  </a:lnTo>
                  <a:lnTo>
                    <a:pt x="493" y="231"/>
                  </a:lnTo>
                  <a:lnTo>
                    <a:pt x="493" y="239"/>
                  </a:lnTo>
                  <a:lnTo>
                    <a:pt x="496" y="254"/>
                  </a:lnTo>
                  <a:lnTo>
                    <a:pt x="489" y="273"/>
                  </a:lnTo>
                  <a:lnTo>
                    <a:pt x="482" y="269"/>
                  </a:lnTo>
                  <a:lnTo>
                    <a:pt x="466" y="264"/>
                  </a:lnTo>
                  <a:lnTo>
                    <a:pt x="464" y="267"/>
                  </a:lnTo>
                  <a:lnTo>
                    <a:pt x="450" y="279"/>
                  </a:lnTo>
                  <a:lnTo>
                    <a:pt x="448" y="285"/>
                  </a:lnTo>
                  <a:lnTo>
                    <a:pt x="445" y="301"/>
                  </a:lnTo>
                  <a:lnTo>
                    <a:pt x="440" y="308"/>
                  </a:lnTo>
                  <a:lnTo>
                    <a:pt x="431" y="311"/>
                  </a:lnTo>
                  <a:lnTo>
                    <a:pt x="429" y="317"/>
                  </a:lnTo>
                  <a:lnTo>
                    <a:pt x="435" y="325"/>
                  </a:lnTo>
                  <a:lnTo>
                    <a:pt x="441" y="334"/>
                  </a:lnTo>
                  <a:lnTo>
                    <a:pt x="441" y="346"/>
                  </a:lnTo>
                  <a:lnTo>
                    <a:pt x="437" y="349"/>
                  </a:lnTo>
                  <a:lnTo>
                    <a:pt x="428" y="357"/>
                  </a:lnTo>
                  <a:lnTo>
                    <a:pt x="417" y="381"/>
                  </a:lnTo>
                  <a:lnTo>
                    <a:pt x="407" y="391"/>
                  </a:lnTo>
                  <a:lnTo>
                    <a:pt x="411" y="402"/>
                  </a:lnTo>
                  <a:lnTo>
                    <a:pt x="412" y="406"/>
                  </a:lnTo>
                  <a:lnTo>
                    <a:pt x="396" y="418"/>
                  </a:lnTo>
                  <a:lnTo>
                    <a:pt x="378" y="420"/>
                  </a:lnTo>
                  <a:lnTo>
                    <a:pt x="382" y="445"/>
                  </a:lnTo>
                  <a:lnTo>
                    <a:pt x="380" y="452"/>
                  </a:lnTo>
                  <a:lnTo>
                    <a:pt x="380" y="484"/>
                  </a:lnTo>
                  <a:lnTo>
                    <a:pt x="375" y="489"/>
                  </a:lnTo>
                  <a:lnTo>
                    <a:pt x="374" y="498"/>
                  </a:lnTo>
                  <a:lnTo>
                    <a:pt x="350" y="542"/>
                  </a:lnTo>
                  <a:lnTo>
                    <a:pt x="368" y="553"/>
                  </a:lnTo>
                  <a:lnTo>
                    <a:pt x="369" y="575"/>
                  </a:lnTo>
                  <a:lnTo>
                    <a:pt x="362" y="589"/>
                  </a:lnTo>
                  <a:lnTo>
                    <a:pt x="336" y="582"/>
                  </a:lnTo>
                  <a:lnTo>
                    <a:pt x="323" y="586"/>
                  </a:lnTo>
                  <a:lnTo>
                    <a:pt x="315" y="593"/>
                  </a:lnTo>
                  <a:lnTo>
                    <a:pt x="307" y="604"/>
                  </a:lnTo>
                  <a:lnTo>
                    <a:pt x="302" y="614"/>
                  </a:lnTo>
                  <a:lnTo>
                    <a:pt x="298" y="620"/>
                  </a:lnTo>
                  <a:lnTo>
                    <a:pt x="294" y="625"/>
                  </a:lnTo>
                  <a:lnTo>
                    <a:pt x="297" y="634"/>
                  </a:lnTo>
                  <a:lnTo>
                    <a:pt x="292" y="642"/>
                  </a:lnTo>
                  <a:lnTo>
                    <a:pt x="288" y="650"/>
                  </a:lnTo>
                  <a:lnTo>
                    <a:pt x="289" y="652"/>
                  </a:lnTo>
                  <a:lnTo>
                    <a:pt x="291" y="658"/>
                  </a:lnTo>
                  <a:lnTo>
                    <a:pt x="296" y="667"/>
                  </a:lnTo>
                  <a:lnTo>
                    <a:pt x="297" y="669"/>
                  </a:lnTo>
                  <a:lnTo>
                    <a:pt x="297" y="671"/>
                  </a:lnTo>
                  <a:lnTo>
                    <a:pt x="292" y="680"/>
                  </a:lnTo>
                  <a:lnTo>
                    <a:pt x="293" y="693"/>
                  </a:lnTo>
                  <a:lnTo>
                    <a:pt x="291" y="704"/>
                  </a:lnTo>
                  <a:lnTo>
                    <a:pt x="294" y="713"/>
                  </a:lnTo>
                  <a:lnTo>
                    <a:pt x="296" y="718"/>
                  </a:lnTo>
                  <a:lnTo>
                    <a:pt x="297" y="723"/>
                  </a:lnTo>
                  <a:lnTo>
                    <a:pt x="297" y="726"/>
                  </a:lnTo>
                  <a:lnTo>
                    <a:pt x="299" y="730"/>
                  </a:lnTo>
                  <a:lnTo>
                    <a:pt x="297" y="744"/>
                  </a:lnTo>
                  <a:lnTo>
                    <a:pt x="298" y="746"/>
                  </a:lnTo>
                  <a:lnTo>
                    <a:pt x="294" y="777"/>
                  </a:lnTo>
                  <a:lnTo>
                    <a:pt x="306" y="789"/>
                  </a:lnTo>
                  <a:lnTo>
                    <a:pt x="311" y="789"/>
                  </a:lnTo>
                  <a:lnTo>
                    <a:pt x="323" y="806"/>
                  </a:lnTo>
                  <a:lnTo>
                    <a:pt x="321" y="811"/>
                  </a:lnTo>
                  <a:lnTo>
                    <a:pt x="322" y="814"/>
                  </a:lnTo>
                  <a:lnTo>
                    <a:pt x="321" y="817"/>
                  </a:lnTo>
                  <a:lnTo>
                    <a:pt x="316" y="824"/>
                  </a:lnTo>
                  <a:lnTo>
                    <a:pt x="315" y="831"/>
                  </a:lnTo>
                  <a:lnTo>
                    <a:pt x="312" y="832"/>
                  </a:lnTo>
                  <a:lnTo>
                    <a:pt x="308" y="832"/>
                  </a:lnTo>
                  <a:lnTo>
                    <a:pt x="304" y="833"/>
                  </a:lnTo>
                  <a:lnTo>
                    <a:pt x="299" y="834"/>
                  </a:lnTo>
                  <a:lnTo>
                    <a:pt x="301" y="839"/>
                  </a:lnTo>
                  <a:lnTo>
                    <a:pt x="302" y="843"/>
                  </a:lnTo>
                  <a:lnTo>
                    <a:pt x="303" y="848"/>
                  </a:lnTo>
                  <a:lnTo>
                    <a:pt x="305" y="854"/>
                  </a:lnTo>
                  <a:lnTo>
                    <a:pt x="307" y="860"/>
                  </a:lnTo>
                  <a:lnTo>
                    <a:pt x="311" y="865"/>
                  </a:lnTo>
                  <a:lnTo>
                    <a:pt x="311" y="869"/>
                  </a:lnTo>
                  <a:lnTo>
                    <a:pt x="313" y="872"/>
                  </a:lnTo>
                  <a:lnTo>
                    <a:pt x="315" y="875"/>
                  </a:lnTo>
                  <a:lnTo>
                    <a:pt x="315" y="880"/>
                  </a:lnTo>
                  <a:lnTo>
                    <a:pt x="315" y="885"/>
                  </a:lnTo>
                  <a:lnTo>
                    <a:pt x="313" y="890"/>
                  </a:lnTo>
                  <a:lnTo>
                    <a:pt x="310" y="893"/>
                  </a:lnTo>
                  <a:lnTo>
                    <a:pt x="312" y="902"/>
                  </a:lnTo>
                  <a:lnTo>
                    <a:pt x="311" y="909"/>
                  </a:lnTo>
                  <a:lnTo>
                    <a:pt x="308" y="918"/>
                  </a:lnTo>
                  <a:lnTo>
                    <a:pt x="303" y="923"/>
                  </a:lnTo>
                  <a:lnTo>
                    <a:pt x="300" y="927"/>
                  </a:lnTo>
                  <a:lnTo>
                    <a:pt x="297" y="928"/>
                  </a:lnTo>
                  <a:lnTo>
                    <a:pt x="295" y="928"/>
                  </a:lnTo>
                  <a:lnTo>
                    <a:pt x="289" y="928"/>
                  </a:lnTo>
                  <a:lnTo>
                    <a:pt x="284" y="931"/>
                  </a:lnTo>
                  <a:lnTo>
                    <a:pt x="284" y="933"/>
                  </a:lnTo>
                  <a:lnTo>
                    <a:pt x="286" y="935"/>
                  </a:lnTo>
                  <a:lnTo>
                    <a:pt x="286" y="937"/>
                  </a:lnTo>
                  <a:lnTo>
                    <a:pt x="287" y="940"/>
                  </a:lnTo>
                  <a:lnTo>
                    <a:pt x="286" y="943"/>
                  </a:lnTo>
                  <a:lnTo>
                    <a:pt x="283" y="947"/>
                  </a:lnTo>
                  <a:lnTo>
                    <a:pt x="276" y="951"/>
                  </a:lnTo>
                  <a:lnTo>
                    <a:pt x="279" y="964"/>
                  </a:lnTo>
                  <a:lnTo>
                    <a:pt x="282" y="975"/>
                  </a:lnTo>
                  <a:lnTo>
                    <a:pt x="280" y="988"/>
                  </a:lnTo>
                  <a:lnTo>
                    <a:pt x="280" y="991"/>
                  </a:lnTo>
                  <a:lnTo>
                    <a:pt x="277" y="998"/>
                  </a:lnTo>
                  <a:lnTo>
                    <a:pt x="274" y="1008"/>
                  </a:lnTo>
                  <a:lnTo>
                    <a:pt x="269" y="1011"/>
                  </a:lnTo>
                  <a:lnTo>
                    <a:pt x="267" y="1010"/>
                  </a:lnTo>
                  <a:lnTo>
                    <a:pt x="266" y="1008"/>
                  </a:lnTo>
                  <a:lnTo>
                    <a:pt x="263" y="997"/>
                  </a:lnTo>
                  <a:lnTo>
                    <a:pt x="261" y="992"/>
                  </a:lnTo>
                  <a:lnTo>
                    <a:pt x="253" y="997"/>
                  </a:lnTo>
                  <a:lnTo>
                    <a:pt x="251" y="1001"/>
                  </a:lnTo>
                  <a:lnTo>
                    <a:pt x="252" y="996"/>
                  </a:lnTo>
                  <a:lnTo>
                    <a:pt x="253" y="991"/>
                  </a:lnTo>
                  <a:lnTo>
                    <a:pt x="255" y="989"/>
                  </a:lnTo>
                  <a:lnTo>
                    <a:pt x="250" y="988"/>
                  </a:lnTo>
                  <a:lnTo>
                    <a:pt x="250" y="991"/>
                  </a:lnTo>
                  <a:lnTo>
                    <a:pt x="247" y="991"/>
                  </a:lnTo>
                  <a:lnTo>
                    <a:pt x="247" y="989"/>
                  </a:lnTo>
                  <a:lnTo>
                    <a:pt x="245" y="987"/>
                  </a:lnTo>
                  <a:lnTo>
                    <a:pt x="244" y="986"/>
                  </a:lnTo>
                  <a:lnTo>
                    <a:pt x="239" y="990"/>
                  </a:lnTo>
                  <a:lnTo>
                    <a:pt x="238" y="986"/>
                  </a:lnTo>
                  <a:lnTo>
                    <a:pt x="235" y="982"/>
                  </a:lnTo>
                  <a:lnTo>
                    <a:pt x="236" y="979"/>
                  </a:lnTo>
                  <a:lnTo>
                    <a:pt x="237" y="975"/>
                  </a:lnTo>
                  <a:lnTo>
                    <a:pt x="234" y="973"/>
                  </a:lnTo>
                  <a:lnTo>
                    <a:pt x="232" y="969"/>
                  </a:lnTo>
                  <a:lnTo>
                    <a:pt x="230" y="966"/>
                  </a:lnTo>
                  <a:lnTo>
                    <a:pt x="232" y="960"/>
                  </a:lnTo>
                  <a:lnTo>
                    <a:pt x="232" y="954"/>
                  </a:lnTo>
                  <a:lnTo>
                    <a:pt x="232" y="945"/>
                  </a:lnTo>
                  <a:lnTo>
                    <a:pt x="229" y="937"/>
                  </a:lnTo>
                  <a:lnTo>
                    <a:pt x="232" y="930"/>
                  </a:lnTo>
                  <a:lnTo>
                    <a:pt x="235" y="940"/>
                  </a:lnTo>
                  <a:lnTo>
                    <a:pt x="237" y="932"/>
                  </a:lnTo>
                  <a:lnTo>
                    <a:pt x="237" y="927"/>
                  </a:lnTo>
                  <a:lnTo>
                    <a:pt x="234" y="927"/>
                  </a:lnTo>
                  <a:lnTo>
                    <a:pt x="229" y="928"/>
                  </a:lnTo>
                  <a:lnTo>
                    <a:pt x="225" y="932"/>
                  </a:lnTo>
                  <a:lnTo>
                    <a:pt x="226" y="936"/>
                  </a:lnTo>
                  <a:lnTo>
                    <a:pt x="226" y="942"/>
                  </a:lnTo>
                  <a:lnTo>
                    <a:pt x="228" y="944"/>
                  </a:lnTo>
                  <a:lnTo>
                    <a:pt x="229" y="945"/>
                  </a:lnTo>
                  <a:lnTo>
                    <a:pt x="229" y="955"/>
                  </a:lnTo>
                  <a:lnTo>
                    <a:pt x="226" y="958"/>
                  </a:lnTo>
                  <a:lnTo>
                    <a:pt x="222" y="958"/>
                  </a:lnTo>
                  <a:lnTo>
                    <a:pt x="221" y="957"/>
                  </a:lnTo>
                  <a:lnTo>
                    <a:pt x="214" y="954"/>
                  </a:lnTo>
                  <a:lnTo>
                    <a:pt x="219" y="961"/>
                  </a:lnTo>
                  <a:lnTo>
                    <a:pt x="225" y="967"/>
                  </a:lnTo>
                  <a:lnTo>
                    <a:pt x="226" y="975"/>
                  </a:lnTo>
                  <a:lnTo>
                    <a:pt x="224" y="981"/>
                  </a:lnTo>
                  <a:lnTo>
                    <a:pt x="223" y="986"/>
                  </a:lnTo>
                  <a:lnTo>
                    <a:pt x="220" y="982"/>
                  </a:lnTo>
                  <a:lnTo>
                    <a:pt x="215" y="991"/>
                  </a:lnTo>
                  <a:lnTo>
                    <a:pt x="217" y="995"/>
                  </a:lnTo>
                  <a:lnTo>
                    <a:pt x="212" y="998"/>
                  </a:lnTo>
                  <a:lnTo>
                    <a:pt x="207" y="998"/>
                  </a:lnTo>
                  <a:lnTo>
                    <a:pt x="202" y="990"/>
                  </a:lnTo>
                  <a:lnTo>
                    <a:pt x="200" y="991"/>
                  </a:lnTo>
                  <a:lnTo>
                    <a:pt x="206" y="1002"/>
                  </a:lnTo>
                  <a:lnTo>
                    <a:pt x="196" y="1003"/>
                  </a:lnTo>
                  <a:lnTo>
                    <a:pt x="196" y="994"/>
                  </a:lnTo>
                  <a:lnTo>
                    <a:pt x="190" y="991"/>
                  </a:lnTo>
                  <a:lnTo>
                    <a:pt x="193" y="1000"/>
                  </a:lnTo>
                  <a:lnTo>
                    <a:pt x="188" y="1004"/>
                  </a:lnTo>
                  <a:lnTo>
                    <a:pt x="185" y="1007"/>
                  </a:lnTo>
                  <a:lnTo>
                    <a:pt x="177" y="1009"/>
                  </a:lnTo>
                  <a:lnTo>
                    <a:pt x="174" y="1012"/>
                  </a:lnTo>
                  <a:lnTo>
                    <a:pt x="180" y="1014"/>
                  </a:lnTo>
                  <a:lnTo>
                    <a:pt x="178" y="1016"/>
                  </a:lnTo>
                  <a:lnTo>
                    <a:pt x="176" y="1019"/>
                  </a:lnTo>
                  <a:lnTo>
                    <a:pt x="172" y="1020"/>
                  </a:lnTo>
                  <a:lnTo>
                    <a:pt x="166" y="1020"/>
                  </a:lnTo>
                  <a:lnTo>
                    <a:pt x="170" y="1022"/>
                  </a:lnTo>
                  <a:lnTo>
                    <a:pt x="170" y="1026"/>
                  </a:lnTo>
                  <a:lnTo>
                    <a:pt x="163" y="1030"/>
                  </a:lnTo>
                  <a:lnTo>
                    <a:pt x="158" y="1032"/>
                  </a:lnTo>
                  <a:lnTo>
                    <a:pt x="155" y="1040"/>
                  </a:lnTo>
                  <a:lnTo>
                    <a:pt x="152" y="1043"/>
                  </a:lnTo>
                  <a:lnTo>
                    <a:pt x="149" y="1045"/>
                  </a:lnTo>
                  <a:lnTo>
                    <a:pt x="144" y="1052"/>
                  </a:lnTo>
                  <a:lnTo>
                    <a:pt x="140" y="1056"/>
                  </a:lnTo>
                  <a:lnTo>
                    <a:pt x="136" y="1059"/>
                  </a:lnTo>
                  <a:lnTo>
                    <a:pt x="131" y="1062"/>
                  </a:lnTo>
                  <a:lnTo>
                    <a:pt x="126" y="1068"/>
                  </a:lnTo>
                  <a:lnTo>
                    <a:pt x="127" y="1068"/>
                  </a:lnTo>
                  <a:lnTo>
                    <a:pt x="122" y="1070"/>
                  </a:lnTo>
                  <a:lnTo>
                    <a:pt x="119" y="1068"/>
                  </a:lnTo>
                  <a:lnTo>
                    <a:pt x="120" y="1062"/>
                  </a:lnTo>
                  <a:lnTo>
                    <a:pt x="119" y="1062"/>
                  </a:lnTo>
                  <a:lnTo>
                    <a:pt x="118" y="1067"/>
                  </a:lnTo>
                  <a:lnTo>
                    <a:pt x="115" y="1068"/>
                  </a:lnTo>
                  <a:lnTo>
                    <a:pt x="115" y="1071"/>
                  </a:lnTo>
                  <a:lnTo>
                    <a:pt x="108" y="1074"/>
                  </a:lnTo>
                  <a:lnTo>
                    <a:pt x="103" y="1074"/>
                  </a:lnTo>
                  <a:lnTo>
                    <a:pt x="102" y="1071"/>
                  </a:lnTo>
                  <a:lnTo>
                    <a:pt x="102" y="1074"/>
                  </a:lnTo>
                  <a:lnTo>
                    <a:pt x="101" y="1077"/>
                  </a:lnTo>
                  <a:lnTo>
                    <a:pt x="98" y="1078"/>
                  </a:lnTo>
                  <a:lnTo>
                    <a:pt x="95" y="1078"/>
                  </a:lnTo>
                  <a:lnTo>
                    <a:pt x="92" y="1076"/>
                  </a:lnTo>
                  <a:lnTo>
                    <a:pt x="90" y="1077"/>
                  </a:lnTo>
                  <a:lnTo>
                    <a:pt x="84" y="1074"/>
                  </a:lnTo>
                  <a:lnTo>
                    <a:pt x="82" y="1074"/>
                  </a:lnTo>
                  <a:lnTo>
                    <a:pt x="81" y="1074"/>
                  </a:lnTo>
                  <a:lnTo>
                    <a:pt x="78" y="1074"/>
                  </a:lnTo>
                  <a:lnTo>
                    <a:pt x="75" y="1079"/>
                  </a:lnTo>
                  <a:lnTo>
                    <a:pt x="74" y="1076"/>
                  </a:lnTo>
                  <a:lnTo>
                    <a:pt x="77" y="1073"/>
                  </a:lnTo>
                  <a:lnTo>
                    <a:pt x="79" y="1071"/>
                  </a:lnTo>
                  <a:lnTo>
                    <a:pt x="81" y="1068"/>
                  </a:lnTo>
                  <a:lnTo>
                    <a:pt x="77" y="1071"/>
                  </a:lnTo>
                  <a:lnTo>
                    <a:pt x="72" y="1075"/>
                  </a:lnTo>
                  <a:lnTo>
                    <a:pt x="76" y="1067"/>
                  </a:lnTo>
                  <a:lnTo>
                    <a:pt x="71" y="1072"/>
                  </a:lnTo>
                  <a:lnTo>
                    <a:pt x="71" y="1068"/>
                  </a:lnTo>
                  <a:lnTo>
                    <a:pt x="68" y="1071"/>
                  </a:lnTo>
                  <a:lnTo>
                    <a:pt x="66" y="1069"/>
                  </a:lnTo>
                  <a:lnTo>
                    <a:pt x="70" y="1067"/>
                  </a:lnTo>
                  <a:lnTo>
                    <a:pt x="75" y="1066"/>
                  </a:lnTo>
                  <a:lnTo>
                    <a:pt x="69" y="1064"/>
                  </a:lnTo>
                  <a:lnTo>
                    <a:pt x="65" y="1061"/>
                  </a:lnTo>
                  <a:lnTo>
                    <a:pt x="66" y="1067"/>
                  </a:lnTo>
                  <a:lnTo>
                    <a:pt x="63" y="1068"/>
                  </a:lnTo>
                  <a:lnTo>
                    <a:pt x="65" y="1071"/>
                  </a:lnTo>
                  <a:lnTo>
                    <a:pt x="57" y="1070"/>
                  </a:lnTo>
                  <a:lnTo>
                    <a:pt x="54" y="1067"/>
                  </a:lnTo>
                  <a:lnTo>
                    <a:pt x="57" y="1062"/>
                  </a:lnTo>
                  <a:lnTo>
                    <a:pt x="60" y="1062"/>
                  </a:lnTo>
                  <a:lnTo>
                    <a:pt x="65" y="1056"/>
                  </a:lnTo>
                  <a:lnTo>
                    <a:pt x="61" y="1057"/>
                  </a:lnTo>
                  <a:lnTo>
                    <a:pt x="59" y="1052"/>
                  </a:lnTo>
                  <a:lnTo>
                    <a:pt x="59" y="1056"/>
                  </a:lnTo>
                  <a:lnTo>
                    <a:pt x="53" y="1056"/>
                  </a:lnTo>
                  <a:lnTo>
                    <a:pt x="50" y="1054"/>
                  </a:lnTo>
                  <a:lnTo>
                    <a:pt x="48" y="105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327" name="Freeform 155"/>
            <p:cNvSpPr>
              <a:spLocks/>
            </p:cNvSpPr>
            <p:nvPr/>
          </p:nvSpPr>
          <p:spPr bwMode="auto">
            <a:xfrm>
              <a:off x="7996240" y="1229412"/>
              <a:ext cx="1349375" cy="1690687"/>
            </a:xfrm>
            <a:custGeom>
              <a:avLst/>
              <a:gdLst>
                <a:gd name="T0" fmla="*/ 2147483647 w 850"/>
                <a:gd name="T1" fmla="*/ 2147483647 h 1065"/>
                <a:gd name="T2" fmla="*/ 2147483647 w 850"/>
                <a:gd name="T3" fmla="*/ 2147483647 h 1065"/>
                <a:gd name="T4" fmla="*/ 2147483647 w 850"/>
                <a:gd name="T5" fmla="*/ 2147483647 h 1065"/>
                <a:gd name="T6" fmla="*/ 2147483647 w 850"/>
                <a:gd name="T7" fmla="*/ 2147483647 h 1065"/>
                <a:gd name="T8" fmla="*/ 2147483647 w 850"/>
                <a:gd name="T9" fmla="*/ 2147483647 h 1065"/>
                <a:gd name="T10" fmla="*/ 2147483647 w 850"/>
                <a:gd name="T11" fmla="*/ 2147483647 h 1065"/>
                <a:gd name="T12" fmla="*/ 2147483647 w 850"/>
                <a:gd name="T13" fmla="*/ 2147483647 h 1065"/>
                <a:gd name="T14" fmla="*/ 2147483647 w 850"/>
                <a:gd name="T15" fmla="*/ 2147483647 h 1065"/>
                <a:gd name="T16" fmla="*/ 2147483647 w 850"/>
                <a:gd name="T17" fmla="*/ 2147483647 h 1065"/>
                <a:gd name="T18" fmla="*/ 2147483647 w 850"/>
                <a:gd name="T19" fmla="*/ 2147483647 h 1065"/>
                <a:gd name="T20" fmla="*/ 2147483647 w 850"/>
                <a:gd name="T21" fmla="*/ 2147483647 h 1065"/>
                <a:gd name="T22" fmla="*/ 2147483647 w 850"/>
                <a:gd name="T23" fmla="*/ 2147483647 h 1065"/>
                <a:gd name="T24" fmla="*/ 2147483647 w 850"/>
                <a:gd name="T25" fmla="*/ 2147483647 h 1065"/>
                <a:gd name="T26" fmla="*/ 2147483647 w 850"/>
                <a:gd name="T27" fmla="*/ 2147483647 h 1065"/>
                <a:gd name="T28" fmla="*/ 2147483647 w 850"/>
                <a:gd name="T29" fmla="*/ 2147483647 h 1065"/>
                <a:gd name="T30" fmla="*/ 2147483647 w 850"/>
                <a:gd name="T31" fmla="*/ 2147483647 h 1065"/>
                <a:gd name="T32" fmla="*/ 2147483647 w 850"/>
                <a:gd name="T33" fmla="*/ 2147483647 h 1065"/>
                <a:gd name="T34" fmla="*/ 2147483647 w 850"/>
                <a:gd name="T35" fmla="*/ 2147483647 h 1065"/>
                <a:gd name="T36" fmla="*/ 2147483647 w 850"/>
                <a:gd name="T37" fmla="*/ 2147483647 h 1065"/>
                <a:gd name="T38" fmla="*/ 2147483647 w 850"/>
                <a:gd name="T39" fmla="*/ 2147483647 h 1065"/>
                <a:gd name="T40" fmla="*/ 2147483647 w 850"/>
                <a:gd name="T41" fmla="*/ 2147483647 h 1065"/>
                <a:gd name="T42" fmla="*/ 2147483647 w 850"/>
                <a:gd name="T43" fmla="*/ 2147483647 h 1065"/>
                <a:gd name="T44" fmla="*/ 2147483647 w 850"/>
                <a:gd name="T45" fmla="*/ 2147483647 h 1065"/>
                <a:gd name="T46" fmla="*/ 2147483647 w 850"/>
                <a:gd name="T47" fmla="*/ 2147483647 h 1065"/>
                <a:gd name="T48" fmla="*/ 2147483647 w 850"/>
                <a:gd name="T49" fmla="*/ 2147483647 h 1065"/>
                <a:gd name="T50" fmla="*/ 2147483647 w 850"/>
                <a:gd name="T51" fmla="*/ 2147483647 h 1065"/>
                <a:gd name="T52" fmla="*/ 2147483647 w 850"/>
                <a:gd name="T53" fmla="*/ 2147483647 h 1065"/>
                <a:gd name="T54" fmla="*/ 2147483647 w 850"/>
                <a:gd name="T55" fmla="*/ 2147483647 h 1065"/>
                <a:gd name="T56" fmla="*/ 2147483647 w 850"/>
                <a:gd name="T57" fmla="*/ 2147483647 h 1065"/>
                <a:gd name="T58" fmla="*/ 2147483647 w 850"/>
                <a:gd name="T59" fmla="*/ 2147483647 h 1065"/>
                <a:gd name="T60" fmla="*/ 2147483647 w 850"/>
                <a:gd name="T61" fmla="*/ 2147483647 h 1065"/>
                <a:gd name="T62" fmla="*/ 2147483647 w 850"/>
                <a:gd name="T63" fmla="*/ 2147483647 h 1065"/>
                <a:gd name="T64" fmla="*/ 2147483647 w 850"/>
                <a:gd name="T65" fmla="*/ 2147483647 h 1065"/>
                <a:gd name="T66" fmla="*/ 2147483647 w 850"/>
                <a:gd name="T67" fmla="*/ 2147483647 h 1065"/>
                <a:gd name="T68" fmla="*/ 2147483647 w 850"/>
                <a:gd name="T69" fmla="*/ 2147483647 h 1065"/>
                <a:gd name="T70" fmla="*/ 2147483647 w 850"/>
                <a:gd name="T71" fmla="*/ 2147483647 h 1065"/>
                <a:gd name="T72" fmla="*/ 2147483647 w 850"/>
                <a:gd name="T73" fmla="*/ 2147483647 h 1065"/>
                <a:gd name="T74" fmla="*/ 2147483647 w 850"/>
                <a:gd name="T75" fmla="*/ 2147483647 h 1065"/>
                <a:gd name="T76" fmla="*/ 2147483647 w 850"/>
                <a:gd name="T77" fmla="*/ 2147483647 h 1065"/>
                <a:gd name="T78" fmla="*/ 2147483647 w 850"/>
                <a:gd name="T79" fmla="*/ 2147483647 h 1065"/>
                <a:gd name="T80" fmla="*/ 2147483647 w 850"/>
                <a:gd name="T81" fmla="*/ 2147483647 h 1065"/>
                <a:gd name="T82" fmla="*/ 2147483647 w 850"/>
                <a:gd name="T83" fmla="*/ 2147483647 h 1065"/>
                <a:gd name="T84" fmla="*/ 2147483647 w 850"/>
                <a:gd name="T85" fmla="*/ 2147483647 h 1065"/>
                <a:gd name="T86" fmla="*/ 2147483647 w 850"/>
                <a:gd name="T87" fmla="*/ 2147483647 h 1065"/>
                <a:gd name="T88" fmla="*/ 2147483647 w 850"/>
                <a:gd name="T89" fmla="*/ 2147483647 h 1065"/>
                <a:gd name="T90" fmla="*/ 2147483647 w 850"/>
                <a:gd name="T91" fmla="*/ 2147483647 h 1065"/>
                <a:gd name="T92" fmla="*/ 2147483647 w 850"/>
                <a:gd name="T93" fmla="*/ 2147483647 h 1065"/>
                <a:gd name="T94" fmla="*/ 2147483647 w 850"/>
                <a:gd name="T95" fmla="*/ 2147483647 h 1065"/>
                <a:gd name="T96" fmla="*/ 2147483647 w 850"/>
                <a:gd name="T97" fmla="*/ 2147483647 h 1065"/>
                <a:gd name="T98" fmla="*/ 2147483647 w 850"/>
                <a:gd name="T99" fmla="*/ 2147483647 h 1065"/>
                <a:gd name="T100" fmla="*/ 2147483647 w 850"/>
                <a:gd name="T101" fmla="*/ 2147483647 h 1065"/>
                <a:gd name="T102" fmla="*/ 2147483647 w 850"/>
                <a:gd name="T103" fmla="*/ 2147483647 h 1065"/>
                <a:gd name="T104" fmla="*/ 2147483647 w 850"/>
                <a:gd name="T105" fmla="*/ 2147483647 h 1065"/>
                <a:gd name="T106" fmla="*/ 2147483647 w 850"/>
                <a:gd name="T107" fmla="*/ 2147483647 h 1065"/>
                <a:gd name="T108" fmla="*/ 2147483647 w 850"/>
                <a:gd name="T109" fmla="*/ 2147483647 h 1065"/>
                <a:gd name="T110" fmla="*/ 2147483647 w 850"/>
                <a:gd name="T111" fmla="*/ 2147483647 h 1065"/>
                <a:gd name="T112" fmla="*/ 2147483647 w 850"/>
                <a:gd name="T113" fmla="*/ 2147483647 h 1065"/>
                <a:gd name="T114" fmla="*/ 2147483647 w 850"/>
                <a:gd name="T115" fmla="*/ 2147483647 h 1065"/>
                <a:gd name="T116" fmla="*/ 2147483647 w 850"/>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0"/>
                <a:gd name="T178" fmla="*/ 0 h 1065"/>
                <a:gd name="T179" fmla="*/ 850 w 85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0" h="1065">
                  <a:moveTo>
                    <a:pt x="781" y="7"/>
                  </a:moveTo>
                  <a:lnTo>
                    <a:pt x="782" y="8"/>
                  </a:lnTo>
                  <a:lnTo>
                    <a:pt x="783" y="7"/>
                  </a:lnTo>
                  <a:lnTo>
                    <a:pt x="784" y="6"/>
                  </a:lnTo>
                  <a:lnTo>
                    <a:pt x="790" y="2"/>
                  </a:lnTo>
                  <a:lnTo>
                    <a:pt x="792" y="1"/>
                  </a:lnTo>
                  <a:lnTo>
                    <a:pt x="796" y="0"/>
                  </a:lnTo>
                  <a:lnTo>
                    <a:pt x="797" y="2"/>
                  </a:lnTo>
                  <a:lnTo>
                    <a:pt x="796" y="6"/>
                  </a:lnTo>
                  <a:lnTo>
                    <a:pt x="796" y="7"/>
                  </a:lnTo>
                  <a:lnTo>
                    <a:pt x="796" y="8"/>
                  </a:lnTo>
                  <a:lnTo>
                    <a:pt x="800" y="6"/>
                  </a:lnTo>
                  <a:lnTo>
                    <a:pt x="801" y="2"/>
                  </a:lnTo>
                  <a:lnTo>
                    <a:pt x="802" y="1"/>
                  </a:lnTo>
                  <a:lnTo>
                    <a:pt x="804" y="0"/>
                  </a:lnTo>
                  <a:lnTo>
                    <a:pt x="809" y="1"/>
                  </a:lnTo>
                  <a:lnTo>
                    <a:pt x="808" y="2"/>
                  </a:lnTo>
                  <a:lnTo>
                    <a:pt x="807" y="4"/>
                  </a:lnTo>
                  <a:lnTo>
                    <a:pt x="810" y="3"/>
                  </a:lnTo>
                  <a:lnTo>
                    <a:pt x="812" y="4"/>
                  </a:lnTo>
                  <a:lnTo>
                    <a:pt x="814" y="5"/>
                  </a:lnTo>
                  <a:lnTo>
                    <a:pt x="814" y="7"/>
                  </a:lnTo>
                  <a:lnTo>
                    <a:pt x="811" y="8"/>
                  </a:lnTo>
                  <a:lnTo>
                    <a:pt x="812" y="10"/>
                  </a:lnTo>
                  <a:lnTo>
                    <a:pt x="808" y="11"/>
                  </a:lnTo>
                  <a:lnTo>
                    <a:pt x="809" y="12"/>
                  </a:lnTo>
                  <a:lnTo>
                    <a:pt x="808" y="12"/>
                  </a:lnTo>
                  <a:lnTo>
                    <a:pt x="809" y="13"/>
                  </a:lnTo>
                  <a:lnTo>
                    <a:pt x="817" y="8"/>
                  </a:lnTo>
                  <a:lnTo>
                    <a:pt x="822" y="8"/>
                  </a:lnTo>
                  <a:lnTo>
                    <a:pt x="824" y="7"/>
                  </a:lnTo>
                  <a:lnTo>
                    <a:pt x="825" y="8"/>
                  </a:lnTo>
                  <a:lnTo>
                    <a:pt x="825" y="10"/>
                  </a:lnTo>
                  <a:lnTo>
                    <a:pt x="829" y="12"/>
                  </a:lnTo>
                  <a:lnTo>
                    <a:pt x="829" y="14"/>
                  </a:lnTo>
                  <a:lnTo>
                    <a:pt x="831" y="15"/>
                  </a:lnTo>
                  <a:lnTo>
                    <a:pt x="833" y="13"/>
                  </a:lnTo>
                  <a:lnTo>
                    <a:pt x="836" y="12"/>
                  </a:lnTo>
                  <a:lnTo>
                    <a:pt x="837" y="13"/>
                  </a:lnTo>
                  <a:lnTo>
                    <a:pt x="839" y="15"/>
                  </a:lnTo>
                  <a:lnTo>
                    <a:pt x="841" y="16"/>
                  </a:lnTo>
                  <a:lnTo>
                    <a:pt x="841" y="19"/>
                  </a:lnTo>
                  <a:lnTo>
                    <a:pt x="841" y="23"/>
                  </a:lnTo>
                  <a:lnTo>
                    <a:pt x="837" y="25"/>
                  </a:lnTo>
                  <a:lnTo>
                    <a:pt x="834" y="26"/>
                  </a:lnTo>
                  <a:lnTo>
                    <a:pt x="832" y="28"/>
                  </a:lnTo>
                  <a:lnTo>
                    <a:pt x="829" y="29"/>
                  </a:lnTo>
                  <a:lnTo>
                    <a:pt x="826" y="30"/>
                  </a:lnTo>
                  <a:lnTo>
                    <a:pt x="826" y="31"/>
                  </a:lnTo>
                  <a:lnTo>
                    <a:pt x="825" y="32"/>
                  </a:lnTo>
                  <a:lnTo>
                    <a:pt x="822" y="34"/>
                  </a:lnTo>
                  <a:lnTo>
                    <a:pt x="820" y="36"/>
                  </a:lnTo>
                  <a:lnTo>
                    <a:pt x="822" y="36"/>
                  </a:lnTo>
                  <a:lnTo>
                    <a:pt x="823" y="38"/>
                  </a:lnTo>
                  <a:lnTo>
                    <a:pt x="820" y="41"/>
                  </a:lnTo>
                  <a:lnTo>
                    <a:pt x="818" y="42"/>
                  </a:lnTo>
                  <a:lnTo>
                    <a:pt x="816" y="43"/>
                  </a:lnTo>
                  <a:lnTo>
                    <a:pt x="817" y="45"/>
                  </a:lnTo>
                  <a:lnTo>
                    <a:pt x="817" y="46"/>
                  </a:lnTo>
                  <a:lnTo>
                    <a:pt x="815" y="45"/>
                  </a:lnTo>
                  <a:lnTo>
                    <a:pt x="809" y="48"/>
                  </a:lnTo>
                  <a:lnTo>
                    <a:pt x="804" y="47"/>
                  </a:lnTo>
                  <a:lnTo>
                    <a:pt x="796" y="48"/>
                  </a:lnTo>
                  <a:lnTo>
                    <a:pt x="794" y="48"/>
                  </a:lnTo>
                  <a:lnTo>
                    <a:pt x="790" y="48"/>
                  </a:lnTo>
                  <a:lnTo>
                    <a:pt x="786" y="48"/>
                  </a:lnTo>
                  <a:lnTo>
                    <a:pt x="783" y="48"/>
                  </a:lnTo>
                  <a:lnTo>
                    <a:pt x="778" y="48"/>
                  </a:lnTo>
                  <a:lnTo>
                    <a:pt x="775" y="47"/>
                  </a:lnTo>
                  <a:lnTo>
                    <a:pt x="772" y="47"/>
                  </a:lnTo>
                  <a:lnTo>
                    <a:pt x="768" y="47"/>
                  </a:lnTo>
                  <a:lnTo>
                    <a:pt x="767" y="48"/>
                  </a:lnTo>
                  <a:lnTo>
                    <a:pt x="772" y="47"/>
                  </a:lnTo>
                  <a:lnTo>
                    <a:pt x="772" y="48"/>
                  </a:lnTo>
                  <a:lnTo>
                    <a:pt x="772" y="49"/>
                  </a:lnTo>
                  <a:lnTo>
                    <a:pt x="771" y="50"/>
                  </a:lnTo>
                  <a:lnTo>
                    <a:pt x="768" y="52"/>
                  </a:lnTo>
                  <a:lnTo>
                    <a:pt x="770" y="53"/>
                  </a:lnTo>
                  <a:lnTo>
                    <a:pt x="772" y="52"/>
                  </a:lnTo>
                  <a:lnTo>
                    <a:pt x="774" y="51"/>
                  </a:lnTo>
                  <a:lnTo>
                    <a:pt x="776" y="52"/>
                  </a:lnTo>
                  <a:lnTo>
                    <a:pt x="776" y="53"/>
                  </a:lnTo>
                  <a:lnTo>
                    <a:pt x="773" y="53"/>
                  </a:lnTo>
                  <a:lnTo>
                    <a:pt x="774" y="54"/>
                  </a:lnTo>
                  <a:lnTo>
                    <a:pt x="782" y="53"/>
                  </a:lnTo>
                  <a:lnTo>
                    <a:pt x="784" y="53"/>
                  </a:lnTo>
                  <a:lnTo>
                    <a:pt x="784" y="52"/>
                  </a:lnTo>
                  <a:lnTo>
                    <a:pt x="786" y="53"/>
                  </a:lnTo>
                  <a:lnTo>
                    <a:pt x="785" y="54"/>
                  </a:lnTo>
                  <a:lnTo>
                    <a:pt x="787" y="54"/>
                  </a:lnTo>
                  <a:lnTo>
                    <a:pt x="788" y="54"/>
                  </a:lnTo>
                  <a:lnTo>
                    <a:pt x="786" y="55"/>
                  </a:lnTo>
                  <a:lnTo>
                    <a:pt x="790" y="54"/>
                  </a:lnTo>
                  <a:lnTo>
                    <a:pt x="796" y="54"/>
                  </a:lnTo>
                  <a:lnTo>
                    <a:pt x="798" y="54"/>
                  </a:lnTo>
                  <a:lnTo>
                    <a:pt x="799" y="54"/>
                  </a:lnTo>
                  <a:lnTo>
                    <a:pt x="804" y="55"/>
                  </a:lnTo>
                  <a:lnTo>
                    <a:pt x="803" y="57"/>
                  </a:lnTo>
                  <a:lnTo>
                    <a:pt x="801" y="58"/>
                  </a:lnTo>
                  <a:lnTo>
                    <a:pt x="799" y="60"/>
                  </a:lnTo>
                  <a:lnTo>
                    <a:pt x="799" y="61"/>
                  </a:lnTo>
                  <a:lnTo>
                    <a:pt x="797" y="63"/>
                  </a:lnTo>
                  <a:lnTo>
                    <a:pt x="796" y="65"/>
                  </a:lnTo>
                  <a:lnTo>
                    <a:pt x="798" y="65"/>
                  </a:lnTo>
                  <a:lnTo>
                    <a:pt x="799" y="63"/>
                  </a:lnTo>
                  <a:lnTo>
                    <a:pt x="801" y="61"/>
                  </a:lnTo>
                  <a:lnTo>
                    <a:pt x="802" y="60"/>
                  </a:lnTo>
                  <a:lnTo>
                    <a:pt x="805" y="60"/>
                  </a:lnTo>
                  <a:lnTo>
                    <a:pt x="807" y="60"/>
                  </a:lnTo>
                  <a:lnTo>
                    <a:pt x="808" y="62"/>
                  </a:lnTo>
                  <a:lnTo>
                    <a:pt x="809" y="64"/>
                  </a:lnTo>
                  <a:lnTo>
                    <a:pt x="808" y="66"/>
                  </a:lnTo>
                  <a:lnTo>
                    <a:pt x="807" y="70"/>
                  </a:lnTo>
                  <a:lnTo>
                    <a:pt x="805" y="72"/>
                  </a:lnTo>
                  <a:lnTo>
                    <a:pt x="803" y="76"/>
                  </a:lnTo>
                  <a:lnTo>
                    <a:pt x="803" y="78"/>
                  </a:lnTo>
                  <a:lnTo>
                    <a:pt x="804" y="78"/>
                  </a:lnTo>
                  <a:lnTo>
                    <a:pt x="805" y="77"/>
                  </a:lnTo>
                  <a:lnTo>
                    <a:pt x="808" y="74"/>
                  </a:lnTo>
                  <a:lnTo>
                    <a:pt x="808" y="72"/>
                  </a:lnTo>
                  <a:lnTo>
                    <a:pt x="812" y="71"/>
                  </a:lnTo>
                  <a:lnTo>
                    <a:pt x="816" y="69"/>
                  </a:lnTo>
                  <a:lnTo>
                    <a:pt x="819" y="66"/>
                  </a:lnTo>
                  <a:lnTo>
                    <a:pt x="820" y="70"/>
                  </a:lnTo>
                  <a:lnTo>
                    <a:pt x="817" y="72"/>
                  </a:lnTo>
                  <a:lnTo>
                    <a:pt x="820" y="71"/>
                  </a:lnTo>
                  <a:lnTo>
                    <a:pt x="822" y="73"/>
                  </a:lnTo>
                  <a:lnTo>
                    <a:pt x="823" y="70"/>
                  </a:lnTo>
                  <a:lnTo>
                    <a:pt x="821" y="68"/>
                  </a:lnTo>
                  <a:lnTo>
                    <a:pt x="824" y="66"/>
                  </a:lnTo>
                  <a:lnTo>
                    <a:pt x="822" y="64"/>
                  </a:lnTo>
                  <a:lnTo>
                    <a:pt x="822" y="62"/>
                  </a:lnTo>
                  <a:lnTo>
                    <a:pt x="820" y="60"/>
                  </a:lnTo>
                  <a:lnTo>
                    <a:pt x="820" y="59"/>
                  </a:lnTo>
                  <a:lnTo>
                    <a:pt x="826" y="57"/>
                  </a:lnTo>
                  <a:lnTo>
                    <a:pt x="826" y="59"/>
                  </a:lnTo>
                  <a:lnTo>
                    <a:pt x="824" y="61"/>
                  </a:lnTo>
                  <a:lnTo>
                    <a:pt x="828" y="60"/>
                  </a:lnTo>
                  <a:lnTo>
                    <a:pt x="829" y="62"/>
                  </a:lnTo>
                  <a:lnTo>
                    <a:pt x="830" y="65"/>
                  </a:lnTo>
                  <a:lnTo>
                    <a:pt x="832" y="66"/>
                  </a:lnTo>
                  <a:lnTo>
                    <a:pt x="832" y="69"/>
                  </a:lnTo>
                  <a:lnTo>
                    <a:pt x="832" y="72"/>
                  </a:lnTo>
                  <a:lnTo>
                    <a:pt x="832" y="71"/>
                  </a:lnTo>
                  <a:lnTo>
                    <a:pt x="832" y="68"/>
                  </a:lnTo>
                  <a:lnTo>
                    <a:pt x="833" y="66"/>
                  </a:lnTo>
                  <a:lnTo>
                    <a:pt x="832" y="65"/>
                  </a:lnTo>
                  <a:lnTo>
                    <a:pt x="832" y="62"/>
                  </a:lnTo>
                  <a:lnTo>
                    <a:pt x="832" y="60"/>
                  </a:lnTo>
                  <a:lnTo>
                    <a:pt x="833" y="60"/>
                  </a:lnTo>
                  <a:lnTo>
                    <a:pt x="836" y="60"/>
                  </a:lnTo>
                  <a:lnTo>
                    <a:pt x="838" y="60"/>
                  </a:lnTo>
                  <a:lnTo>
                    <a:pt x="839" y="60"/>
                  </a:lnTo>
                  <a:lnTo>
                    <a:pt x="840" y="60"/>
                  </a:lnTo>
                  <a:lnTo>
                    <a:pt x="840" y="63"/>
                  </a:lnTo>
                  <a:lnTo>
                    <a:pt x="841" y="62"/>
                  </a:lnTo>
                  <a:lnTo>
                    <a:pt x="843" y="60"/>
                  </a:lnTo>
                  <a:lnTo>
                    <a:pt x="846" y="65"/>
                  </a:lnTo>
                  <a:lnTo>
                    <a:pt x="846" y="66"/>
                  </a:lnTo>
                  <a:lnTo>
                    <a:pt x="848" y="67"/>
                  </a:lnTo>
                  <a:lnTo>
                    <a:pt x="848" y="69"/>
                  </a:lnTo>
                  <a:lnTo>
                    <a:pt x="849" y="72"/>
                  </a:lnTo>
                  <a:lnTo>
                    <a:pt x="849" y="73"/>
                  </a:lnTo>
                  <a:lnTo>
                    <a:pt x="849" y="75"/>
                  </a:lnTo>
                  <a:lnTo>
                    <a:pt x="849" y="76"/>
                  </a:lnTo>
                  <a:lnTo>
                    <a:pt x="849" y="78"/>
                  </a:lnTo>
                  <a:lnTo>
                    <a:pt x="846" y="78"/>
                  </a:lnTo>
                  <a:lnTo>
                    <a:pt x="844" y="79"/>
                  </a:lnTo>
                  <a:lnTo>
                    <a:pt x="842" y="79"/>
                  </a:lnTo>
                  <a:lnTo>
                    <a:pt x="841" y="79"/>
                  </a:lnTo>
                  <a:lnTo>
                    <a:pt x="838" y="80"/>
                  </a:lnTo>
                  <a:lnTo>
                    <a:pt x="836" y="78"/>
                  </a:lnTo>
                  <a:lnTo>
                    <a:pt x="834" y="78"/>
                  </a:lnTo>
                  <a:lnTo>
                    <a:pt x="832" y="77"/>
                  </a:lnTo>
                  <a:lnTo>
                    <a:pt x="831" y="76"/>
                  </a:lnTo>
                  <a:lnTo>
                    <a:pt x="830" y="75"/>
                  </a:lnTo>
                  <a:lnTo>
                    <a:pt x="828" y="75"/>
                  </a:lnTo>
                  <a:lnTo>
                    <a:pt x="826" y="75"/>
                  </a:lnTo>
                  <a:lnTo>
                    <a:pt x="823" y="74"/>
                  </a:lnTo>
                  <a:lnTo>
                    <a:pt x="825" y="78"/>
                  </a:lnTo>
                  <a:lnTo>
                    <a:pt x="826" y="80"/>
                  </a:lnTo>
                  <a:lnTo>
                    <a:pt x="826" y="81"/>
                  </a:lnTo>
                  <a:lnTo>
                    <a:pt x="826" y="83"/>
                  </a:lnTo>
                  <a:lnTo>
                    <a:pt x="826" y="84"/>
                  </a:lnTo>
                  <a:lnTo>
                    <a:pt x="825" y="84"/>
                  </a:lnTo>
                  <a:lnTo>
                    <a:pt x="826" y="85"/>
                  </a:lnTo>
                  <a:lnTo>
                    <a:pt x="826" y="87"/>
                  </a:lnTo>
                  <a:lnTo>
                    <a:pt x="826" y="89"/>
                  </a:lnTo>
                  <a:lnTo>
                    <a:pt x="826" y="90"/>
                  </a:lnTo>
                  <a:lnTo>
                    <a:pt x="825" y="91"/>
                  </a:lnTo>
                  <a:lnTo>
                    <a:pt x="823" y="92"/>
                  </a:lnTo>
                  <a:lnTo>
                    <a:pt x="823" y="93"/>
                  </a:lnTo>
                  <a:lnTo>
                    <a:pt x="821" y="94"/>
                  </a:lnTo>
                  <a:lnTo>
                    <a:pt x="820" y="94"/>
                  </a:lnTo>
                  <a:lnTo>
                    <a:pt x="819" y="94"/>
                  </a:lnTo>
                  <a:lnTo>
                    <a:pt x="818" y="95"/>
                  </a:lnTo>
                  <a:lnTo>
                    <a:pt x="816" y="96"/>
                  </a:lnTo>
                  <a:lnTo>
                    <a:pt x="814" y="96"/>
                  </a:lnTo>
                  <a:lnTo>
                    <a:pt x="814" y="99"/>
                  </a:lnTo>
                  <a:lnTo>
                    <a:pt x="813" y="101"/>
                  </a:lnTo>
                  <a:lnTo>
                    <a:pt x="811" y="102"/>
                  </a:lnTo>
                  <a:lnTo>
                    <a:pt x="809" y="102"/>
                  </a:lnTo>
                  <a:lnTo>
                    <a:pt x="808" y="103"/>
                  </a:lnTo>
                  <a:lnTo>
                    <a:pt x="805" y="104"/>
                  </a:lnTo>
                  <a:lnTo>
                    <a:pt x="803" y="105"/>
                  </a:lnTo>
                  <a:lnTo>
                    <a:pt x="802" y="107"/>
                  </a:lnTo>
                  <a:lnTo>
                    <a:pt x="802" y="108"/>
                  </a:lnTo>
                  <a:lnTo>
                    <a:pt x="802" y="109"/>
                  </a:lnTo>
                  <a:lnTo>
                    <a:pt x="804" y="110"/>
                  </a:lnTo>
                  <a:lnTo>
                    <a:pt x="803" y="114"/>
                  </a:lnTo>
                  <a:lnTo>
                    <a:pt x="803" y="116"/>
                  </a:lnTo>
                  <a:lnTo>
                    <a:pt x="802" y="119"/>
                  </a:lnTo>
                  <a:lnTo>
                    <a:pt x="802" y="121"/>
                  </a:lnTo>
                  <a:lnTo>
                    <a:pt x="802" y="123"/>
                  </a:lnTo>
                  <a:lnTo>
                    <a:pt x="801" y="126"/>
                  </a:lnTo>
                  <a:lnTo>
                    <a:pt x="798" y="128"/>
                  </a:lnTo>
                  <a:lnTo>
                    <a:pt x="796" y="128"/>
                  </a:lnTo>
                  <a:lnTo>
                    <a:pt x="795" y="126"/>
                  </a:lnTo>
                  <a:lnTo>
                    <a:pt x="790" y="124"/>
                  </a:lnTo>
                  <a:lnTo>
                    <a:pt x="790" y="123"/>
                  </a:lnTo>
                  <a:lnTo>
                    <a:pt x="790" y="121"/>
                  </a:lnTo>
                  <a:lnTo>
                    <a:pt x="790" y="120"/>
                  </a:lnTo>
                  <a:lnTo>
                    <a:pt x="790" y="118"/>
                  </a:lnTo>
                  <a:lnTo>
                    <a:pt x="790" y="116"/>
                  </a:lnTo>
                  <a:lnTo>
                    <a:pt x="789" y="114"/>
                  </a:lnTo>
                  <a:lnTo>
                    <a:pt x="801" y="93"/>
                  </a:lnTo>
                  <a:lnTo>
                    <a:pt x="790" y="78"/>
                  </a:lnTo>
                  <a:lnTo>
                    <a:pt x="766" y="73"/>
                  </a:lnTo>
                  <a:lnTo>
                    <a:pt x="765" y="72"/>
                  </a:lnTo>
                  <a:lnTo>
                    <a:pt x="764" y="71"/>
                  </a:lnTo>
                  <a:lnTo>
                    <a:pt x="764" y="70"/>
                  </a:lnTo>
                  <a:lnTo>
                    <a:pt x="760" y="69"/>
                  </a:lnTo>
                  <a:lnTo>
                    <a:pt x="757" y="68"/>
                  </a:lnTo>
                  <a:lnTo>
                    <a:pt x="754" y="66"/>
                  </a:lnTo>
                  <a:lnTo>
                    <a:pt x="752" y="64"/>
                  </a:lnTo>
                  <a:lnTo>
                    <a:pt x="750" y="60"/>
                  </a:lnTo>
                  <a:lnTo>
                    <a:pt x="750" y="58"/>
                  </a:lnTo>
                  <a:lnTo>
                    <a:pt x="748" y="58"/>
                  </a:lnTo>
                  <a:lnTo>
                    <a:pt x="744" y="60"/>
                  </a:lnTo>
                  <a:lnTo>
                    <a:pt x="742" y="60"/>
                  </a:lnTo>
                  <a:lnTo>
                    <a:pt x="740" y="60"/>
                  </a:lnTo>
                  <a:lnTo>
                    <a:pt x="737" y="61"/>
                  </a:lnTo>
                  <a:lnTo>
                    <a:pt x="737" y="63"/>
                  </a:lnTo>
                  <a:lnTo>
                    <a:pt x="736" y="65"/>
                  </a:lnTo>
                  <a:lnTo>
                    <a:pt x="733" y="67"/>
                  </a:lnTo>
                  <a:lnTo>
                    <a:pt x="731" y="68"/>
                  </a:lnTo>
                  <a:lnTo>
                    <a:pt x="731" y="69"/>
                  </a:lnTo>
                  <a:lnTo>
                    <a:pt x="730" y="72"/>
                  </a:lnTo>
                  <a:lnTo>
                    <a:pt x="722" y="75"/>
                  </a:lnTo>
                  <a:lnTo>
                    <a:pt x="720" y="74"/>
                  </a:lnTo>
                  <a:lnTo>
                    <a:pt x="717" y="75"/>
                  </a:lnTo>
                  <a:lnTo>
                    <a:pt x="716" y="73"/>
                  </a:lnTo>
                  <a:lnTo>
                    <a:pt x="713" y="76"/>
                  </a:lnTo>
                  <a:lnTo>
                    <a:pt x="711" y="74"/>
                  </a:lnTo>
                  <a:lnTo>
                    <a:pt x="707" y="76"/>
                  </a:lnTo>
                  <a:lnTo>
                    <a:pt x="704" y="78"/>
                  </a:lnTo>
                  <a:lnTo>
                    <a:pt x="704" y="79"/>
                  </a:lnTo>
                  <a:lnTo>
                    <a:pt x="703" y="82"/>
                  </a:lnTo>
                  <a:lnTo>
                    <a:pt x="702" y="84"/>
                  </a:lnTo>
                  <a:lnTo>
                    <a:pt x="701" y="86"/>
                  </a:lnTo>
                  <a:lnTo>
                    <a:pt x="698" y="89"/>
                  </a:lnTo>
                  <a:lnTo>
                    <a:pt x="698" y="91"/>
                  </a:lnTo>
                  <a:lnTo>
                    <a:pt x="696" y="93"/>
                  </a:lnTo>
                  <a:lnTo>
                    <a:pt x="695" y="95"/>
                  </a:lnTo>
                  <a:lnTo>
                    <a:pt x="692" y="96"/>
                  </a:lnTo>
                  <a:lnTo>
                    <a:pt x="690" y="98"/>
                  </a:lnTo>
                  <a:lnTo>
                    <a:pt x="689" y="100"/>
                  </a:lnTo>
                  <a:lnTo>
                    <a:pt x="690" y="102"/>
                  </a:lnTo>
                  <a:lnTo>
                    <a:pt x="692" y="103"/>
                  </a:lnTo>
                  <a:lnTo>
                    <a:pt x="692" y="107"/>
                  </a:lnTo>
                  <a:lnTo>
                    <a:pt x="690" y="109"/>
                  </a:lnTo>
                  <a:lnTo>
                    <a:pt x="689" y="112"/>
                  </a:lnTo>
                  <a:lnTo>
                    <a:pt x="690" y="114"/>
                  </a:lnTo>
                  <a:lnTo>
                    <a:pt x="689" y="117"/>
                  </a:lnTo>
                  <a:lnTo>
                    <a:pt x="691" y="120"/>
                  </a:lnTo>
                  <a:lnTo>
                    <a:pt x="690" y="123"/>
                  </a:lnTo>
                  <a:lnTo>
                    <a:pt x="689" y="125"/>
                  </a:lnTo>
                  <a:lnTo>
                    <a:pt x="688" y="127"/>
                  </a:lnTo>
                  <a:lnTo>
                    <a:pt x="689" y="129"/>
                  </a:lnTo>
                  <a:lnTo>
                    <a:pt x="689" y="132"/>
                  </a:lnTo>
                  <a:lnTo>
                    <a:pt x="688" y="134"/>
                  </a:lnTo>
                  <a:lnTo>
                    <a:pt x="689" y="136"/>
                  </a:lnTo>
                  <a:lnTo>
                    <a:pt x="689" y="138"/>
                  </a:lnTo>
                  <a:lnTo>
                    <a:pt x="690" y="141"/>
                  </a:lnTo>
                  <a:lnTo>
                    <a:pt x="690" y="143"/>
                  </a:lnTo>
                  <a:lnTo>
                    <a:pt x="692" y="146"/>
                  </a:lnTo>
                  <a:lnTo>
                    <a:pt x="693" y="148"/>
                  </a:lnTo>
                  <a:lnTo>
                    <a:pt x="694" y="149"/>
                  </a:lnTo>
                  <a:lnTo>
                    <a:pt x="691" y="153"/>
                  </a:lnTo>
                  <a:lnTo>
                    <a:pt x="691" y="155"/>
                  </a:lnTo>
                  <a:lnTo>
                    <a:pt x="689" y="158"/>
                  </a:lnTo>
                  <a:lnTo>
                    <a:pt x="687" y="160"/>
                  </a:lnTo>
                  <a:lnTo>
                    <a:pt x="684" y="161"/>
                  </a:lnTo>
                  <a:lnTo>
                    <a:pt x="683" y="161"/>
                  </a:lnTo>
                  <a:lnTo>
                    <a:pt x="681" y="163"/>
                  </a:lnTo>
                  <a:lnTo>
                    <a:pt x="679" y="165"/>
                  </a:lnTo>
                  <a:lnTo>
                    <a:pt x="677" y="167"/>
                  </a:lnTo>
                  <a:lnTo>
                    <a:pt x="676" y="170"/>
                  </a:lnTo>
                  <a:lnTo>
                    <a:pt x="676" y="173"/>
                  </a:lnTo>
                  <a:lnTo>
                    <a:pt x="676" y="176"/>
                  </a:lnTo>
                  <a:lnTo>
                    <a:pt x="676" y="179"/>
                  </a:lnTo>
                  <a:lnTo>
                    <a:pt x="676" y="181"/>
                  </a:lnTo>
                  <a:lnTo>
                    <a:pt x="671" y="184"/>
                  </a:lnTo>
                  <a:lnTo>
                    <a:pt x="671" y="187"/>
                  </a:lnTo>
                  <a:lnTo>
                    <a:pt x="668" y="186"/>
                  </a:lnTo>
                  <a:lnTo>
                    <a:pt x="665" y="182"/>
                  </a:lnTo>
                  <a:lnTo>
                    <a:pt x="661" y="180"/>
                  </a:lnTo>
                  <a:lnTo>
                    <a:pt x="658" y="179"/>
                  </a:lnTo>
                  <a:lnTo>
                    <a:pt x="653" y="179"/>
                  </a:lnTo>
                  <a:lnTo>
                    <a:pt x="649" y="178"/>
                  </a:lnTo>
                  <a:lnTo>
                    <a:pt x="646" y="177"/>
                  </a:lnTo>
                  <a:lnTo>
                    <a:pt x="643" y="176"/>
                  </a:lnTo>
                  <a:lnTo>
                    <a:pt x="643" y="174"/>
                  </a:lnTo>
                  <a:lnTo>
                    <a:pt x="641" y="174"/>
                  </a:lnTo>
                  <a:lnTo>
                    <a:pt x="638" y="173"/>
                  </a:lnTo>
                  <a:lnTo>
                    <a:pt x="636" y="171"/>
                  </a:lnTo>
                  <a:lnTo>
                    <a:pt x="634" y="172"/>
                  </a:lnTo>
                  <a:lnTo>
                    <a:pt x="632" y="173"/>
                  </a:lnTo>
                  <a:lnTo>
                    <a:pt x="630" y="175"/>
                  </a:lnTo>
                  <a:lnTo>
                    <a:pt x="630" y="178"/>
                  </a:lnTo>
                  <a:lnTo>
                    <a:pt x="630" y="180"/>
                  </a:lnTo>
                  <a:lnTo>
                    <a:pt x="629" y="182"/>
                  </a:lnTo>
                  <a:lnTo>
                    <a:pt x="624" y="184"/>
                  </a:lnTo>
                  <a:lnTo>
                    <a:pt x="621" y="185"/>
                  </a:lnTo>
                  <a:lnTo>
                    <a:pt x="613" y="191"/>
                  </a:lnTo>
                  <a:lnTo>
                    <a:pt x="608" y="186"/>
                  </a:lnTo>
                  <a:lnTo>
                    <a:pt x="600" y="187"/>
                  </a:lnTo>
                  <a:lnTo>
                    <a:pt x="591" y="185"/>
                  </a:lnTo>
                  <a:lnTo>
                    <a:pt x="587" y="187"/>
                  </a:lnTo>
                  <a:lnTo>
                    <a:pt x="584" y="179"/>
                  </a:lnTo>
                  <a:lnTo>
                    <a:pt x="579" y="173"/>
                  </a:lnTo>
                  <a:lnTo>
                    <a:pt x="577" y="169"/>
                  </a:lnTo>
                  <a:lnTo>
                    <a:pt x="570" y="161"/>
                  </a:lnTo>
                  <a:lnTo>
                    <a:pt x="557" y="149"/>
                  </a:lnTo>
                  <a:lnTo>
                    <a:pt x="546" y="147"/>
                  </a:lnTo>
                  <a:lnTo>
                    <a:pt x="541" y="151"/>
                  </a:lnTo>
                  <a:lnTo>
                    <a:pt x="538" y="153"/>
                  </a:lnTo>
                  <a:lnTo>
                    <a:pt x="536" y="155"/>
                  </a:lnTo>
                  <a:lnTo>
                    <a:pt x="538" y="158"/>
                  </a:lnTo>
                  <a:lnTo>
                    <a:pt x="540" y="161"/>
                  </a:lnTo>
                  <a:lnTo>
                    <a:pt x="541" y="162"/>
                  </a:lnTo>
                  <a:lnTo>
                    <a:pt x="541" y="168"/>
                  </a:lnTo>
                  <a:lnTo>
                    <a:pt x="529" y="163"/>
                  </a:lnTo>
                  <a:lnTo>
                    <a:pt x="522" y="168"/>
                  </a:lnTo>
                  <a:lnTo>
                    <a:pt x="506" y="171"/>
                  </a:lnTo>
                  <a:lnTo>
                    <a:pt x="515" y="179"/>
                  </a:lnTo>
                  <a:lnTo>
                    <a:pt x="517" y="187"/>
                  </a:lnTo>
                  <a:lnTo>
                    <a:pt x="513" y="200"/>
                  </a:lnTo>
                  <a:lnTo>
                    <a:pt x="505" y="209"/>
                  </a:lnTo>
                  <a:lnTo>
                    <a:pt x="509" y="210"/>
                  </a:lnTo>
                  <a:lnTo>
                    <a:pt x="514" y="210"/>
                  </a:lnTo>
                  <a:lnTo>
                    <a:pt x="506" y="223"/>
                  </a:lnTo>
                  <a:lnTo>
                    <a:pt x="474" y="215"/>
                  </a:lnTo>
                  <a:lnTo>
                    <a:pt x="462" y="215"/>
                  </a:lnTo>
                  <a:lnTo>
                    <a:pt x="457" y="213"/>
                  </a:lnTo>
                  <a:lnTo>
                    <a:pt x="452" y="211"/>
                  </a:lnTo>
                  <a:lnTo>
                    <a:pt x="445" y="215"/>
                  </a:lnTo>
                  <a:lnTo>
                    <a:pt x="445" y="216"/>
                  </a:lnTo>
                  <a:lnTo>
                    <a:pt x="445" y="224"/>
                  </a:lnTo>
                  <a:lnTo>
                    <a:pt x="448" y="239"/>
                  </a:lnTo>
                  <a:lnTo>
                    <a:pt x="441" y="258"/>
                  </a:lnTo>
                  <a:lnTo>
                    <a:pt x="434" y="254"/>
                  </a:lnTo>
                  <a:lnTo>
                    <a:pt x="418" y="249"/>
                  </a:lnTo>
                  <a:lnTo>
                    <a:pt x="416" y="252"/>
                  </a:lnTo>
                  <a:lnTo>
                    <a:pt x="402" y="264"/>
                  </a:lnTo>
                  <a:lnTo>
                    <a:pt x="400" y="270"/>
                  </a:lnTo>
                  <a:lnTo>
                    <a:pt x="397" y="286"/>
                  </a:lnTo>
                  <a:lnTo>
                    <a:pt x="392" y="293"/>
                  </a:lnTo>
                  <a:lnTo>
                    <a:pt x="383" y="296"/>
                  </a:lnTo>
                  <a:lnTo>
                    <a:pt x="381" y="302"/>
                  </a:lnTo>
                  <a:lnTo>
                    <a:pt x="387" y="310"/>
                  </a:lnTo>
                  <a:lnTo>
                    <a:pt x="393" y="319"/>
                  </a:lnTo>
                  <a:lnTo>
                    <a:pt x="393" y="331"/>
                  </a:lnTo>
                  <a:lnTo>
                    <a:pt x="389" y="334"/>
                  </a:lnTo>
                  <a:lnTo>
                    <a:pt x="380" y="342"/>
                  </a:lnTo>
                  <a:lnTo>
                    <a:pt x="369" y="366"/>
                  </a:lnTo>
                  <a:lnTo>
                    <a:pt x="359" y="376"/>
                  </a:lnTo>
                  <a:lnTo>
                    <a:pt x="363" y="387"/>
                  </a:lnTo>
                  <a:lnTo>
                    <a:pt x="364" y="391"/>
                  </a:lnTo>
                  <a:lnTo>
                    <a:pt x="348" y="403"/>
                  </a:lnTo>
                  <a:lnTo>
                    <a:pt x="330" y="405"/>
                  </a:lnTo>
                  <a:lnTo>
                    <a:pt x="334" y="430"/>
                  </a:lnTo>
                  <a:lnTo>
                    <a:pt x="332" y="437"/>
                  </a:lnTo>
                  <a:lnTo>
                    <a:pt x="332" y="469"/>
                  </a:lnTo>
                  <a:lnTo>
                    <a:pt x="327" y="474"/>
                  </a:lnTo>
                  <a:lnTo>
                    <a:pt x="326" y="483"/>
                  </a:lnTo>
                  <a:lnTo>
                    <a:pt x="302" y="527"/>
                  </a:lnTo>
                  <a:lnTo>
                    <a:pt x="320" y="538"/>
                  </a:lnTo>
                  <a:lnTo>
                    <a:pt x="321" y="560"/>
                  </a:lnTo>
                  <a:lnTo>
                    <a:pt x="314" y="574"/>
                  </a:lnTo>
                  <a:lnTo>
                    <a:pt x="288" y="567"/>
                  </a:lnTo>
                  <a:lnTo>
                    <a:pt x="275" y="571"/>
                  </a:lnTo>
                  <a:lnTo>
                    <a:pt x="267" y="578"/>
                  </a:lnTo>
                  <a:lnTo>
                    <a:pt x="259" y="589"/>
                  </a:lnTo>
                  <a:lnTo>
                    <a:pt x="254" y="599"/>
                  </a:lnTo>
                  <a:lnTo>
                    <a:pt x="250" y="605"/>
                  </a:lnTo>
                  <a:lnTo>
                    <a:pt x="246" y="610"/>
                  </a:lnTo>
                  <a:lnTo>
                    <a:pt x="249" y="619"/>
                  </a:lnTo>
                  <a:lnTo>
                    <a:pt x="244" y="627"/>
                  </a:lnTo>
                  <a:lnTo>
                    <a:pt x="240" y="635"/>
                  </a:lnTo>
                  <a:lnTo>
                    <a:pt x="241" y="637"/>
                  </a:lnTo>
                  <a:lnTo>
                    <a:pt x="243" y="643"/>
                  </a:lnTo>
                  <a:lnTo>
                    <a:pt x="248" y="652"/>
                  </a:lnTo>
                  <a:lnTo>
                    <a:pt x="249" y="654"/>
                  </a:lnTo>
                  <a:lnTo>
                    <a:pt x="249" y="656"/>
                  </a:lnTo>
                  <a:lnTo>
                    <a:pt x="244" y="665"/>
                  </a:lnTo>
                  <a:lnTo>
                    <a:pt x="245" y="678"/>
                  </a:lnTo>
                  <a:lnTo>
                    <a:pt x="243" y="689"/>
                  </a:lnTo>
                  <a:lnTo>
                    <a:pt x="246" y="698"/>
                  </a:lnTo>
                  <a:lnTo>
                    <a:pt x="248" y="703"/>
                  </a:lnTo>
                  <a:lnTo>
                    <a:pt x="249" y="708"/>
                  </a:lnTo>
                  <a:lnTo>
                    <a:pt x="249" y="711"/>
                  </a:lnTo>
                  <a:lnTo>
                    <a:pt x="251" y="715"/>
                  </a:lnTo>
                  <a:lnTo>
                    <a:pt x="249" y="729"/>
                  </a:lnTo>
                  <a:lnTo>
                    <a:pt x="250" y="731"/>
                  </a:lnTo>
                  <a:lnTo>
                    <a:pt x="246" y="762"/>
                  </a:lnTo>
                  <a:lnTo>
                    <a:pt x="258" y="774"/>
                  </a:lnTo>
                  <a:lnTo>
                    <a:pt x="263" y="774"/>
                  </a:lnTo>
                  <a:lnTo>
                    <a:pt x="275" y="791"/>
                  </a:lnTo>
                  <a:lnTo>
                    <a:pt x="273" y="796"/>
                  </a:lnTo>
                  <a:lnTo>
                    <a:pt x="274" y="799"/>
                  </a:lnTo>
                  <a:lnTo>
                    <a:pt x="273" y="802"/>
                  </a:lnTo>
                  <a:lnTo>
                    <a:pt x="268" y="809"/>
                  </a:lnTo>
                  <a:lnTo>
                    <a:pt x="267" y="816"/>
                  </a:lnTo>
                  <a:lnTo>
                    <a:pt x="264" y="817"/>
                  </a:lnTo>
                  <a:lnTo>
                    <a:pt x="260" y="817"/>
                  </a:lnTo>
                  <a:lnTo>
                    <a:pt x="256" y="818"/>
                  </a:lnTo>
                  <a:lnTo>
                    <a:pt x="251" y="819"/>
                  </a:lnTo>
                  <a:lnTo>
                    <a:pt x="253" y="824"/>
                  </a:lnTo>
                  <a:lnTo>
                    <a:pt x="254" y="828"/>
                  </a:lnTo>
                  <a:lnTo>
                    <a:pt x="255" y="833"/>
                  </a:lnTo>
                  <a:lnTo>
                    <a:pt x="257" y="839"/>
                  </a:lnTo>
                  <a:lnTo>
                    <a:pt x="259" y="845"/>
                  </a:lnTo>
                  <a:lnTo>
                    <a:pt x="263" y="850"/>
                  </a:lnTo>
                  <a:lnTo>
                    <a:pt x="263" y="854"/>
                  </a:lnTo>
                  <a:lnTo>
                    <a:pt x="265" y="857"/>
                  </a:lnTo>
                  <a:lnTo>
                    <a:pt x="267" y="860"/>
                  </a:lnTo>
                  <a:lnTo>
                    <a:pt x="267" y="865"/>
                  </a:lnTo>
                  <a:lnTo>
                    <a:pt x="267" y="870"/>
                  </a:lnTo>
                  <a:lnTo>
                    <a:pt x="265" y="875"/>
                  </a:lnTo>
                  <a:lnTo>
                    <a:pt x="262" y="878"/>
                  </a:lnTo>
                  <a:lnTo>
                    <a:pt x="264" y="887"/>
                  </a:lnTo>
                  <a:lnTo>
                    <a:pt x="263" y="894"/>
                  </a:lnTo>
                  <a:lnTo>
                    <a:pt x="260" y="903"/>
                  </a:lnTo>
                  <a:lnTo>
                    <a:pt x="255" y="908"/>
                  </a:lnTo>
                  <a:lnTo>
                    <a:pt x="252" y="912"/>
                  </a:lnTo>
                  <a:lnTo>
                    <a:pt x="249" y="913"/>
                  </a:lnTo>
                  <a:lnTo>
                    <a:pt x="247" y="913"/>
                  </a:lnTo>
                  <a:lnTo>
                    <a:pt x="241" y="913"/>
                  </a:lnTo>
                  <a:lnTo>
                    <a:pt x="236" y="916"/>
                  </a:lnTo>
                  <a:lnTo>
                    <a:pt x="236" y="918"/>
                  </a:lnTo>
                  <a:lnTo>
                    <a:pt x="238" y="920"/>
                  </a:lnTo>
                  <a:lnTo>
                    <a:pt x="238" y="922"/>
                  </a:lnTo>
                  <a:lnTo>
                    <a:pt x="239" y="925"/>
                  </a:lnTo>
                  <a:lnTo>
                    <a:pt x="238" y="928"/>
                  </a:lnTo>
                  <a:lnTo>
                    <a:pt x="235" y="932"/>
                  </a:lnTo>
                  <a:lnTo>
                    <a:pt x="228" y="936"/>
                  </a:lnTo>
                  <a:lnTo>
                    <a:pt x="231" y="949"/>
                  </a:lnTo>
                  <a:lnTo>
                    <a:pt x="234" y="960"/>
                  </a:lnTo>
                  <a:lnTo>
                    <a:pt x="232" y="973"/>
                  </a:lnTo>
                  <a:lnTo>
                    <a:pt x="232" y="976"/>
                  </a:lnTo>
                  <a:lnTo>
                    <a:pt x="229" y="983"/>
                  </a:lnTo>
                  <a:lnTo>
                    <a:pt x="226" y="993"/>
                  </a:lnTo>
                  <a:lnTo>
                    <a:pt x="221" y="996"/>
                  </a:lnTo>
                  <a:lnTo>
                    <a:pt x="219" y="995"/>
                  </a:lnTo>
                  <a:lnTo>
                    <a:pt x="218" y="993"/>
                  </a:lnTo>
                  <a:lnTo>
                    <a:pt x="215" y="982"/>
                  </a:lnTo>
                  <a:lnTo>
                    <a:pt x="213" y="977"/>
                  </a:lnTo>
                  <a:lnTo>
                    <a:pt x="205" y="982"/>
                  </a:lnTo>
                  <a:lnTo>
                    <a:pt x="203" y="986"/>
                  </a:lnTo>
                  <a:lnTo>
                    <a:pt x="204" y="981"/>
                  </a:lnTo>
                  <a:lnTo>
                    <a:pt x="205" y="976"/>
                  </a:lnTo>
                  <a:lnTo>
                    <a:pt x="207" y="974"/>
                  </a:lnTo>
                  <a:lnTo>
                    <a:pt x="202" y="973"/>
                  </a:lnTo>
                  <a:lnTo>
                    <a:pt x="202" y="976"/>
                  </a:lnTo>
                  <a:lnTo>
                    <a:pt x="199" y="976"/>
                  </a:lnTo>
                  <a:lnTo>
                    <a:pt x="199" y="974"/>
                  </a:lnTo>
                  <a:lnTo>
                    <a:pt x="197" y="972"/>
                  </a:lnTo>
                  <a:lnTo>
                    <a:pt x="196" y="971"/>
                  </a:lnTo>
                  <a:lnTo>
                    <a:pt x="191" y="975"/>
                  </a:lnTo>
                  <a:lnTo>
                    <a:pt x="190" y="971"/>
                  </a:lnTo>
                  <a:lnTo>
                    <a:pt x="187" y="967"/>
                  </a:lnTo>
                  <a:lnTo>
                    <a:pt x="188" y="964"/>
                  </a:lnTo>
                  <a:lnTo>
                    <a:pt x="189" y="960"/>
                  </a:lnTo>
                  <a:lnTo>
                    <a:pt x="186" y="958"/>
                  </a:lnTo>
                  <a:lnTo>
                    <a:pt x="184" y="954"/>
                  </a:lnTo>
                  <a:lnTo>
                    <a:pt x="182" y="951"/>
                  </a:lnTo>
                  <a:lnTo>
                    <a:pt x="184" y="945"/>
                  </a:lnTo>
                  <a:lnTo>
                    <a:pt x="184" y="939"/>
                  </a:lnTo>
                  <a:lnTo>
                    <a:pt x="184" y="930"/>
                  </a:lnTo>
                  <a:lnTo>
                    <a:pt x="181" y="922"/>
                  </a:lnTo>
                  <a:lnTo>
                    <a:pt x="184" y="915"/>
                  </a:lnTo>
                  <a:lnTo>
                    <a:pt x="187" y="925"/>
                  </a:lnTo>
                  <a:lnTo>
                    <a:pt x="189" y="917"/>
                  </a:lnTo>
                  <a:lnTo>
                    <a:pt x="189" y="912"/>
                  </a:lnTo>
                  <a:lnTo>
                    <a:pt x="186" y="912"/>
                  </a:lnTo>
                  <a:lnTo>
                    <a:pt x="181" y="913"/>
                  </a:lnTo>
                  <a:lnTo>
                    <a:pt x="177" y="917"/>
                  </a:lnTo>
                  <a:lnTo>
                    <a:pt x="178" y="921"/>
                  </a:lnTo>
                  <a:lnTo>
                    <a:pt x="178" y="927"/>
                  </a:lnTo>
                  <a:lnTo>
                    <a:pt x="180" y="929"/>
                  </a:lnTo>
                  <a:lnTo>
                    <a:pt x="181" y="930"/>
                  </a:lnTo>
                  <a:lnTo>
                    <a:pt x="181" y="940"/>
                  </a:lnTo>
                  <a:lnTo>
                    <a:pt x="178" y="943"/>
                  </a:lnTo>
                  <a:lnTo>
                    <a:pt x="174" y="943"/>
                  </a:lnTo>
                  <a:lnTo>
                    <a:pt x="173" y="942"/>
                  </a:lnTo>
                  <a:lnTo>
                    <a:pt x="166" y="939"/>
                  </a:lnTo>
                  <a:lnTo>
                    <a:pt x="171" y="946"/>
                  </a:lnTo>
                  <a:lnTo>
                    <a:pt x="177" y="952"/>
                  </a:lnTo>
                  <a:lnTo>
                    <a:pt x="178" y="960"/>
                  </a:lnTo>
                  <a:lnTo>
                    <a:pt x="176" y="966"/>
                  </a:lnTo>
                  <a:lnTo>
                    <a:pt x="175" y="971"/>
                  </a:lnTo>
                  <a:lnTo>
                    <a:pt x="172" y="967"/>
                  </a:lnTo>
                  <a:lnTo>
                    <a:pt x="167" y="976"/>
                  </a:lnTo>
                  <a:lnTo>
                    <a:pt x="169" y="980"/>
                  </a:lnTo>
                  <a:lnTo>
                    <a:pt x="164" y="983"/>
                  </a:lnTo>
                  <a:lnTo>
                    <a:pt x="159" y="983"/>
                  </a:lnTo>
                  <a:lnTo>
                    <a:pt x="154" y="975"/>
                  </a:lnTo>
                  <a:lnTo>
                    <a:pt x="152" y="976"/>
                  </a:lnTo>
                  <a:lnTo>
                    <a:pt x="158" y="987"/>
                  </a:lnTo>
                  <a:lnTo>
                    <a:pt x="148" y="988"/>
                  </a:lnTo>
                  <a:lnTo>
                    <a:pt x="148" y="979"/>
                  </a:lnTo>
                  <a:lnTo>
                    <a:pt x="142" y="976"/>
                  </a:lnTo>
                  <a:lnTo>
                    <a:pt x="145" y="985"/>
                  </a:lnTo>
                  <a:lnTo>
                    <a:pt x="140" y="989"/>
                  </a:lnTo>
                  <a:lnTo>
                    <a:pt x="137" y="992"/>
                  </a:lnTo>
                  <a:lnTo>
                    <a:pt x="129" y="994"/>
                  </a:lnTo>
                  <a:lnTo>
                    <a:pt x="126" y="997"/>
                  </a:lnTo>
                  <a:lnTo>
                    <a:pt x="132" y="999"/>
                  </a:lnTo>
                  <a:lnTo>
                    <a:pt x="130" y="1001"/>
                  </a:lnTo>
                  <a:lnTo>
                    <a:pt x="128" y="1004"/>
                  </a:lnTo>
                  <a:lnTo>
                    <a:pt x="124" y="1005"/>
                  </a:lnTo>
                  <a:lnTo>
                    <a:pt x="118" y="1005"/>
                  </a:lnTo>
                  <a:lnTo>
                    <a:pt x="122" y="1007"/>
                  </a:lnTo>
                  <a:lnTo>
                    <a:pt x="122" y="1011"/>
                  </a:lnTo>
                  <a:lnTo>
                    <a:pt x="115" y="1015"/>
                  </a:lnTo>
                  <a:lnTo>
                    <a:pt x="110" y="1017"/>
                  </a:lnTo>
                  <a:lnTo>
                    <a:pt x="107" y="1025"/>
                  </a:lnTo>
                  <a:lnTo>
                    <a:pt x="104" y="1028"/>
                  </a:lnTo>
                  <a:lnTo>
                    <a:pt x="101" y="1030"/>
                  </a:lnTo>
                  <a:lnTo>
                    <a:pt x="96" y="1037"/>
                  </a:lnTo>
                  <a:lnTo>
                    <a:pt x="92" y="1041"/>
                  </a:lnTo>
                  <a:lnTo>
                    <a:pt x="88" y="1044"/>
                  </a:lnTo>
                  <a:lnTo>
                    <a:pt x="83" y="1047"/>
                  </a:lnTo>
                  <a:lnTo>
                    <a:pt x="78" y="1053"/>
                  </a:lnTo>
                  <a:lnTo>
                    <a:pt x="79" y="1053"/>
                  </a:lnTo>
                  <a:lnTo>
                    <a:pt x="74" y="1055"/>
                  </a:lnTo>
                  <a:lnTo>
                    <a:pt x="71" y="1053"/>
                  </a:lnTo>
                  <a:lnTo>
                    <a:pt x="72" y="1047"/>
                  </a:lnTo>
                  <a:lnTo>
                    <a:pt x="71" y="1047"/>
                  </a:lnTo>
                  <a:lnTo>
                    <a:pt x="70" y="1052"/>
                  </a:lnTo>
                  <a:lnTo>
                    <a:pt x="67" y="1053"/>
                  </a:lnTo>
                  <a:lnTo>
                    <a:pt x="67" y="1056"/>
                  </a:lnTo>
                  <a:lnTo>
                    <a:pt x="60" y="1059"/>
                  </a:lnTo>
                  <a:lnTo>
                    <a:pt x="55" y="1059"/>
                  </a:lnTo>
                  <a:lnTo>
                    <a:pt x="54" y="1056"/>
                  </a:lnTo>
                  <a:lnTo>
                    <a:pt x="54" y="1059"/>
                  </a:lnTo>
                  <a:lnTo>
                    <a:pt x="53" y="1062"/>
                  </a:lnTo>
                  <a:lnTo>
                    <a:pt x="50" y="1063"/>
                  </a:lnTo>
                  <a:lnTo>
                    <a:pt x="47" y="1063"/>
                  </a:lnTo>
                  <a:lnTo>
                    <a:pt x="44" y="1061"/>
                  </a:lnTo>
                  <a:lnTo>
                    <a:pt x="42" y="1062"/>
                  </a:lnTo>
                  <a:lnTo>
                    <a:pt x="36" y="1059"/>
                  </a:lnTo>
                  <a:lnTo>
                    <a:pt x="34" y="1059"/>
                  </a:lnTo>
                  <a:lnTo>
                    <a:pt x="33" y="1059"/>
                  </a:lnTo>
                  <a:lnTo>
                    <a:pt x="30" y="1059"/>
                  </a:lnTo>
                  <a:lnTo>
                    <a:pt x="27" y="1064"/>
                  </a:lnTo>
                  <a:lnTo>
                    <a:pt x="26" y="1061"/>
                  </a:lnTo>
                  <a:lnTo>
                    <a:pt x="29" y="1058"/>
                  </a:lnTo>
                  <a:lnTo>
                    <a:pt x="31" y="1056"/>
                  </a:lnTo>
                  <a:lnTo>
                    <a:pt x="33" y="1053"/>
                  </a:lnTo>
                  <a:lnTo>
                    <a:pt x="29" y="1056"/>
                  </a:lnTo>
                  <a:lnTo>
                    <a:pt x="24" y="1060"/>
                  </a:lnTo>
                  <a:lnTo>
                    <a:pt x="28" y="1052"/>
                  </a:lnTo>
                  <a:lnTo>
                    <a:pt x="23" y="1057"/>
                  </a:lnTo>
                  <a:lnTo>
                    <a:pt x="23" y="1053"/>
                  </a:lnTo>
                  <a:lnTo>
                    <a:pt x="20" y="1056"/>
                  </a:lnTo>
                  <a:lnTo>
                    <a:pt x="18" y="1054"/>
                  </a:lnTo>
                  <a:lnTo>
                    <a:pt x="22" y="1052"/>
                  </a:lnTo>
                  <a:lnTo>
                    <a:pt x="27" y="1051"/>
                  </a:lnTo>
                  <a:lnTo>
                    <a:pt x="21" y="1049"/>
                  </a:lnTo>
                  <a:lnTo>
                    <a:pt x="17" y="1046"/>
                  </a:lnTo>
                  <a:lnTo>
                    <a:pt x="18" y="1052"/>
                  </a:lnTo>
                  <a:lnTo>
                    <a:pt x="15" y="1053"/>
                  </a:lnTo>
                  <a:lnTo>
                    <a:pt x="17" y="1056"/>
                  </a:lnTo>
                  <a:lnTo>
                    <a:pt x="9" y="1055"/>
                  </a:lnTo>
                  <a:lnTo>
                    <a:pt x="6" y="1052"/>
                  </a:lnTo>
                  <a:lnTo>
                    <a:pt x="9" y="1047"/>
                  </a:lnTo>
                  <a:lnTo>
                    <a:pt x="12" y="1047"/>
                  </a:lnTo>
                  <a:lnTo>
                    <a:pt x="17" y="1041"/>
                  </a:lnTo>
                  <a:lnTo>
                    <a:pt x="13" y="1042"/>
                  </a:lnTo>
                  <a:lnTo>
                    <a:pt x="11" y="1037"/>
                  </a:lnTo>
                  <a:lnTo>
                    <a:pt x="11" y="1041"/>
                  </a:lnTo>
                  <a:lnTo>
                    <a:pt x="5" y="1041"/>
                  </a:lnTo>
                  <a:lnTo>
                    <a:pt x="2" y="1039"/>
                  </a:lnTo>
                  <a:lnTo>
                    <a:pt x="0" y="103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28" name="Freeform 156"/>
            <p:cNvSpPr>
              <a:spLocks/>
            </p:cNvSpPr>
            <p:nvPr/>
          </p:nvSpPr>
          <p:spPr bwMode="auto">
            <a:xfrm>
              <a:off x="8843965" y="1205599"/>
              <a:ext cx="398462" cy="176213"/>
            </a:xfrm>
            <a:custGeom>
              <a:avLst/>
              <a:gdLst>
                <a:gd name="T0" fmla="*/ 2147483647 w 251"/>
                <a:gd name="T1" fmla="*/ 2147483647 h 111"/>
                <a:gd name="T2" fmla="*/ 2147483647 w 251"/>
                <a:gd name="T3" fmla="*/ 2147483647 h 111"/>
                <a:gd name="T4" fmla="*/ 2147483647 w 251"/>
                <a:gd name="T5" fmla="*/ 2147483647 h 111"/>
                <a:gd name="T6" fmla="*/ 2147483647 w 251"/>
                <a:gd name="T7" fmla="*/ 2147483647 h 111"/>
                <a:gd name="T8" fmla="*/ 2147483647 w 251"/>
                <a:gd name="T9" fmla="*/ 2147483647 h 111"/>
                <a:gd name="T10" fmla="*/ 2147483647 w 251"/>
                <a:gd name="T11" fmla="*/ 2147483647 h 111"/>
                <a:gd name="T12" fmla="*/ 2147483647 w 251"/>
                <a:gd name="T13" fmla="*/ 2147483647 h 111"/>
                <a:gd name="T14" fmla="*/ 2147483647 w 251"/>
                <a:gd name="T15" fmla="*/ 2147483647 h 111"/>
                <a:gd name="T16" fmla="*/ 2147483647 w 251"/>
                <a:gd name="T17" fmla="*/ 2147483647 h 111"/>
                <a:gd name="T18" fmla="*/ 2147483647 w 251"/>
                <a:gd name="T19" fmla="*/ 2147483647 h 111"/>
                <a:gd name="T20" fmla="*/ 2147483647 w 251"/>
                <a:gd name="T21" fmla="*/ 2147483647 h 111"/>
                <a:gd name="T22" fmla="*/ 2147483647 w 251"/>
                <a:gd name="T23" fmla="*/ 2147483647 h 111"/>
                <a:gd name="T24" fmla="*/ 2147483647 w 251"/>
                <a:gd name="T25" fmla="*/ 2147483647 h 111"/>
                <a:gd name="T26" fmla="*/ 2147483647 w 251"/>
                <a:gd name="T27" fmla="*/ 2147483647 h 111"/>
                <a:gd name="T28" fmla="*/ 2147483647 w 251"/>
                <a:gd name="T29" fmla="*/ 2147483647 h 111"/>
                <a:gd name="T30" fmla="*/ 2147483647 w 251"/>
                <a:gd name="T31" fmla="*/ 2147483647 h 111"/>
                <a:gd name="T32" fmla="*/ 2147483647 w 251"/>
                <a:gd name="T33" fmla="*/ 2147483647 h 111"/>
                <a:gd name="T34" fmla="*/ 2147483647 w 251"/>
                <a:gd name="T35" fmla="*/ 2147483647 h 111"/>
                <a:gd name="T36" fmla="*/ 2147483647 w 251"/>
                <a:gd name="T37" fmla="*/ 2147483647 h 111"/>
                <a:gd name="T38" fmla="*/ 2147483647 w 251"/>
                <a:gd name="T39" fmla="*/ 2147483647 h 111"/>
                <a:gd name="T40" fmla="*/ 2147483647 w 251"/>
                <a:gd name="T41" fmla="*/ 2147483647 h 111"/>
                <a:gd name="T42" fmla="*/ 2147483647 w 251"/>
                <a:gd name="T43" fmla="*/ 2147483647 h 111"/>
                <a:gd name="T44" fmla="*/ 2147483647 w 251"/>
                <a:gd name="T45" fmla="*/ 2147483647 h 111"/>
                <a:gd name="T46" fmla="*/ 2147483647 w 251"/>
                <a:gd name="T47" fmla="*/ 2147483647 h 111"/>
                <a:gd name="T48" fmla="*/ 2147483647 w 251"/>
                <a:gd name="T49" fmla="*/ 2147483647 h 111"/>
                <a:gd name="T50" fmla="*/ 2147483647 w 251"/>
                <a:gd name="T51" fmla="*/ 2147483647 h 111"/>
                <a:gd name="T52" fmla="*/ 2147483647 w 251"/>
                <a:gd name="T53" fmla="*/ 2147483647 h 111"/>
                <a:gd name="T54" fmla="*/ 2147483647 w 251"/>
                <a:gd name="T55" fmla="*/ 2147483647 h 111"/>
                <a:gd name="T56" fmla="*/ 2147483647 w 251"/>
                <a:gd name="T57" fmla="*/ 2147483647 h 111"/>
                <a:gd name="T58" fmla="*/ 2147483647 w 251"/>
                <a:gd name="T59" fmla="*/ 2147483647 h 111"/>
                <a:gd name="T60" fmla="*/ 2147483647 w 251"/>
                <a:gd name="T61" fmla="*/ 2147483647 h 111"/>
                <a:gd name="T62" fmla="*/ 2147483647 w 251"/>
                <a:gd name="T63" fmla="*/ 2147483647 h 111"/>
                <a:gd name="T64" fmla="*/ 2147483647 w 251"/>
                <a:gd name="T65" fmla="*/ 2147483647 h 111"/>
                <a:gd name="T66" fmla="*/ 2147483647 w 251"/>
                <a:gd name="T67" fmla="*/ 2147483647 h 111"/>
                <a:gd name="T68" fmla="*/ 2147483647 w 251"/>
                <a:gd name="T69" fmla="*/ 2147483647 h 111"/>
                <a:gd name="T70" fmla="*/ 2147483647 w 251"/>
                <a:gd name="T71" fmla="*/ 2147483647 h 111"/>
                <a:gd name="T72" fmla="*/ 2147483647 w 251"/>
                <a:gd name="T73" fmla="*/ 2147483647 h 111"/>
                <a:gd name="T74" fmla="*/ 2147483647 w 251"/>
                <a:gd name="T75" fmla="*/ 2147483647 h 111"/>
                <a:gd name="T76" fmla="*/ 2147483647 w 251"/>
                <a:gd name="T77" fmla="*/ 2147483647 h 111"/>
                <a:gd name="T78" fmla="*/ 2147483647 w 251"/>
                <a:gd name="T79" fmla="*/ 2147483647 h 111"/>
                <a:gd name="T80" fmla="*/ 2147483647 w 251"/>
                <a:gd name="T81" fmla="*/ 2147483647 h 111"/>
                <a:gd name="T82" fmla="*/ 2147483647 w 251"/>
                <a:gd name="T83" fmla="*/ 2147483647 h 111"/>
                <a:gd name="T84" fmla="*/ 2147483647 w 251"/>
                <a:gd name="T85" fmla="*/ 2147483647 h 111"/>
                <a:gd name="T86" fmla="*/ 2147483647 w 251"/>
                <a:gd name="T87" fmla="*/ 2147483647 h 111"/>
                <a:gd name="T88" fmla="*/ 2147483647 w 251"/>
                <a:gd name="T89" fmla="*/ 2147483647 h 111"/>
                <a:gd name="T90" fmla="*/ 2147483647 w 251"/>
                <a:gd name="T91" fmla="*/ 2147483647 h 111"/>
                <a:gd name="T92" fmla="*/ 2147483647 w 251"/>
                <a:gd name="T93" fmla="*/ 2147483647 h 111"/>
                <a:gd name="T94" fmla="*/ 2147483647 w 251"/>
                <a:gd name="T95" fmla="*/ 2147483647 h 111"/>
                <a:gd name="T96" fmla="*/ 2147483647 w 251"/>
                <a:gd name="T97" fmla="*/ 2147483647 h 111"/>
                <a:gd name="T98" fmla="*/ 2147483647 w 251"/>
                <a:gd name="T99" fmla="*/ 2147483647 h 111"/>
                <a:gd name="T100" fmla="*/ 2147483647 w 251"/>
                <a:gd name="T101" fmla="*/ 2147483647 h 111"/>
                <a:gd name="T102" fmla="*/ 2147483647 w 251"/>
                <a:gd name="T103" fmla="*/ 2147483647 h 111"/>
                <a:gd name="T104" fmla="*/ 2147483647 w 251"/>
                <a:gd name="T105" fmla="*/ 2147483647 h 111"/>
                <a:gd name="T106" fmla="*/ 2147483647 w 251"/>
                <a:gd name="T107" fmla="*/ 2147483647 h 111"/>
                <a:gd name="T108" fmla="*/ 2147483647 w 251"/>
                <a:gd name="T109" fmla="*/ 2147483647 h 111"/>
                <a:gd name="T110" fmla="*/ 2147483647 w 251"/>
                <a:gd name="T111" fmla="*/ 2147483647 h 111"/>
                <a:gd name="T112" fmla="*/ 2147483647 w 251"/>
                <a:gd name="T113" fmla="*/ 2147483647 h 111"/>
                <a:gd name="T114" fmla="*/ 2147483647 w 251"/>
                <a:gd name="T115" fmla="*/ 2147483647 h 111"/>
                <a:gd name="T116" fmla="*/ 2147483647 w 251"/>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11"/>
                <a:gd name="T179" fmla="*/ 251 w 251"/>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11">
                  <a:moveTo>
                    <a:pt x="11" y="105"/>
                  </a:moveTo>
                  <a:lnTo>
                    <a:pt x="10" y="103"/>
                  </a:lnTo>
                  <a:lnTo>
                    <a:pt x="7" y="102"/>
                  </a:lnTo>
                  <a:lnTo>
                    <a:pt x="8" y="100"/>
                  </a:lnTo>
                  <a:lnTo>
                    <a:pt x="9" y="99"/>
                  </a:lnTo>
                  <a:lnTo>
                    <a:pt x="10" y="99"/>
                  </a:lnTo>
                  <a:lnTo>
                    <a:pt x="7" y="99"/>
                  </a:lnTo>
                  <a:lnTo>
                    <a:pt x="4" y="99"/>
                  </a:lnTo>
                  <a:lnTo>
                    <a:pt x="2" y="99"/>
                  </a:lnTo>
                  <a:lnTo>
                    <a:pt x="1" y="98"/>
                  </a:lnTo>
                  <a:lnTo>
                    <a:pt x="0" y="97"/>
                  </a:lnTo>
                  <a:lnTo>
                    <a:pt x="1" y="95"/>
                  </a:lnTo>
                  <a:lnTo>
                    <a:pt x="2" y="93"/>
                  </a:lnTo>
                  <a:lnTo>
                    <a:pt x="4" y="93"/>
                  </a:lnTo>
                  <a:lnTo>
                    <a:pt x="7" y="91"/>
                  </a:lnTo>
                  <a:lnTo>
                    <a:pt x="7" y="94"/>
                  </a:lnTo>
                  <a:lnTo>
                    <a:pt x="8" y="96"/>
                  </a:lnTo>
                  <a:lnTo>
                    <a:pt x="8" y="89"/>
                  </a:lnTo>
                  <a:lnTo>
                    <a:pt x="10" y="87"/>
                  </a:lnTo>
                  <a:lnTo>
                    <a:pt x="11" y="89"/>
                  </a:lnTo>
                  <a:lnTo>
                    <a:pt x="12" y="92"/>
                  </a:lnTo>
                  <a:lnTo>
                    <a:pt x="13" y="91"/>
                  </a:lnTo>
                  <a:lnTo>
                    <a:pt x="16" y="93"/>
                  </a:lnTo>
                  <a:lnTo>
                    <a:pt x="18" y="95"/>
                  </a:lnTo>
                  <a:lnTo>
                    <a:pt x="19" y="98"/>
                  </a:lnTo>
                  <a:lnTo>
                    <a:pt x="19" y="94"/>
                  </a:lnTo>
                  <a:lnTo>
                    <a:pt x="18" y="92"/>
                  </a:lnTo>
                  <a:lnTo>
                    <a:pt x="18" y="91"/>
                  </a:lnTo>
                  <a:lnTo>
                    <a:pt x="22" y="87"/>
                  </a:lnTo>
                  <a:lnTo>
                    <a:pt x="24" y="85"/>
                  </a:lnTo>
                  <a:lnTo>
                    <a:pt x="24" y="87"/>
                  </a:lnTo>
                  <a:lnTo>
                    <a:pt x="23" y="88"/>
                  </a:lnTo>
                  <a:lnTo>
                    <a:pt x="24" y="89"/>
                  </a:lnTo>
                  <a:lnTo>
                    <a:pt x="26" y="86"/>
                  </a:lnTo>
                  <a:lnTo>
                    <a:pt x="27" y="87"/>
                  </a:lnTo>
                  <a:lnTo>
                    <a:pt x="27" y="91"/>
                  </a:lnTo>
                  <a:lnTo>
                    <a:pt x="28" y="91"/>
                  </a:lnTo>
                  <a:lnTo>
                    <a:pt x="29" y="88"/>
                  </a:lnTo>
                  <a:lnTo>
                    <a:pt x="32" y="87"/>
                  </a:lnTo>
                  <a:lnTo>
                    <a:pt x="33" y="88"/>
                  </a:lnTo>
                  <a:lnTo>
                    <a:pt x="33" y="92"/>
                  </a:lnTo>
                  <a:lnTo>
                    <a:pt x="33" y="96"/>
                  </a:lnTo>
                  <a:lnTo>
                    <a:pt x="33" y="98"/>
                  </a:lnTo>
                  <a:lnTo>
                    <a:pt x="33" y="99"/>
                  </a:lnTo>
                  <a:lnTo>
                    <a:pt x="35" y="99"/>
                  </a:lnTo>
                  <a:lnTo>
                    <a:pt x="37" y="98"/>
                  </a:lnTo>
                  <a:lnTo>
                    <a:pt x="40" y="98"/>
                  </a:lnTo>
                  <a:lnTo>
                    <a:pt x="42" y="99"/>
                  </a:lnTo>
                  <a:lnTo>
                    <a:pt x="40" y="96"/>
                  </a:lnTo>
                  <a:lnTo>
                    <a:pt x="38" y="95"/>
                  </a:lnTo>
                  <a:lnTo>
                    <a:pt x="36" y="97"/>
                  </a:lnTo>
                  <a:lnTo>
                    <a:pt x="36" y="94"/>
                  </a:lnTo>
                  <a:lnTo>
                    <a:pt x="36" y="92"/>
                  </a:lnTo>
                  <a:lnTo>
                    <a:pt x="36" y="91"/>
                  </a:lnTo>
                  <a:lnTo>
                    <a:pt x="36" y="89"/>
                  </a:lnTo>
                  <a:lnTo>
                    <a:pt x="40" y="88"/>
                  </a:lnTo>
                  <a:lnTo>
                    <a:pt x="41" y="89"/>
                  </a:lnTo>
                  <a:lnTo>
                    <a:pt x="42" y="91"/>
                  </a:lnTo>
                  <a:lnTo>
                    <a:pt x="42" y="89"/>
                  </a:lnTo>
                  <a:lnTo>
                    <a:pt x="44" y="90"/>
                  </a:lnTo>
                  <a:lnTo>
                    <a:pt x="44" y="91"/>
                  </a:lnTo>
                  <a:lnTo>
                    <a:pt x="46" y="91"/>
                  </a:lnTo>
                  <a:lnTo>
                    <a:pt x="49" y="90"/>
                  </a:lnTo>
                  <a:lnTo>
                    <a:pt x="51" y="91"/>
                  </a:lnTo>
                  <a:lnTo>
                    <a:pt x="53" y="90"/>
                  </a:lnTo>
                  <a:lnTo>
                    <a:pt x="55" y="90"/>
                  </a:lnTo>
                  <a:lnTo>
                    <a:pt x="56" y="92"/>
                  </a:lnTo>
                  <a:lnTo>
                    <a:pt x="55" y="94"/>
                  </a:lnTo>
                  <a:lnTo>
                    <a:pt x="54" y="96"/>
                  </a:lnTo>
                  <a:lnTo>
                    <a:pt x="52" y="98"/>
                  </a:lnTo>
                  <a:lnTo>
                    <a:pt x="49" y="99"/>
                  </a:lnTo>
                  <a:lnTo>
                    <a:pt x="47" y="100"/>
                  </a:lnTo>
                  <a:lnTo>
                    <a:pt x="43" y="101"/>
                  </a:lnTo>
                  <a:lnTo>
                    <a:pt x="42" y="102"/>
                  </a:lnTo>
                  <a:lnTo>
                    <a:pt x="40" y="102"/>
                  </a:lnTo>
                  <a:lnTo>
                    <a:pt x="38" y="103"/>
                  </a:lnTo>
                  <a:lnTo>
                    <a:pt x="36" y="105"/>
                  </a:lnTo>
                  <a:lnTo>
                    <a:pt x="40" y="104"/>
                  </a:lnTo>
                  <a:lnTo>
                    <a:pt x="42" y="103"/>
                  </a:lnTo>
                  <a:lnTo>
                    <a:pt x="48" y="101"/>
                  </a:lnTo>
                  <a:lnTo>
                    <a:pt x="51" y="99"/>
                  </a:lnTo>
                  <a:lnTo>
                    <a:pt x="54" y="98"/>
                  </a:lnTo>
                  <a:lnTo>
                    <a:pt x="55" y="97"/>
                  </a:lnTo>
                  <a:lnTo>
                    <a:pt x="57" y="95"/>
                  </a:lnTo>
                  <a:lnTo>
                    <a:pt x="58" y="96"/>
                  </a:lnTo>
                  <a:lnTo>
                    <a:pt x="58" y="100"/>
                  </a:lnTo>
                  <a:lnTo>
                    <a:pt x="58" y="103"/>
                  </a:lnTo>
                  <a:lnTo>
                    <a:pt x="60" y="103"/>
                  </a:lnTo>
                  <a:lnTo>
                    <a:pt x="61" y="102"/>
                  </a:lnTo>
                  <a:lnTo>
                    <a:pt x="62" y="105"/>
                  </a:lnTo>
                  <a:lnTo>
                    <a:pt x="63" y="106"/>
                  </a:lnTo>
                  <a:lnTo>
                    <a:pt x="64" y="106"/>
                  </a:lnTo>
                  <a:lnTo>
                    <a:pt x="64" y="107"/>
                  </a:lnTo>
                  <a:lnTo>
                    <a:pt x="62" y="108"/>
                  </a:lnTo>
                  <a:lnTo>
                    <a:pt x="63" y="110"/>
                  </a:lnTo>
                  <a:lnTo>
                    <a:pt x="65" y="108"/>
                  </a:lnTo>
                  <a:lnTo>
                    <a:pt x="66" y="108"/>
                  </a:lnTo>
                  <a:lnTo>
                    <a:pt x="67" y="106"/>
                  </a:lnTo>
                  <a:lnTo>
                    <a:pt x="67" y="105"/>
                  </a:lnTo>
                  <a:lnTo>
                    <a:pt x="68" y="105"/>
                  </a:lnTo>
                  <a:lnTo>
                    <a:pt x="69" y="105"/>
                  </a:lnTo>
                  <a:lnTo>
                    <a:pt x="71" y="105"/>
                  </a:lnTo>
                  <a:lnTo>
                    <a:pt x="72" y="105"/>
                  </a:lnTo>
                  <a:lnTo>
                    <a:pt x="73" y="105"/>
                  </a:lnTo>
                  <a:lnTo>
                    <a:pt x="75" y="104"/>
                  </a:lnTo>
                  <a:lnTo>
                    <a:pt x="75" y="102"/>
                  </a:lnTo>
                  <a:lnTo>
                    <a:pt x="74" y="101"/>
                  </a:lnTo>
                  <a:lnTo>
                    <a:pt x="71" y="102"/>
                  </a:lnTo>
                  <a:lnTo>
                    <a:pt x="70" y="102"/>
                  </a:lnTo>
                  <a:lnTo>
                    <a:pt x="66" y="101"/>
                  </a:lnTo>
                  <a:lnTo>
                    <a:pt x="66" y="100"/>
                  </a:lnTo>
                  <a:lnTo>
                    <a:pt x="65" y="100"/>
                  </a:lnTo>
                  <a:lnTo>
                    <a:pt x="63" y="99"/>
                  </a:lnTo>
                  <a:lnTo>
                    <a:pt x="64" y="98"/>
                  </a:lnTo>
                  <a:lnTo>
                    <a:pt x="66" y="97"/>
                  </a:lnTo>
                  <a:lnTo>
                    <a:pt x="68" y="96"/>
                  </a:lnTo>
                  <a:lnTo>
                    <a:pt x="69" y="96"/>
                  </a:lnTo>
                  <a:lnTo>
                    <a:pt x="69" y="94"/>
                  </a:lnTo>
                  <a:lnTo>
                    <a:pt x="66" y="93"/>
                  </a:lnTo>
                  <a:lnTo>
                    <a:pt x="66" y="91"/>
                  </a:lnTo>
                  <a:lnTo>
                    <a:pt x="68" y="91"/>
                  </a:lnTo>
                  <a:lnTo>
                    <a:pt x="67" y="89"/>
                  </a:lnTo>
                  <a:lnTo>
                    <a:pt x="66" y="90"/>
                  </a:lnTo>
                  <a:lnTo>
                    <a:pt x="63" y="90"/>
                  </a:lnTo>
                  <a:lnTo>
                    <a:pt x="63" y="88"/>
                  </a:lnTo>
                  <a:lnTo>
                    <a:pt x="64" y="87"/>
                  </a:lnTo>
                  <a:lnTo>
                    <a:pt x="65" y="88"/>
                  </a:lnTo>
                  <a:lnTo>
                    <a:pt x="67" y="87"/>
                  </a:lnTo>
                  <a:lnTo>
                    <a:pt x="69" y="87"/>
                  </a:lnTo>
                  <a:lnTo>
                    <a:pt x="70" y="87"/>
                  </a:lnTo>
                  <a:lnTo>
                    <a:pt x="70" y="85"/>
                  </a:lnTo>
                  <a:lnTo>
                    <a:pt x="68" y="86"/>
                  </a:lnTo>
                  <a:lnTo>
                    <a:pt x="66" y="87"/>
                  </a:lnTo>
                  <a:lnTo>
                    <a:pt x="65" y="87"/>
                  </a:lnTo>
                  <a:lnTo>
                    <a:pt x="65" y="86"/>
                  </a:lnTo>
                  <a:lnTo>
                    <a:pt x="66" y="85"/>
                  </a:lnTo>
                  <a:lnTo>
                    <a:pt x="67" y="84"/>
                  </a:lnTo>
                  <a:lnTo>
                    <a:pt x="69" y="84"/>
                  </a:lnTo>
                  <a:lnTo>
                    <a:pt x="68" y="83"/>
                  </a:lnTo>
                  <a:lnTo>
                    <a:pt x="69" y="82"/>
                  </a:lnTo>
                  <a:lnTo>
                    <a:pt x="71" y="82"/>
                  </a:lnTo>
                  <a:lnTo>
                    <a:pt x="72" y="82"/>
                  </a:lnTo>
                  <a:lnTo>
                    <a:pt x="73" y="82"/>
                  </a:lnTo>
                  <a:lnTo>
                    <a:pt x="72" y="81"/>
                  </a:lnTo>
                  <a:lnTo>
                    <a:pt x="72" y="80"/>
                  </a:lnTo>
                  <a:lnTo>
                    <a:pt x="72" y="79"/>
                  </a:lnTo>
                  <a:lnTo>
                    <a:pt x="70" y="81"/>
                  </a:lnTo>
                  <a:lnTo>
                    <a:pt x="69" y="80"/>
                  </a:lnTo>
                  <a:lnTo>
                    <a:pt x="71" y="77"/>
                  </a:lnTo>
                  <a:lnTo>
                    <a:pt x="72" y="76"/>
                  </a:lnTo>
                  <a:lnTo>
                    <a:pt x="73" y="75"/>
                  </a:lnTo>
                  <a:lnTo>
                    <a:pt x="75" y="72"/>
                  </a:lnTo>
                  <a:lnTo>
                    <a:pt x="77" y="71"/>
                  </a:lnTo>
                  <a:lnTo>
                    <a:pt x="79" y="69"/>
                  </a:lnTo>
                  <a:lnTo>
                    <a:pt x="79" y="68"/>
                  </a:lnTo>
                  <a:lnTo>
                    <a:pt x="82" y="65"/>
                  </a:lnTo>
                  <a:lnTo>
                    <a:pt x="84" y="64"/>
                  </a:lnTo>
                  <a:lnTo>
                    <a:pt x="85" y="64"/>
                  </a:lnTo>
                  <a:lnTo>
                    <a:pt x="86" y="63"/>
                  </a:lnTo>
                  <a:lnTo>
                    <a:pt x="91" y="65"/>
                  </a:lnTo>
                  <a:lnTo>
                    <a:pt x="92" y="64"/>
                  </a:lnTo>
                  <a:lnTo>
                    <a:pt x="93" y="65"/>
                  </a:lnTo>
                  <a:lnTo>
                    <a:pt x="94" y="65"/>
                  </a:lnTo>
                  <a:lnTo>
                    <a:pt x="95" y="66"/>
                  </a:lnTo>
                  <a:lnTo>
                    <a:pt x="96" y="67"/>
                  </a:lnTo>
                  <a:lnTo>
                    <a:pt x="96" y="64"/>
                  </a:lnTo>
                  <a:lnTo>
                    <a:pt x="94" y="63"/>
                  </a:lnTo>
                  <a:lnTo>
                    <a:pt x="92" y="63"/>
                  </a:lnTo>
                  <a:lnTo>
                    <a:pt x="90" y="62"/>
                  </a:lnTo>
                  <a:lnTo>
                    <a:pt x="89" y="62"/>
                  </a:lnTo>
                  <a:lnTo>
                    <a:pt x="89" y="60"/>
                  </a:lnTo>
                  <a:lnTo>
                    <a:pt x="90" y="58"/>
                  </a:lnTo>
                  <a:lnTo>
                    <a:pt x="90" y="57"/>
                  </a:lnTo>
                  <a:lnTo>
                    <a:pt x="91" y="56"/>
                  </a:lnTo>
                  <a:lnTo>
                    <a:pt x="91" y="55"/>
                  </a:lnTo>
                  <a:lnTo>
                    <a:pt x="91" y="54"/>
                  </a:lnTo>
                  <a:lnTo>
                    <a:pt x="91" y="52"/>
                  </a:lnTo>
                  <a:lnTo>
                    <a:pt x="92" y="51"/>
                  </a:lnTo>
                  <a:lnTo>
                    <a:pt x="93" y="50"/>
                  </a:lnTo>
                  <a:lnTo>
                    <a:pt x="94" y="50"/>
                  </a:lnTo>
                  <a:lnTo>
                    <a:pt x="95" y="49"/>
                  </a:lnTo>
                  <a:lnTo>
                    <a:pt x="96" y="50"/>
                  </a:lnTo>
                  <a:lnTo>
                    <a:pt x="97" y="50"/>
                  </a:lnTo>
                  <a:lnTo>
                    <a:pt x="98" y="50"/>
                  </a:lnTo>
                  <a:lnTo>
                    <a:pt x="99" y="51"/>
                  </a:lnTo>
                  <a:lnTo>
                    <a:pt x="102" y="51"/>
                  </a:lnTo>
                  <a:lnTo>
                    <a:pt x="102" y="53"/>
                  </a:lnTo>
                  <a:lnTo>
                    <a:pt x="103" y="54"/>
                  </a:lnTo>
                  <a:lnTo>
                    <a:pt x="105" y="53"/>
                  </a:lnTo>
                  <a:lnTo>
                    <a:pt x="106" y="51"/>
                  </a:lnTo>
                  <a:lnTo>
                    <a:pt x="105" y="51"/>
                  </a:lnTo>
                  <a:lnTo>
                    <a:pt x="102" y="49"/>
                  </a:lnTo>
                  <a:lnTo>
                    <a:pt x="102" y="48"/>
                  </a:lnTo>
                  <a:lnTo>
                    <a:pt x="102" y="46"/>
                  </a:lnTo>
                  <a:lnTo>
                    <a:pt x="100" y="47"/>
                  </a:lnTo>
                  <a:lnTo>
                    <a:pt x="99" y="45"/>
                  </a:lnTo>
                  <a:lnTo>
                    <a:pt x="97" y="45"/>
                  </a:lnTo>
                  <a:lnTo>
                    <a:pt x="95" y="45"/>
                  </a:lnTo>
                  <a:lnTo>
                    <a:pt x="94" y="45"/>
                  </a:lnTo>
                  <a:lnTo>
                    <a:pt x="93" y="44"/>
                  </a:lnTo>
                  <a:lnTo>
                    <a:pt x="92" y="45"/>
                  </a:lnTo>
                  <a:lnTo>
                    <a:pt x="90" y="44"/>
                  </a:lnTo>
                  <a:lnTo>
                    <a:pt x="90" y="43"/>
                  </a:lnTo>
                  <a:lnTo>
                    <a:pt x="90" y="42"/>
                  </a:lnTo>
                  <a:lnTo>
                    <a:pt x="90" y="40"/>
                  </a:lnTo>
                  <a:lnTo>
                    <a:pt x="91" y="38"/>
                  </a:lnTo>
                  <a:lnTo>
                    <a:pt x="92" y="39"/>
                  </a:lnTo>
                  <a:lnTo>
                    <a:pt x="92" y="38"/>
                  </a:lnTo>
                  <a:lnTo>
                    <a:pt x="91" y="37"/>
                  </a:lnTo>
                  <a:lnTo>
                    <a:pt x="93" y="36"/>
                  </a:lnTo>
                  <a:lnTo>
                    <a:pt x="94" y="37"/>
                  </a:lnTo>
                  <a:lnTo>
                    <a:pt x="94" y="38"/>
                  </a:lnTo>
                  <a:lnTo>
                    <a:pt x="96" y="38"/>
                  </a:lnTo>
                  <a:lnTo>
                    <a:pt x="96" y="40"/>
                  </a:lnTo>
                  <a:lnTo>
                    <a:pt x="98" y="40"/>
                  </a:lnTo>
                  <a:lnTo>
                    <a:pt x="101" y="41"/>
                  </a:lnTo>
                  <a:lnTo>
                    <a:pt x="102" y="41"/>
                  </a:lnTo>
                  <a:lnTo>
                    <a:pt x="102" y="40"/>
                  </a:lnTo>
                  <a:lnTo>
                    <a:pt x="100" y="39"/>
                  </a:lnTo>
                  <a:lnTo>
                    <a:pt x="100" y="38"/>
                  </a:lnTo>
                  <a:lnTo>
                    <a:pt x="99" y="36"/>
                  </a:lnTo>
                  <a:lnTo>
                    <a:pt x="101" y="35"/>
                  </a:lnTo>
                  <a:lnTo>
                    <a:pt x="102" y="35"/>
                  </a:lnTo>
                  <a:lnTo>
                    <a:pt x="102" y="34"/>
                  </a:lnTo>
                  <a:lnTo>
                    <a:pt x="99" y="34"/>
                  </a:lnTo>
                  <a:lnTo>
                    <a:pt x="98" y="34"/>
                  </a:lnTo>
                  <a:lnTo>
                    <a:pt x="99" y="33"/>
                  </a:lnTo>
                  <a:lnTo>
                    <a:pt x="100" y="32"/>
                  </a:lnTo>
                  <a:lnTo>
                    <a:pt x="98" y="32"/>
                  </a:lnTo>
                  <a:lnTo>
                    <a:pt x="98" y="31"/>
                  </a:lnTo>
                  <a:lnTo>
                    <a:pt x="97" y="30"/>
                  </a:lnTo>
                  <a:lnTo>
                    <a:pt x="98" y="29"/>
                  </a:lnTo>
                  <a:lnTo>
                    <a:pt x="99" y="29"/>
                  </a:lnTo>
                  <a:lnTo>
                    <a:pt x="99" y="28"/>
                  </a:lnTo>
                  <a:lnTo>
                    <a:pt x="98" y="28"/>
                  </a:lnTo>
                  <a:lnTo>
                    <a:pt x="97" y="28"/>
                  </a:lnTo>
                  <a:lnTo>
                    <a:pt x="99" y="28"/>
                  </a:lnTo>
                  <a:lnTo>
                    <a:pt x="100" y="27"/>
                  </a:lnTo>
                  <a:lnTo>
                    <a:pt x="102" y="27"/>
                  </a:lnTo>
                  <a:lnTo>
                    <a:pt x="102" y="28"/>
                  </a:lnTo>
                  <a:lnTo>
                    <a:pt x="104" y="26"/>
                  </a:lnTo>
                  <a:lnTo>
                    <a:pt x="104" y="27"/>
                  </a:lnTo>
                  <a:lnTo>
                    <a:pt x="105" y="28"/>
                  </a:lnTo>
                  <a:lnTo>
                    <a:pt x="106" y="29"/>
                  </a:lnTo>
                  <a:lnTo>
                    <a:pt x="107" y="29"/>
                  </a:lnTo>
                  <a:lnTo>
                    <a:pt x="107" y="30"/>
                  </a:lnTo>
                  <a:lnTo>
                    <a:pt x="106" y="31"/>
                  </a:lnTo>
                  <a:lnTo>
                    <a:pt x="107" y="31"/>
                  </a:lnTo>
                  <a:lnTo>
                    <a:pt x="108" y="31"/>
                  </a:lnTo>
                  <a:lnTo>
                    <a:pt x="108" y="30"/>
                  </a:lnTo>
                  <a:lnTo>
                    <a:pt x="109" y="30"/>
                  </a:lnTo>
                  <a:lnTo>
                    <a:pt x="109" y="31"/>
                  </a:lnTo>
                  <a:lnTo>
                    <a:pt x="110" y="30"/>
                  </a:lnTo>
                  <a:lnTo>
                    <a:pt x="109" y="29"/>
                  </a:lnTo>
                  <a:lnTo>
                    <a:pt x="110" y="28"/>
                  </a:lnTo>
                  <a:lnTo>
                    <a:pt x="110" y="26"/>
                  </a:lnTo>
                  <a:lnTo>
                    <a:pt x="111" y="26"/>
                  </a:lnTo>
                  <a:lnTo>
                    <a:pt x="113" y="26"/>
                  </a:lnTo>
                  <a:lnTo>
                    <a:pt x="113" y="29"/>
                  </a:lnTo>
                  <a:lnTo>
                    <a:pt x="110" y="33"/>
                  </a:lnTo>
                  <a:lnTo>
                    <a:pt x="113" y="34"/>
                  </a:lnTo>
                  <a:lnTo>
                    <a:pt x="113" y="31"/>
                  </a:lnTo>
                  <a:lnTo>
                    <a:pt x="116" y="28"/>
                  </a:lnTo>
                  <a:lnTo>
                    <a:pt x="118" y="31"/>
                  </a:lnTo>
                  <a:lnTo>
                    <a:pt x="118" y="30"/>
                  </a:lnTo>
                  <a:lnTo>
                    <a:pt x="119" y="33"/>
                  </a:lnTo>
                  <a:lnTo>
                    <a:pt x="120" y="36"/>
                  </a:lnTo>
                  <a:lnTo>
                    <a:pt x="123" y="35"/>
                  </a:lnTo>
                  <a:lnTo>
                    <a:pt x="124" y="35"/>
                  </a:lnTo>
                  <a:lnTo>
                    <a:pt x="124" y="32"/>
                  </a:lnTo>
                  <a:lnTo>
                    <a:pt x="123" y="28"/>
                  </a:lnTo>
                  <a:lnTo>
                    <a:pt x="122" y="27"/>
                  </a:lnTo>
                  <a:lnTo>
                    <a:pt x="121" y="27"/>
                  </a:lnTo>
                  <a:lnTo>
                    <a:pt x="120" y="24"/>
                  </a:lnTo>
                  <a:lnTo>
                    <a:pt x="122" y="24"/>
                  </a:lnTo>
                  <a:lnTo>
                    <a:pt x="125" y="26"/>
                  </a:lnTo>
                  <a:lnTo>
                    <a:pt x="127" y="27"/>
                  </a:lnTo>
                  <a:lnTo>
                    <a:pt x="129" y="28"/>
                  </a:lnTo>
                  <a:lnTo>
                    <a:pt x="126" y="31"/>
                  </a:lnTo>
                  <a:lnTo>
                    <a:pt x="128" y="32"/>
                  </a:lnTo>
                  <a:lnTo>
                    <a:pt x="130" y="28"/>
                  </a:lnTo>
                  <a:lnTo>
                    <a:pt x="131" y="28"/>
                  </a:lnTo>
                  <a:lnTo>
                    <a:pt x="134" y="28"/>
                  </a:lnTo>
                  <a:lnTo>
                    <a:pt x="134" y="29"/>
                  </a:lnTo>
                  <a:lnTo>
                    <a:pt x="136" y="30"/>
                  </a:lnTo>
                  <a:lnTo>
                    <a:pt x="137" y="28"/>
                  </a:lnTo>
                  <a:lnTo>
                    <a:pt x="138" y="27"/>
                  </a:lnTo>
                  <a:lnTo>
                    <a:pt x="139" y="28"/>
                  </a:lnTo>
                  <a:lnTo>
                    <a:pt x="140" y="28"/>
                  </a:lnTo>
                  <a:lnTo>
                    <a:pt x="141" y="29"/>
                  </a:lnTo>
                  <a:lnTo>
                    <a:pt x="140" y="31"/>
                  </a:lnTo>
                  <a:lnTo>
                    <a:pt x="137" y="34"/>
                  </a:lnTo>
                  <a:lnTo>
                    <a:pt x="137" y="36"/>
                  </a:lnTo>
                  <a:lnTo>
                    <a:pt x="133" y="37"/>
                  </a:lnTo>
                  <a:lnTo>
                    <a:pt x="134" y="39"/>
                  </a:lnTo>
                  <a:lnTo>
                    <a:pt x="135" y="38"/>
                  </a:lnTo>
                  <a:lnTo>
                    <a:pt x="135" y="40"/>
                  </a:lnTo>
                  <a:lnTo>
                    <a:pt x="134" y="40"/>
                  </a:lnTo>
                  <a:lnTo>
                    <a:pt x="131" y="42"/>
                  </a:lnTo>
                  <a:lnTo>
                    <a:pt x="129" y="45"/>
                  </a:lnTo>
                  <a:lnTo>
                    <a:pt x="127" y="45"/>
                  </a:lnTo>
                  <a:lnTo>
                    <a:pt x="127" y="47"/>
                  </a:lnTo>
                  <a:lnTo>
                    <a:pt x="125" y="51"/>
                  </a:lnTo>
                  <a:lnTo>
                    <a:pt x="123" y="53"/>
                  </a:lnTo>
                  <a:lnTo>
                    <a:pt x="119" y="57"/>
                  </a:lnTo>
                  <a:lnTo>
                    <a:pt x="119" y="59"/>
                  </a:lnTo>
                  <a:lnTo>
                    <a:pt x="119" y="61"/>
                  </a:lnTo>
                  <a:lnTo>
                    <a:pt x="121" y="62"/>
                  </a:lnTo>
                  <a:lnTo>
                    <a:pt x="123" y="61"/>
                  </a:lnTo>
                  <a:lnTo>
                    <a:pt x="124" y="60"/>
                  </a:lnTo>
                  <a:lnTo>
                    <a:pt x="124" y="63"/>
                  </a:lnTo>
                  <a:lnTo>
                    <a:pt x="125" y="65"/>
                  </a:lnTo>
                  <a:lnTo>
                    <a:pt x="125" y="66"/>
                  </a:lnTo>
                  <a:lnTo>
                    <a:pt x="125" y="67"/>
                  </a:lnTo>
                  <a:lnTo>
                    <a:pt x="123" y="66"/>
                  </a:lnTo>
                  <a:lnTo>
                    <a:pt x="120" y="68"/>
                  </a:lnTo>
                  <a:lnTo>
                    <a:pt x="121" y="70"/>
                  </a:lnTo>
                  <a:lnTo>
                    <a:pt x="121" y="72"/>
                  </a:lnTo>
                  <a:lnTo>
                    <a:pt x="124" y="71"/>
                  </a:lnTo>
                  <a:lnTo>
                    <a:pt x="125" y="71"/>
                  </a:lnTo>
                  <a:lnTo>
                    <a:pt x="124" y="73"/>
                  </a:lnTo>
                  <a:lnTo>
                    <a:pt x="122" y="75"/>
                  </a:lnTo>
                  <a:lnTo>
                    <a:pt x="120" y="77"/>
                  </a:lnTo>
                  <a:lnTo>
                    <a:pt x="119" y="78"/>
                  </a:lnTo>
                  <a:lnTo>
                    <a:pt x="118" y="79"/>
                  </a:lnTo>
                  <a:lnTo>
                    <a:pt x="119" y="81"/>
                  </a:lnTo>
                  <a:lnTo>
                    <a:pt x="118" y="81"/>
                  </a:lnTo>
                  <a:lnTo>
                    <a:pt x="118" y="86"/>
                  </a:lnTo>
                  <a:lnTo>
                    <a:pt x="119" y="87"/>
                  </a:lnTo>
                  <a:lnTo>
                    <a:pt x="120" y="90"/>
                  </a:lnTo>
                  <a:lnTo>
                    <a:pt x="121" y="85"/>
                  </a:lnTo>
                  <a:lnTo>
                    <a:pt x="123" y="85"/>
                  </a:lnTo>
                  <a:lnTo>
                    <a:pt x="124" y="87"/>
                  </a:lnTo>
                  <a:lnTo>
                    <a:pt x="124" y="89"/>
                  </a:lnTo>
                  <a:lnTo>
                    <a:pt x="127" y="90"/>
                  </a:lnTo>
                  <a:lnTo>
                    <a:pt x="129" y="86"/>
                  </a:lnTo>
                  <a:lnTo>
                    <a:pt x="130" y="81"/>
                  </a:lnTo>
                  <a:lnTo>
                    <a:pt x="132" y="79"/>
                  </a:lnTo>
                  <a:lnTo>
                    <a:pt x="132" y="75"/>
                  </a:lnTo>
                  <a:lnTo>
                    <a:pt x="135" y="73"/>
                  </a:lnTo>
                  <a:lnTo>
                    <a:pt x="134" y="71"/>
                  </a:lnTo>
                  <a:lnTo>
                    <a:pt x="131" y="71"/>
                  </a:lnTo>
                  <a:lnTo>
                    <a:pt x="132" y="68"/>
                  </a:lnTo>
                  <a:lnTo>
                    <a:pt x="133" y="66"/>
                  </a:lnTo>
                  <a:lnTo>
                    <a:pt x="135" y="65"/>
                  </a:lnTo>
                  <a:lnTo>
                    <a:pt x="135" y="63"/>
                  </a:lnTo>
                  <a:lnTo>
                    <a:pt x="137" y="62"/>
                  </a:lnTo>
                  <a:lnTo>
                    <a:pt x="137" y="61"/>
                  </a:lnTo>
                  <a:lnTo>
                    <a:pt x="138" y="57"/>
                  </a:lnTo>
                  <a:lnTo>
                    <a:pt x="144" y="50"/>
                  </a:lnTo>
                  <a:lnTo>
                    <a:pt x="146" y="45"/>
                  </a:lnTo>
                  <a:lnTo>
                    <a:pt x="146" y="42"/>
                  </a:lnTo>
                  <a:lnTo>
                    <a:pt x="147" y="39"/>
                  </a:lnTo>
                  <a:lnTo>
                    <a:pt x="147" y="38"/>
                  </a:lnTo>
                  <a:lnTo>
                    <a:pt x="149" y="38"/>
                  </a:lnTo>
                  <a:lnTo>
                    <a:pt x="149" y="35"/>
                  </a:lnTo>
                  <a:lnTo>
                    <a:pt x="152" y="34"/>
                  </a:lnTo>
                  <a:lnTo>
                    <a:pt x="155" y="28"/>
                  </a:lnTo>
                  <a:lnTo>
                    <a:pt x="157" y="25"/>
                  </a:lnTo>
                  <a:lnTo>
                    <a:pt x="159" y="22"/>
                  </a:lnTo>
                  <a:lnTo>
                    <a:pt x="162" y="18"/>
                  </a:lnTo>
                  <a:lnTo>
                    <a:pt x="164" y="18"/>
                  </a:lnTo>
                  <a:lnTo>
                    <a:pt x="166" y="21"/>
                  </a:lnTo>
                  <a:lnTo>
                    <a:pt x="165" y="26"/>
                  </a:lnTo>
                  <a:lnTo>
                    <a:pt x="166" y="28"/>
                  </a:lnTo>
                  <a:lnTo>
                    <a:pt x="167" y="27"/>
                  </a:lnTo>
                  <a:lnTo>
                    <a:pt x="167" y="28"/>
                  </a:lnTo>
                  <a:lnTo>
                    <a:pt x="167" y="32"/>
                  </a:lnTo>
                  <a:lnTo>
                    <a:pt x="165" y="35"/>
                  </a:lnTo>
                  <a:lnTo>
                    <a:pt x="161" y="37"/>
                  </a:lnTo>
                  <a:lnTo>
                    <a:pt x="158" y="40"/>
                  </a:lnTo>
                  <a:lnTo>
                    <a:pt x="158" y="42"/>
                  </a:lnTo>
                  <a:lnTo>
                    <a:pt x="161" y="40"/>
                  </a:lnTo>
                  <a:lnTo>
                    <a:pt x="165" y="40"/>
                  </a:lnTo>
                  <a:lnTo>
                    <a:pt x="167" y="41"/>
                  </a:lnTo>
                  <a:lnTo>
                    <a:pt x="166" y="46"/>
                  </a:lnTo>
                  <a:lnTo>
                    <a:pt x="166" y="49"/>
                  </a:lnTo>
                  <a:lnTo>
                    <a:pt x="166" y="53"/>
                  </a:lnTo>
                  <a:lnTo>
                    <a:pt x="166" y="56"/>
                  </a:lnTo>
                  <a:lnTo>
                    <a:pt x="165" y="57"/>
                  </a:lnTo>
                  <a:lnTo>
                    <a:pt x="166" y="60"/>
                  </a:lnTo>
                  <a:lnTo>
                    <a:pt x="165" y="63"/>
                  </a:lnTo>
                  <a:lnTo>
                    <a:pt x="166" y="63"/>
                  </a:lnTo>
                  <a:lnTo>
                    <a:pt x="167" y="59"/>
                  </a:lnTo>
                  <a:lnTo>
                    <a:pt x="168" y="59"/>
                  </a:lnTo>
                  <a:lnTo>
                    <a:pt x="168" y="56"/>
                  </a:lnTo>
                  <a:lnTo>
                    <a:pt x="171" y="57"/>
                  </a:lnTo>
                  <a:lnTo>
                    <a:pt x="172" y="55"/>
                  </a:lnTo>
                  <a:lnTo>
                    <a:pt x="172" y="51"/>
                  </a:lnTo>
                  <a:lnTo>
                    <a:pt x="173" y="49"/>
                  </a:lnTo>
                  <a:lnTo>
                    <a:pt x="173" y="51"/>
                  </a:lnTo>
                  <a:lnTo>
                    <a:pt x="175" y="51"/>
                  </a:lnTo>
                  <a:lnTo>
                    <a:pt x="177" y="50"/>
                  </a:lnTo>
                  <a:lnTo>
                    <a:pt x="178" y="53"/>
                  </a:lnTo>
                  <a:lnTo>
                    <a:pt x="180" y="51"/>
                  </a:lnTo>
                  <a:lnTo>
                    <a:pt x="182" y="51"/>
                  </a:lnTo>
                  <a:lnTo>
                    <a:pt x="181" y="49"/>
                  </a:lnTo>
                  <a:lnTo>
                    <a:pt x="179" y="47"/>
                  </a:lnTo>
                  <a:lnTo>
                    <a:pt x="177" y="45"/>
                  </a:lnTo>
                  <a:lnTo>
                    <a:pt x="178" y="45"/>
                  </a:lnTo>
                  <a:lnTo>
                    <a:pt x="178" y="43"/>
                  </a:lnTo>
                  <a:lnTo>
                    <a:pt x="179" y="41"/>
                  </a:lnTo>
                  <a:lnTo>
                    <a:pt x="183" y="42"/>
                  </a:lnTo>
                  <a:lnTo>
                    <a:pt x="185" y="43"/>
                  </a:lnTo>
                  <a:lnTo>
                    <a:pt x="185" y="41"/>
                  </a:lnTo>
                  <a:lnTo>
                    <a:pt x="185" y="40"/>
                  </a:lnTo>
                  <a:lnTo>
                    <a:pt x="184" y="40"/>
                  </a:lnTo>
                  <a:lnTo>
                    <a:pt x="182" y="40"/>
                  </a:lnTo>
                  <a:lnTo>
                    <a:pt x="180" y="39"/>
                  </a:lnTo>
                  <a:lnTo>
                    <a:pt x="180" y="36"/>
                  </a:lnTo>
                  <a:lnTo>
                    <a:pt x="181" y="36"/>
                  </a:lnTo>
                  <a:lnTo>
                    <a:pt x="180" y="34"/>
                  </a:lnTo>
                  <a:lnTo>
                    <a:pt x="179" y="34"/>
                  </a:lnTo>
                  <a:lnTo>
                    <a:pt x="179" y="31"/>
                  </a:lnTo>
                  <a:lnTo>
                    <a:pt x="182" y="31"/>
                  </a:lnTo>
                  <a:lnTo>
                    <a:pt x="183" y="30"/>
                  </a:lnTo>
                  <a:lnTo>
                    <a:pt x="185" y="31"/>
                  </a:lnTo>
                  <a:lnTo>
                    <a:pt x="187" y="31"/>
                  </a:lnTo>
                  <a:lnTo>
                    <a:pt x="187" y="28"/>
                  </a:lnTo>
                  <a:lnTo>
                    <a:pt x="185" y="29"/>
                  </a:lnTo>
                  <a:lnTo>
                    <a:pt x="185" y="23"/>
                  </a:lnTo>
                  <a:lnTo>
                    <a:pt x="190" y="22"/>
                  </a:lnTo>
                  <a:lnTo>
                    <a:pt x="196" y="23"/>
                  </a:lnTo>
                  <a:lnTo>
                    <a:pt x="191" y="22"/>
                  </a:lnTo>
                  <a:lnTo>
                    <a:pt x="191" y="19"/>
                  </a:lnTo>
                  <a:lnTo>
                    <a:pt x="189" y="19"/>
                  </a:lnTo>
                  <a:lnTo>
                    <a:pt x="189" y="18"/>
                  </a:lnTo>
                  <a:lnTo>
                    <a:pt x="186" y="19"/>
                  </a:lnTo>
                  <a:lnTo>
                    <a:pt x="186" y="18"/>
                  </a:lnTo>
                  <a:lnTo>
                    <a:pt x="184" y="19"/>
                  </a:lnTo>
                  <a:lnTo>
                    <a:pt x="179" y="19"/>
                  </a:lnTo>
                  <a:lnTo>
                    <a:pt x="178" y="17"/>
                  </a:lnTo>
                  <a:lnTo>
                    <a:pt x="179" y="14"/>
                  </a:lnTo>
                  <a:lnTo>
                    <a:pt x="182" y="15"/>
                  </a:lnTo>
                  <a:lnTo>
                    <a:pt x="185" y="15"/>
                  </a:lnTo>
                  <a:lnTo>
                    <a:pt x="183" y="12"/>
                  </a:lnTo>
                  <a:lnTo>
                    <a:pt x="179" y="11"/>
                  </a:lnTo>
                  <a:lnTo>
                    <a:pt x="181" y="9"/>
                  </a:lnTo>
                  <a:lnTo>
                    <a:pt x="185" y="9"/>
                  </a:lnTo>
                  <a:lnTo>
                    <a:pt x="185" y="10"/>
                  </a:lnTo>
                  <a:lnTo>
                    <a:pt x="186" y="10"/>
                  </a:lnTo>
                  <a:lnTo>
                    <a:pt x="188" y="10"/>
                  </a:lnTo>
                  <a:lnTo>
                    <a:pt x="189" y="14"/>
                  </a:lnTo>
                  <a:lnTo>
                    <a:pt x="191" y="13"/>
                  </a:lnTo>
                  <a:lnTo>
                    <a:pt x="190" y="11"/>
                  </a:lnTo>
                  <a:lnTo>
                    <a:pt x="190" y="10"/>
                  </a:lnTo>
                  <a:lnTo>
                    <a:pt x="187" y="8"/>
                  </a:lnTo>
                  <a:lnTo>
                    <a:pt x="187" y="5"/>
                  </a:lnTo>
                  <a:lnTo>
                    <a:pt x="189" y="3"/>
                  </a:lnTo>
                  <a:lnTo>
                    <a:pt x="191" y="3"/>
                  </a:lnTo>
                  <a:lnTo>
                    <a:pt x="191" y="1"/>
                  </a:lnTo>
                  <a:lnTo>
                    <a:pt x="193" y="2"/>
                  </a:lnTo>
                  <a:lnTo>
                    <a:pt x="194" y="1"/>
                  </a:lnTo>
                  <a:lnTo>
                    <a:pt x="195" y="2"/>
                  </a:lnTo>
                  <a:lnTo>
                    <a:pt x="193" y="4"/>
                  </a:lnTo>
                  <a:lnTo>
                    <a:pt x="194" y="6"/>
                  </a:lnTo>
                  <a:lnTo>
                    <a:pt x="196" y="4"/>
                  </a:lnTo>
                  <a:lnTo>
                    <a:pt x="197" y="6"/>
                  </a:lnTo>
                  <a:lnTo>
                    <a:pt x="199" y="6"/>
                  </a:lnTo>
                  <a:lnTo>
                    <a:pt x="201" y="3"/>
                  </a:lnTo>
                  <a:lnTo>
                    <a:pt x="202" y="4"/>
                  </a:lnTo>
                  <a:lnTo>
                    <a:pt x="204" y="2"/>
                  </a:lnTo>
                  <a:lnTo>
                    <a:pt x="205" y="4"/>
                  </a:lnTo>
                  <a:lnTo>
                    <a:pt x="206" y="1"/>
                  </a:lnTo>
                  <a:lnTo>
                    <a:pt x="209" y="0"/>
                  </a:lnTo>
                  <a:lnTo>
                    <a:pt x="210" y="2"/>
                  </a:lnTo>
                  <a:lnTo>
                    <a:pt x="209" y="4"/>
                  </a:lnTo>
                  <a:lnTo>
                    <a:pt x="209" y="6"/>
                  </a:lnTo>
                  <a:lnTo>
                    <a:pt x="210" y="9"/>
                  </a:lnTo>
                  <a:lnTo>
                    <a:pt x="213" y="6"/>
                  </a:lnTo>
                  <a:lnTo>
                    <a:pt x="217" y="5"/>
                  </a:lnTo>
                  <a:lnTo>
                    <a:pt x="220" y="7"/>
                  </a:lnTo>
                  <a:lnTo>
                    <a:pt x="220" y="8"/>
                  </a:lnTo>
                  <a:lnTo>
                    <a:pt x="220" y="10"/>
                  </a:lnTo>
                  <a:lnTo>
                    <a:pt x="220" y="12"/>
                  </a:lnTo>
                  <a:lnTo>
                    <a:pt x="216" y="12"/>
                  </a:lnTo>
                  <a:lnTo>
                    <a:pt x="216" y="13"/>
                  </a:lnTo>
                  <a:lnTo>
                    <a:pt x="219" y="13"/>
                  </a:lnTo>
                  <a:lnTo>
                    <a:pt x="219" y="15"/>
                  </a:lnTo>
                  <a:lnTo>
                    <a:pt x="216" y="16"/>
                  </a:lnTo>
                  <a:lnTo>
                    <a:pt x="217" y="16"/>
                  </a:lnTo>
                  <a:lnTo>
                    <a:pt x="217" y="17"/>
                  </a:lnTo>
                  <a:lnTo>
                    <a:pt x="213" y="16"/>
                  </a:lnTo>
                  <a:lnTo>
                    <a:pt x="212" y="17"/>
                  </a:lnTo>
                  <a:lnTo>
                    <a:pt x="215" y="19"/>
                  </a:lnTo>
                  <a:lnTo>
                    <a:pt x="214" y="21"/>
                  </a:lnTo>
                  <a:lnTo>
                    <a:pt x="210" y="21"/>
                  </a:lnTo>
                  <a:lnTo>
                    <a:pt x="209" y="19"/>
                  </a:lnTo>
                  <a:lnTo>
                    <a:pt x="209" y="21"/>
                  </a:lnTo>
                  <a:lnTo>
                    <a:pt x="207" y="21"/>
                  </a:lnTo>
                  <a:lnTo>
                    <a:pt x="207" y="20"/>
                  </a:lnTo>
                  <a:lnTo>
                    <a:pt x="205" y="21"/>
                  </a:lnTo>
                  <a:lnTo>
                    <a:pt x="205" y="22"/>
                  </a:lnTo>
                  <a:lnTo>
                    <a:pt x="200" y="22"/>
                  </a:lnTo>
                  <a:lnTo>
                    <a:pt x="201" y="23"/>
                  </a:lnTo>
                  <a:lnTo>
                    <a:pt x="203" y="25"/>
                  </a:lnTo>
                  <a:lnTo>
                    <a:pt x="204" y="23"/>
                  </a:lnTo>
                  <a:lnTo>
                    <a:pt x="208" y="23"/>
                  </a:lnTo>
                  <a:lnTo>
                    <a:pt x="208" y="25"/>
                  </a:lnTo>
                  <a:lnTo>
                    <a:pt x="209" y="23"/>
                  </a:lnTo>
                  <a:lnTo>
                    <a:pt x="211" y="24"/>
                  </a:lnTo>
                  <a:lnTo>
                    <a:pt x="212" y="25"/>
                  </a:lnTo>
                  <a:lnTo>
                    <a:pt x="209" y="28"/>
                  </a:lnTo>
                  <a:lnTo>
                    <a:pt x="205" y="31"/>
                  </a:lnTo>
                  <a:lnTo>
                    <a:pt x="204" y="32"/>
                  </a:lnTo>
                  <a:lnTo>
                    <a:pt x="205" y="32"/>
                  </a:lnTo>
                  <a:lnTo>
                    <a:pt x="198" y="35"/>
                  </a:lnTo>
                  <a:lnTo>
                    <a:pt x="200" y="36"/>
                  </a:lnTo>
                  <a:lnTo>
                    <a:pt x="207" y="34"/>
                  </a:lnTo>
                  <a:lnTo>
                    <a:pt x="209" y="31"/>
                  </a:lnTo>
                  <a:lnTo>
                    <a:pt x="212" y="29"/>
                  </a:lnTo>
                  <a:lnTo>
                    <a:pt x="214" y="26"/>
                  </a:lnTo>
                  <a:lnTo>
                    <a:pt x="216" y="26"/>
                  </a:lnTo>
                  <a:lnTo>
                    <a:pt x="217" y="27"/>
                  </a:lnTo>
                  <a:lnTo>
                    <a:pt x="218" y="30"/>
                  </a:lnTo>
                  <a:lnTo>
                    <a:pt x="216" y="34"/>
                  </a:lnTo>
                  <a:lnTo>
                    <a:pt x="213" y="37"/>
                  </a:lnTo>
                  <a:lnTo>
                    <a:pt x="209" y="41"/>
                  </a:lnTo>
                  <a:lnTo>
                    <a:pt x="207" y="43"/>
                  </a:lnTo>
                  <a:lnTo>
                    <a:pt x="205" y="45"/>
                  </a:lnTo>
                  <a:lnTo>
                    <a:pt x="207" y="45"/>
                  </a:lnTo>
                  <a:lnTo>
                    <a:pt x="207" y="48"/>
                  </a:lnTo>
                  <a:lnTo>
                    <a:pt x="208" y="48"/>
                  </a:lnTo>
                  <a:lnTo>
                    <a:pt x="209" y="43"/>
                  </a:lnTo>
                  <a:lnTo>
                    <a:pt x="211" y="42"/>
                  </a:lnTo>
                  <a:lnTo>
                    <a:pt x="210" y="44"/>
                  </a:lnTo>
                  <a:lnTo>
                    <a:pt x="213" y="43"/>
                  </a:lnTo>
                  <a:lnTo>
                    <a:pt x="214" y="41"/>
                  </a:lnTo>
                  <a:lnTo>
                    <a:pt x="216" y="40"/>
                  </a:lnTo>
                  <a:lnTo>
                    <a:pt x="217" y="42"/>
                  </a:lnTo>
                  <a:lnTo>
                    <a:pt x="214" y="44"/>
                  </a:lnTo>
                  <a:lnTo>
                    <a:pt x="213" y="46"/>
                  </a:lnTo>
                  <a:lnTo>
                    <a:pt x="214" y="47"/>
                  </a:lnTo>
                  <a:lnTo>
                    <a:pt x="216" y="43"/>
                  </a:lnTo>
                  <a:lnTo>
                    <a:pt x="217" y="43"/>
                  </a:lnTo>
                  <a:lnTo>
                    <a:pt x="218" y="40"/>
                  </a:lnTo>
                  <a:lnTo>
                    <a:pt x="220" y="40"/>
                  </a:lnTo>
                  <a:lnTo>
                    <a:pt x="221" y="40"/>
                  </a:lnTo>
                  <a:lnTo>
                    <a:pt x="219" y="48"/>
                  </a:lnTo>
                  <a:lnTo>
                    <a:pt x="218" y="54"/>
                  </a:lnTo>
                  <a:lnTo>
                    <a:pt x="218" y="57"/>
                  </a:lnTo>
                  <a:lnTo>
                    <a:pt x="220" y="63"/>
                  </a:lnTo>
                  <a:lnTo>
                    <a:pt x="220" y="67"/>
                  </a:lnTo>
                  <a:lnTo>
                    <a:pt x="220" y="71"/>
                  </a:lnTo>
                  <a:lnTo>
                    <a:pt x="217" y="73"/>
                  </a:lnTo>
                  <a:lnTo>
                    <a:pt x="219" y="75"/>
                  </a:lnTo>
                  <a:lnTo>
                    <a:pt x="222" y="69"/>
                  </a:lnTo>
                  <a:lnTo>
                    <a:pt x="222" y="65"/>
                  </a:lnTo>
                  <a:lnTo>
                    <a:pt x="220" y="60"/>
                  </a:lnTo>
                  <a:lnTo>
                    <a:pt x="220" y="56"/>
                  </a:lnTo>
                  <a:lnTo>
                    <a:pt x="220" y="51"/>
                  </a:lnTo>
                  <a:lnTo>
                    <a:pt x="219" y="49"/>
                  </a:lnTo>
                  <a:lnTo>
                    <a:pt x="221" y="46"/>
                  </a:lnTo>
                  <a:lnTo>
                    <a:pt x="221" y="44"/>
                  </a:lnTo>
                  <a:lnTo>
                    <a:pt x="221" y="42"/>
                  </a:lnTo>
                  <a:lnTo>
                    <a:pt x="225" y="41"/>
                  </a:lnTo>
                  <a:lnTo>
                    <a:pt x="226" y="43"/>
                  </a:lnTo>
                  <a:lnTo>
                    <a:pt x="226" y="40"/>
                  </a:lnTo>
                  <a:lnTo>
                    <a:pt x="227" y="40"/>
                  </a:lnTo>
                  <a:lnTo>
                    <a:pt x="227" y="39"/>
                  </a:lnTo>
                  <a:lnTo>
                    <a:pt x="225" y="40"/>
                  </a:lnTo>
                  <a:lnTo>
                    <a:pt x="223" y="37"/>
                  </a:lnTo>
                  <a:lnTo>
                    <a:pt x="222" y="35"/>
                  </a:lnTo>
                  <a:lnTo>
                    <a:pt x="224" y="31"/>
                  </a:lnTo>
                  <a:lnTo>
                    <a:pt x="224" y="27"/>
                  </a:lnTo>
                  <a:lnTo>
                    <a:pt x="227" y="26"/>
                  </a:lnTo>
                  <a:lnTo>
                    <a:pt x="227" y="25"/>
                  </a:lnTo>
                  <a:lnTo>
                    <a:pt x="225" y="25"/>
                  </a:lnTo>
                  <a:lnTo>
                    <a:pt x="224" y="23"/>
                  </a:lnTo>
                  <a:lnTo>
                    <a:pt x="225" y="21"/>
                  </a:lnTo>
                  <a:lnTo>
                    <a:pt x="227" y="19"/>
                  </a:lnTo>
                  <a:lnTo>
                    <a:pt x="227" y="17"/>
                  </a:lnTo>
                  <a:lnTo>
                    <a:pt x="229" y="14"/>
                  </a:lnTo>
                  <a:lnTo>
                    <a:pt x="232" y="11"/>
                  </a:lnTo>
                  <a:lnTo>
                    <a:pt x="235" y="10"/>
                  </a:lnTo>
                  <a:lnTo>
                    <a:pt x="238" y="9"/>
                  </a:lnTo>
                  <a:lnTo>
                    <a:pt x="239" y="10"/>
                  </a:lnTo>
                  <a:lnTo>
                    <a:pt x="242" y="10"/>
                  </a:lnTo>
                  <a:lnTo>
                    <a:pt x="244" y="10"/>
                  </a:lnTo>
                  <a:lnTo>
                    <a:pt x="245" y="12"/>
                  </a:lnTo>
                  <a:lnTo>
                    <a:pt x="246" y="13"/>
                  </a:lnTo>
                  <a:lnTo>
                    <a:pt x="250" y="13"/>
                  </a:lnTo>
                  <a:lnTo>
                    <a:pt x="249" y="15"/>
                  </a:lnTo>
                  <a:lnTo>
                    <a:pt x="248" y="16"/>
                  </a:lnTo>
                  <a:lnTo>
                    <a:pt x="246" y="17"/>
                  </a:lnTo>
                  <a:lnTo>
                    <a:pt x="246" y="18"/>
                  </a:lnTo>
                  <a:lnTo>
                    <a:pt x="250" y="16"/>
                  </a:lnTo>
                  <a:lnTo>
                    <a:pt x="250" y="17"/>
                  </a:lnTo>
                  <a:lnTo>
                    <a:pt x="249" y="19"/>
                  </a:lnTo>
                  <a:lnTo>
                    <a:pt x="250" y="19"/>
                  </a:lnTo>
                  <a:lnTo>
                    <a:pt x="247" y="22"/>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329" name="Freeform 157"/>
            <p:cNvSpPr>
              <a:spLocks/>
            </p:cNvSpPr>
            <p:nvPr/>
          </p:nvSpPr>
          <p:spPr bwMode="auto">
            <a:xfrm>
              <a:off x="8505827" y="1364349"/>
              <a:ext cx="387350" cy="219075"/>
            </a:xfrm>
            <a:custGeom>
              <a:avLst/>
              <a:gdLst>
                <a:gd name="T0" fmla="*/ 2147483647 w 244"/>
                <a:gd name="T1" fmla="*/ 2147483647 h 138"/>
                <a:gd name="T2" fmla="*/ 2147483647 w 244"/>
                <a:gd name="T3" fmla="*/ 2147483647 h 138"/>
                <a:gd name="T4" fmla="*/ 2147483647 w 244"/>
                <a:gd name="T5" fmla="*/ 2147483647 h 138"/>
                <a:gd name="T6" fmla="*/ 2147483647 w 244"/>
                <a:gd name="T7" fmla="*/ 2147483647 h 138"/>
                <a:gd name="T8" fmla="*/ 2147483647 w 244"/>
                <a:gd name="T9" fmla="*/ 2147483647 h 138"/>
                <a:gd name="T10" fmla="*/ 2147483647 w 244"/>
                <a:gd name="T11" fmla="*/ 2147483647 h 138"/>
                <a:gd name="T12" fmla="*/ 2147483647 w 244"/>
                <a:gd name="T13" fmla="*/ 2147483647 h 138"/>
                <a:gd name="T14" fmla="*/ 0 w 244"/>
                <a:gd name="T15" fmla="*/ 2147483647 h 138"/>
                <a:gd name="T16" fmla="*/ 2147483647 w 244"/>
                <a:gd name="T17" fmla="*/ 2147483647 h 138"/>
                <a:gd name="T18" fmla="*/ 2147483647 w 244"/>
                <a:gd name="T19" fmla="*/ 2147483647 h 138"/>
                <a:gd name="T20" fmla="*/ 2147483647 w 244"/>
                <a:gd name="T21" fmla="*/ 2147483647 h 138"/>
                <a:gd name="T22" fmla="*/ 2147483647 w 244"/>
                <a:gd name="T23" fmla="*/ 2147483647 h 138"/>
                <a:gd name="T24" fmla="*/ 2147483647 w 244"/>
                <a:gd name="T25" fmla="*/ 2147483647 h 138"/>
                <a:gd name="T26" fmla="*/ 2147483647 w 244"/>
                <a:gd name="T27" fmla="*/ 2147483647 h 138"/>
                <a:gd name="T28" fmla="*/ 2147483647 w 244"/>
                <a:gd name="T29" fmla="*/ 2147483647 h 138"/>
                <a:gd name="T30" fmla="*/ 2147483647 w 244"/>
                <a:gd name="T31" fmla="*/ 2147483647 h 138"/>
                <a:gd name="T32" fmla="*/ 2147483647 w 244"/>
                <a:gd name="T33" fmla="*/ 2147483647 h 138"/>
                <a:gd name="T34" fmla="*/ 2147483647 w 244"/>
                <a:gd name="T35" fmla="*/ 2147483647 h 138"/>
                <a:gd name="T36" fmla="*/ 2147483647 w 244"/>
                <a:gd name="T37" fmla="*/ 2147483647 h 138"/>
                <a:gd name="T38" fmla="*/ 2147483647 w 244"/>
                <a:gd name="T39" fmla="*/ 2147483647 h 138"/>
                <a:gd name="T40" fmla="*/ 2147483647 w 244"/>
                <a:gd name="T41" fmla="*/ 2147483647 h 138"/>
                <a:gd name="T42" fmla="*/ 2147483647 w 244"/>
                <a:gd name="T43" fmla="*/ 2147483647 h 138"/>
                <a:gd name="T44" fmla="*/ 2147483647 w 244"/>
                <a:gd name="T45" fmla="*/ 2147483647 h 138"/>
                <a:gd name="T46" fmla="*/ 2147483647 w 244"/>
                <a:gd name="T47" fmla="*/ 2147483647 h 138"/>
                <a:gd name="T48" fmla="*/ 2147483647 w 244"/>
                <a:gd name="T49" fmla="*/ 2147483647 h 138"/>
                <a:gd name="T50" fmla="*/ 2147483647 w 244"/>
                <a:gd name="T51" fmla="*/ 2147483647 h 138"/>
                <a:gd name="T52" fmla="*/ 2147483647 w 244"/>
                <a:gd name="T53" fmla="*/ 2147483647 h 138"/>
                <a:gd name="T54" fmla="*/ 2147483647 w 244"/>
                <a:gd name="T55" fmla="*/ 2147483647 h 138"/>
                <a:gd name="T56" fmla="*/ 2147483647 w 244"/>
                <a:gd name="T57" fmla="*/ 2147483647 h 138"/>
                <a:gd name="T58" fmla="*/ 2147483647 w 244"/>
                <a:gd name="T59" fmla="*/ 2147483647 h 138"/>
                <a:gd name="T60" fmla="*/ 2147483647 w 244"/>
                <a:gd name="T61" fmla="*/ 2147483647 h 138"/>
                <a:gd name="T62" fmla="*/ 2147483647 w 244"/>
                <a:gd name="T63" fmla="*/ 2147483647 h 138"/>
                <a:gd name="T64" fmla="*/ 2147483647 w 244"/>
                <a:gd name="T65" fmla="*/ 2147483647 h 138"/>
                <a:gd name="T66" fmla="*/ 2147483647 w 244"/>
                <a:gd name="T67" fmla="*/ 2147483647 h 138"/>
                <a:gd name="T68" fmla="*/ 2147483647 w 244"/>
                <a:gd name="T69" fmla="*/ 2147483647 h 138"/>
                <a:gd name="T70" fmla="*/ 2147483647 w 244"/>
                <a:gd name="T71" fmla="*/ 2147483647 h 138"/>
                <a:gd name="T72" fmla="*/ 2147483647 w 244"/>
                <a:gd name="T73" fmla="*/ 2147483647 h 138"/>
                <a:gd name="T74" fmla="*/ 2147483647 w 244"/>
                <a:gd name="T75" fmla="*/ 2147483647 h 138"/>
                <a:gd name="T76" fmla="*/ 2147483647 w 244"/>
                <a:gd name="T77" fmla="*/ 2147483647 h 138"/>
                <a:gd name="T78" fmla="*/ 2147483647 w 244"/>
                <a:gd name="T79" fmla="*/ 2147483647 h 138"/>
                <a:gd name="T80" fmla="*/ 2147483647 w 244"/>
                <a:gd name="T81" fmla="*/ 2147483647 h 138"/>
                <a:gd name="T82" fmla="*/ 2147483647 w 244"/>
                <a:gd name="T83" fmla="*/ 2147483647 h 138"/>
                <a:gd name="T84" fmla="*/ 2147483647 w 244"/>
                <a:gd name="T85" fmla="*/ 2147483647 h 138"/>
                <a:gd name="T86" fmla="*/ 2147483647 w 244"/>
                <a:gd name="T87" fmla="*/ 2147483647 h 138"/>
                <a:gd name="T88" fmla="*/ 2147483647 w 244"/>
                <a:gd name="T89" fmla="*/ 2147483647 h 138"/>
                <a:gd name="T90" fmla="*/ 2147483647 w 244"/>
                <a:gd name="T91" fmla="*/ 2147483647 h 138"/>
                <a:gd name="T92" fmla="*/ 2147483647 w 244"/>
                <a:gd name="T93" fmla="*/ 2147483647 h 138"/>
                <a:gd name="T94" fmla="*/ 2147483647 w 244"/>
                <a:gd name="T95" fmla="*/ 2147483647 h 138"/>
                <a:gd name="T96" fmla="*/ 2147483647 w 244"/>
                <a:gd name="T97" fmla="*/ 2147483647 h 138"/>
                <a:gd name="T98" fmla="*/ 2147483647 w 244"/>
                <a:gd name="T99" fmla="*/ 2147483647 h 138"/>
                <a:gd name="T100" fmla="*/ 2147483647 w 244"/>
                <a:gd name="T101" fmla="*/ 2147483647 h 138"/>
                <a:gd name="T102" fmla="*/ 2147483647 w 244"/>
                <a:gd name="T103" fmla="*/ 2147483647 h 138"/>
                <a:gd name="T104" fmla="*/ 2147483647 w 244"/>
                <a:gd name="T105" fmla="*/ 2147483647 h 138"/>
                <a:gd name="T106" fmla="*/ 2147483647 w 244"/>
                <a:gd name="T107" fmla="*/ 2147483647 h 138"/>
                <a:gd name="T108" fmla="*/ 2147483647 w 244"/>
                <a:gd name="T109" fmla="*/ 2147483647 h 138"/>
                <a:gd name="T110" fmla="*/ 2147483647 w 244"/>
                <a:gd name="T111" fmla="*/ 2147483647 h 138"/>
                <a:gd name="T112" fmla="*/ 2147483647 w 244"/>
                <a:gd name="T113" fmla="*/ 2147483647 h 138"/>
                <a:gd name="T114" fmla="*/ 2147483647 w 244"/>
                <a:gd name="T115" fmla="*/ 2147483647 h 138"/>
                <a:gd name="T116" fmla="*/ 2147483647 w 244"/>
                <a:gd name="T117" fmla="*/ 2147483647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38"/>
                <a:gd name="T179" fmla="*/ 244 w 244"/>
                <a:gd name="T180" fmla="*/ 138 h 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38">
                  <a:moveTo>
                    <a:pt x="29" y="137"/>
                  </a:moveTo>
                  <a:lnTo>
                    <a:pt x="31" y="137"/>
                  </a:lnTo>
                  <a:lnTo>
                    <a:pt x="32" y="137"/>
                  </a:lnTo>
                  <a:lnTo>
                    <a:pt x="32" y="136"/>
                  </a:lnTo>
                  <a:lnTo>
                    <a:pt x="30" y="136"/>
                  </a:lnTo>
                  <a:lnTo>
                    <a:pt x="29" y="136"/>
                  </a:lnTo>
                  <a:lnTo>
                    <a:pt x="27" y="135"/>
                  </a:lnTo>
                  <a:lnTo>
                    <a:pt x="26" y="135"/>
                  </a:lnTo>
                  <a:lnTo>
                    <a:pt x="27" y="134"/>
                  </a:lnTo>
                  <a:lnTo>
                    <a:pt x="27" y="132"/>
                  </a:lnTo>
                  <a:lnTo>
                    <a:pt x="29" y="132"/>
                  </a:lnTo>
                  <a:lnTo>
                    <a:pt x="30" y="132"/>
                  </a:lnTo>
                  <a:lnTo>
                    <a:pt x="30" y="131"/>
                  </a:lnTo>
                  <a:lnTo>
                    <a:pt x="32" y="130"/>
                  </a:lnTo>
                  <a:lnTo>
                    <a:pt x="34" y="129"/>
                  </a:lnTo>
                  <a:lnTo>
                    <a:pt x="35" y="128"/>
                  </a:lnTo>
                  <a:lnTo>
                    <a:pt x="37" y="127"/>
                  </a:lnTo>
                  <a:lnTo>
                    <a:pt x="36" y="126"/>
                  </a:lnTo>
                  <a:lnTo>
                    <a:pt x="35" y="125"/>
                  </a:lnTo>
                  <a:lnTo>
                    <a:pt x="35" y="124"/>
                  </a:lnTo>
                  <a:lnTo>
                    <a:pt x="35" y="123"/>
                  </a:lnTo>
                  <a:lnTo>
                    <a:pt x="33" y="124"/>
                  </a:lnTo>
                  <a:lnTo>
                    <a:pt x="31" y="125"/>
                  </a:lnTo>
                  <a:lnTo>
                    <a:pt x="29" y="127"/>
                  </a:lnTo>
                  <a:lnTo>
                    <a:pt x="28" y="129"/>
                  </a:lnTo>
                  <a:lnTo>
                    <a:pt x="26" y="130"/>
                  </a:lnTo>
                  <a:lnTo>
                    <a:pt x="23" y="131"/>
                  </a:lnTo>
                  <a:lnTo>
                    <a:pt x="22" y="131"/>
                  </a:lnTo>
                  <a:lnTo>
                    <a:pt x="19" y="131"/>
                  </a:lnTo>
                  <a:lnTo>
                    <a:pt x="18" y="133"/>
                  </a:lnTo>
                  <a:lnTo>
                    <a:pt x="19" y="133"/>
                  </a:lnTo>
                  <a:lnTo>
                    <a:pt x="20" y="135"/>
                  </a:lnTo>
                  <a:lnTo>
                    <a:pt x="18" y="136"/>
                  </a:lnTo>
                  <a:lnTo>
                    <a:pt x="16" y="137"/>
                  </a:lnTo>
                  <a:lnTo>
                    <a:pt x="13" y="137"/>
                  </a:lnTo>
                  <a:lnTo>
                    <a:pt x="12" y="137"/>
                  </a:lnTo>
                  <a:lnTo>
                    <a:pt x="9" y="136"/>
                  </a:lnTo>
                  <a:lnTo>
                    <a:pt x="8" y="134"/>
                  </a:lnTo>
                  <a:lnTo>
                    <a:pt x="8" y="132"/>
                  </a:lnTo>
                  <a:lnTo>
                    <a:pt x="10" y="131"/>
                  </a:lnTo>
                  <a:lnTo>
                    <a:pt x="12" y="132"/>
                  </a:lnTo>
                  <a:lnTo>
                    <a:pt x="13" y="132"/>
                  </a:lnTo>
                  <a:lnTo>
                    <a:pt x="15" y="132"/>
                  </a:lnTo>
                  <a:lnTo>
                    <a:pt x="16" y="130"/>
                  </a:lnTo>
                  <a:lnTo>
                    <a:pt x="15" y="129"/>
                  </a:lnTo>
                  <a:lnTo>
                    <a:pt x="14" y="129"/>
                  </a:lnTo>
                  <a:lnTo>
                    <a:pt x="13" y="128"/>
                  </a:lnTo>
                  <a:lnTo>
                    <a:pt x="14" y="126"/>
                  </a:lnTo>
                  <a:lnTo>
                    <a:pt x="17" y="126"/>
                  </a:lnTo>
                  <a:lnTo>
                    <a:pt x="19" y="124"/>
                  </a:lnTo>
                  <a:lnTo>
                    <a:pt x="22" y="124"/>
                  </a:lnTo>
                  <a:lnTo>
                    <a:pt x="23" y="122"/>
                  </a:lnTo>
                  <a:lnTo>
                    <a:pt x="25" y="121"/>
                  </a:lnTo>
                  <a:lnTo>
                    <a:pt x="25" y="119"/>
                  </a:lnTo>
                  <a:lnTo>
                    <a:pt x="25" y="118"/>
                  </a:lnTo>
                  <a:lnTo>
                    <a:pt x="23" y="118"/>
                  </a:lnTo>
                  <a:lnTo>
                    <a:pt x="21" y="118"/>
                  </a:lnTo>
                  <a:lnTo>
                    <a:pt x="22" y="119"/>
                  </a:lnTo>
                  <a:lnTo>
                    <a:pt x="23" y="121"/>
                  </a:lnTo>
                  <a:lnTo>
                    <a:pt x="20" y="123"/>
                  </a:lnTo>
                  <a:lnTo>
                    <a:pt x="19" y="120"/>
                  </a:lnTo>
                  <a:lnTo>
                    <a:pt x="18" y="124"/>
                  </a:lnTo>
                  <a:lnTo>
                    <a:pt x="15" y="125"/>
                  </a:lnTo>
                  <a:lnTo>
                    <a:pt x="14" y="122"/>
                  </a:lnTo>
                  <a:lnTo>
                    <a:pt x="12" y="125"/>
                  </a:lnTo>
                  <a:lnTo>
                    <a:pt x="12" y="126"/>
                  </a:lnTo>
                  <a:lnTo>
                    <a:pt x="10" y="124"/>
                  </a:lnTo>
                  <a:lnTo>
                    <a:pt x="9" y="126"/>
                  </a:lnTo>
                  <a:lnTo>
                    <a:pt x="8" y="127"/>
                  </a:lnTo>
                  <a:lnTo>
                    <a:pt x="8" y="128"/>
                  </a:lnTo>
                  <a:lnTo>
                    <a:pt x="7" y="129"/>
                  </a:lnTo>
                  <a:lnTo>
                    <a:pt x="4" y="130"/>
                  </a:lnTo>
                  <a:lnTo>
                    <a:pt x="2" y="130"/>
                  </a:lnTo>
                  <a:lnTo>
                    <a:pt x="0" y="128"/>
                  </a:lnTo>
                  <a:lnTo>
                    <a:pt x="0" y="125"/>
                  </a:lnTo>
                  <a:lnTo>
                    <a:pt x="0" y="124"/>
                  </a:lnTo>
                  <a:lnTo>
                    <a:pt x="2" y="124"/>
                  </a:lnTo>
                  <a:lnTo>
                    <a:pt x="1" y="123"/>
                  </a:lnTo>
                  <a:lnTo>
                    <a:pt x="2" y="121"/>
                  </a:lnTo>
                  <a:lnTo>
                    <a:pt x="4" y="121"/>
                  </a:lnTo>
                  <a:lnTo>
                    <a:pt x="5" y="120"/>
                  </a:lnTo>
                  <a:lnTo>
                    <a:pt x="6" y="119"/>
                  </a:lnTo>
                  <a:lnTo>
                    <a:pt x="3" y="120"/>
                  </a:lnTo>
                  <a:lnTo>
                    <a:pt x="2" y="118"/>
                  </a:lnTo>
                  <a:lnTo>
                    <a:pt x="1" y="118"/>
                  </a:lnTo>
                  <a:lnTo>
                    <a:pt x="3" y="117"/>
                  </a:lnTo>
                  <a:lnTo>
                    <a:pt x="5" y="117"/>
                  </a:lnTo>
                  <a:lnTo>
                    <a:pt x="5" y="115"/>
                  </a:lnTo>
                  <a:lnTo>
                    <a:pt x="6" y="115"/>
                  </a:lnTo>
                  <a:lnTo>
                    <a:pt x="6" y="117"/>
                  </a:lnTo>
                  <a:lnTo>
                    <a:pt x="6" y="118"/>
                  </a:lnTo>
                  <a:lnTo>
                    <a:pt x="7" y="119"/>
                  </a:lnTo>
                  <a:lnTo>
                    <a:pt x="7" y="118"/>
                  </a:lnTo>
                  <a:lnTo>
                    <a:pt x="8" y="117"/>
                  </a:lnTo>
                  <a:lnTo>
                    <a:pt x="7" y="116"/>
                  </a:lnTo>
                  <a:lnTo>
                    <a:pt x="8" y="114"/>
                  </a:lnTo>
                  <a:lnTo>
                    <a:pt x="8" y="113"/>
                  </a:lnTo>
                  <a:lnTo>
                    <a:pt x="10" y="113"/>
                  </a:lnTo>
                  <a:lnTo>
                    <a:pt x="10" y="115"/>
                  </a:lnTo>
                  <a:lnTo>
                    <a:pt x="10" y="117"/>
                  </a:lnTo>
                  <a:lnTo>
                    <a:pt x="10" y="118"/>
                  </a:lnTo>
                  <a:lnTo>
                    <a:pt x="11" y="118"/>
                  </a:lnTo>
                  <a:lnTo>
                    <a:pt x="12" y="118"/>
                  </a:lnTo>
                  <a:lnTo>
                    <a:pt x="13" y="117"/>
                  </a:lnTo>
                  <a:lnTo>
                    <a:pt x="14" y="116"/>
                  </a:lnTo>
                  <a:lnTo>
                    <a:pt x="16" y="116"/>
                  </a:lnTo>
                  <a:lnTo>
                    <a:pt x="16" y="118"/>
                  </a:lnTo>
                  <a:lnTo>
                    <a:pt x="18" y="116"/>
                  </a:lnTo>
                  <a:lnTo>
                    <a:pt x="17" y="115"/>
                  </a:lnTo>
                  <a:lnTo>
                    <a:pt x="18" y="114"/>
                  </a:lnTo>
                  <a:lnTo>
                    <a:pt x="16" y="112"/>
                  </a:lnTo>
                  <a:lnTo>
                    <a:pt x="17" y="112"/>
                  </a:lnTo>
                  <a:lnTo>
                    <a:pt x="18" y="112"/>
                  </a:lnTo>
                  <a:lnTo>
                    <a:pt x="20" y="113"/>
                  </a:lnTo>
                  <a:lnTo>
                    <a:pt x="20" y="115"/>
                  </a:lnTo>
                  <a:lnTo>
                    <a:pt x="21" y="113"/>
                  </a:lnTo>
                  <a:lnTo>
                    <a:pt x="21" y="112"/>
                  </a:lnTo>
                  <a:lnTo>
                    <a:pt x="23" y="112"/>
                  </a:lnTo>
                  <a:lnTo>
                    <a:pt x="23" y="113"/>
                  </a:lnTo>
                  <a:lnTo>
                    <a:pt x="24" y="115"/>
                  </a:lnTo>
                  <a:lnTo>
                    <a:pt x="24" y="113"/>
                  </a:lnTo>
                  <a:lnTo>
                    <a:pt x="23" y="111"/>
                  </a:lnTo>
                  <a:lnTo>
                    <a:pt x="23" y="110"/>
                  </a:lnTo>
                  <a:lnTo>
                    <a:pt x="22" y="108"/>
                  </a:lnTo>
                  <a:lnTo>
                    <a:pt x="21" y="106"/>
                  </a:lnTo>
                  <a:lnTo>
                    <a:pt x="20" y="104"/>
                  </a:lnTo>
                  <a:lnTo>
                    <a:pt x="21" y="100"/>
                  </a:lnTo>
                  <a:lnTo>
                    <a:pt x="23" y="100"/>
                  </a:lnTo>
                  <a:lnTo>
                    <a:pt x="24" y="100"/>
                  </a:lnTo>
                  <a:lnTo>
                    <a:pt x="25" y="102"/>
                  </a:lnTo>
                  <a:lnTo>
                    <a:pt x="24" y="103"/>
                  </a:lnTo>
                  <a:lnTo>
                    <a:pt x="25" y="105"/>
                  </a:lnTo>
                  <a:lnTo>
                    <a:pt x="27" y="106"/>
                  </a:lnTo>
                  <a:lnTo>
                    <a:pt x="29" y="106"/>
                  </a:lnTo>
                  <a:lnTo>
                    <a:pt x="29" y="108"/>
                  </a:lnTo>
                  <a:lnTo>
                    <a:pt x="29" y="111"/>
                  </a:lnTo>
                  <a:lnTo>
                    <a:pt x="28" y="112"/>
                  </a:lnTo>
                  <a:lnTo>
                    <a:pt x="29" y="112"/>
                  </a:lnTo>
                  <a:lnTo>
                    <a:pt x="30" y="110"/>
                  </a:lnTo>
                  <a:lnTo>
                    <a:pt x="32" y="111"/>
                  </a:lnTo>
                  <a:lnTo>
                    <a:pt x="32" y="113"/>
                  </a:lnTo>
                  <a:lnTo>
                    <a:pt x="31" y="115"/>
                  </a:lnTo>
                  <a:lnTo>
                    <a:pt x="29" y="115"/>
                  </a:lnTo>
                  <a:lnTo>
                    <a:pt x="30" y="117"/>
                  </a:lnTo>
                  <a:lnTo>
                    <a:pt x="29" y="118"/>
                  </a:lnTo>
                  <a:lnTo>
                    <a:pt x="31" y="118"/>
                  </a:lnTo>
                  <a:lnTo>
                    <a:pt x="33" y="119"/>
                  </a:lnTo>
                  <a:lnTo>
                    <a:pt x="34" y="121"/>
                  </a:lnTo>
                  <a:lnTo>
                    <a:pt x="35" y="120"/>
                  </a:lnTo>
                  <a:lnTo>
                    <a:pt x="36" y="120"/>
                  </a:lnTo>
                  <a:lnTo>
                    <a:pt x="36" y="119"/>
                  </a:lnTo>
                  <a:lnTo>
                    <a:pt x="35" y="118"/>
                  </a:lnTo>
                  <a:lnTo>
                    <a:pt x="35" y="117"/>
                  </a:lnTo>
                  <a:lnTo>
                    <a:pt x="35" y="114"/>
                  </a:lnTo>
                  <a:lnTo>
                    <a:pt x="36" y="113"/>
                  </a:lnTo>
                  <a:lnTo>
                    <a:pt x="37" y="112"/>
                  </a:lnTo>
                  <a:lnTo>
                    <a:pt x="39" y="112"/>
                  </a:lnTo>
                  <a:lnTo>
                    <a:pt x="41" y="113"/>
                  </a:lnTo>
                  <a:lnTo>
                    <a:pt x="41" y="112"/>
                  </a:lnTo>
                  <a:lnTo>
                    <a:pt x="41" y="111"/>
                  </a:lnTo>
                  <a:lnTo>
                    <a:pt x="40" y="110"/>
                  </a:lnTo>
                  <a:lnTo>
                    <a:pt x="38" y="110"/>
                  </a:lnTo>
                  <a:lnTo>
                    <a:pt x="38" y="108"/>
                  </a:lnTo>
                  <a:lnTo>
                    <a:pt x="39" y="107"/>
                  </a:lnTo>
                  <a:lnTo>
                    <a:pt x="40" y="106"/>
                  </a:lnTo>
                  <a:lnTo>
                    <a:pt x="40" y="105"/>
                  </a:lnTo>
                  <a:lnTo>
                    <a:pt x="41" y="103"/>
                  </a:lnTo>
                  <a:lnTo>
                    <a:pt x="41" y="101"/>
                  </a:lnTo>
                  <a:lnTo>
                    <a:pt x="40" y="100"/>
                  </a:lnTo>
                  <a:lnTo>
                    <a:pt x="37" y="99"/>
                  </a:lnTo>
                  <a:lnTo>
                    <a:pt x="36" y="98"/>
                  </a:lnTo>
                  <a:lnTo>
                    <a:pt x="36" y="97"/>
                  </a:lnTo>
                  <a:lnTo>
                    <a:pt x="37" y="94"/>
                  </a:lnTo>
                  <a:lnTo>
                    <a:pt x="38" y="93"/>
                  </a:lnTo>
                  <a:lnTo>
                    <a:pt x="40" y="90"/>
                  </a:lnTo>
                  <a:lnTo>
                    <a:pt x="41" y="89"/>
                  </a:lnTo>
                  <a:lnTo>
                    <a:pt x="44" y="88"/>
                  </a:lnTo>
                  <a:lnTo>
                    <a:pt x="45" y="87"/>
                  </a:lnTo>
                  <a:lnTo>
                    <a:pt x="46" y="84"/>
                  </a:lnTo>
                  <a:lnTo>
                    <a:pt x="47" y="82"/>
                  </a:lnTo>
                  <a:lnTo>
                    <a:pt x="46" y="82"/>
                  </a:lnTo>
                  <a:lnTo>
                    <a:pt x="53" y="76"/>
                  </a:lnTo>
                  <a:lnTo>
                    <a:pt x="55" y="76"/>
                  </a:lnTo>
                  <a:lnTo>
                    <a:pt x="57" y="76"/>
                  </a:lnTo>
                  <a:lnTo>
                    <a:pt x="58" y="78"/>
                  </a:lnTo>
                  <a:lnTo>
                    <a:pt x="56" y="81"/>
                  </a:lnTo>
                  <a:lnTo>
                    <a:pt x="54" y="84"/>
                  </a:lnTo>
                  <a:lnTo>
                    <a:pt x="53" y="87"/>
                  </a:lnTo>
                  <a:lnTo>
                    <a:pt x="53" y="88"/>
                  </a:lnTo>
                  <a:lnTo>
                    <a:pt x="50" y="93"/>
                  </a:lnTo>
                  <a:lnTo>
                    <a:pt x="48" y="95"/>
                  </a:lnTo>
                  <a:lnTo>
                    <a:pt x="46" y="98"/>
                  </a:lnTo>
                  <a:lnTo>
                    <a:pt x="44" y="100"/>
                  </a:lnTo>
                  <a:lnTo>
                    <a:pt x="41" y="101"/>
                  </a:lnTo>
                  <a:lnTo>
                    <a:pt x="43" y="102"/>
                  </a:lnTo>
                  <a:lnTo>
                    <a:pt x="46" y="101"/>
                  </a:lnTo>
                  <a:lnTo>
                    <a:pt x="47" y="102"/>
                  </a:lnTo>
                  <a:lnTo>
                    <a:pt x="48" y="103"/>
                  </a:lnTo>
                  <a:lnTo>
                    <a:pt x="50" y="106"/>
                  </a:lnTo>
                  <a:lnTo>
                    <a:pt x="51" y="108"/>
                  </a:lnTo>
                  <a:lnTo>
                    <a:pt x="51" y="110"/>
                  </a:lnTo>
                  <a:lnTo>
                    <a:pt x="50" y="112"/>
                  </a:lnTo>
                  <a:lnTo>
                    <a:pt x="49" y="114"/>
                  </a:lnTo>
                  <a:lnTo>
                    <a:pt x="48" y="117"/>
                  </a:lnTo>
                  <a:lnTo>
                    <a:pt x="50" y="115"/>
                  </a:lnTo>
                  <a:lnTo>
                    <a:pt x="52" y="114"/>
                  </a:lnTo>
                  <a:lnTo>
                    <a:pt x="53" y="115"/>
                  </a:lnTo>
                  <a:lnTo>
                    <a:pt x="53" y="118"/>
                  </a:lnTo>
                  <a:lnTo>
                    <a:pt x="53" y="119"/>
                  </a:lnTo>
                  <a:lnTo>
                    <a:pt x="52" y="122"/>
                  </a:lnTo>
                  <a:lnTo>
                    <a:pt x="51" y="123"/>
                  </a:lnTo>
                  <a:lnTo>
                    <a:pt x="50" y="124"/>
                  </a:lnTo>
                  <a:lnTo>
                    <a:pt x="51" y="125"/>
                  </a:lnTo>
                  <a:lnTo>
                    <a:pt x="53" y="123"/>
                  </a:lnTo>
                  <a:lnTo>
                    <a:pt x="54" y="119"/>
                  </a:lnTo>
                  <a:lnTo>
                    <a:pt x="54" y="118"/>
                  </a:lnTo>
                  <a:lnTo>
                    <a:pt x="57" y="118"/>
                  </a:lnTo>
                  <a:lnTo>
                    <a:pt x="59" y="118"/>
                  </a:lnTo>
                  <a:lnTo>
                    <a:pt x="61" y="117"/>
                  </a:lnTo>
                  <a:lnTo>
                    <a:pt x="59" y="116"/>
                  </a:lnTo>
                  <a:lnTo>
                    <a:pt x="57" y="114"/>
                  </a:lnTo>
                  <a:lnTo>
                    <a:pt x="56" y="114"/>
                  </a:lnTo>
                  <a:lnTo>
                    <a:pt x="55" y="112"/>
                  </a:lnTo>
                  <a:lnTo>
                    <a:pt x="56" y="110"/>
                  </a:lnTo>
                  <a:lnTo>
                    <a:pt x="58" y="108"/>
                  </a:lnTo>
                  <a:lnTo>
                    <a:pt x="59" y="110"/>
                  </a:lnTo>
                  <a:lnTo>
                    <a:pt x="61" y="110"/>
                  </a:lnTo>
                  <a:lnTo>
                    <a:pt x="63" y="111"/>
                  </a:lnTo>
                  <a:lnTo>
                    <a:pt x="64" y="108"/>
                  </a:lnTo>
                  <a:lnTo>
                    <a:pt x="61" y="107"/>
                  </a:lnTo>
                  <a:lnTo>
                    <a:pt x="60" y="105"/>
                  </a:lnTo>
                  <a:lnTo>
                    <a:pt x="63" y="106"/>
                  </a:lnTo>
                  <a:lnTo>
                    <a:pt x="65" y="107"/>
                  </a:lnTo>
                  <a:lnTo>
                    <a:pt x="67" y="108"/>
                  </a:lnTo>
                  <a:lnTo>
                    <a:pt x="69" y="108"/>
                  </a:lnTo>
                  <a:lnTo>
                    <a:pt x="70" y="110"/>
                  </a:lnTo>
                  <a:lnTo>
                    <a:pt x="71" y="111"/>
                  </a:lnTo>
                  <a:lnTo>
                    <a:pt x="72" y="112"/>
                  </a:lnTo>
                  <a:lnTo>
                    <a:pt x="72" y="115"/>
                  </a:lnTo>
                  <a:lnTo>
                    <a:pt x="72" y="117"/>
                  </a:lnTo>
                  <a:lnTo>
                    <a:pt x="73" y="118"/>
                  </a:lnTo>
                  <a:lnTo>
                    <a:pt x="72" y="121"/>
                  </a:lnTo>
                  <a:lnTo>
                    <a:pt x="72" y="123"/>
                  </a:lnTo>
                  <a:lnTo>
                    <a:pt x="73" y="124"/>
                  </a:lnTo>
                  <a:lnTo>
                    <a:pt x="77" y="124"/>
                  </a:lnTo>
                  <a:lnTo>
                    <a:pt x="78" y="122"/>
                  </a:lnTo>
                  <a:lnTo>
                    <a:pt x="82" y="121"/>
                  </a:lnTo>
                  <a:lnTo>
                    <a:pt x="83" y="119"/>
                  </a:lnTo>
                  <a:lnTo>
                    <a:pt x="86" y="119"/>
                  </a:lnTo>
                  <a:lnTo>
                    <a:pt x="89" y="119"/>
                  </a:lnTo>
                  <a:lnTo>
                    <a:pt x="90" y="118"/>
                  </a:lnTo>
                  <a:lnTo>
                    <a:pt x="93" y="117"/>
                  </a:lnTo>
                  <a:lnTo>
                    <a:pt x="95" y="116"/>
                  </a:lnTo>
                  <a:lnTo>
                    <a:pt x="96" y="117"/>
                  </a:lnTo>
                  <a:lnTo>
                    <a:pt x="99" y="117"/>
                  </a:lnTo>
                  <a:lnTo>
                    <a:pt x="99" y="118"/>
                  </a:lnTo>
                  <a:lnTo>
                    <a:pt x="100" y="119"/>
                  </a:lnTo>
                  <a:lnTo>
                    <a:pt x="101" y="120"/>
                  </a:lnTo>
                  <a:lnTo>
                    <a:pt x="102" y="121"/>
                  </a:lnTo>
                  <a:lnTo>
                    <a:pt x="103" y="119"/>
                  </a:lnTo>
                  <a:lnTo>
                    <a:pt x="102" y="118"/>
                  </a:lnTo>
                  <a:lnTo>
                    <a:pt x="101" y="117"/>
                  </a:lnTo>
                  <a:lnTo>
                    <a:pt x="101" y="115"/>
                  </a:lnTo>
                  <a:lnTo>
                    <a:pt x="99" y="114"/>
                  </a:lnTo>
                  <a:lnTo>
                    <a:pt x="97" y="115"/>
                  </a:lnTo>
                  <a:lnTo>
                    <a:pt x="95" y="116"/>
                  </a:lnTo>
                  <a:lnTo>
                    <a:pt x="95" y="112"/>
                  </a:lnTo>
                  <a:lnTo>
                    <a:pt x="97" y="112"/>
                  </a:lnTo>
                  <a:lnTo>
                    <a:pt x="99" y="110"/>
                  </a:lnTo>
                  <a:lnTo>
                    <a:pt x="101" y="110"/>
                  </a:lnTo>
                  <a:lnTo>
                    <a:pt x="103" y="112"/>
                  </a:lnTo>
                  <a:lnTo>
                    <a:pt x="106" y="112"/>
                  </a:lnTo>
                  <a:lnTo>
                    <a:pt x="107" y="112"/>
                  </a:lnTo>
                  <a:lnTo>
                    <a:pt x="110" y="114"/>
                  </a:lnTo>
                  <a:lnTo>
                    <a:pt x="111" y="114"/>
                  </a:lnTo>
                  <a:lnTo>
                    <a:pt x="112" y="113"/>
                  </a:lnTo>
                  <a:lnTo>
                    <a:pt x="111" y="112"/>
                  </a:lnTo>
                  <a:lnTo>
                    <a:pt x="109" y="112"/>
                  </a:lnTo>
                  <a:lnTo>
                    <a:pt x="107" y="111"/>
                  </a:lnTo>
                  <a:lnTo>
                    <a:pt x="105" y="111"/>
                  </a:lnTo>
                  <a:lnTo>
                    <a:pt x="104" y="110"/>
                  </a:lnTo>
                  <a:lnTo>
                    <a:pt x="101" y="109"/>
                  </a:lnTo>
                  <a:lnTo>
                    <a:pt x="104" y="106"/>
                  </a:lnTo>
                  <a:lnTo>
                    <a:pt x="106" y="105"/>
                  </a:lnTo>
                  <a:lnTo>
                    <a:pt x="107" y="104"/>
                  </a:lnTo>
                  <a:lnTo>
                    <a:pt x="108" y="104"/>
                  </a:lnTo>
                  <a:lnTo>
                    <a:pt x="108" y="106"/>
                  </a:lnTo>
                  <a:lnTo>
                    <a:pt x="110" y="106"/>
                  </a:lnTo>
                  <a:lnTo>
                    <a:pt x="112" y="106"/>
                  </a:lnTo>
                  <a:lnTo>
                    <a:pt x="112" y="104"/>
                  </a:lnTo>
                  <a:lnTo>
                    <a:pt x="110" y="103"/>
                  </a:lnTo>
                  <a:lnTo>
                    <a:pt x="109" y="103"/>
                  </a:lnTo>
                  <a:lnTo>
                    <a:pt x="108" y="102"/>
                  </a:lnTo>
                  <a:lnTo>
                    <a:pt x="108" y="100"/>
                  </a:lnTo>
                  <a:lnTo>
                    <a:pt x="106" y="102"/>
                  </a:lnTo>
                  <a:lnTo>
                    <a:pt x="103" y="103"/>
                  </a:lnTo>
                  <a:lnTo>
                    <a:pt x="101" y="104"/>
                  </a:lnTo>
                  <a:lnTo>
                    <a:pt x="100" y="103"/>
                  </a:lnTo>
                  <a:lnTo>
                    <a:pt x="101" y="102"/>
                  </a:lnTo>
                  <a:lnTo>
                    <a:pt x="101" y="99"/>
                  </a:lnTo>
                  <a:lnTo>
                    <a:pt x="102" y="100"/>
                  </a:lnTo>
                  <a:lnTo>
                    <a:pt x="102" y="98"/>
                  </a:lnTo>
                  <a:lnTo>
                    <a:pt x="101" y="98"/>
                  </a:lnTo>
                  <a:lnTo>
                    <a:pt x="101" y="97"/>
                  </a:lnTo>
                  <a:lnTo>
                    <a:pt x="102" y="95"/>
                  </a:lnTo>
                  <a:lnTo>
                    <a:pt x="104" y="93"/>
                  </a:lnTo>
                  <a:lnTo>
                    <a:pt x="105" y="91"/>
                  </a:lnTo>
                  <a:lnTo>
                    <a:pt x="106" y="89"/>
                  </a:lnTo>
                  <a:lnTo>
                    <a:pt x="105" y="88"/>
                  </a:lnTo>
                  <a:lnTo>
                    <a:pt x="107" y="88"/>
                  </a:lnTo>
                  <a:lnTo>
                    <a:pt x="108" y="88"/>
                  </a:lnTo>
                  <a:lnTo>
                    <a:pt x="111" y="86"/>
                  </a:lnTo>
                  <a:lnTo>
                    <a:pt x="115" y="84"/>
                  </a:lnTo>
                  <a:lnTo>
                    <a:pt x="118" y="83"/>
                  </a:lnTo>
                  <a:lnTo>
                    <a:pt x="118" y="85"/>
                  </a:lnTo>
                  <a:lnTo>
                    <a:pt x="121" y="83"/>
                  </a:lnTo>
                  <a:lnTo>
                    <a:pt x="119" y="82"/>
                  </a:lnTo>
                  <a:lnTo>
                    <a:pt x="118" y="82"/>
                  </a:lnTo>
                  <a:lnTo>
                    <a:pt x="117" y="81"/>
                  </a:lnTo>
                  <a:lnTo>
                    <a:pt x="118" y="78"/>
                  </a:lnTo>
                  <a:lnTo>
                    <a:pt x="117" y="78"/>
                  </a:lnTo>
                  <a:lnTo>
                    <a:pt x="115" y="78"/>
                  </a:lnTo>
                  <a:lnTo>
                    <a:pt x="114" y="77"/>
                  </a:lnTo>
                  <a:lnTo>
                    <a:pt x="114" y="74"/>
                  </a:lnTo>
                  <a:lnTo>
                    <a:pt x="115" y="73"/>
                  </a:lnTo>
                  <a:lnTo>
                    <a:pt x="117" y="71"/>
                  </a:lnTo>
                  <a:lnTo>
                    <a:pt x="119" y="70"/>
                  </a:lnTo>
                  <a:lnTo>
                    <a:pt x="119" y="69"/>
                  </a:lnTo>
                  <a:lnTo>
                    <a:pt x="118" y="67"/>
                  </a:lnTo>
                  <a:lnTo>
                    <a:pt x="120" y="66"/>
                  </a:lnTo>
                  <a:lnTo>
                    <a:pt x="121" y="65"/>
                  </a:lnTo>
                  <a:lnTo>
                    <a:pt x="120" y="64"/>
                  </a:lnTo>
                  <a:lnTo>
                    <a:pt x="120" y="63"/>
                  </a:lnTo>
                  <a:lnTo>
                    <a:pt x="120" y="61"/>
                  </a:lnTo>
                  <a:lnTo>
                    <a:pt x="122" y="60"/>
                  </a:lnTo>
                  <a:lnTo>
                    <a:pt x="124" y="59"/>
                  </a:lnTo>
                  <a:lnTo>
                    <a:pt x="124" y="61"/>
                  </a:lnTo>
                  <a:lnTo>
                    <a:pt x="127" y="62"/>
                  </a:lnTo>
                  <a:lnTo>
                    <a:pt x="126" y="64"/>
                  </a:lnTo>
                  <a:lnTo>
                    <a:pt x="124" y="67"/>
                  </a:lnTo>
                  <a:lnTo>
                    <a:pt x="124" y="69"/>
                  </a:lnTo>
                  <a:lnTo>
                    <a:pt x="122" y="72"/>
                  </a:lnTo>
                  <a:lnTo>
                    <a:pt x="122" y="75"/>
                  </a:lnTo>
                  <a:lnTo>
                    <a:pt x="124" y="73"/>
                  </a:lnTo>
                  <a:lnTo>
                    <a:pt x="124" y="72"/>
                  </a:lnTo>
                  <a:lnTo>
                    <a:pt x="125" y="70"/>
                  </a:lnTo>
                  <a:lnTo>
                    <a:pt x="126" y="68"/>
                  </a:lnTo>
                  <a:lnTo>
                    <a:pt x="127" y="67"/>
                  </a:lnTo>
                  <a:lnTo>
                    <a:pt x="129" y="66"/>
                  </a:lnTo>
                  <a:lnTo>
                    <a:pt x="130" y="66"/>
                  </a:lnTo>
                  <a:lnTo>
                    <a:pt x="130" y="68"/>
                  </a:lnTo>
                  <a:lnTo>
                    <a:pt x="130" y="70"/>
                  </a:lnTo>
                  <a:lnTo>
                    <a:pt x="131" y="74"/>
                  </a:lnTo>
                  <a:lnTo>
                    <a:pt x="130" y="76"/>
                  </a:lnTo>
                  <a:lnTo>
                    <a:pt x="132" y="79"/>
                  </a:lnTo>
                  <a:lnTo>
                    <a:pt x="134" y="81"/>
                  </a:lnTo>
                  <a:lnTo>
                    <a:pt x="136" y="79"/>
                  </a:lnTo>
                  <a:lnTo>
                    <a:pt x="134" y="77"/>
                  </a:lnTo>
                  <a:lnTo>
                    <a:pt x="134" y="76"/>
                  </a:lnTo>
                  <a:lnTo>
                    <a:pt x="134" y="73"/>
                  </a:lnTo>
                  <a:lnTo>
                    <a:pt x="135" y="72"/>
                  </a:lnTo>
                  <a:lnTo>
                    <a:pt x="135" y="71"/>
                  </a:lnTo>
                  <a:lnTo>
                    <a:pt x="137" y="70"/>
                  </a:lnTo>
                  <a:lnTo>
                    <a:pt x="139" y="70"/>
                  </a:lnTo>
                  <a:lnTo>
                    <a:pt x="141" y="70"/>
                  </a:lnTo>
                  <a:lnTo>
                    <a:pt x="142" y="70"/>
                  </a:lnTo>
                  <a:lnTo>
                    <a:pt x="144" y="70"/>
                  </a:lnTo>
                  <a:lnTo>
                    <a:pt x="146" y="71"/>
                  </a:lnTo>
                  <a:lnTo>
                    <a:pt x="148" y="70"/>
                  </a:lnTo>
                  <a:lnTo>
                    <a:pt x="147" y="70"/>
                  </a:lnTo>
                  <a:lnTo>
                    <a:pt x="146" y="68"/>
                  </a:lnTo>
                  <a:lnTo>
                    <a:pt x="144" y="68"/>
                  </a:lnTo>
                  <a:lnTo>
                    <a:pt x="142" y="67"/>
                  </a:lnTo>
                  <a:lnTo>
                    <a:pt x="138" y="66"/>
                  </a:lnTo>
                  <a:lnTo>
                    <a:pt x="136" y="65"/>
                  </a:lnTo>
                  <a:lnTo>
                    <a:pt x="134" y="63"/>
                  </a:lnTo>
                  <a:lnTo>
                    <a:pt x="131" y="62"/>
                  </a:lnTo>
                  <a:lnTo>
                    <a:pt x="130" y="60"/>
                  </a:lnTo>
                  <a:lnTo>
                    <a:pt x="130" y="58"/>
                  </a:lnTo>
                  <a:lnTo>
                    <a:pt x="130" y="56"/>
                  </a:lnTo>
                  <a:lnTo>
                    <a:pt x="135" y="54"/>
                  </a:lnTo>
                  <a:lnTo>
                    <a:pt x="137" y="53"/>
                  </a:lnTo>
                  <a:lnTo>
                    <a:pt x="141" y="52"/>
                  </a:lnTo>
                  <a:lnTo>
                    <a:pt x="142" y="56"/>
                  </a:lnTo>
                  <a:lnTo>
                    <a:pt x="144" y="59"/>
                  </a:lnTo>
                  <a:lnTo>
                    <a:pt x="145" y="62"/>
                  </a:lnTo>
                  <a:lnTo>
                    <a:pt x="148" y="64"/>
                  </a:lnTo>
                  <a:lnTo>
                    <a:pt x="150" y="67"/>
                  </a:lnTo>
                  <a:lnTo>
                    <a:pt x="154" y="67"/>
                  </a:lnTo>
                  <a:lnTo>
                    <a:pt x="157" y="66"/>
                  </a:lnTo>
                  <a:lnTo>
                    <a:pt x="159" y="68"/>
                  </a:lnTo>
                  <a:lnTo>
                    <a:pt x="158" y="70"/>
                  </a:lnTo>
                  <a:lnTo>
                    <a:pt x="157" y="72"/>
                  </a:lnTo>
                  <a:lnTo>
                    <a:pt x="156" y="74"/>
                  </a:lnTo>
                  <a:lnTo>
                    <a:pt x="157" y="76"/>
                  </a:lnTo>
                  <a:lnTo>
                    <a:pt x="159" y="76"/>
                  </a:lnTo>
                  <a:lnTo>
                    <a:pt x="160" y="74"/>
                  </a:lnTo>
                  <a:lnTo>
                    <a:pt x="165" y="76"/>
                  </a:lnTo>
                  <a:lnTo>
                    <a:pt x="167" y="75"/>
                  </a:lnTo>
                  <a:lnTo>
                    <a:pt x="166" y="74"/>
                  </a:lnTo>
                  <a:lnTo>
                    <a:pt x="165" y="73"/>
                  </a:lnTo>
                  <a:lnTo>
                    <a:pt x="162" y="72"/>
                  </a:lnTo>
                  <a:lnTo>
                    <a:pt x="162" y="70"/>
                  </a:lnTo>
                  <a:lnTo>
                    <a:pt x="162" y="69"/>
                  </a:lnTo>
                  <a:lnTo>
                    <a:pt x="160" y="64"/>
                  </a:lnTo>
                  <a:lnTo>
                    <a:pt x="156" y="64"/>
                  </a:lnTo>
                  <a:lnTo>
                    <a:pt x="154" y="64"/>
                  </a:lnTo>
                  <a:lnTo>
                    <a:pt x="150" y="64"/>
                  </a:lnTo>
                  <a:lnTo>
                    <a:pt x="149" y="63"/>
                  </a:lnTo>
                  <a:lnTo>
                    <a:pt x="148" y="61"/>
                  </a:lnTo>
                  <a:lnTo>
                    <a:pt x="147" y="59"/>
                  </a:lnTo>
                  <a:lnTo>
                    <a:pt x="147" y="57"/>
                  </a:lnTo>
                  <a:lnTo>
                    <a:pt x="147" y="55"/>
                  </a:lnTo>
                  <a:lnTo>
                    <a:pt x="147" y="53"/>
                  </a:lnTo>
                  <a:lnTo>
                    <a:pt x="144" y="52"/>
                  </a:lnTo>
                  <a:lnTo>
                    <a:pt x="144" y="50"/>
                  </a:lnTo>
                  <a:lnTo>
                    <a:pt x="143" y="48"/>
                  </a:lnTo>
                  <a:lnTo>
                    <a:pt x="146" y="46"/>
                  </a:lnTo>
                  <a:lnTo>
                    <a:pt x="146" y="44"/>
                  </a:lnTo>
                  <a:lnTo>
                    <a:pt x="148" y="42"/>
                  </a:lnTo>
                  <a:lnTo>
                    <a:pt x="148" y="41"/>
                  </a:lnTo>
                  <a:lnTo>
                    <a:pt x="149" y="40"/>
                  </a:lnTo>
                  <a:lnTo>
                    <a:pt x="150" y="38"/>
                  </a:lnTo>
                  <a:lnTo>
                    <a:pt x="152" y="35"/>
                  </a:lnTo>
                  <a:lnTo>
                    <a:pt x="155" y="34"/>
                  </a:lnTo>
                  <a:lnTo>
                    <a:pt x="158" y="34"/>
                  </a:lnTo>
                  <a:lnTo>
                    <a:pt x="161" y="32"/>
                  </a:lnTo>
                  <a:lnTo>
                    <a:pt x="165" y="32"/>
                  </a:lnTo>
                  <a:lnTo>
                    <a:pt x="167" y="30"/>
                  </a:lnTo>
                  <a:lnTo>
                    <a:pt x="169" y="32"/>
                  </a:lnTo>
                  <a:lnTo>
                    <a:pt x="167" y="34"/>
                  </a:lnTo>
                  <a:lnTo>
                    <a:pt x="167" y="35"/>
                  </a:lnTo>
                  <a:lnTo>
                    <a:pt x="166" y="39"/>
                  </a:lnTo>
                  <a:lnTo>
                    <a:pt x="166" y="41"/>
                  </a:lnTo>
                  <a:lnTo>
                    <a:pt x="167" y="42"/>
                  </a:lnTo>
                  <a:lnTo>
                    <a:pt x="169" y="43"/>
                  </a:lnTo>
                  <a:lnTo>
                    <a:pt x="169" y="45"/>
                  </a:lnTo>
                  <a:lnTo>
                    <a:pt x="168" y="47"/>
                  </a:lnTo>
                  <a:lnTo>
                    <a:pt x="168" y="49"/>
                  </a:lnTo>
                  <a:lnTo>
                    <a:pt x="167" y="51"/>
                  </a:lnTo>
                  <a:lnTo>
                    <a:pt x="167" y="53"/>
                  </a:lnTo>
                  <a:lnTo>
                    <a:pt x="168" y="55"/>
                  </a:lnTo>
                  <a:lnTo>
                    <a:pt x="171" y="55"/>
                  </a:lnTo>
                  <a:lnTo>
                    <a:pt x="172" y="52"/>
                  </a:lnTo>
                  <a:lnTo>
                    <a:pt x="171" y="50"/>
                  </a:lnTo>
                  <a:lnTo>
                    <a:pt x="171" y="48"/>
                  </a:lnTo>
                  <a:lnTo>
                    <a:pt x="171" y="47"/>
                  </a:lnTo>
                  <a:lnTo>
                    <a:pt x="171" y="46"/>
                  </a:lnTo>
                  <a:lnTo>
                    <a:pt x="174" y="47"/>
                  </a:lnTo>
                  <a:lnTo>
                    <a:pt x="177" y="47"/>
                  </a:lnTo>
                  <a:lnTo>
                    <a:pt x="179" y="47"/>
                  </a:lnTo>
                  <a:lnTo>
                    <a:pt x="181" y="47"/>
                  </a:lnTo>
                  <a:lnTo>
                    <a:pt x="183" y="47"/>
                  </a:lnTo>
                  <a:lnTo>
                    <a:pt x="182" y="46"/>
                  </a:lnTo>
                  <a:lnTo>
                    <a:pt x="179" y="46"/>
                  </a:lnTo>
                  <a:lnTo>
                    <a:pt x="177" y="45"/>
                  </a:lnTo>
                  <a:lnTo>
                    <a:pt x="174" y="44"/>
                  </a:lnTo>
                  <a:lnTo>
                    <a:pt x="172" y="43"/>
                  </a:lnTo>
                  <a:lnTo>
                    <a:pt x="171" y="41"/>
                  </a:lnTo>
                  <a:lnTo>
                    <a:pt x="171" y="38"/>
                  </a:lnTo>
                  <a:lnTo>
                    <a:pt x="173" y="36"/>
                  </a:lnTo>
                  <a:lnTo>
                    <a:pt x="173" y="35"/>
                  </a:lnTo>
                  <a:lnTo>
                    <a:pt x="173" y="33"/>
                  </a:lnTo>
                  <a:lnTo>
                    <a:pt x="174" y="29"/>
                  </a:lnTo>
                  <a:lnTo>
                    <a:pt x="177" y="28"/>
                  </a:lnTo>
                  <a:lnTo>
                    <a:pt x="178" y="30"/>
                  </a:lnTo>
                  <a:lnTo>
                    <a:pt x="177" y="34"/>
                  </a:lnTo>
                  <a:lnTo>
                    <a:pt x="178" y="30"/>
                  </a:lnTo>
                  <a:lnTo>
                    <a:pt x="179" y="27"/>
                  </a:lnTo>
                  <a:lnTo>
                    <a:pt x="181" y="24"/>
                  </a:lnTo>
                  <a:lnTo>
                    <a:pt x="181" y="22"/>
                  </a:lnTo>
                  <a:lnTo>
                    <a:pt x="182" y="20"/>
                  </a:lnTo>
                  <a:lnTo>
                    <a:pt x="183" y="18"/>
                  </a:lnTo>
                  <a:lnTo>
                    <a:pt x="184" y="17"/>
                  </a:lnTo>
                  <a:lnTo>
                    <a:pt x="185" y="19"/>
                  </a:lnTo>
                  <a:lnTo>
                    <a:pt x="188" y="22"/>
                  </a:lnTo>
                  <a:lnTo>
                    <a:pt x="189" y="23"/>
                  </a:lnTo>
                  <a:lnTo>
                    <a:pt x="187" y="29"/>
                  </a:lnTo>
                  <a:lnTo>
                    <a:pt x="186" y="32"/>
                  </a:lnTo>
                  <a:lnTo>
                    <a:pt x="186" y="37"/>
                  </a:lnTo>
                  <a:lnTo>
                    <a:pt x="186" y="40"/>
                  </a:lnTo>
                  <a:lnTo>
                    <a:pt x="190" y="41"/>
                  </a:lnTo>
                  <a:lnTo>
                    <a:pt x="190" y="43"/>
                  </a:lnTo>
                  <a:lnTo>
                    <a:pt x="188" y="46"/>
                  </a:lnTo>
                  <a:lnTo>
                    <a:pt x="187" y="47"/>
                  </a:lnTo>
                  <a:lnTo>
                    <a:pt x="187" y="50"/>
                  </a:lnTo>
                  <a:lnTo>
                    <a:pt x="187" y="52"/>
                  </a:lnTo>
                  <a:lnTo>
                    <a:pt x="186" y="54"/>
                  </a:lnTo>
                  <a:lnTo>
                    <a:pt x="185" y="57"/>
                  </a:lnTo>
                  <a:lnTo>
                    <a:pt x="185" y="59"/>
                  </a:lnTo>
                  <a:lnTo>
                    <a:pt x="181" y="63"/>
                  </a:lnTo>
                  <a:lnTo>
                    <a:pt x="179" y="65"/>
                  </a:lnTo>
                  <a:lnTo>
                    <a:pt x="178" y="70"/>
                  </a:lnTo>
                  <a:lnTo>
                    <a:pt x="179" y="70"/>
                  </a:lnTo>
                  <a:lnTo>
                    <a:pt x="181" y="66"/>
                  </a:lnTo>
                  <a:lnTo>
                    <a:pt x="184" y="63"/>
                  </a:lnTo>
                  <a:lnTo>
                    <a:pt x="187" y="60"/>
                  </a:lnTo>
                  <a:lnTo>
                    <a:pt x="190" y="61"/>
                  </a:lnTo>
                  <a:lnTo>
                    <a:pt x="190" y="53"/>
                  </a:lnTo>
                  <a:lnTo>
                    <a:pt x="190" y="51"/>
                  </a:lnTo>
                  <a:lnTo>
                    <a:pt x="190" y="49"/>
                  </a:lnTo>
                  <a:lnTo>
                    <a:pt x="191" y="45"/>
                  </a:lnTo>
                  <a:lnTo>
                    <a:pt x="193" y="47"/>
                  </a:lnTo>
                  <a:lnTo>
                    <a:pt x="196" y="47"/>
                  </a:lnTo>
                  <a:lnTo>
                    <a:pt x="197" y="49"/>
                  </a:lnTo>
                  <a:lnTo>
                    <a:pt x="199" y="51"/>
                  </a:lnTo>
                  <a:lnTo>
                    <a:pt x="202" y="51"/>
                  </a:lnTo>
                  <a:lnTo>
                    <a:pt x="202" y="52"/>
                  </a:lnTo>
                  <a:lnTo>
                    <a:pt x="206" y="51"/>
                  </a:lnTo>
                  <a:lnTo>
                    <a:pt x="206" y="50"/>
                  </a:lnTo>
                  <a:lnTo>
                    <a:pt x="204" y="48"/>
                  </a:lnTo>
                  <a:lnTo>
                    <a:pt x="203" y="47"/>
                  </a:lnTo>
                  <a:lnTo>
                    <a:pt x="200" y="48"/>
                  </a:lnTo>
                  <a:lnTo>
                    <a:pt x="199" y="46"/>
                  </a:lnTo>
                  <a:lnTo>
                    <a:pt x="198" y="44"/>
                  </a:lnTo>
                  <a:lnTo>
                    <a:pt x="197" y="42"/>
                  </a:lnTo>
                  <a:lnTo>
                    <a:pt x="194" y="41"/>
                  </a:lnTo>
                  <a:lnTo>
                    <a:pt x="195" y="39"/>
                  </a:lnTo>
                  <a:lnTo>
                    <a:pt x="195" y="37"/>
                  </a:lnTo>
                  <a:lnTo>
                    <a:pt x="195" y="35"/>
                  </a:lnTo>
                  <a:lnTo>
                    <a:pt x="194" y="32"/>
                  </a:lnTo>
                  <a:lnTo>
                    <a:pt x="196" y="31"/>
                  </a:lnTo>
                  <a:lnTo>
                    <a:pt x="198" y="30"/>
                  </a:lnTo>
                  <a:lnTo>
                    <a:pt x="200" y="30"/>
                  </a:lnTo>
                  <a:lnTo>
                    <a:pt x="202" y="28"/>
                  </a:lnTo>
                  <a:lnTo>
                    <a:pt x="202" y="27"/>
                  </a:lnTo>
                  <a:lnTo>
                    <a:pt x="202" y="24"/>
                  </a:lnTo>
                  <a:lnTo>
                    <a:pt x="201" y="23"/>
                  </a:lnTo>
                  <a:lnTo>
                    <a:pt x="202" y="22"/>
                  </a:lnTo>
                  <a:lnTo>
                    <a:pt x="204" y="20"/>
                  </a:lnTo>
                  <a:lnTo>
                    <a:pt x="206" y="18"/>
                  </a:lnTo>
                  <a:lnTo>
                    <a:pt x="208" y="17"/>
                  </a:lnTo>
                  <a:lnTo>
                    <a:pt x="209" y="16"/>
                  </a:lnTo>
                  <a:lnTo>
                    <a:pt x="210" y="17"/>
                  </a:lnTo>
                  <a:lnTo>
                    <a:pt x="209" y="17"/>
                  </a:lnTo>
                  <a:lnTo>
                    <a:pt x="208" y="20"/>
                  </a:lnTo>
                  <a:lnTo>
                    <a:pt x="207" y="22"/>
                  </a:lnTo>
                  <a:lnTo>
                    <a:pt x="204" y="24"/>
                  </a:lnTo>
                  <a:lnTo>
                    <a:pt x="207" y="24"/>
                  </a:lnTo>
                  <a:lnTo>
                    <a:pt x="207" y="26"/>
                  </a:lnTo>
                  <a:lnTo>
                    <a:pt x="208" y="28"/>
                  </a:lnTo>
                  <a:lnTo>
                    <a:pt x="210" y="25"/>
                  </a:lnTo>
                  <a:lnTo>
                    <a:pt x="211" y="23"/>
                  </a:lnTo>
                  <a:lnTo>
                    <a:pt x="210" y="22"/>
                  </a:lnTo>
                  <a:lnTo>
                    <a:pt x="213" y="21"/>
                  </a:lnTo>
                  <a:lnTo>
                    <a:pt x="214" y="21"/>
                  </a:lnTo>
                  <a:lnTo>
                    <a:pt x="214" y="23"/>
                  </a:lnTo>
                  <a:lnTo>
                    <a:pt x="213" y="25"/>
                  </a:lnTo>
                  <a:lnTo>
                    <a:pt x="212" y="27"/>
                  </a:lnTo>
                  <a:lnTo>
                    <a:pt x="215" y="26"/>
                  </a:lnTo>
                  <a:lnTo>
                    <a:pt x="216" y="23"/>
                  </a:lnTo>
                  <a:lnTo>
                    <a:pt x="217" y="23"/>
                  </a:lnTo>
                  <a:lnTo>
                    <a:pt x="216" y="20"/>
                  </a:lnTo>
                  <a:lnTo>
                    <a:pt x="218" y="19"/>
                  </a:lnTo>
                  <a:lnTo>
                    <a:pt x="218" y="18"/>
                  </a:lnTo>
                  <a:lnTo>
                    <a:pt x="215" y="17"/>
                  </a:lnTo>
                  <a:lnTo>
                    <a:pt x="215" y="15"/>
                  </a:lnTo>
                  <a:lnTo>
                    <a:pt x="215" y="12"/>
                  </a:lnTo>
                  <a:lnTo>
                    <a:pt x="217" y="10"/>
                  </a:lnTo>
                  <a:lnTo>
                    <a:pt x="219" y="10"/>
                  </a:lnTo>
                  <a:lnTo>
                    <a:pt x="222" y="11"/>
                  </a:lnTo>
                  <a:lnTo>
                    <a:pt x="223" y="11"/>
                  </a:lnTo>
                  <a:lnTo>
                    <a:pt x="227" y="14"/>
                  </a:lnTo>
                  <a:lnTo>
                    <a:pt x="229" y="16"/>
                  </a:lnTo>
                  <a:lnTo>
                    <a:pt x="231" y="19"/>
                  </a:lnTo>
                  <a:lnTo>
                    <a:pt x="234" y="20"/>
                  </a:lnTo>
                  <a:lnTo>
                    <a:pt x="237" y="21"/>
                  </a:lnTo>
                  <a:lnTo>
                    <a:pt x="239" y="21"/>
                  </a:lnTo>
                  <a:lnTo>
                    <a:pt x="242" y="20"/>
                  </a:lnTo>
                  <a:lnTo>
                    <a:pt x="241" y="18"/>
                  </a:lnTo>
                  <a:lnTo>
                    <a:pt x="239" y="17"/>
                  </a:lnTo>
                  <a:lnTo>
                    <a:pt x="238" y="15"/>
                  </a:lnTo>
                  <a:lnTo>
                    <a:pt x="237" y="13"/>
                  </a:lnTo>
                  <a:lnTo>
                    <a:pt x="238" y="11"/>
                  </a:lnTo>
                  <a:lnTo>
                    <a:pt x="241" y="10"/>
                  </a:lnTo>
                  <a:lnTo>
                    <a:pt x="242" y="9"/>
                  </a:lnTo>
                  <a:lnTo>
                    <a:pt x="241" y="7"/>
                  </a:lnTo>
                  <a:lnTo>
                    <a:pt x="237" y="8"/>
                  </a:lnTo>
                  <a:lnTo>
                    <a:pt x="235" y="7"/>
                  </a:lnTo>
                  <a:lnTo>
                    <a:pt x="233" y="7"/>
                  </a:lnTo>
                  <a:lnTo>
                    <a:pt x="236" y="5"/>
                  </a:lnTo>
                  <a:lnTo>
                    <a:pt x="238" y="4"/>
                  </a:lnTo>
                  <a:lnTo>
                    <a:pt x="240" y="3"/>
                  </a:lnTo>
                  <a:lnTo>
                    <a:pt x="242" y="2"/>
                  </a:lnTo>
                  <a:lnTo>
                    <a:pt x="243" y="0"/>
                  </a:lnTo>
                  <a:lnTo>
                    <a:pt x="238" y="3"/>
                  </a:lnTo>
                  <a:lnTo>
                    <a:pt x="236" y="5"/>
                  </a:lnTo>
                  <a:lnTo>
                    <a:pt x="233" y="4"/>
                  </a:lnTo>
                  <a:lnTo>
                    <a:pt x="231" y="6"/>
                  </a:lnTo>
                  <a:lnTo>
                    <a:pt x="230" y="5"/>
                  </a:lnTo>
                  <a:lnTo>
                    <a:pt x="226" y="4"/>
                  </a:lnTo>
                  <a:lnTo>
                    <a:pt x="227" y="3"/>
                  </a:lnTo>
                  <a:lnTo>
                    <a:pt x="224" y="5"/>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30" name="Freeform 158"/>
            <p:cNvSpPr>
              <a:spLocks/>
            </p:cNvSpPr>
            <p:nvPr/>
          </p:nvSpPr>
          <p:spPr bwMode="auto">
            <a:xfrm>
              <a:off x="8432802" y="1570724"/>
              <a:ext cx="249238" cy="301625"/>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2147483647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2147483647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2147483647 w 157"/>
                <a:gd name="T57" fmla="*/ 2147483647 h 190"/>
                <a:gd name="T58" fmla="*/ 2147483647 w 157"/>
                <a:gd name="T59" fmla="*/ 2147483647 h 190"/>
                <a:gd name="T60" fmla="*/ 2147483647 w 157"/>
                <a:gd name="T61" fmla="*/ 2147483647 h 190"/>
                <a:gd name="T62" fmla="*/ 2147483647 w 157"/>
                <a:gd name="T63" fmla="*/ 2147483647 h 190"/>
                <a:gd name="T64" fmla="*/ 2147483647 w 157"/>
                <a:gd name="T65" fmla="*/ 2147483647 h 190"/>
                <a:gd name="T66" fmla="*/ 2147483647 w 157"/>
                <a:gd name="T67" fmla="*/ 2147483647 h 190"/>
                <a:gd name="T68" fmla="*/ 2147483647 w 157"/>
                <a:gd name="T69" fmla="*/ 2147483647 h 190"/>
                <a:gd name="T70" fmla="*/ 2147483647 w 157"/>
                <a:gd name="T71" fmla="*/ 2147483647 h 190"/>
                <a:gd name="T72" fmla="*/ 2147483647 w 157"/>
                <a:gd name="T73" fmla="*/ 2147483647 h 190"/>
                <a:gd name="T74" fmla="*/ 2147483647 w 157"/>
                <a:gd name="T75" fmla="*/ 2147483647 h 190"/>
                <a:gd name="T76" fmla="*/ 2147483647 w 157"/>
                <a:gd name="T77" fmla="*/ 2147483647 h 190"/>
                <a:gd name="T78" fmla="*/ 2147483647 w 157"/>
                <a:gd name="T79" fmla="*/ 2147483647 h 190"/>
                <a:gd name="T80" fmla="*/ 2147483647 w 157"/>
                <a:gd name="T81" fmla="*/ 2147483647 h 190"/>
                <a:gd name="T82" fmla="*/ 2147483647 w 157"/>
                <a:gd name="T83" fmla="*/ 2147483647 h 190"/>
                <a:gd name="T84" fmla="*/ 2147483647 w 157"/>
                <a:gd name="T85" fmla="*/ 2147483647 h 190"/>
                <a:gd name="T86" fmla="*/ 2147483647 w 157"/>
                <a:gd name="T87" fmla="*/ 2147483647 h 190"/>
                <a:gd name="T88" fmla="*/ 2147483647 w 157"/>
                <a:gd name="T89" fmla="*/ 2147483647 h 190"/>
                <a:gd name="T90" fmla="*/ 2147483647 w 157"/>
                <a:gd name="T91" fmla="*/ 2147483647 h 190"/>
                <a:gd name="T92" fmla="*/ 2147483647 w 157"/>
                <a:gd name="T93" fmla="*/ 2147483647 h 190"/>
                <a:gd name="T94" fmla="*/ 2147483647 w 157"/>
                <a:gd name="T95" fmla="*/ 2147483647 h 190"/>
                <a:gd name="T96" fmla="*/ 2147483647 w 157"/>
                <a:gd name="T97" fmla="*/ 2147483647 h 190"/>
                <a:gd name="T98" fmla="*/ 2147483647 w 157"/>
                <a:gd name="T99" fmla="*/ 2147483647 h 190"/>
                <a:gd name="T100" fmla="*/ 2147483647 w 157"/>
                <a:gd name="T101" fmla="*/ 2147483647 h 190"/>
                <a:gd name="T102" fmla="*/ 2147483647 w 157"/>
                <a:gd name="T103" fmla="*/ 2147483647 h 190"/>
                <a:gd name="T104" fmla="*/ 2147483647 w 157"/>
                <a:gd name="T105" fmla="*/ 2147483647 h 190"/>
                <a:gd name="T106" fmla="*/ 2147483647 w 157"/>
                <a:gd name="T107" fmla="*/ 2147483647 h 190"/>
                <a:gd name="T108" fmla="*/ 2147483647 w 157"/>
                <a:gd name="T109" fmla="*/ 2147483647 h 190"/>
                <a:gd name="T110" fmla="*/ 2147483647 w 157"/>
                <a:gd name="T111" fmla="*/ 2147483647 h 190"/>
                <a:gd name="T112" fmla="*/ 2147483647 w 157"/>
                <a:gd name="T113" fmla="*/ 2147483647 h 190"/>
                <a:gd name="T114" fmla="*/ 2147483647 w 157"/>
                <a:gd name="T115" fmla="*/ 2147483647 h 190"/>
                <a:gd name="T116" fmla="*/ 2147483647 w 157"/>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190"/>
                <a:gd name="T179" fmla="*/ 157 w 157"/>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190">
                  <a:moveTo>
                    <a:pt x="29" y="188"/>
                  </a:moveTo>
                  <a:lnTo>
                    <a:pt x="26" y="188"/>
                  </a:lnTo>
                  <a:lnTo>
                    <a:pt x="22" y="184"/>
                  </a:lnTo>
                  <a:lnTo>
                    <a:pt x="29" y="183"/>
                  </a:lnTo>
                  <a:lnTo>
                    <a:pt x="29" y="185"/>
                  </a:lnTo>
                  <a:lnTo>
                    <a:pt x="35" y="183"/>
                  </a:lnTo>
                  <a:lnTo>
                    <a:pt x="41" y="178"/>
                  </a:lnTo>
                  <a:lnTo>
                    <a:pt x="40" y="177"/>
                  </a:lnTo>
                  <a:lnTo>
                    <a:pt x="34" y="180"/>
                  </a:lnTo>
                  <a:lnTo>
                    <a:pt x="29" y="180"/>
                  </a:lnTo>
                  <a:lnTo>
                    <a:pt x="23" y="183"/>
                  </a:lnTo>
                  <a:lnTo>
                    <a:pt x="22" y="183"/>
                  </a:lnTo>
                  <a:lnTo>
                    <a:pt x="22" y="180"/>
                  </a:lnTo>
                  <a:lnTo>
                    <a:pt x="18" y="183"/>
                  </a:lnTo>
                  <a:lnTo>
                    <a:pt x="15" y="184"/>
                  </a:lnTo>
                  <a:lnTo>
                    <a:pt x="13" y="183"/>
                  </a:lnTo>
                  <a:lnTo>
                    <a:pt x="6" y="187"/>
                  </a:lnTo>
                  <a:lnTo>
                    <a:pt x="1" y="189"/>
                  </a:lnTo>
                  <a:lnTo>
                    <a:pt x="1" y="187"/>
                  </a:lnTo>
                  <a:lnTo>
                    <a:pt x="9" y="181"/>
                  </a:lnTo>
                  <a:lnTo>
                    <a:pt x="15" y="178"/>
                  </a:lnTo>
                  <a:lnTo>
                    <a:pt x="21" y="179"/>
                  </a:lnTo>
                  <a:lnTo>
                    <a:pt x="17" y="177"/>
                  </a:lnTo>
                  <a:lnTo>
                    <a:pt x="19" y="175"/>
                  </a:lnTo>
                  <a:lnTo>
                    <a:pt x="13" y="178"/>
                  </a:lnTo>
                  <a:lnTo>
                    <a:pt x="8" y="178"/>
                  </a:lnTo>
                  <a:lnTo>
                    <a:pt x="5" y="179"/>
                  </a:lnTo>
                  <a:lnTo>
                    <a:pt x="6" y="177"/>
                  </a:lnTo>
                  <a:lnTo>
                    <a:pt x="4" y="178"/>
                  </a:lnTo>
                  <a:lnTo>
                    <a:pt x="1" y="176"/>
                  </a:lnTo>
                  <a:lnTo>
                    <a:pt x="6" y="172"/>
                  </a:lnTo>
                  <a:lnTo>
                    <a:pt x="9" y="171"/>
                  </a:lnTo>
                  <a:lnTo>
                    <a:pt x="7" y="168"/>
                  </a:lnTo>
                  <a:lnTo>
                    <a:pt x="5" y="167"/>
                  </a:lnTo>
                  <a:lnTo>
                    <a:pt x="7" y="166"/>
                  </a:lnTo>
                  <a:lnTo>
                    <a:pt x="3" y="165"/>
                  </a:lnTo>
                  <a:lnTo>
                    <a:pt x="0" y="161"/>
                  </a:lnTo>
                  <a:lnTo>
                    <a:pt x="6" y="160"/>
                  </a:lnTo>
                  <a:lnTo>
                    <a:pt x="9" y="161"/>
                  </a:lnTo>
                  <a:lnTo>
                    <a:pt x="10" y="164"/>
                  </a:lnTo>
                  <a:lnTo>
                    <a:pt x="11" y="167"/>
                  </a:lnTo>
                  <a:lnTo>
                    <a:pt x="16" y="166"/>
                  </a:lnTo>
                  <a:lnTo>
                    <a:pt x="12" y="166"/>
                  </a:lnTo>
                  <a:lnTo>
                    <a:pt x="13" y="162"/>
                  </a:lnTo>
                  <a:lnTo>
                    <a:pt x="10" y="161"/>
                  </a:lnTo>
                  <a:lnTo>
                    <a:pt x="16" y="160"/>
                  </a:lnTo>
                  <a:lnTo>
                    <a:pt x="20" y="160"/>
                  </a:lnTo>
                  <a:lnTo>
                    <a:pt x="21" y="160"/>
                  </a:lnTo>
                  <a:lnTo>
                    <a:pt x="25" y="162"/>
                  </a:lnTo>
                  <a:lnTo>
                    <a:pt x="24" y="160"/>
                  </a:lnTo>
                  <a:lnTo>
                    <a:pt x="22" y="159"/>
                  </a:lnTo>
                  <a:lnTo>
                    <a:pt x="19" y="159"/>
                  </a:lnTo>
                  <a:lnTo>
                    <a:pt x="21" y="157"/>
                  </a:lnTo>
                  <a:lnTo>
                    <a:pt x="24" y="156"/>
                  </a:lnTo>
                  <a:lnTo>
                    <a:pt x="28" y="155"/>
                  </a:lnTo>
                  <a:lnTo>
                    <a:pt x="25" y="154"/>
                  </a:lnTo>
                  <a:lnTo>
                    <a:pt x="21" y="156"/>
                  </a:lnTo>
                  <a:lnTo>
                    <a:pt x="19" y="157"/>
                  </a:lnTo>
                  <a:lnTo>
                    <a:pt x="17" y="159"/>
                  </a:lnTo>
                  <a:lnTo>
                    <a:pt x="12" y="160"/>
                  </a:lnTo>
                  <a:lnTo>
                    <a:pt x="9" y="159"/>
                  </a:lnTo>
                  <a:lnTo>
                    <a:pt x="10" y="154"/>
                  </a:lnTo>
                  <a:lnTo>
                    <a:pt x="14" y="154"/>
                  </a:lnTo>
                  <a:lnTo>
                    <a:pt x="10" y="153"/>
                  </a:lnTo>
                  <a:lnTo>
                    <a:pt x="8" y="152"/>
                  </a:lnTo>
                  <a:lnTo>
                    <a:pt x="9" y="150"/>
                  </a:lnTo>
                  <a:lnTo>
                    <a:pt x="10" y="151"/>
                  </a:lnTo>
                  <a:lnTo>
                    <a:pt x="13" y="150"/>
                  </a:lnTo>
                  <a:lnTo>
                    <a:pt x="16" y="151"/>
                  </a:lnTo>
                  <a:lnTo>
                    <a:pt x="20" y="152"/>
                  </a:lnTo>
                  <a:lnTo>
                    <a:pt x="20" y="150"/>
                  </a:lnTo>
                  <a:lnTo>
                    <a:pt x="16" y="148"/>
                  </a:lnTo>
                  <a:lnTo>
                    <a:pt x="11" y="148"/>
                  </a:lnTo>
                  <a:lnTo>
                    <a:pt x="10" y="146"/>
                  </a:lnTo>
                  <a:lnTo>
                    <a:pt x="14" y="146"/>
                  </a:lnTo>
                  <a:lnTo>
                    <a:pt x="17" y="147"/>
                  </a:lnTo>
                  <a:lnTo>
                    <a:pt x="21" y="148"/>
                  </a:lnTo>
                  <a:lnTo>
                    <a:pt x="24" y="148"/>
                  </a:lnTo>
                  <a:lnTo>
                    <a:pt x="27" y="148"/>
                  </a:lnTo>
                  <a:lnTo>
                    <a:pt x="26" y="147"/>
                  </a:lnTo>
                  <a:lnTo>
                    <a:pt x="33" y="146"/>
                  </a:lnTo>
                  <a:lnTo>
                    <a:pt x="27" y="146"/>
                  </a:lnTo>
                  <a:lnTo>
                    <a:pt x="23" y="147"/>
                  </a:lnTo>
                  <a:lnTo>
                    <a:pt x="20" y="145"/>
                  </a:lnTo>
                  <a:lnTo>
                    <a:pt x="20" y="142"/>
                  </a:lnTo>
                  <a:lnTo>
                    <a:pt x="19" y="141"/>
                  </a:lnTo>
                  <a:lnTo>
                    <a:pt x="26" y="139"/>
                  </a:lnTo>
                  <a:lnTo>
                    <a:pt x="29" y="141"/>
                  </a:lnTo>
                  <a:lnTo>
                    <a:pt x="36" y="140"/>
                  </a:lnTo>
                  <a:lnTo>
                    <a:pt x="30" y="139"/>
                  </a:lnTo>
                  <a:lnTo>
                    <a:pt x="27" y="137"/>
                  </a:lnTo>
                  <a:lnTo>
                    <a:pt x="25" y="136"/>
                  </a:lnTo>
                  <a:lnTo>
                    <a:pt x="22" y="133"/>
                  </a:lnTo>
                  <a:lnTo>
                    <a:pt x="20" y="132"/>
                  </a:lnTo>
                  <a:lnTo>
                    <a:pt x="20" y="131"/>
                  </a:lnTo>
                  <a:lnTo>
                    <a:pt x="18" y="129"/>
                  </a:lnTo>
                  <a:lnTo>
                    <a:pt x="20" y="129"/>
                  </a:lnTo>
                  <a:lnTo>
                    <a:pt x="22" y="129"/>
                  </a:lnTo>
                  <a:lnTo>
                    <a:pt x="26" y="129"/>
                  </a:lnTo>
                  <a:lnTo>
                    <a:pt x="28" y="128"/>
                  </a:lnTo>
                  <a:lnTo>
                    <a:pt x="27" y="127"/>
                  </a:lnTo>
                  <a:lnTo>
                    <a:pt x="29" y="126"/>
                  </a:lnTo>
                  <a:lnTo>
                    <a:pt x="31" y="126"/>
                  </a:lnTo>
                  <a:lnTo>
                    <a:pt x="32" y="125"/>
                  </a:lnTo>
                  <a:lnTo>
                    <a:pt x="34" y="124"/>
                  </a:lnTo>
                  <a:lnTo>
                    <a:pt x="34" y="126"/>
                  </a:lnTo>
                  <a:lnTo>
                    <a:pt x="33" y="127"/>
                  </a:lnTo>
                  <a:lnTo>
                    <a:pt x="34" y="128"/>
                  </a:lnTo>
                  <a:lnTo>
                    <a:pt x="36" y="126"/>
                  </a:lnTo>
                  <a:lnTo>
                    <a:pt x="37" y="125"/>
                  </a:lnTo>
                  <a:lnTo>
                    <a:pt x="37" y="121"/>
                  </a:lnTo>
                  <a:lnTo>
                    <a:pt x="38" y="119"/>
                  </a:lnTo>
                  <a:lnTo>
                    <a:pt x="40" y="121"/>
                  </a:lnTo>
                  <a:lnTo>
                    <a:pt x="40" y="124"/>
                  </a:lnTo>
                  <a:lnTo>
                    <a:pt x="42" y="125"/>
                  </a:lnTo>
                  <a:lnTo>
                    <a:pt x="44" y="125"/>
                  </a:lnTo>
                  <a:lnTo>
                    <a:pt x="46" y="122"/>
                  </a:lnTo>
                  <a:lnTo>
                    <a:pt x="46" y="119"/>
                  </a:lnTo>
                  <a:lnTo>
                    <a:pt x="46" y="115"/>
                  </a:lnTo>
                  <a:lnTo>
                    <a:pt x="47" y="111"/>
                  </a:lnTo>
                  <a:lnTo>
                    <a:pt x="51" y="109"/>
                  </a:lnTo>
                  <a:lnTo>
                    <a:pt x="57" y="108"/>
                  </a:lnTo>
                  <a:lnTo>
                    <a:pt x="57" y="105"/>
                  </a:lnTo>
                  <a:lnTo>
                    <a:pt x="59" y="103"/>
                  </a:lnTo>
                  <a:lnTo>
                    <a:pt x="60" y="101"/>
                  </a:lnTo>
                  <a:lnTo>
                    <a:pt x="54" y="102"/>
                  </a:lnTo>
                  <a:lnTo>
                    <a:pt x="51" y="103"/>
                  </a:lnTo>
                  <a:lnTo>
                    <a:pt x="48" y="106"/>
                  </a:lnTo>
                  <a:lnTo>
                    <a:pt x="46" y="103"/>
                  </a:lnTo>
                  <a:lnTo>
                    <a:pt x="48" y="101"/>
                  </a:lnTo>
                  <a:lnTo>
                    <a:pt x="49" y="100"/>
                  </a:lnTo>
                  <a:lnTo>
                    <a:pt x="52" y="99"/>
                  </a:lnTo>
                  <a:lnTo>
                    <a:pt x="54" y="95"/>
                  </a:lnTo>
                  <a:lnTo>
                    <a:pt x="57" y="93"/>
                  </a:lnTo>
                  <a:lnTo>
                    <a:pt x="57" y="90"/>
                  </a:lnTo>
                  <a:lnTo>
                    <a:pt x="57" y="89"/>
                  </a:lnTo>
                  <a:lnTo>
                    <a:pt x="60" y="89"/>
                  </a:lnTo>
                  <a:lnTo>
                    <a:pt x="63" y="89"/>
                  </a:lnTo>
                  <a:lnTo>
                    <a:pt x="64" y="91"/>
                  </a:lnTo>
                  <a:lnTo>
                    <a:pt x="64" y="92"/>
                  </a:lnTo>
                  <a:lnTo>
                    <a:pt x="64" y="93"/>
                  </a:lnTo>
                  <a:lnTo>
                    <a:pt x="65" y="92"/>
                  </a:lnTo>
                  <a:lnTo>
                    <a:pt x="66" y="90"/>
                  </a:lnTo>
                  <a:lnTo>
                    <a:pt x="67" y="90"/>
                  </a:lnTo>
                  <a:lnTo>
                    <a:pt x="70" y="89"/>
                  </a:lnTo>
                  <a:lnTo>
                    <a:pt x="70" y="88"/>
                  </a:lnTo>
                  <a:lnTo>
                    <a:pt x="66" y="88"/>
                  </a:lnTo>
                  <a:lnTo>
                    <a:pt x="64" y="88"/>
                  </a:lnTo>
                  <a:lnTo>
                    <a:pt x="60" y="89"/>
                  </a:lnTo>
                  <a:lnTo>
                    <a:pt x="58" y="87"/>
                  </a:lnTo>
                  <a:lnTo>
                    <a:pt x="60" y="84"/>
                  </a:lnTo>
                  <a:lnTo>
                    <a:pt x="64" y="79"/>
                  </a:lnTo>
                  <a:lnTo>
                    <a:pt x="69" y="76"/>
                  </a:lnTo>
                  <a:lnTo>
                    <a:pt x="72" y="77"/>
                  </a:lnTo>
                  <a:lnTo>
                    <a:pt x="73" y="78"/>
                  </a:lnTo>
                  <a:lnTo>
                    <a:pt x="73" y="80"/>
                  </a:lnTo>
                  <a:lnTo>
                    <a:pt x="70" y="82"/>
                  </a:lnTo>
                  <a:lnTo>
                    <a:pt x="68" y="84"/>
                  </a:lnTo>
                  <a:lnTo>
                    <a:pt x="70" y="83"/>
                  </a:lnTo>
                  <a:lnTo>
                    <a:pt x="74" y="81"/>
                  </a:lnTo>
                  <a:lnTo>
                    <a:pt x="75" y="82"/>
                  </a:lnTo>
                  <a:lnTo>
                    <a:pt x="76" y="82"/>
                  </a:lnTo>
                  <a:lnTo>
                    <a:pt x="74" y="85"/>
                  </a:lnTo>
                  <a:lnTo>
                    <a:pt x="73" y="87"/>
                  </a:lnTo>
                  <a:lnTo>
                    <a:pt x="73" y="88"/>
                  </a:lnTo>
                  <a:lnTo>
                    <a:pt x="77" y="83"/>
                  </a:lnTo>
                  <a:lnTo>
                    <a:pt x="80" y="83"/>
                  </a:lnTo>
                  <a:lnTo>
                    <a:pt x="82" y="83"/>
                  </a:lnTo>
                  <a:lnTo>
                    <a:pt x="84" y="84"/>
                  </a:lnTo>
                  <a:lnTo>
                    <a:pt x="85" y="87"/>
                  </a:lnTo>
                  <a:lnTo>
                    <a:pt x="87" y="89"/>
                  </a:lnTo>
                  <a:lnTo>
                    <a:pt x="87" y="92"/>
                  </a:lnTo>
                  <a:lnTo>
                    <a:pt x="87" y="94"/>
                  </a:lnTo>
                  <a:lnTo>
                    <a:pt x="89" y="96"/>
                  </a:lnTo>
                  <a:lnTo>
                    <a:pt x="90" y="98"/>
                  </a:lnTo>
                  <a:lnTo>
                    <a:pt x="92" y="98"/>
                  </a:lnTo>
                  <a:lnTo>
                    <a:pt x="93" y="96"/>
                  </a:lnTo>
                  <a:lnTo>
                    <a:pt x="92" y="93"/>
                  </a:lnTo>
                  <a:lnTo>
                    <a:pt x="91" y="90"/>
                  </a:lnTo>
                  <a:lnTo>
                    <a:pt x="90" y="87"/>
                  </a:lnTo>
                  <a:lnTo>
                    <a:pt x="89" y="84"/>
                  </a:lnTo>
                  <a:lnTo>
                    <a:pt x="89" y="82"/>
                  </a:lnTo>
                  <a:lnTo>
                    <a:pt x="91" y="79"/>
                  </a:lnTo>
                  <a:lnTo>
                    <a:pt x="94" y="77"/>
                  </a:lnTo>
                  <a:lnTo>
                    <a:pt x="97" y="77"/>
                  </a:lnTo>
                  <a:lnTo>
                    <a:pt x="100" y="75"/>
                  </a:lnTo>
                  <a:lnTo>
                    <a:pt x="99" y="75"/>
                  </a:lnTo>
                  <a:lnTo>
                    <a:pt x="97" y="76"/>
                  </a:lnTo>
                  <a:lnTo>
                    <a:pt x="94" y="77"/>
                  </a:lnTo>
                  <a:lnTo>
                    <a:pt x="90" y="78"/>
                  </a:lnTo>
                  <a:lnTo>
                    <a:pt x="87" y="81"/>
                  </a:lnTo>
                  <a:lnTo>
                    <a:pt x="85" y="82"/>
                  </a:lnTo>
                  <a:lnTo>
                    <a:pt x="84" y="80"/>
                  </a:lnTo>
                  <a:lnTo>
                    <a:pt x="81" y="80"/>
                  </a:lnTo>
                  <a:lnTo>
                    <a:pt x="79" y="81"/>
                  </a:lnTo>
                  <a:lnTo>
                    <a:pt x="77" y="80"/>
                  </a:lnTo>
                  <a:lnTo>
                    <a:pt x="76" y="79"/>
                  </a:lnTo>
                  <a:lnTo>
                    <a:pt x="76" y="76"/>
                  </a:lnTo>
                  <a:lnTo>
                    <a:pt x="77" y="74"/>
                  </a:lnTo>
                  <a:lnTo>
                    <a:pt x="81" y="76"/>
                  </a:lnTo>
                  <a:lnTo>
                    <a:pt x="85" y="76"/>
                  </a:lnTo>
                  <a:lnTo>
                    <a:pt x="85" y="75"/>
                  </a:lnTo>
                  <a:lnTo>
                    <a:pt x="82" y="74"/>
                  </a:lnTo>
                  <a:lnTo>
                    <a:pt x="80" y="73"/>
                  </a:lnTo>
                  <a:lnTo>
                    <a:pt x="78" y="71"/>
                  </a:lnTo>
                  <a:lnTo>
                    <a:pt x="75" y="74"/>
                  </a:lnTo>
                  <a:lnTo>
                    <a:pt x="74" y="72"/>
                  </a:lnTo>
                  <a:lnTo>
                    <a:pt x="79" y="65"/>
                  </a:lnTo>
                  <a:lnTo>
                    <a:pt x="81" y="67"/>
                  </a:lnTo>
                  <a:lnTo>
                    <a:pt x="85" y="68"/>
                  </a:lnTo>
                  <a:lnTo>
                    <a:pt x="87" y="67"/>
                  </a:lnTo>
                  <a:lnTo>
                    <a:pt x="86" y="65"/>
                  </a:lnTo>
                  <a:lnTo>
                    <a:pt x="82" y="65"/>
                  </a:lnTo>
                  <a:lnTo>
                    <a:pt x="85" y="63"/>
                  </a:lnTo>
                  <a:lnTo>
                    <a:pt x="87" y="63"/>
                  </a:lnTo>
                  <a:lnTo>
                    <a:pt x="90" y="64"/>
                  </a:lnTo>
                  <a:lnTo>
                    <a:pt x="93" y="65"/>
                  </a:lnTo>
                  <a:lnTo>
                    <a:pt x="94" y="66"/>
                  </a:lnTo>
                  <a:lnTo>
                    <a:pt x="96" y="67"/>
                  </a:lnTo>
                  <a:lnTo>
                    <a:pt x="96" y="65"/>
                  </a:lnTo>
                  <a:lnTo>
                    <a:pt x="95" y="65"/>
                  </a:lnTo>
                  <a:lnTo>
                    <a:pt x="93" y="63"/>
                  </a:lnTo>
                  <a:lnTo>
                    <a:pt x="91" y="61"/>
                  </a:lnTo>
                  <a:lnTo>
                    <a:pt x="89" y="59"/>
                  </a:lnTo>
                  <a:lnTo>
                    <a:pt x="87" y="60"/>
                  </a:lnTo>
                  <a:lnTo>
                    <a:pt x="84" y="59"/>
                  </a:lnTo>
                  <a:lnTo>
                    <a:pt x="82" y="59"/>
                  </a:lnTo>
                  <a:lnTo>
                    <a:pt x="82" y="58"/>
                  </a:lnTo>
                  <a:lnTo>
                    <a:pt x="83" y="57"/>
                  </a:lnTo>
                  <a:lnTo>
                    <a:pt x="83" y="55"/>
                  </a:lnTo>
                  <a:lnTo>
                    <a:pt x="81" y="55"/>
                  </a:lnTo>
                  <a:lnTo>
                    <a:pt x="80" y="55"/>
                  </a:lnTo>
                  <a:lnTo>
                    <a:pt x="79" y="58"/>
                  </a:lnTo>
                  <a:lnTo>
                    <a:pt x="78" y="60"/>
                  </a:lnTo>
                  <a:lnTo>
                    <a:pt x="77" y="62"/>
                  </a:lnTo>
                  <a:lnTo>
                    <a:pt x="75" y="64"/>
                  </a:lnTo>
                  <a:lnTo>
                    <a:pt x="75" y="65"/>
                  </a:lnTo>
                  <a:lnTo>
                    <a:pt x="72" y="67"/>
                  </a:lnTo>
                  <a:lnTo>
                    <a:pt x="69" y="68"/>
                  </a:lnTo>
                  <a:lnTo>
                    <a:pt x="66" y="71"/>
                  </a:lnTo>
                  <a:lnTo>
                    <a:pt x="64" y="71"/>
                  </a:lnTo>
                  <a:lnTo>
                    <a:pt x="62" y="71"/>
                  </a:lnTo>
                  <a:lnTo>
                    <a:pt x="59" y="71"/>
                  </a:lnTo>
                  <a:lnTo>
                    <a:pt x="61" y="69"/>
                  </a:lnTo>
                  <a:lnTo>
                    <a:pt x="64" y="67"/>
                  </a:lnTo>
                  <a:lnTo>
                    <a:pt x="63" y="67"/>
                  </a:lnTo>
                  <a:lnTo>
                    <a:pt x="61" y="67"/>
                  </a:lnTo>
                  <a:lnTo>
                    <a:pt x="61" y="66"/>
                  </a:lnTo>
                  <a:lnTo>
                    <a:pt x="61" y="65"/>
                  </a:lnTo>
                  <a:lnTo>
                    <a:pt x="63" y="65"/>
                  </a:lnTo>
                  <a:lnTo>
                    <a:pt x="65" y="65"/>
                  </a:lnTo>
                  <a:lnTo>
                    <a:pt x="67" y="65"/>
                  </a:lnTo>
                  <a:lnTo>
                    <a:pt x="69" y="65"/>
                  </a:lnTo>
                  <a:lnTo>
                    <a:pt x="72" y="63"/>
                  </a:lnTo>
                  <a:lnTo>
                    <a:pt x="69" y="63"/>
                  </a:lnTo>
                  <a:lnTo>
                    <a:pt x="68" y="63"/>
                  </a:lnTo>
                  <a:lnTo>
                    <a:pt x="69" y="61"/>
                  </a:lnTo>
                  <a:lnTo>
                    <a:pt x="66" y="61"/>
                  </a:lnTo>
                  <a:lnTo>
                    <a:pt x="64" y="62"/>
                  </a:lnTo>
                  <a:lnTo>
                    <a:pt x="63" y="62"/>
                  </a:lnTo>
                  <a:lnTo>
                    <a:pt x="63" y="60"/>
                  </a:lnTo>
                  <a:lnTo>
                    <a:pt x="60" y="61"/>
                  </a:lnTo>
                  <a:lnTo>
                    <a:pt x="61" y="58"/>
                  </a:lnTo>
                  <a:lnTo>
                    <a:pt x="63" y="59"/>
                  </a:lnTo>
                  <a:lnTo>
                    <a:pt x="65" y="57"/>
                  </a:lnTo>
                  <a:lnTo>
                    <a:pt x="69" y="56"/>
                  </a:lnTo>
                  <a:lnTo>
                    <a:pt x="70" y="56"/>
                  </a:lnTo>
                  <a:lnTo>
                    <a:pt x="71" y="54"/>
                  </a:lnTo>
                  <a:lnTo>
                    <a:pt x="69" y="55"/>
                  </a:lnTo>
                  <a:lnTo>
                    <a:pt x="65" y="56"/>
                  </a:lnTo>
                  <a:lnTo>
                    <a:pt x="63" y="57"/>
                  </a:lnTo>
                  <a:lnTo>
                    <a:pt x="64" y="54"/>
                  </a:lnTo>
                  <a:lnTo>
                    <a:pt x="65" y="53"/>
                  </a:lnTo>
                  <a:lnTo>
                    <a:pt x="68" y="53"/>
                  </a:lnTo>
                  <a:lnTo>
                    <a:pt x="70" y="53"/>
                  </a:lnTo>
                  <a:lnTo>
                    <a:pt x="71" y="53"/>
                  </a:lnTo>
                  <a:lnTo>
                    <a:pt x="76" y="53"/>
                  </a:lnTo>
                  <a:lnTo>
                    <a:pt x="78" y="52"/>
                  </a:lnTo>
                  <a:lnTo>
                    <a:pt x="80" y="51"/>
                  </a:lnTo>
                  <a:lnTo>
                    <a:pt x="83" y="50"/>
                  </a:lnTo>
                  <a:lnTo>
                    <a:pt x="85" y="48"/>
                  </a:lnTo>
                  <a:lnTo>
                    <a:pt x="86" y="50"/>
                  </a:lnTo>
                  <a:lnTo>
                    <a:pt x="87" y="49"/>
                  </a:lnTo>
                  <a:lnTo>
                    <a:pt x="89" y="48"/>
                  </a:lnTo>
                  <a:lnTo>
                    <a:pt x="91" y="47"/>
                  </a:lnTo>
                  <a:lnTo>
                    <a:pt x="93" y="47"/>
                  </a:lnTo>
                  <a:lnTo>
                    <a:pt x="94" y="48"/>
                  </a:lnTo>
                  <a:lnTo>
                    <a:pt x="95" y="50"/>
                  </a:lnTo>
                  <a:lnTo>
                    <a:pt x="95" y="52"/>
                  </a:lnTo>
                  <a:lnTo>
                    <a:pt x="96" y="53"/>
                  </a:lnTo>
                  <a:lnTo>
                    <a:pt x="96" y="55"/>
                  </a:lnTo>
                  <a:lnTo>
                    <a:pt x="99" y="55"/>
                  </a:lnTo>
                  <a:lnTo>
                    <a:pt x="100" y="56"/>
                  </a:lnTo>
                  <a:lnTo>
                    <a:pt x="101" y="56"/>
                  </a:lnTo>
                  <a:lnTo>
                    <a:pt x="101" y="53"/>
                  </a:lnTo>
                  <a:lnTo>
                    <a:pt x="99" y="53"/>
                  </a:lnTo>
                  <a:lnTo>
                    <a:pt x="97" y="52"/>
                  </a:lnTo>
                  <a:lnTo>
                    <a:pt x="97" y="48"/>
                  </a:lnTo>
                  <a:lnTo>
                    <a:pt x="98" y="47"/>
                  </a:lnTo>
                  <a:lnTo>
                    <a:pt x="99" y="45"/>
                  </a:lnTo>
                  <a:lnTo>
                    <a:pt x="100" y="42"/>
                  </a:lnTo>
                  <a:lnTo>
                    <a:pt x="99" y="41"/>
                  </a:lnTo>
                  <a:lnTo>
                    <a:pt x="96" y="41"/>
                  </a:lnTo>
                  <a:lnTo>
                    <a:pt x="94" y="40"/>
                  </a:lnTo>
                  <a:lnTo>
                    <a:pt x="93" y="40"/>
                  </a:lnTo>
                  <a:lnTo>
                    <a:pt x="90" y="41"/>
                  </a:lnTo>
                  <a:lnTo>
                    <a:pt x="88" y="41"/>
                  </a:lnTo>
                  <a:lnTo>
                    <a:pt x="87" y="41"/>
                  </a:lnTo>
                  <a:lnTo>
                    <a:pt x="87" y="39"/>
                  </a:lnTo>
                  <a:lnTo>
                    <a:pt x="85" y="39"/>
                  </a:lnTo>
                  <a:lnTo>
                    <a:pt x="84" y="41"/>
                  </a:lnTo>
                  <a:lnTo>
                    <a:pt x="81" y="42"/>
                  </a:lnTo>
                  <a:lnTo>
                    <a:pt x="79" y="43"/>
                  </a:lnTo>
                  <a:lnTo>
                    <a:pt x="78" y="42"/>
                  </a:lnTo>
                  <a:lnTo>
                    <a:pt x="77" y="41"/>
                  </a:lnTo>
                  <a:lnTo>
                    <a:pt x="79" y="37"/>
                  </a:lnTo>
                  <a:lnTo>
                    <a:pt x="80" y="35"/>
                  </a:lnTo>
                  <a:lnTo>
                    <a:pt x="81" y="34"/>
                  </a:lnTo>
                  <a:lnTo>
                    <a:pt x="83" y="33"/>
                  </a:lnTo>
                  <a:lnTo>
                    <a:pt x="84" y="33"/>
                  </a:lnTo>
                  <a:lnTo>
                    <a:pt x="83" y="35"/>
                  </a:lnTo>
                  <a:lnTo>
                    <a:pt x="84" y="35"/>
                  </a:lnTo>
                  <a:lnTo>
                    <a:pt x="86" y="34"/>
                  </a:lnTo>
                  <a:lnTo>
                    <a:pt x="87" y="33"/>
                  </a:lnTo>
                  <a:lnTo>
                    <a:pt x="88" y="32"/>
                  </a:lnTo>
                  <a:lnTo>
                    <a:pt x="87" y="31"/>
                  </a:lnTo>
                  <a:lnTo>
                    <a:pt x="88" y="30"/>
                  </a:lnTo>
                  <a:lnTo>
                    <a:pt x="90" y="31"/>
                  </a:lnTo>
                  <a:lnTo>
                    <a:pt x="91" y="31"/>
                  </a:lnTo>
                  <a:lnTo>
                    <a:pt x="90" y="35"/>
                  </a:lnTo>
                  <a:lnTo>
                    <a:pt x="92" y="35"/>
                  </a:lnTo>
                  <a:lnTo>
                    <a:pt x="93" y="35"/>
                  </a:lnTo>
                  <a:lnTo>
                    <a:pt x="96" y="34"/>
                  </a:lnTo>
                  <a:lnTo>
                    <a:pt x="97" y="31"/>
                  </a:lnTo>
                  <a:lnTo>
                    <a:pt x="96" y="29"/>
                  </a:lnTo>
                  <a:lnTo>
                    <a:pt x="97" y="29"/>
                  </a:lnTo>
                  <a:lnTo>
                    <a:pt x="98" y="29"/>
                  </a:lnTo>
                  <a:lnTo>
                    <a:pt x="99" y="28"/>
                  </a:lnTo>
                  <a:lnTo>
                    <a:pt x="99" y="27"/>
                  </a:lnTo>
                  <a:lnTo>
                    <a:pt x="98" y="25"/>
                  </a:lnTo>
                  <a:lnTo>
                    <a:pt x="99" y="24"/>
                  </a:lnTo>
                  <a:lnTo>
                    <a:pt x="101" y="24"/>
                  </a:lnTo>
                  <a:lnTo>
                    <a:pt x="102" y="26"/>
                  </a:lnTo>
                  <a:lnTo>
                    <a:pt x="103" y="29"/>
                  </a:lnTo>
                  <a:lnTo>
                    <a:pt x="104" y="29"/>
                  </a:lnTo>
                  <a:lnTo>
                    <a:pt x="104" y="31"/>
                  </a:lnTo>
                  <a:lnTo>
                    <a:pt x="104" y="33"/>
                  </a:lnTo>
                  <a:lnTo>
                    <a:pt x="104" y="34"/>
                  </a:lnTo>
                  <a:lnTo>
                    <a:pt x="104" y="36"/>
                  </a:lnTo>
                  <a:lnTo>
                    <a:pt x="103" y="38"/>
                  </a:lnTo>
                  <a:lnTo>
                    <a:pt x="102" y="40"/>
                  </a:lnTo>
                  <a:lnTo>
                    <a:pt x="102" y="41"/>
                  </a:lnTo>
                  <a:lnTo>
                    <a:pt x="106" y="42"/>
                  </a:lnTo>
                  <a:lnTo>
                    <a:pt x="107" y="46"/>
                  </a:lnTo>
                  <a:lnTo>
                    <a:pt x="108" y="47"/>
                  </a:lnTo>
                  <a:lnTo>
                    <a:pt x="108" y="49"/>
                  </a:lnTo>
                  <a:lnTo>
                    <a:pt x="108" y="52"/>
                  </a:lnTo>
                  <a:lnTo>
                    <a:pt x="110" y="53"/>
                  </a:lnTo>
                  <a:lnTo>
                    <a:pt x="113" y="55"/>
                  </a:lnTo>
                  <a:lnTo>
                    <a:pt x="116" y="57"/>
                  </a:lnTo>
                  <a:lnTo>
                    <a:pt x="119" y="58"/>
                  </a:lnTo>
                  <a:lnTo>
                    <a:pt x="120" y="57"/>
                  </a:lnTo>
                  <a:lnTo>
                    <a:pt x="119" y="55"/>
                  </a:lnTo>
                  <a:lnTo>
                    <a:pt x="117" y="54"/>
                  </a:lnTo>
                  <a:lnTo>
                    <a:pt x="115" y="53"/>
                  </a:lnTo>
                  <a:lnTo>
                    <a:pt x="113" y="52"/>
                  </a:lnTo>
                  <a:lnTo>
                    <a:pt x="111" y="51"/>
                  </a:lnTo>
                  <a:lnTo>
                    <a:pt x="109" y="51"/>
                  </a:lnTo>
                  <a:lnTo>
                    <a:pt x="111" y="47"/>
                  </a:lnTo>
                  <a:lnTo>
                    <a:pt x="111" y="44"/>
                  </a:lnTo>
                  <a:lnTo>
                    <a:pt x="110" y="44"/>
                  </a:lnTo>
                  <a:lnTo>
                    <a:pt x="109" y="43"/>
                  </a:lnTo>
                  <a:lnTo>
                    <a:pt x="110" y="41"/>
                  </a:lnTo>
                  <a:lnTo>
                    <a:pt x="111" y="41"/>
                  </a:lnTo>
                  <a:lnTo>
                    <a:pt x="112" y="43"/>
                  </a:lnTo>
                  <a:lnTo>
                    <a:pt x="114" y="46"/>
                  </a:lnTo>
                  <a:lnTo>
                    <a:pt x="115" y="48"/>
                  </a:lnTo>
                  <a:lnTo>
                    <a:pt x="117" y="49"/>
                  </a:lnTo>
                  <a:lnTo>
                    <a:pt x="117" y="47"/>
                  </a:lnTo>
                  <a:lnTo>
                    <a:pt x="115" y="45"/>
                  </a:lnTo>
                  <a:lnTo>
                    <a:pt x="114" y="44"/>
                  </a:lnTo>
                  <a:lnTo>
                    <a:pt x="113" y="42"/>
                  </a:lnTo>
                  <a:lnTo>
                    <a:pt x="114" y="41"/>
                  </a:lnTo>
                  <a:lnTo>
                    <a:pt x="116" y="43"/>
                  </a:lnTo>
                  <a:lnTo>
                    <a:pt x="117" y="45"/>
                  </a:lnTo>
                  <a:lnTo>
                    <a:pt x="118" y="47"/>
                  </a:lnTo>
                  <a:lnTo>
                    <a:pt x="119" y="44"/>
                  </a:lnTo>
                  <a:lnTo>
                    <a:pt x="117" y="43"/>
                  </a:lnTo>
                  <a:lnTo>
                    <a:pt x="118" y="41"/>
                  </a:lnTo>
                  <a:lnTo>
                    <a:pt x="119" y="40"/>
                  </a:lnTo>
                  <a:lnTo>
                    <a:pt x="117" y="41"/>
                  </a:lnTo>
                  <a:lnTo>
                    <a:pt x="116" y="41"/>
                  </a:lnTo>
                  <a:lnTo>
                    <a:pt x="114" y="41"/>
                  </a:lnTo>
                  <a:lnTo>
                    <a:pt x="115" y="38"/>
                  </a:lnTo>
                  <a:lnTo>
                    <a:pt x="116" y="36"/>
                  </a:lnTo>
                  <a:lnTo>
                    <a:pt x="117" y="35"/>
                  </a:lnTo>
                  <a:lnTo>
                    <a:pt x="119" y="38"/>
                  </a:lnTo>
                  <a:lnTo>
                    <a:pt x="123" y="37"/>
                  </a:lnTo>
                  <a:lnTo>
                    <a:pt x="124" y="36"/>
                  </a:lnTo>
                  <a:lnTo>
                    <a:pt x="121" y="35"/>
                  </a:lnTo>
                  <a:lnTo>
                    <a:pt x="120" y="34"/>
                  </a:lnTo>
                  <a:lnTo>
                    <a:pt x="117" y="33"/>
                  </a:lnTo>
                  <a:lnTo>
                    <a:pt x="114" y="35"/>
                  </a:lnTo>
                  <a:lnTo>
                    <a:pt x="112" y="35"/>
                  </a:lnTo>
                  <a:lnTo>
                    <a:pt x="111" y="34"/>
                  </a:lnTo>
                  <a:lnTo>
                    <a:pt x="111" y="32"/>
                  </a:lnTo>
                  <a:lnTo>
                    <a:pt x="111" y="31"/>
                  </a:lnTo>
                  <a:lnTo>
                    <a:pt x="114" y="30"/>
                  </a:lnTo>
                  <a:lnTo>
                    <a:pt x="117" y="30"/>
                  </a:lnTo>
                  <a:lnTo>
                    <a:pt x="118" y="29"/>
                  </a:lnTo>
                  <a:lnTo>
                    <a:pt x="119" y="29"/>
                  </a:lnTo>
                  <a:lnTo>
                    <a:pt x="117" y="29"/>
                  </a:lnTo>
                  <a:lnTo>
                    <a:pt x="116" y="27"/>
                  </a:lnTo>
                  <a:lnTo>
                    <a:pt x="117" y="25"/>
                  </a:lnTo>
                  <a:lnTo>
                    <a:pt x="114" y="27"/>
                  </a:lnTo>
                  <a:lnTo>
                    <a:pt x="111" y="28"/>
                  </a:lnTo>
                  <a:lnTo>
                    <a:pt x="108" y="28"/>
                  </a:lnTo>
                  <a:lnTo>
                    <a:pt x="106" y="27"/>
                  </a:lnTo>
                  <a:lnTo>
                    <a:pt x="107" y="25"/>
                  </a:lnTo>
                  <a:lnTo>
                    <a:pt x="109" y="25"/>
                  </a:lnTo>
                  <a:lnTo>
                    <a:pt x="110" y="24"/>
                  </a:lnTo>
                  <a:lnTo>
                    <a:pt x="108" y="24"/>
                  </a:lnTo>
                  <a:lnTo>
                    <a:pt x="106" y="24"/>
                  </a:lnTo>
                  <a:lnTo>
                    <a:pt x="105" y="23"/>
                  </a:lnTo>
                  <a:lnTo>
                    <a:pt x="105" y="21"/>
                  </a:lnTo>
                  <a:lnTo>
                    <a:pt x="107" y="20"/>
                  </a:lnTo>
                  <a:lnTo>
                    <a:pt x="109" y="20"/>
                  </a:lnTo>
                  <a:lnTo>
                    <a:pt x="111" y="21"/>
                  </a:lnTo>
                  <a:lnTo>
                    <a:pt x="113" y="21"/>
                  </a:lnTo>
                  <a:lnTo>
                    <a:pt x="116" y="22"/>
                  </a:lnTo>
                  <a:lnTo>
                    <a:pt x="117" y="23"/>
                  </a:lnTo>
                  <a:lnTo>
                    <a:pt x="119" y="24"/>
                  </a:lnTo>
                  <a:lnTo>
                    <a:pt x="121" y="26"/>
                  </a:lnTo>
                  <a:lnTo>
                    <a:pt x="121" y="27"/>
                  </a:lnTo>
                  <a:lnTo>
                    <a:pt x="123" y="29"/>
                  </a:lnTo>
                  <a:lnTo>
                    <a:pt x="125" y="30"/>
                  </a:lnTo>
                  <a:lnTo>
                    <a:pt x="127" y="30"/>
                  </a:lnTo>
                  <a:lnTo>
                    <a:pt x="129" y="30"/>
                  </a:lnTo>
                  <a:lnTo>
                    <a:pt x="127" y="29"/>
                  </a:lnTo>
                  <a:lnTo>
                    <a:pt x="124" y="28"/>
                  </a:lnTo>
                  <a:lnTo>
                    <a:pt x="123" y="27"/>
                  </a:lnTo>
                  <a:lnTo>
                    <a:pt x="122" y="25"/>
                  </a:lnTo>
                  <a:lnTo>
                    <a:pt x="121" y="24"/>
                  </a:lnTo>
                  <a:lnTo>
                    <a:pt x="121" y="22"/>
                  </a:lnTo>
                  <a:lnTo>
                    <a:pt x="119" y="21"/>
                  </a:lnTo>
                  <a:lnTo>
                    <a:pt x="117" y="20"/>
                  </a:lnTo>
                  <a:lnTo>
                    <a:pt x="116" y="19"/>
                  </a:lnTo>
                  <a:lnTo>
                    <a:pt x="113" y="19"/>
                  </a:lnTo>
                  <a:lnTo>
                    <a:pt x="112" y="18"/>
                  </a:lnTo>
                  <a:lnTo>
                    <a:pt x="111" y="18"/>
                  </a:lnTo>
                  <a:lnTo>
                    <a:pt x="109" y="18"/>
                  </a:lnTo>
                  <a:lnTo>
                    <a:pt x="110" y="16"/>
                  </a:lnTo>
                  <a:lnTo>
                    <a:pt x="112" y="15"/>
                  </a:lnTo>
                  <a:lnTo>
                    <a:pt x="114" y="15"/>
                  </a:lnTo>
                  <a:lnTo>
                    <a:pt x="116" y="13"/>
                  </a:lnTo>
                  <a:lnTo>
                    <a:pt x="117" y="13"/>
                  </a:lnTo>
                  <a:lnTo>
                    <a:pt x="119" y="12"/>
                  </a:lnTo>
                  <a:lnTo>
                    <a:pt x="122" y="12"/>
                  </a:lnTo>
                  <a:lnTo>
                    <a:pt x="124" y="12"/>
                  </a:lnTo>
                  <a:lnTo>
                    <a:pt x="126" y="12"/>
                  </a:lnTo>
                  <a:lnTo>
                    <a:pt x="129" y="14"/>
                  </a:lnTo>
                  <a:lnTo>
                    <a:pt x="130" y="16"/>
                  </a:lnTo>
                  <a:lnTo>
                    <a:pt x="128" y="18"/>
                  </a:lnTo>
                  <a:lnTo>
                    <a:pt x="130" y="17"/>
                  </a:lnTo>
                  <a:lnTo>
                    <a:pt x="133" y="16"/>
                  </a:lnTo>
                  <a:lnTo>
                    <a:pt x="135" y="14"/>
                  </a:lnTo>
                  <a:lnTo>
                    <a:pt x="135" y="13"/>
                  </a:lnTo>
                  <a:lnTo>
                    <a:pt x="136" y="12"/>
                  </a:lnTo>
                  <a:lnTo>
                    <a:pt x="138" y="12"/>
                  </a:lnTo>
                  <a:lnTo>
                    <a:pt x="140" y="13"/>
                  </a:lnTo>
                  <a:lnTo>
                    <a:pt x="141" y="14"/>
                  </a:lnTo>
                  <a:lnTo>
                    <a:pt x="142" y="12"/>
                  </a:lnTo>
                  <a:lnTo>
                    <a:pt x="143" y="11"/>
                  </a:lnTo>
                  <a:lnTo>
                    <a:pt x="144" y="10"/>
                  </a:lnTo>
                  <a:lnTo>
                    <a:pt x="146" y="10"/>
                  </a:lnTo>
                  <a:lnTo>
                    <a:pt x="147" y="10"/>
                  </a:lnTo>
                  <a:lnTo>
                    <a:pt x="147" y="8"/>
                  </a:lnTo>
                  <a:lnTo>
                    <a:pt x="148" y="7"/>
                  </a:lnTo>
                  <a:lnTo>
                    <a:pt x="154" y="8"/>
                  </a:lnTo>
                  <a:lnTo>
                    <a:pt x="155" y="9"/>
                  </a:lnTo>
                  <a:lnTo>
                    <a:pt x="156" y="7"/>
                  </a:lnTo>
                  <a:lnTo>
                    <a:pt x="154" y="6"/>
                  </a:lnTo>
                  <a:lnTo>
                    <a:pt x="152" y="6"/>
                  </a:lnTo>
                  <a:lnTo>
                    <a:pt x="149" y="6"/>
                  </a:lnTo>
                  <a:lnTo>
                    <a:pt x="151" y="4"/>
                  </a:lnTo>
                  <a:lnTo>
                    <a:pt x="151" y="2"/>
                  </a:lnTo>
                  <a:lnTo>
                    <a:pt x="151" y="1"/>
                  </a:lnTo>
                  <a:lnTo>
                    <a:pt x="148" y="2"/>
                  </a:lnTo>
                  <a:lnTo>
                    <a:pt x="147" y="3"/>
                  </a:lnTo>
                  <a:lnTo>
                    <a:pt x="144" y="5"/>
                  </a:lnTo>
                  <a:lnTo>
                    <a:pt x="141" y="6"/>
                  </a:lnTo>
                  <a:lnTo>
                    <a:pt x="135" y="8"/>
                  </a:lnTo>
                  <a:lnTo>
                    <a:pt x="133" y="8"/>
                  </a:lnTo>
                  <a:lnTo>
                    <a:pt x="134" y="7"/>
                  </a:lnTo>
                  <a:lnTo>
                    <a:pt x="135" y="6"/>
                  </a:lnTo>
                  <a:lnTo>
                    <a:pt x="135" y="5"/>
                  </a:lnTo>
                  <a:lnTo>
                    <a:pt x="134" y="3"/>
                  </a:lnTo>
                  <a:lnTo>
                    <a:pt x="132" y="3"/>
                  </a:lnTo>
                  <a:lnTo>
                    <a:pt x="130" y="5"/>
                  </a:lnTo>
                  <a:lnTo>
                    <a:pt x="130" y="6"/>
                  </a:lnTo>
                  <a:lnTo>
                    <a:pt x="129" y="7"/>
                  </a:lnTo>
                  <a:lnTo>
                    <a:pt x="126" y="8"/>
                  </a:lnTo>
                  <a:lnTo>
                    <a:pt x="124" y="9"/>
                  </a:lnTo>
                  <a:lnTo>
                    <a:pt x="121" y="9"/>
                  </a:lnTo>
                  <a:lnTo>
                    <a:pt x="117" y="11"/>
                  </a:lnTo>
                  <a:lnTo>
                    <a:pt x="117" y="9"/>
                  </a:lnTo>
                  <a:lnTo>
                    <a:pt x="117" y="8"/>
                  </a:lnTo>
                  <a:lnTo>
                    <a:pt x="117" y="7"/>
                  </a:lnTo>
                  <a:lnTo>
                    <a:pt x="116" y="6"/>
                  </a:lnTo>
                  <a:lnTo>
                    <a:pt x="115" y="5"/>
                  </a:lnTo>
                  <a:lnTo>
                    <a:pt x="116" y="4"/>
                  </a:lnTo>
                  <a:lnTo>
                    <a:pt x="117" y="2"/>
                  </a:lnTo>
                  <a:lnTo>
                    <a:pt x="110" y="0"/>
                  </a:lnTo>
                  <a:lnTo>
                    <a:pt x="107" y="0"/>
                  </a:lnTo>
                  <a:lnTo>
                    <a:pt x="106" y="1"/>
                  </a:lnTo>
                  <a:lnTo>
                    <a:pt x="105" y="2"/>
                  </a:lnTo>
                  <a:lnTo>
                    <a:pt x="105" y="3"/>
                  </a:lnTo>
                  <a:lnTo>
                    <a:pt x="104" y="2"/>
                  </a:lnTo>
                  <a:lnTo>
                    <a:pt x="103" y="2"/>
                  </a:lnTo>
                  <a:lnTo>
                    <a:pt x="101" y="3"/>
                  </a:lnTo>
                  <a:lnTo>
                    <a:pt x="101" y="4"/>
                  </a:lnTo>
                  <a:lnTo>
                    <a:pt x="101" y="6"/>
                  </a:lnTo>
                  <a:lnTo>
                    <a:pt x="101" y="7"/>
                  </a:lnTo>
                  <a:lnTo>
                    <a:pt x="100" y="9"/>
                  </a:lnTo>
                  <a:lnTo>
                    <a:pt x="99" y="11"/>
                  </a:lnTo>
                  <a:lnTo>
                    <a:pt x="99" y="12"/>
                  </a:lnTo>
                  <a:lnTo>
                    <a:pt x="99" y="14"/>
                  </a:lnTo>
                  <a:lnTo>
                    <a:pt x="97" y="15"/>
                  </a:lnTo>
                  <a:lnTo>
                    <a:pt x="96" y="15"/>
                  </a:lnTo>
                  <a:lnTo>
                    <a:pt x="95" y="13"/>
                  </a:lnTo>
                  <a:lnTo>
                    <a:pt x="96" y="12"/>
                  </a:lnTo>
                  <a:lnTo>
                    <a:pt x="96" y="10"/>
                  </a:lnTo>
                  <a:lnTo>
                    <a:pt x="96" y="8"/>
                  </a:lnTo>
                  <a:lnTo>
                    <a:pt x="95" y="8"/>
                  </a:lnTo>
                  <a:lnTo>
                    <a:pt x="94" y="9"/>
                  </a:lnTo>
                  <a:lnTo>
                    <a:pt x="94" y="11"/>
                  </a:lnTo>
                  <a:lnTo>
                    <a:pt x="94" y="12"/>
                  </a:lnTo>
                  <a:lnTo>
                    <a:pt x="93" y="11"/>
                  </a:lnTo>
                  <a:lnTo>
                    <a:pt x="92" y="12"/>
                  </a:lnTo>
                  <a:lnTo>
                    <a:pt x="93" y="12"/>
                  </a:lnTo>
                  <a:lnTo>
                    <a:pt x="93" y="13"/>
                  </a:lnTo>
                  <a:lnTo>
                    <a:pt x="93" y="15"/>
                  </a:lnTo>
                  <a:lnTo>
                    <a:pt x="92" y="15"/>
                  </a:lnTo>
                  <a:lnTo>
                    <a:pt x="91" y="15"/>
                  </a:lnTo>
                  <a:lnTo>
                    <a:pt x="90" y="16"/>
                  </a:lnTo>
                  <a:lnTo>
                    <a:pt x="89" y="17"/>
                  </a:lnTo>
                  <a:lnTo>
                    <a:pt x="90" y="18"/>
                  </a:lnTo>
                  <a:lnTo>
                    <a:pt x="89" y="19"/>
                  </a:lnTo>
                  <a:lnTo>
                    <a:pt x="88" y="20"/>
                  </a:lnTo>
                  <a:lnTo>
                    <a:pt x="88" y="21"/>
                  </a:lnTo>
                  <a:lnTo>
                    <a:pt x="86" y="21"/>
                  </a:lnTo>
                  <a:lnTo>
                    <a:pt x="86" y="19"/>
                  </a:lnTo>
                  <a:lnTo>
                    <a:pt x="84" y="20"/>
                  </a:lnTo>
                  <a:lnTo>
                    <a:pt x="83" y="18"/>
                  </a:lnTo>
                  <a:lnTo>
                    <a:pt x="82" y="19"/>
                  </a:lnTo>
                  <a:lnTo>
                    <a:pt x="80" y="18"/>
                  </a:lnTo>
                  <a:lnTo>
                    <a:pt x="78" y="19"/>
                  </a:lnTo>
                  <a:lnTo>
                    <a:pt x="77" y="18"/>
                  </a:lnTo>
                  <a:lnTo>
                    <a:pt x="79" y="17"/>
                  </a:lnTo>
                  <a:lnTo>
                    <a:pt x="81" y="14"/>
                  </a:lnTo>
                  <a:lnTo>
                    <a:pt x="82" y="12"/>
                  </a:lnTo>
                  <a:lnTo>
                    <a:pt x="85" y="10"/>
                  </a:lnTo>
                  <a:lnTo>
                    <a:pt x="87" y="7"/>
                  </a:lnTo>
                  <a:lnTo>
                    <a:pt x="85" y="6"/>
                  </a:lnTo>
                  <a:lnTo>
                    <a:pt x="85" y="7"/>
                  </a:lnTo>
                  <a:lnTo>
                    <a:pt x="85" y="8"/>
                  </a:lnTo>
                  <a:lnTo>
                    <a:pt x="83" y="9"/>
                  </a:lnTo>
                  <a:lnTo>
                    <a:pt x="81" y="12"/>
                  </a:lnTo>
                  <a:lnTo>
                    <a:pt x="80" y="13"/>
                  </a:lnTo>
                  <a:lnTo>
                    <a:pt x="78" y="15"/>
                  </a:lnTo>
                  <a:lnTo>
                    <a:pt x="77" y="16"/>
                  </a:lnTo>
                  <a:lnTo>
                    <a:pt x="75" y="17"/>
                  </a:lnTo>
                  <a:lnTo>
                    <a:pt x="75" y="18"/>
                  </a:lnTo>
                  <a:lnTo>
                    <a:pt x="74" y="19"/>
                  </a:lnTo>
                  <a:lnTo>
                    <a:pt x="73" y="20"/>
                  </a:lnTo>
                  <a:lnTo>
                    <a:pt x="72" y="21"/>
                  </a:lnTo>
                  <a:lnTo>
                    <a:pt x="70" y="22"/>
                  </a:lnTo>
                  <a:lnTo>
                    <a:pt x="69" y="23"/>
                  </a:lnTo>
                  <a:lnTo>
                    <a:pt x="67" y="22"/>
                  </a:lnTo>
                  <a:lnTo>
                    <a:pt x="69" y="19"/>
                  </a:lnTo>
                  <a:lnTo>
                    <a:pt x="70" y="16"/>
                  </a:lnTo>
                  <a:lnTo>
                    <a:pt x="71" y="15"/>
                  </a:lnTo>
                  <a:lnTo>
                    <a:pt x="73" y="12"/>
                  </a:lnTo>
                  <a:lnTo>
                    <a:pt x="74" y="11"/>
                  </a:lnTo>
                  <a:lnTo>
                    <a:pt x="75" y="10"/>
                  </a:lnTo>
                  <a:lnTo>
                    <a:pt x="78" y="10"/>
                  </a:lnTo>
                  <a:lnTo>
                    <a:pt x="79" y="10"/>
                  </a:lnTo>
                  <a:lnTo>
                    <a:pt x="79" y="9"/>
                  </a:lnTo>
                  <a:lnTo>
                    <a:pt x="77" y="9"/>
                  </a:lnTo>
                  <a:lnTo>
                    <a:pt x="75" y="9"/>
                  </a:lnTo>
                  <a:lnTo>
                    <a:pt x="75" y="8"/>
                  </a:lnTo>
                  <a:lnTo>
                    <a:pt x="74" y="7"/>
                  </a:lnTo>
                  <a:lnTo>
                    <a:pt x="75" y="6"/>
                  </a:lnTo>
                  <a:lnTo>
                    <a:pt x="75" y="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31" name="Freeform 159"/>
            <p:cNvSpPr>
              <a:spLocks/>
            </p:cNvSpPr>
            <p:nvPr/>
          </p:nvSpPr>
          <p:spPr bwMode="auto">
            <a:xfrm>
              <a:off x="7942265" y="1862824"/>
              <a:ext cx="541337" cy="527050"/>
            </a:xfrm>
            <a:custGeom>
              <a:avLst/>
              <a:gdLst>
                <a:gd name="T0" fmla="*/ 2147483647 w 341"/>
                <a:gd name="T1" fmla="*/ 2147483647 h 332"/>
                <a:gd name="T2" fmla="*/ 2147483647 w 341"/>
                <a:gd name="T3" fmla="*/ 2147483647 h 332"/>
                <a:gd name="T4" fmla="*/ 2147483647 w 341"/>
                <a:gd name="T5" fmla="*/ 2147483647 h 332"/>
                <a:gd name="T6" fmla="*/ 2147483647 w 341"/>
                <a:gd name="T7" fmla="*/ 2147483647 h 332"/>
                <a:gd name="T8" fmla="*/ 2147483647 w 341"/>
                <a:gd name="T9" fmla="*/ 2147483647 h 332"/>
                <a:gd name="T10" fmla="*/ 2147483647 w 341"/>
                <a:gd name="T11" fmla="*/ 2147483647 h 332"/>
                <a:gd name="T12" fmla="*/ 2147483647 w 341"/>
                <a:gd name="T13" fmla="*/ 2147483647 h 332"/>
                <a:gd name="T14" fmla="*/ 2147483647 w 341"/>
                <a:gd name="T15" fmla="*/ 2147483647 h 332"/>
                <a:gd name="T16" fmla="*/ 2147483647 w 341"/>
                <a:gd name="T17" fmla="*/ 2147483647 h 332"/>
                <a:gd name="T18" fmla="*/ 2147483647 w 341"/>
                <a:gd name="T19" fmla="*/ 2147483647 h 332"/>
                <a:gd name="T20" fmla="*/ 2147483647 w 341"/>
                <a:gd name="T21" fmla="*/ 2147483647 h 332"/>
                <a:gd name="T22" fmla="*/ 2147483647 w 341"/>
                <a:gd name="T23" fmla="*/ 2147483647 h 332"/>
                <a:gd name="T24" fmla="*/ 2147483647 w 341"/>
                <a:gd name="T25" fmla="*/ 2147483647 h 332"/>
                <a:gd name="T26" fmla="*/ 2147483647 w 341"/>
                <a:gd name="T27" fmla="*/ 2147483647 h 332"/>
                <a:gd name="T28" fmla="*/ 2147483647 w 341"/>
                <a:gd name="T29" fmla="*/ 2147483647 h 332"/>
                <a:gd name="T30" fmla="*/ 2147483647 w 341"/>
                <a:gd name="T31" fmla="*/ 2147483647 h 332"/>
                <a:gd name="T32" fmla="*/ 2147483647 w 341"/>
                <a:gd name="T33" fmla="*/ 2147483647 h 332"/>
                <a:gd name="T34" fmla="*/ 2147483647 w 341"/>
                <a:gd name="T35" fmla="*/ 2147483647 h 332"/>
                <a:gd name="T36" fmla="*/ 2147483647 w 341"/>
                <a:gd name="T37" fmla="*/ 2147483647 h 332"/>
                <a:gd name="T38" fmla="*/ 2147483647 w 341"/>
                <a:gd name="T39" fmla="*/ 2147483647 h 332"/>
                <a:gd name="T40" fmla="*/ 2147483647 w 341"/>
                <a:gd name="T41" fmla="*/ 2147483647 h 332"/>
                <a:gd name="T42" fmla="*/ 2147483647 w 341"/>
                <a:gd name="T43" fmla="*/ 2147483647 h 332"/>
                <a:gd name="T44" fmla="*/ 2147483647 w 341"/>
                <a:gd name="T45" fmla="*/ 2147483647 h 332"/>
                <a:gd name="T46" fmla="*/ 2147483647 w 341"/>
                <a:gd name="T47" fmla="*/ 2147483647 h 332"/>
                <a:gd name="T48" fmla="*/ 2147483647 w 341"/>
                <a:gd name="T49" fmla="*/ 2147483647 h 332"/>
                <a:gd name="T50" fmla="*/ 2147483647 w 341"/>
                <a:gd name="T51" fmla="*/ 2147483647 h 332"/>
                <a:gd name="T52" fmla="*/ 2147483647 w 341"/>
                <a:gd name="T53" fmla="*/ 2147483647 h 332"/>
                <a:gd name="T54" fmla="*/ 2147483647 w 341"/>
                <a:gd name="T55" fmla="*/ 2147483647 h 332"/>
                <a:gd name="T56" fmla="*/ 2147483647 w 341"/>
                <a:gd name="T57" fmla="*/ 2147483647 h 332"/>
                <a:gd name="T58" fmla="*/ 2147483647 w 341"/>
                <a:gd name="T59" fmla="*/ 2147483647 h 332"/>
                <a:gd name="T60" fmla="*/ 2147483647 w 341"/>
                <a:gd name="T61" fmla="*/ 2147483647 h 332"/>
                <a:gd name="T62" fmla="*/ 2147483647 w 341"/>
                <a:gd name="T63" fmla="*/ 2147483647 h 332"/>
                <a:gd name="T64" fmla="*/ 2147483647 w 341"/>
                <a:gd name="T65" fmla="*/ 2147483647 h 332"/>
                <a:gd name="T66" fmla="*/ 2147483647 w 341"/>
                <a:gd name="T67" fmla="*/ 2147483647 h 332"/>
                <a:gd name="T68" fmla="*/ 2147483647 w 341"/>
                <a:gd name="T69" fmla="*/ 2147483647 h 332"/>
                <a:gd name="T70" fmla="*/ 2147483647 w 341"/>
                <a:gd name="T71" fmla="*/ 2147483647 h 332"/>
                <a:gd name="T72" fmla="*/ 2147483647 w 341"/>
                <a:gd name="T73" fmla="*/ 2147483647 h 332"/>
                <a:gd name="T74" fmla="*/ 2147483647 w 341"/>
                <a:gd name="T75" fmla="*/ 2147483647 h 332"/>
                <a:gd name="T76" fmla="*/ 2147483647 w 341"/>
                <a:gd name="T77" fmla="*/ 2147483647 h 332"/>
                <a:gd name="T78" fmla="*/ 2147483647 w 341"/>
                <a:gd name="T79" fmla="*/ 2147483647 h 332"/>
                <a:gd name="T80" fmla="*/ 2147483647 w 341"/>
                <a:gd name="T81" fmla="*/ 2147483647 h 332"/>
                <a:gd name="T82" fmla="*/ 2147483647 w 341"/>
                <a:gd name="T83" fmla="*/ 2147483647 h 332"/>
                <a:gd name="T84" fmla="*/ 2147483647 w 341"/>
                <a:gd name="T85" fmla="*/ 2147483647 h 332"/>
                <a:gd name="T86" fmla="*/ 2147483647 w 341"/>
                <a:gd name="T87" fmla="*/ 2147483647 h 332"/>
                <a:gd name="T88" fmla="*/ 2147483647 w 341"/>
                <a:gd name="T89" fmla="*/ 2147483647 h 332"/>
                <a:gd name="T90" fmla="*/ 2147483647 w 341"/>
                <a:gd name="T91" fmla="*/ 2147483647 h 332"/>
                <a:gd name="T92" fmla="*/ 2147483647 w 341"/>
                <a:gd name="T93" fmla="*/ 2147483647 h 332"/>
                <a:gd name="T94" fmla="*/ 2147483647 w 341"/>
                <a:gd name="T95" fmla="*/ 2147483647 h 332"/>
                <a:gd name="T96" fmla="*/ 2147483647 w 341"/>
                <a:gd name="T97" fmla="*/ 2147483647 h 332"/>
                <a:gd name="T98" fmla="*/ 2147483647 w 341"/>
                <a:gd name="T99" fmla="*/ 2147483647 h 332"/>
                <a:gd name="T100" fmla="*/ 2147483647 w 341"/>
                <a:gd name="T101" fmla="*/ 2147483647 h 332"/>
                <a:gd name="T102" fmla="*/ 2147483647 w 341"/>
                <a:gd name="T103" fmla="*/ 2147483647 h 332"/>
                <a:gd name="T104" fmla="*/ 2147483647 w 341"/>
                <a:gd name="T105" fmla="*/ 2147483647 h 332"/>
                <a:gd name="T106" fmla="*/ 2147483647 w 341"/>
                <a:gd name="T107" fmla="*/ 2147483647 h 332"/>
                <a:gd name="T108" fmla="*/ 2147483647 w 341"/>
                <a:gd name="T109" fmla="*/ 2147483647 h 332"/>
                <a:gd name="T110" fmla="*/ 2147483647 w 341"/>
                <a:gd name="T111" fmla="*/ 2147483647 h 332"/>
                <a:gd name="T112" fmla="*/ 2147483647 w 341"/>
                <a:gd name="T113" fmla="*/ 2147483647 h 332"/>
                <a:gd name="T114" fmla="*/ 2147483647 w 341"/>
                <a:gd name="T115" fmla="*/ 2147483647 h 332"/>
                <a:gd name="T116" fmla="*/ 2147483647 w 341"/>
                <a:gd name="T117" fmla="*/ 0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32"/>
                <a:gd name="T179" fmla="*/ 341 w 341"/>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32">
                  <a:moveTo>
                    <a:pt x="0" y="325"/>
                  </a:moveTo>
                  <a:lnTo>
                    <a:pt x="1" y="327"/>
                  </a:lnTo>
                  <a:lnTo>
                    <a:pt x="4" y="325"/>
                  </a:lnTo>
                  <a:lnTo>
                    <a:pt x="6" y="331"/>
                  </a:lnTo>
                  <a:lnTo>
                    <a:pt x="11" y="330"/>
                  </a:lnTo>
                  <a:lnTo>
                    <a:pt x="12" y="327"/>
                  </a:lnTo>
                  <a:lnTo>
                    <a:pt x="16" y="326"/>
                  </a:lnTo>
                  <a:lnTo>
                    <a:pt x="13" y="325"/>
                  </a:lnTo>
                  <a:lnTo>
                    <a:pt x="12" y="322"/>
                  </a:lnTo>
                  <a:lnTo>
                    <a:pt x="9" y="320"/>
                  </a:lnTo>
                  <a:lnTo>
                    <a:pt x="4" y="319"/>
                  </a:lnTo>
                  <a:lnTo>
                    <a:pt x="4" y="317"/>
                  </a:lnTo>
                  <a:lnTo>
                    <a:pt x="6" y="317"/>
                  </a:lnTo>
                  <a:lnTo>
                    <a:pt x="6" y="315"/>
                  </a:lnTo>
                  <a:lnTo>
                    <a:pt x="4" y="315"/>
                  </a:lnTo>
                  <a:lnTo>
                    <a:pt x="4" y="313"/>
                  </a:lnTo>
                  <a:lnTo>
                    <a:pt x="7" y="310"/>
                  </a:lnTo>
                  <a:lnTo>
                    <a:pt x="12" y="315"/>
                  </a:lnTo>
                  <a:lnTo>
                    <a:pt x="12" y="318"/>
                  </a:lnTo>
                  <a:lnTo>
                    <a:pt x="19" y="326"/>
                  </a:lnTo>
                  <a:lnTo>
                    <a:pt x="21" y="323"/>
                  </a:lnTo>
                  <a:lnTo>
                    <a:pt x="23" y="324"/>
                  </a:lnTo>
                  <a:lnTo>
                    <a:pt x="22" y="321"/>
                  </a:lnTo>
                  <a:lnTo>
                    <a:pt x="19" y="320"/>
                  </a:lnTo>
                  <a:lnTo>
                    <a:pt x="16" y="321"/>
                  </a:lnTo>
                  <a:lnTo>
                    <a:pt x="15" y="318"/>
                  </a:lnTo>
                  <a:lnTo>
                    <a:pt x="18" y="315"/>
                  </a:lnTo>
                  <a:lnTo>
                    <a:pt x="20" y="313"/>
                  </a:lnTo>
                  <a:lnTo>
                    <a:pt x="22" y="315"/>
                  </a:lnTo>
                  <a:lnTo>
                    <a:pt x="25" y="315"/>
                  </a:lnTo>
                  <a:lnTo>
                    <a:pt x="26" y="319"/>
                  </a:lnTo>
                  <a:lnTo>
                    <a:pt x="27" y="321"/>
                  </a:lnTo>
                  <a:lnTo>
                    <a:pt x="28" y="321"/>
                  </a:lnTo>
                  <a:lnTo>
                    <a:pt x="27" y="316"/>
                  </a:lnTo>
                  <a:lnTo>
                    <a:pt x="32" y="315"/>
                  </a:lnTo>
                  <a:lnTo>
                    <a:pt x="34" y="314"/>
                  </a:lnTo>
                  <a:lnTo>
                    <a:pt x="37" y="318"/>
                  </a:lnTo>
                  <a:lnTo>
                    <a:pt x="35" y="321"/>
                  </a:lnTo>
                  <a:lnTo>
                    <a:pt x="32" y="327"/>
                  </a:lnTo>
                  <a:lnTo>
                    <a:pt x="31" y="329"/>
                  </a:lnTo>
                  <a:lnTo>
                    <a:pt x="35" y="326"/>
                  </a:lnTo>
                  <a:lnTo>
                    <a:pt x="38" y="322"/>
                  </a:lnTo>
                  <a:lnTo>
                    <a:pt x="39" y="320"/>
                  </a:lnTo>
                  <a:lnTo>
                    <a:pt x="40" y="322"/>
                  </a:lnTo>
                  <a:lnTo>
                    <a:pt x="40" y="326"/>
                  </a:lnTo>
                  <a:lnTo>
                    <a:pt x="44" y="324"/>
                  </a:lnTo>
                  <a:lnTo>
                    <a:pt x="50" y="325"/>
                  </a:lnTo>
                  <a:lnTo>
                    <a:pt x="51" y="324"/>
                  </a:lnTo>
                  <a:lnTo>
                    <a:pt x="45" y="322"/>
                  </a:lnTo>
                  <a:lnTo>
                    <a:pt x="41" y="320"/>
                  </a:lnTo>
                  <a:lnTo>
                    <a:pt x="36" y="313"/>
                  </a:lnTo>
                  <a:lnTo>
                    <a:pt x="39" y="312"/>
                  </a:lnTo>
                  <a:lnTo>
                    <a:pt x="38" y="309"/>
                  </a:lnTo>
                  <a:lnTo>
                    <a:pt x="46" y="304"/>
                  </a:lnTo>
                  <a:lnTo>
                    <a:pt x="52" y="300"/>
                  </a:lnTo>
                  <a:lnTo>
                    <a:pt x="54" y="303"/>
                  </a:lnTo>
                  <a:lnTo>
                    <a:pt x="56" y="307"/>
                  </a:lnTo>
                  <a:lnTo>
                    <a:pt x="58" y="311"/>
                  </a:lnTo>
                  <a:lnTo>
                    <a:pt x="59" y="315"/>
                  </a:lnTo>
                  <a:lnTo>
                    <a:pt x="62" y="320"/>
                  </a:lnTo>
                  <a:lnTo>
                    <a:pt x="64" y="320"/>
                  </a:lnTo>
                  <a:lnTo>
                    <a:pt x="60" y="311"/>
                  </a:lnTo>
                  <a:lnTo>
                    <a:pt x="58" y="306"/>
                  </a:lnTo>
                  <a:lnTo>
                    <a:pt x="56" y="302"/>
                  </a:lnTo>
                  <a:lnTo>
                    <a:pt x="57" y="299"/>
                  </a:lnTo>
                  <a:lnTo>
                    <a:pt x="61" y="299"/>
                  </a:lnTo>
                  <a:lnTo>
                    <a:pt x="64" y="305"/>
                  </a:lnTo>
                  <a:lnTo>
                    <a:pt x="63" y="298"/>
                  </a:lnTo>
                  <a:lnTo>
                    <a:pt x="61" y="296"/>
                  </a:lnTo>
                  <a:lnTo>
                    <a:pt x="55" y="296"/>
                  </a:lnTo>
                  <a:lnTo>
                    <a:pt x="49" y="297"/>
                  </a:lnTo>
                  <a:lnTo>
                    <a:pt x="46" y="298"/>
                  </a:lnTo>
                  <a:lnTo>
                    <a:pt x="42" y="296"/>
                  </a:lnTo>
                  <a:lnTo>
                    <a:pt x="46" y="294"/>
                  </a:lnTo>
                  <a:lnTo>
                    <a:pt x="50" y="295"/>
                  </a:lnTo>
                  <a:lnTo>
                    <a:pt x="53" y="295"/>
                  </a:lnTo>
                  <a:lnTo>
                    <a:pt x="54" y="293"/>
                  </a:lnTo>
                  <a:lnTo>
                    <a:pt x="49" y="292"/>
                  </a:lnTo>
                  <a:lnTo>
                    <a:pt x="46" y="291"/>
                  </a:lnTo>
                  <a:lnTo>
                    <a:pt x="52" y="289"/>
                  </a:lnTo>
                  <a:lnTo>
                    <a:pt x="58" y="289"/>
                  </a:lnTo>
                  <a:lnTo>
                    <a:pt x="64" y="289"/>
                  </a:lnTo>
                  <a:lnTo>
                    <a:pt x="64" y="287"/>
                  </a:lnTo>
                  <a:lnTo>
                    <a:pt x="53" y="287"/>
                  </a:lnTo>
                  <a:lnTo>
                    <a:pt x="52" y="284"/>
                  </a:lnTo>
                  <a:lnTo>
                    <a:pt x="58" y="281"/>
                  </a:lnTo>
                  <a:lnTo>
                    <a:pt x="59" y="283"/>
                  </a:lnTo>
                  <a:lnTo>
                    <a:pt x="60" y="281"/>
                  </a:lnTo>
                  <a:lnTo>
                    <a:pt x="64" y="281"/>
                  </a:lnTo>
                  <a:lnTo>
                    <a:pt x="65" y="284"/>
                  </a:lnTo>
                  <a:lnTo>
                    <a:pt x="66" y="281"/>
                  </a:lnTo>
                  <a:lnTo>
                    <a:pt x="73" y="279"/>
                  </a:lnTo>
                  <a:lnTo>
                    <a:pt x="75" y="282"/>
                  </a:lnTo>
                  <a:lnTo>
                    <a:pt x="77" y="285"/>
                  </a:lnTo>
                  <a:lnTo>
                    <a:pt x="80" y="281"/>
                  </a:lnTo>
                  <a:lnTo>
                    <a:pt x="84" y="280"/>
                  </a:lnTo>
                  <a:lnTo>
                    <a:pt x="84" y="289"/>
                  </a:lnTo>
                  <a:lnTo>
                    <a:pt x="86" y="289"/>
                  </a:lnTo>
                  <a:lnTo>
                    <a:pt x="86" y="283"/>
                  </a:lnTo>
                  <a:lnTo>
                    <a:pt x="93" y="285"/>
                  </a:lnTo>
                  <a:lnTo>
                    <a:pt x="94" y="285"/>
                  </a:lnTo>
                  <a:lnTo>
                    <a:pt x="96" y="287"/>
                  </a:lnTo>
                  <a:lnTo>
                    <a:pt x="97" y="290"/>
                  </a:lnTo>
                  <a:lnTo>
                    <a:pt x="99" y="290"/>
                  </a:lnTo>
                  <a:lnTo>
                    <a:pt x="100" y="293"/>
                  </a:lnTo>
                  <a:lnTo>
                    <a:pt x="103" y="293"/>
                  </a:lnTo>
                  <a:lnTo>
                    <a:pt x="105" y="290"/>
                  </a:lnTo>
                  <a:lnTo>
                    <a:pt x="110" y="287"/>
                  </a:lnTo>
                  <a:lnTo>
                    <a:pt x="110" y="285"/>
                  </a:lnTo>
                  <a:lnTo>
                    <a:pt x="107" y="285"/>
                  </a:lnTo>
                  <a:lnTo>
                    <a:pt x="105" y="286"/>
                  </a:lnTo>
                  <a:lnTo>
                    <a:pt x="102" y="285"/>
                  </a:lnTo>
                  <a:lnTo>
                    <a:pt x="102" y="283"/>
                  </a:lnTo>
                  <a:lnTo>
                    <a:pt x="100" y="280"/>
                  </a:lnTo>
                  <a:lnTo>
                    <a:pt x="99" y="276"/>
                  </a:lnTo>
                  <a:lnTo>
                    <a:pt x="99" y="274"/>
                  </a:lnTo>
                  <a:lnTo>
                    <a:pt x="95" y="274"/>
                  </a:lnTo>
                  <a:lnTo>
                    <a:pt x="87" y="274"/>
                  </a:lnTo>
                  <a:lnTo>
                    <a:pt x="81" y="274"/>
                  </a:lnTo>
                  <a:lnTo>
                    <a:pt x="80" y="268"/>
                  </a:lnTo>
                  <a:lnTo>
                    <a:pt x="84" y="266"/>
                  </a:lnTo>
                  <a:lnTo>
                    <a:pt x="90" y="268"/>
                  </a:lnTo>
                  <a:lnTo>
                    <a:pt x="87" y="263"/>
                  </a:lnTo>
                  <a:lnTo>
                    <a:pt x="81" y="264"/>
                  </a:lnTo>
                  <a:lnTo>
                    <a:pt x="81" y="262"/>
                  </a:lnTo>
                  <a:lnTo>
                    <a:pt x="79" y="259"/>
                  </a:lnTo>
                  <a:lnTo>
                    <a:pt x="85" y="254"/>
                  </a:lnTo>
                  <a:lnTo>
                    <a:pt x="94" y="251"/>
                  </a:lnTo>
                  <a:lnTo>
                    <a:pt x="99" y="256"/>
                  </a:lnTo>
                  <a:lnTo>
                    <a:pt x="100" y="259"/>
                  </a:lnTo>
                  <a:lnTo>
                    <a:pt x="107" y="257"/>
                  </a:lnTo>
                  <a:lnTo>
                    <a:pt x="111" y="256"/>
                  </a:lnTo>
                  <a:lnTo>
                    <a:pt x="112" y="253"/>
                  </a:lnTo>
                  <a:lnTo>
                    <a:pt x="109" y="254"/>
                  </a:lnTo>
                  <a:lnTo>
                    <a:pt x="103" y="256"/>
                  </a:lnTo>
                  <a:lnTo>
                    <a:pt x="99" y="255"/>
                  </a:lnTo>
                  <a:lnTo>
                    <a:pt x="98" y="252"/>
                  </a:lnTo>
                  <a:lnTo>
                    <a:pt x="100" y="250"/>
                  </a:lnTo>
                  <a:lnTo>
                    <a:pt x="96" y="250"/>
                  </a:lnTo>
                  <a:lnTo>
                    <a:pt x="104" y="249"/>
                  </a:lnTo>
                  <a:lnTo>
                    <a:pt x="105" y="251"/>
                  </a:lnTo>
                  <a:lnTo>
                    <a:pt x="105" y="247"/>
                  </a:lnTo>
                  <a:lnTo>
                    <a:pt x="108" y="244"/>
                  </a:lnTo>
                  <a:lnTo>
                    <a:pt x="110" y="250"/>
                  </a:lnTo>
                  <a:lnTo>
                    <a:pt x="110" y="246"/>
                  </a:lnTo>
                  <a:lnTo>
                    <a:pt x="117" y="244"/>
                  </a:lnTo>
                  <a:lnTo>
                    <a:pt x="116" y="250"/>
                  </a:lnTo>
                  <a:lnTo>
                    <a:pt x="113" y="250"/>
                  </a:lnTo>
                  <a:lnTo>
                    <a:pt x="114" y="254"/>
                  </a:lnTo>
                  <a:lnTo>
                    <a:pt x="120" y="250"/>
                  </a:lnTo>
                  <a:lnTo>
                    <a:pt x="120" y="247"/>
                  </a:lnTo>
                  <a:lnTo>
                    <a:pt x="123" y="244"/>
                  </a:lnTo>
                  <a:lnTo>
                    <a:pt x="124" y="244"/>
                  </a:lnTo>
                  <a:lnTo>
                    <a:pt x="125" y="249"/>
                  </a:lnTo>
                  <a:lnTo>
                    <a:pt x="129" y="253"/>
                  </a:lnTo>
                  <a:lnTo>
                    <a:pt x="132" y="256"/>
                  </a:lnTo>
                  <a:lnTo>
                    <a:pt x="131" y="259"/>
                  </a:lnTo>
                  <a:lnTo>
                    <a:pt x="133" y="262"/>
                  </a:lnTo>
                  <a:lnTo>
                    <a:pt x="140" y="267"/>
                  </a:lnTo>
                  <a:lnTo>
                    <a:pt x="143" y="263"/>
                  </a:lnTo>
                  <a:lnTo>
                    <a:pt x="138" y="260"/>
                  </a:lnTo>
                  <a:lnTo>
                    <a:pt x="136" y="258"/>
                  </a:lnTo>
                  <a:lnTo>
                    <a:pt x="133" y="254"/>
                  </a:lnTo>
                  <a:lnTo>
                    <a:pt x="129" y="250"/>
                  </a:lnTo>
                  <a:lnTo>
                    <a:pt x="127" y="249"/>
                  </a:lnTo>
                  <a:lnTo>
                    <a:pt x="127" y="243"/>
                  </a:lnTo>
                  <a:lnTo>
                    <a:pt x="130" y="243"/>
                  </a:lnTo>
                  <a:lnTo>
                    <a:pt x="137" y="243"/>
                  </a:lnTo>
                  <a:lnTo>
                    <a:pt x="142" y="244"/>
                  </a:lnTo>
                  <a:lnTo>
                    <a:pt x="144" y="246"/>
                  </a:lnTo>
                  <a:lnTo>
                    <a:pt x="146" y="245"/>
                  </a:lnTo>
                  <a:lnTo>
                    <a:pt x="145" y="239"/>
                  </a:lnTo>
                  <a:lnTo>
                    <a:pt x="139" y="242"/>
                  </a:lnTo>
                  <a:lnTo>
                    <a:pt x="135" y="241"/>
                  </a:lnTo>
                  <a:lnTo>
                    <a:pt x="132" y="237"/>
                  </a:lnTo>
                  <a:lnTo>
                    <a:pt x="131" y="232"/>
                  </a:lnTo>
                  <a:lnTo>
                    <a:pt x="134" y="233"/>
                  </a:lnTo>
                  <a:lnTo>
                    <a:pt x="139" y="232"/>
                  </a:lnTo>
                  <a:lnTo>
                    <a:pt x="141" y="235"/>
                  </a:lnTo>
                  <a:lnTo>
                    <a:pt x="143" y="239"/>
                  </a:lnTo>
                  <a:lnTo>
                    <a:pt x="145" y="238"/>
                  </a:lnTo>
                  <a:lnTo>
                    <a:pt x="141" y="233"/>
                  </a:lnTo>
                  <a:lnTo>
                    <a:pt x="141" y="230"/>
                  </a:lnTo>
                  <a:lnTo>
                    <a:pt x="152" y="227"/>
                  </a:lnTo>
                  <a:lnTo>
                    <a:pt x="148" y="222"/>
                  </a:lnTo>
                  <a:lnTo>
                    <a:pt x="151" y="221"/>
                  </a:lnTo>
                  <a:lnTo>
                    <a:pt x="155" y="220"/>
                  </a:lnTo>
                  <a:lnTo>
                    <a:pt x="156" y="222"/>
                  </a:lnTo>
                  <a:lnTo>
                    <a:pt x="158" y="221"/>
                  </a:lnTo>
                  <a:lnTo>
                    <a:pt x="160" y="222"/>
                  </a:lnTo>
                  <a:lnTo>
                    <a:pt x="159" y="219"/>
                  </a:lnTo>
                  <a:lnTo>
                    <a:pt x="161" y="218"/>
                  </a:lnTo>
                  <a:lnTo>
                    <a:pt x="162" y="219"/>
                  </a:lnTo>
                  <a:lnTo>
                    <a:pt x="166" y="225"/>
                  </a:lnTo>
                  <a:lnTo>
                    <a:pt x="163" y="231"/>
                  </a:lnTo>
                  <a:lnTo>
                    <a:pt x="160" y="232"/>
                  </a:lnTo>
                  <a:lnTo>
                    <a:pt x="162" y="236"/>
                  </a:lnTo>
                  <a:lnTo>
                    <a:pt x="163" y="232"/>
                  </a:lnTo>
                  <a:lnTo>
                    <a:pt x="167" y="230"/>
                  </a:lnTo>
                  <a:lnTo>
                    <a:pt x="171" y="229"/>
                  </a:lnTo>
                  <a:lnTo>
                    <a:pt x="173" y="226"/>
                  </a:lnTo>
                  <a:lnTo>
                    <a:pt x="179" y="225"/>
                  </a:lnTo>
                  <a:lnTo>
                    <a:pt x="179" y="224"/>
                  </a:lnTo>
                  <a:lnTo>
                    <a:pt x="176" y="225"/>
                  </a:lnTo>
                  <a:lnTo>
                    <a:pt x="171" y="226"/>
                  </a:lnTo>
                  <a:lnTo>
                    <a:pt x="170" y="226"/>
                  </a:lnTo>
                  <a:lnTo>
                    <a:pt x="167" y="224"/>
                  </a:lnTo>
                  <a:lnTo>
                    <a:pt x="167" y="221"/>
                  </a:lnTo>
                  <a:lnTo>
                    <a:pt x="171" y="220"/>
                  </a:lnTo>
                  <a:lnTo>
                    <a:pt x="176" y="219"/>
                  </a:lnTo>
                  <a:lnTo>
                    <a:pt x="178" y="219"/>
                  </a:lnTo>
                  <a:lnTo>
                    <a:pt x="179" y="216"/>
                  </a:lnTo>
                  <a:lnTo>
                    <a:pt x="175" y="218"/>
                  </a:lnTo>
                  <a:lnTo>
                    <a:pt x="171" y="215"/>
                  </a:lnTo>
                  <a:lnTo>
                    <a:pt x="172" y="219"/>
                  </a:lnTo>
                  <a:lnTo>
                    <a:pt x="169" y="219"/>
                  </a:lnTo>
                  <a:lnTo>
                    <a:pt x="166" y="216"/>
                  </a:lnTo>
                  <a:lnTo>
                    <a:pt x="169" y="214"/>
                  </a:lnTo>
                  <a:lnTo>
                    <a:pt x="175" y="211"/>
                  </a:lnTo>
                  <a:lnTo>
                    <a:pt x="176" y="211"/>
                  </a:lnTo>
                  <a:lnTo>
                    <a:pt x="176" y="214"/>
                  </a:lnTo>
                  <a:lnTo>
                    <a:pt x="176" y="213"/>
                  </a:lnTo>
                  <a:lnTo>
                    <a:pt x="179" y="210"/>
                  </a:lnTo>
                  <a:lnTo>
                    <a:pt x="181" y="210"/>
                  </a:lnTo>
                  <a:lnTo>
                    <a:pt x="182" y="213"/>
                  </a:lnTo>
                  <a:lnTo>
                    <a:pt x="182" y="208"/>
                  </a:lnTo>
                  <a:lnTo>
                    <a:pt x="181" y="208"/>
                  </a:lnTo>
                  <a:lnTo>
                    <a:pt x="188" y="204"/>
                  </a:lnTo>
                  <a:lnTo>
                    <a:pt x="189" y="208"/>
                  </a:lnTo>
                  <a:lnTo>
                    <a:pt x="190" y="211"/>
                  </a:lnTo>
                  <a:lnTo>
                    <a:pt x="192" y="212"/>
                  </a:lnTo>
                  <a:lnTo>
                    <a:pt x="192" y="214"/>
                  </a:lnTo>
                  <a:lnTo>
                    <a:pt x="194" y="216"/>
                  </a:lnTo>
                  <a:lnTo>
                    <a:pt x="195" y="219"/>
                  </a:lnTo>
                  <a:lnTo>
                    <a:pt x="197" y="220"/>
                  </a:lnTo>
                  <a:lnTo>
                    <a:pt x="196" y="226"/>
                  </a:lnTo>
                  <a:lnTo>
                    <a:pt x="194" y="228"/>
                  </a:lnTo>
                  <a:lnTo>
                    <a:pt x="192" y="230"/>
                  </a:lnTo>
                  <a:lnTo>
                    <a:pt x="191" y="230"/>
                  </a:lnTo>
                  <a:lnTo>
                    <a:pt x="191" y="232"/>
                  </a:lnTo>
                  <a:lnTo>
                    <a:pt x="193" y="232"/>
                  </a:lnTo>
                  <a:lnTo>
                    <a:pt x="196" y="229"/>
                  </a:lnTo>
                  <a:lnTo>
                    <a:pt x="200" y="228"/>
                  </a:lnTo>
                  <a:lnTo>
                    <a:pt x="203" y="230"/>
                  </a:lnTo>
                  <a:lnTo>
                    <a:pt x="206" y="231"/>
                  </a:lnTo>
                  <a:lnTo>
                    <a:pt x="207" y="230"/>
                  </a:lnTo>
                  <a:lnTo>
                    <a:pt x="207" y="228"/>
                  </a:lnTo>
                  <a:lnTo>
                    <a:pt x="203" y="228"/>
                  </a:lnTo>
                  <a:lnTo>
                    <a:pt x="200" y="226"/>
                  </a:lnTo>
                  <a:lnTo>
                    <a:pt x="201" y="223"/>
                  </a:lnTo>
                  <a:lnTo>
                    <a:pt x="204" y="222"/>
                  </a:lnTo>
                  <a:lnTo>
                    <a:pt x="207" y="220"/>
                  </a:lnTo>
                  <a:lnTo>
                    <a:pt x="211" y="221"/>
                  </a:lnTo>
                  <a:lnTo>
                    <a:pt x="213" y="221"/>
                  </a:lnTo>
                  <a:lnTo>
                    <a:pt x="215" y="220"/>
                  </a:lnTo>
                  <a:lnTo>
                    <a:pt x="217" y="220"/>
                  </a:lnTo>
                  <a:lnTo>
                    <a:pt x="218" y="221"/>
                  </a:lnTo>
                  <a:lnTo>
                    <a:pt x="222" y="221"/>
                  </a:lnTo>
                  <a:lnTo>
                    <a:pt x="227" y="222"/>
                  </a:lnTo>
                  <a:lnTo>
                    <a:pt x="230" y="222"/>
                  </a:lnTo>
                  <a:lnTo>
                    <a:pt x="231" y="221"/>
                  </a:lnTo>
                  <a:lnTo>
                    <a:pt x="233" y="219"/>
                  </a:lnTo>
                  <a:lnTo>
                    <a:pt x="230" y="218"/>
                  </a:lnTo>
                  <a:lnTo>
                    <a:pt x="227" y="215"/>
                  </a:lnTo>
                  <a:lnTo>
                    <a:pt x="228" y="214"/>
                  </a:lnTo>
                  <a:lnTo>
                    <a:pt x="230" y="213"/>
                  </a:lnTo>
                  <a:lnTo>
                    <a:pt x="232" y="211"/>
                  </a:lnTo>
                  <a:lnTo>
                    <a:pt x="234" y="208"/>
                  </a:lnTo>
                  <a:lnTo>
                    <a:pt x="233" y="207"/>
                  </a:lnTo>
                  <a:lnTo>
                    <a:pt x="224" y="213"/>
                  </a:lnTo>
                  <a:lnTo>
                    <a:pt x="225" y="208"/>
                  </a:lnTo>
                  <a:lnTo>
                    <a:pt x="228" y="206"/>
                  </a:lnTo>
                  <a:lnTo>
                    <a:pt x="232" y="204"/>
                  </a:lnTo>
                  <a:lnTo>
                    <a:pt x="233" y="202"/>
                  </a:lnTo>
                  <a:lnTo>
                    <a:pt x="237" y="200"/>
                  </a:lnTo>
                  <a:lnTo>
                    <a:pt x="238" y="201"/>
                  </a:lnTo>
                  <a:lnTo>
                    <a:pt x="243" y="198"/>
                  </a:lnTo>
                  <a:lnTo>
                    <a:pt x="245" y="196"/>
                  </a:lnTo>
                  <a:lnTo>
                    <a:pt x="248" y="196"/>
                  </a:lnTo>
                  <a:lnTo>
                    <a:pt x="251" y="195"/>
                  </a:lnTo>
                  <a:lnTo>
                    <a:pt x="253" y="194"/>
                  </a:lnTo>
                  <a:lnTo>
                    <a:pt x="252" y="190"/>
                  </a:lnTo>
                  <a:lnTo>
                    <a:pt x="250" y="190"/>
                  </a:lnTo>
                  <a:lnTo>
                    <a:pt x="248" y="190"/>
                  </a:lnTo>
                  <a:lnTo>
                    <a:pt x="247" y="187"/>
                  </a:lnTo>
                  <a:lnTo>
                    <a:pt x="243" y="189"/>
                  </a:lnTo>
                  <a:lnTo>
                    <a:pt x="240" y="188"/>
                  </a:lnTo>
                  <a:lnTo>
                    <a:pt x="240" y="184"/>
                  </a:lnTo>
                  <a:lnTo>
                    <a:pt x="244" y="183"/>
                  </a:lnTo>
                  <a:lnTo>
                    <a:pt x="244" y="182"/>
                  </a:lnTo>
                  <a:lnTo>
                    <a:pt x="247" y="178"/>
                  </a:lnTo>
                  <a:lnTo>
                    <a:pt x="251" y="179"/>
                  </a:lnTo>
                  <a:lnTo>
                    <a:pt x="254" y="178"/>
                  </a:lnTo>
                  <a:lnTo>
                    <a:pt x="254" y="175"/>
                  </a:lnTo>
                  <a:lnTo>
                    <a:pt x="252" y="175"/>
                  </a:lnTo>
                  <a:lnTo>
                    <a:pt x="247" y="173"/>
                  </a:lnTo>
                  <a:lnTo>
                    <a:pt x="247" y="172"/>
                  </a:lnTo>
                  <a:lnTo>
                    <a:pt x="250" y="169"/>
                  </a:lnTo>
                  <a:lnTo>
                    <a:pt x="249" y="168"/>
                  </a:lnTo>
                  <a:lnTo>
                    <a:pt x="244" y="171"/>
                  </a:lnTo>
                  <a:lnTo>
                    <a:pt x="244" y="175"/>
                  </a:lnTo>
                  <a:lnTo>
                    <a:pt x="243" y="176"/>
                  </a:lnTo>
                  <a:lnTo>
                    <a:pt x="236" y="179"/>
                  </a:lnTo>
                  <a:lnTo>
                    <a:pt x="231" y="185"/>
                  </a:lnTo>
                  <a:lnTo>
                    <a:pt x="223" y="189"/>
                  </a:lnTo>
                  <a:lnTo>
                    <a:pt x="221" y="192"/>
                  </a:lnTo>
                  <a:lnTo>
                    <a:pt x="223" y="191"/>
                  </a:lnTo>
                  <a:lnTo>
                    <a:pt x="225" y="189"/>
                  </a:lnTo>
                  <a:lnTo>
                    <a:pt x="230" y="188"/>
                  </a:lnTo>
                  <a:lnTo>
                    <a:pt x="234" y="185"/>
                  </a:lnTo>
                  <a:lnTo>
                    <a:pt x="238" y="186"/>
                  </a:lnTo>
                  <a:lnTo>
                    <a:pt x="239" y="190"/>
                  </a:lnTo>
                  <a:lnTo>
                    <a:pt x="236" y="192"/>
                  </a:lnTo>
                  <a:lnTo>
                    <a:pt x="234" y="197"/>
                  </a:lnTo>
                  <a:lnTo>
                    <a:pt x="227" y="200"/>
                  </a:lnTo>
                  <a:lnTo>
                    <a:pt x="224" y="202"/>
                  </a:lnTo>
                  <a:lnTo>
                    <a:pt x="214" y="211"/>
                  </a:lnTo>
                  <a:lnTo>
                    <a:pt x="206" y="213"/>
                  </a:lnTo>
                  <a:lnTo>
                    <a:pt x="202" y="216"/>
                  </a:lnTo>
                  <a:lnTo>
                    <a:pt x="197" y="216"/>
                  </a:lnTo>
                  <a:lnTo>
                    <a:pt x="195" y="213"/>
                  </a:lnTo>
                  <a:lnTo>
                    <a:pt x="194" y="210"/>
                  </a:lnTo>
                  <a:lnTo>
                    <a:pt x="195" y="208"/>
                  </a:lnTo>
                  <a:lnTo>
                    <a:pt x="193" y="208"/>
                  </a:lnTo>
                  <a:lnTo>
                    <a:pt x="192" y="203"/>
                  </a:lnTo>
                  <a:lnTo>
                    <a:pt x="193" y="202"/>
                  </a:lnTo>
                  <a:lnTo>
                    <a:pt x="197" y="200"/>
                  </a:lnTo>
                  <a:lnTo>
                    <a:pt x="200" y="198"/>
                  </a:lnTo>
                  <a:lnTo>
                    <a:pt x="206" y="194"/>
                  </a:lnTo>
                  <a:lnTo>
                    <a:pt x="198" y="196"/>
                  </a:lnTo>
                  <a:lnTo>
                    <a:pt x="193" y="198"/>
                  </a:lnTo>
                  <a:lnTo>
                    <a:pt x="187" y="199"/>
                  </a:lnTo>
                  <a:lnTo>
                    <a:pt x="182" y="202"/>
                  </a:lnTo>
                  <a:lnTo>
                    <a:pt x="182" y="197"/>
                  </a:lnTo>
                  <a:lnTo>
                    <a:pt x="190" y="195"/>
                  </a:lnTo>
                  <a:lnTo>
                    <a:pt x="182" y="195"/>
                  </a:lnTo>
                  <a:lnTo>
                    <a:pt x="183" y="192"/>
                  </a:lnTo>
                  <a:lnTo>
                    <a:pt x="188" y="190"/>
                  </a:lnTo>
                  <a:lnTo>
                    <a:pt x="193" y="188"/>
                  </a:lnTo>
                  <a:lnTo>
                    <a:pt x="194" y="186"/>
                  </a:lnTo>
                  <a:lnTo>
                    <a:pt x="193" y="186"/>
                  </a:lnTo>
                  <a:lnTo>
                    <a:pt x="196" y="184"/>
                  </a:lnTo>
                  <a:lnTo>
                    <a:pt x="197" y="185"/>
                  </a:lnTo>
                  <a:lnTo>
                    <a:pt x="204" y="182"/>
                  </a:lnTo>
                  <a:lnTo>
                    <a:pt x="205" y="182"/>
                  </a:lnTo>
                  <a:lnTo>
                    <a:pt x="208" y="184"/>
                  </a:lnTo>
                  <a:lnTo>
                    <a:pt x="206" y="180"/>
                  </a:lnTo>
                  <a:lnTo>
                    <a:pt x="206" y="179"/>
                  </a:lnTo>
                  <a:lnTo>
                    <a:pt x="203" y="181"/>
                  </a:lnTo>
                  <a:lnTo>
                    <a:pt x="203" y="180"/>
                  </a:lnTo>
                  <a:lnTo>
                    <a:pt x="206" y="177"/>
                  </a:lnTo>
                  <a:lnTo>
                    <a:pt x="201" y="178"/>
                  </a:lnTo>
                  <a:lnTo>
                    <a:pt x="200" y="178"/>
                  </a:lnTo>
                  <a:lnTo>
                    <a:pt x="200" y="174"/>
                  </a:lnTo>
                  <a:lnTo>
                    <a:pt x="202" y="172"/>
                  </a:lnTo>
                  <a:lnTo>
                    <a:pt x="201" y="172"/>
                  </a:lnTo>
                  <a:lnTo>
                    <a:pt x="199" y="172"/>
                  </a:lnTo>
                  <a:lnTo>
                    <a:pt x="197" y="170"/>
                  </a:lnTo>
                  <a:lnTo>
                    <a:pt x="199" y="169"/>
                  </a:lnTo>
                  <a:lnTo>
                    <a:pt x="200" y="170"/>
                  </a:lnTo>
                  <a:lnTo>
                    <a:pt x="200" y="168"/>
                  </a:lnTo>
                  <a:lnTo>
                    <a:pt x="202" y="167"/>
                  </a:lnTo>
                  <a:lnTo>
                    <a:pt x="205" y="170"/>
                  </a:lnTo>
                  <a:lnTo>
                    <a:pt x="209" y="167"/>
                  </a:lnTo>
                  <a:lnTo>
                    <a:pt x="207" y="167"/>
                  </a:lnTo>
                  <a:lnTo>
                    <a:pt x="205" y="167"/>
                  </a:lnTo>
                  <a:lnTo>
                    <a:pt x="205" y="165"/>
                  </a:lnTo>
                  <a:lnTo>
                    <a:pt x="208" y="163"/>
                  </a:lnTo>
                  <a:lnTo>
                    <a:pt x="206" y="161"/>
                  </a:lnTo>
                  <a:lnTo>
                    <a:pt x="207" y="160"/>
                  </a:lnTo>
                  <a:lnTo>
                    <a:pt x="212" y="160"/>
                  </a:lnTo>
                  <a:lnTo>
                    <a:pt x="212" y="161"/>
                  </a:lnTo>
                  <a:lnTo>
                    <a:pt x="214" y="161"/>
                  </a:lnTo>
                  <a:lnTo>
                    <a:pt x="213" y="160"/>
                  </a:lnTo>
                  <a:lnTo>
                    <a:pt x="211" y="157"/>
                  </a:lnTo>
                  <a:lnTo>
                    <a:pt x="212" y="156"/>
                  </a:lnTo>
                  <a:lnTo>
                    <a:pt x="213" y="155"/>
                  </a:lnTo>
                  <a:lnTo>
                    <a:pt x="212" y="153"/>
                  </a:lnTo>
                  <a:lnTo>
                    <a:pt x="216" y="152"/>
                  </a:lnTo>
                  <a:lnTo>
                    <a:pt x="219" y="152"/>
                  </a:lnTo>
                  <a:lnTo>
                    <a:pt x="219" y="151"/>
                  </a:lnTo>
                  <a:lnTo>
                    <a:pt x="218" y="151"/>
                  </a:lnTo>
                  <a:lnTo>
                    <a:pt x="217" y="148"/>
                  </a:lnTo>
                  <a:lnTo>
                    <a:pt x="219" y="146"/>
                  </a:lnTo>
                  <a:lnTo>
                    <a:pt x="220" y="146"/>
                  </a:lnTo>
                  <a:lnTo>
                    <a:pt x="221" y="143"/>
                  </a:lnTo>
                  <a:lnTo>
                    <a:pt x="222" y="139"/>
                  </a:lnTo>
                  <a:lnTo>
                    <a:pt x="228" y="137"/>
                  </a:lnTo>
                  <a:lnTo>
                    <a:pt x="230" y="135"/>
                  </a:lnTo>
                  <a:lnTo>
                    <a:pt x="235" y="134"/>
                  </a:lnTo>
                  <a:lnTo>
                    <a:pt x="236" y="132"/>
                  </a:lnTo>
                  <a:lnTo>
                    <a:pt x="234" y="129"/>
                  </a:lnTo>
                  <a:lnTo>
                    <a:pt x="236" y="126"/>
                  </a:lnTo>
                  <a:lnTo>
                    <a:pt x="239" y="130"/>
                  </a:lnTo>
                  <a:lnTo>
                    <a:pt x="240" y="134"/>
                  </a:lnTo>
                  <a:lnTo>
                    <a:pt x="244" y="140"/>
                  </a:lnTo>
                  <a:lnTo>
                    <a:pt x="249" y="141"/>
                  </a:lnTo>
                  <a:lnTo>
                    <a:pt x="248" y="145"/>
                  </a:lnTo>
                  <a:lnTo>
                    <a:pt x="246" y="148"/>
                  </a:lnTo>
                  <a:lnTo>
                    <a:pt x="247" y="149"/>
                  </a:lnTo>
                  <a:lnTo>
                    <a:pt x="252" y="141"/>
                  </a:lnTo>
                  <a:lnTo>
                    <a:pt x="255" y="141"/>
                  </a:lnTo>
                  <a:lnTo>
                    <a:pt x="258" y="138"/>
                  </a:lnTo>
                  <a:lnTo>
                    <a:pt x="264" y="140"/>
                  </a:lnTo>
                  <a:lnTo>
                    <a:pt x="272" y="140"/>
                  </a:lnTo>
                  <a:lnTo>
                    <a:pt x="272" y="138"/>
                  </a:lnTo>
                  <a:lnTo>
                    <a:pt x="274" y="135"/>
                  </a:lnTo>
                  <a:lnTo>
                    <a:pt x="271" y="137"/>
                  </a:lnTo>
                  <a:lnTo>
                    <a:pt x="270" y="139"/>
                  </a:lnTo>
                  <a:lnTo>
                    <a:pt x="260" y="137"/>
                  </a:lnTo>
                  <a:lnTo>
                    <a:pt x="254" y="139"/>
                  </a:lnTo>
                  <a:lnTo>
                    <a:pt x="248" y="136"/>
                  </a:lnTo>
                  <a:lnTo>
                    <a:pt x="242" y="131"/>
                  </a:lnTo>
                  <a:lnTo>
                    <a:pt x="239" y="124"/>
                  </a:lnTo>
                  <a:lnTo>
                    <a:pt x="241" y="123"/>
                  </a:lnTo>
                  <a:lnTo>
                    <a:pt x="245" y="121"/>
                  </a:lnTo>
                  <a:lnTo>
                    <a:pt x="250" y="120"/>
                  </a:lnTo>
                  <a:lnTo>
                    <a:pt x="252" y="121"/>
                  </a:lnTo>
                  <a:lnTo>
                    <a:pt x="254" y="119"/>
                  </a:lnTo>
                  <a:lnTo>
                    <a:pt x="258" y="115"/>
                  </a:lnTo>
                  <a:lnTo>
                    <a:pt x="265" y="113"/>
                  </a:lnTo>
                  <a:lnTo>
                    <a:pt x="268" y="112"/>
                  </a:lnTo>
                  <a:lnTo>
                    <a:pt x="267" y="110"/>
                  </a:lnTo>
                  <a:lnTo>
                    <a:pt x="264" y="111"/>
                  </a:lnTo>
                  <a:lnTo>
                    <a:pt x="258" y="110"/>
                  </a:lnTo>
                  <a:lnTo>
                    <a:pt x="254" y="111"/>
                  </a:lnTo>
                  <a:lnTo>
                    <a:pt x="252" y="114"/>
                  </a:lnTo>
                  <a:lnTo>
                    <a:pt x="246" y="117"/>
                  </a:lnTo>
                  <a:lnTo>
                    <a:pt x="245" y="116"/>
                  </a:lnTo>
                  <a:lnTo>
                    <a:pt x="253" y="110"/>
                  </a:lnTo>
                  <a:lnTo>
                    <a:pt x="247" y="109"/>
                  </a:lnTo>
                  <a:lnTo>
                    <a:pt x="247" y="107"/>
                  </a:lnTo>
                  <a:lnTo>
                    <a:pt x="250" y="103"/>
                  </a:lnTo>
                  <a:lnTo>
                    <a:pt x="255" y="100"/>
                  </a:lnTo>
                  <a:lnTo>
                    <a:pt x="260" y="97"/>
                  </a:lnTo>
                  <a:lnTo>
                    <a:pt x="264" y="98"/>
                  </a:lnTo>
                  <a:lnTo>
                    <a:pt x="265" y="97"/>
                  </a:lnTo>
                  <a:lnTo>
                    <a:pt x="260" y="96"/>
                  </a:lnTo>
                  <a:lnTo>
                    <a:pt x="263" y="94"/>
                  </a:lnTo>
                  <a:lnTo>
                    <a:pt x="265" y="95"/>
                  </a:lnTo>
                  <a:lnTo>
                    <a:pt x="266" y="94"/>
                  </a:lnTo>
                  <a:lnTo>
                    <a:pt x="265" y="92"/>
                  </a:lnTo>
                  <a:lnTo>
                    <a:pt x="269" y="86"/>
                  </a:lnTo>
                  <a:lnTo>
                    <a:pt x="272" y="83"/>
                  </a:lnTo>
                  <a:lnTo>
                    <a:pt x="275" y="84"/>
                  </a:lnTo>
                  <a:lnTo>
                    <a:pt x="276" y="85"/>
                  </a:lnTo>
                  <a:lnTo>
                    <a:pt x="274" y="89"/>
                  </a:lnTo>
                  <a:lnTo>
                    <a:pt x="276" y="90"/>
                  </a:lnTo>
                  <a:lnTo>
                    <a:pt x="277" y="88"/>
                  </a:lnTo>
                  <a:lnTo>
                    <a:pt x="280" y="87"/>
                  </a:lnTo>
                  <a:lnTo>
                    <a:pt x="279" y="85"/>
                  </a:lnTo>
                  <a:lnTo>
                    <a:pt x="279" y="83"/>
                  </a:lnTo>
                  <a:lnTo>
                    <a:pt x="283" y="80"/>
                  </a:lnTo>
                  <a:lnTo>
                    <a:pt x="285" y="84"/>
                  </a:lnTo>
                  <a:lnTo>
                    <a:pt x="284" y="88"/>
                  </a:lnTo>
                  <a:lnTo>
                    <a:pt x="287" y="88"/>
                  </a:lnTo>
                  <a:lnTo>
                    <a:pt x="287" y="89"/>
                  </a:lnTo>
                  <a:lnTo>
                    <a:pt x="283" y="92"/>
                  </a:lnTo>
                  <a:lnTo>
                    <a:pt x="284" y="93"/>
                  </a:lnTo>
                  <a:lnTo>
                    <a:pt x="289" y="89"/>
                  </a:lnTo>
                  <a:lnTo>
                    <a:pt x="299" y="85"/>
                  </a:lnTo>
                  <a:lnTo>
                    <a:pt x="304" y="78"/>
                  </a:lnTo>
                  <a:lnTo>
                    <a:pt x="306" y="76"/>
                  </a:lnTo>
                  <a:lnTo>
                    <a:pt x="310" y="72"/>
                  </a:lnTo>
                  <a:lnTo>
                    <a:pt x="309" y="71"/>
                  </a:lnTo>
                  <a:lnTo>
                    <a:pt x="303" y="77"/>
                  </a:lnTo>
                  <a:lnTo>
                    <a:pt x="298" y="83"/>
                  </a:lnTo>
                  <a:lnTo>
                    <a:pt x="293" y="86"/>
                  </a:lnTo>
                  <a:lnTo>
                    <a:pt x="289" y="84"/>
                  </a:lnTo>
                  <a:lnTo>
                    <a:pt x="289" y="83"/>
                  </a:lnTo>
                  <a:lnTo>
                    <a:pt x="294" y="82"/>
                  </a:lnTo>
                  <a:lnTo>
                    <a:pt x="291" y="81"/>
                  </a:lnTo>
                  <a:lnTo>
                    <a:pt x="290" y="79"/>
                  </a:lnTo>
                  <a:lnTo>
                    <a:pt x="288" y="79"/>
                  </a:lnTo>
                  <a:lnTo>
                    <a:pt x="289" y="78"/>
                  </a:lnTo>
                  <a:lnTo>
                    <a:pt x="294" y="78"/>
                  </a:lnTo>
                  <a:lnTo>
                    <a:pt x="294" y="77"/>
                  </a:lnTo>
                  <a:lnTo>
                    <a:pt x="289" y="76"/>
                  </a:lnTo>
                  <a:lnTo>
                    <a:pt x="285" y="78"/>
                  </a:lnTo>
                  <a:lnTo>
                    <a:pt x="287" y="73"/>
                  </a:lnTo>
                  <a:lnTo>
                    <a:pt x="291" y="72"/>
                  </a:lnTo>
                  <a:lnTo>
                    <a:pt x="291" y="71"/>
                  </a:lnTo>
                  <a:lnTo>
                    <a:pt x="290" y="71"/>
                  </a:lnTo>
                  <a:lnTo>
                    <a:pt x="291" y="70"/>
                  </a:lnTo>
                  <a:lnTo>
                    <a:pt x="295" y="68"/>
                  </a:lnTo>
                  <a:lnTo>
                    <a:pt x="294" y="68"/>
                  </a:lnTo>
                  <a:lnTo>
                    <a:pt x="290" y="68"/>
                  </a:lnTo>
                  <a:lnTo>
                    <a:pt x="287" y="71"/>
                  </a:lnTo>
                  <a:lnTo>
                    <a:pt x="283" y="72"/>
                  </a:lnTo>
                  <a:lnTo>
                    <a:pt x="283" y="74"/>
                  </a:lnTo>
                  <a:lnTo>
                    <a:pt x="285" y="74"/>
                  </a:lnTo>
                  <a:lnTo>
                    <a:pt x="283" y="77"/>
                  </a:lnTo>
                  <a:lnTo>
                    <a:pt x="277" y="81"/>
                  </a:lnTo>
                  <a:lnTo>
                    <a:pt x="279" y="75"/>
                  </a:lnTo>
                  <a:lnTo>
                    <a:pt x="280" y="73"/>
                  </a:lnTo>
                  <a:lnTo>
                    <a:pt x="278" y="73"/>
                  </a:lnTo>
                  <a:lnTo>
                    <a:pt x="280" y="68"/>
                  </a:lnTo>
                  <a:lnTo>
                    <a:pt x="283" y="69"/>
                  </a:lnTo>
                  <a:lnTo>
                    <a:pt x="283" y="67"/>
                  </a:lnTo>
                  <a:lnTo>
                    <a:pt x="281" y="66"/>
                  </a:lnTo>
                  <a:lnTo>
                    <a:pt x="283" y="64"/>
                  </a:lnTo>
                  <a:lnTo>
                    <a:pt x="287" y="61"/>
                  </a:lnTo>
                  <a:lnTo>
                    <a:pt x="288" y="59"/>
                  </a:lnTo>
                  <a:lnTo>
                    <a:pt x="286" y="59"/>
                  </a:lnTo>
                  <a:lnTo>
                    <a:pt x="283" y="61"/>
                  </a:lnTo>
                  <a:lnTo>
                    <a:pt x="283" y="60"/>
                  </a:lnTo>
                  <a:lnTo>
                    <a:pt x="284" y="52"/>
                  </a:lnTo>
                  <a:lnTo>
                    <a:pt x="286" y="52"/>
                  </a:lnTo>
                  <a:lnTo>
                    <a:pt x="287" y="55"/>
                  </a:lnTo>
                  <a:lnTo>
                    <a:pt x="290" y="59"/>
                  </a:lnTo>
                  <a:lnTo>
                    <a:pt x="291" y="63"/>
                  </a:lnTo>
                  <a:lnTo>
                    <a:pt x="295" y="62"/>
                  </a:lnTo>
                  <a:lnTo>
                    <a:pt x="298" y="63"/>
                  </a:lnTo>
                  <a:lnTo>
                    <a:pt x="299" y="61"/>
                  </a:lnTo>
                  <a:lnTo>
                    <a:pt x="295" y="57"/>
                  </a:lnTo>
                  <a:lnTo>
                    <a:pt x="295" y="51"/>
                  </a:lnTo>
                  <a:lnTo>
                    <a:pt x="295" y="56"/>
                  </a:lnTo>
                  <a:lnTo>
                    <a:pt x="293" y="58"/>
                  </a:lnTo>
                  <a:lnTo>
                    <a:pt x="292" y="57"/>
                  </a:lnTo>
                  <a:lnTo>
                    <a:pt x="293" y="54"/>
                  </a:lnTo>
                  <a:lnTo>
                    <a:pt x="294" y="52"/>
                  </a:lnTo>
                  <a:lnTo>
                    <a:pt x="291" y="56"/>
                  </a:lnTo>
                  <a:lnTo>
                    <a:pt x="289" y="53"/>
                  </a:lnTo>
                  <a:lnTo>
                    <a:pt x="290" y="51"/>
                  </a:lnTo>
                  <a:lnTo>
                    <a:pt x="289" y="52"/>
                  </a:lnTo>
                  <a:lnTo>
                    <a:pt x="288" y="48"/>
                  </a:lnTo>
                  <a:lnTo>
                    <a:pt x="292" y="40"/>
                  </a:lnTo>
                  <a:lnTo>
                    <a:pt x="295" y="41"/>
                  </a:lnTo>
                  <a:lnTo>
                    <a:pt x="297" y="44"/>
                  </a:lnTo>
                  <a:lnTo>
                    <a:pt x="296" y="47"/>
                  </a:lnTo>
                  <a:lnTo>
                    <a:pt x="302" y="48"/>
                  </a:lnTo>
                  <a:lnTo>
                    <a:pt x="302" y="50"/>
                  </a:lnTo>
                  <a:lnTo>
                    <a:pt x="305" y="49"/>
                  </a:lnTo>
                  <a:lnTo>
                    <a:pt x="303" y="47"/>
                  </a:lnTo>
                  <a:lnTo>
                    <a:pt x="299" y="46"/>
                  </a:lnTo>
                  <a:lnTo>
                    <a:pt x="299" y="43"/>
                  </a:lnTo>
                  <a:lnTo>
                    <a:pt x="296" y="42"/>
                  </a:lnTo>
                  <a:lnTo>
                    <a:pt x="296" y="40"/>
                  </a:lnTo>
                  <a:lnTo>
                    <a:pt x="295" y="39"/>
                  </a:lnTo>
                  <a:lnTo>
                    <a:pt x="296" y="35"/>
                  </a:lnTo>
                  <a:lnTo>
                    <a:pt x="298" y="35"/>
                  </a:lnTo>
                  <a:lnTo>
                    <a:pt x="299" y="36"/>
                  </a:lnTo>
                  <a:lnTo>
                    <a:pt x="301" y="35"/>
                  </a:lnTo>
                  <a:lnTo>
                    <a:pt x="299" y="30"/>
                  </a:lnTo>
                  <a:lnTo>
                    <a:pt x="296" y="33"/>
                  </a:lnTo>
                  <a:lnTo>
                    <a:pt x="297" y="30"/>
                  </a:lnTo>
                  <a:lnTo>
                    <a:pt x="297" y="26"/>
                  </a:lnTo>
                  <a:lnTo>
                    <a:pt x="305" y="21"/>
                  </a:lnTo>
                  <a:lnTo>
                    <a:pt x="307" y="23"/>
                  </a:lnTo>
                  <a:lnTo>
                    <a:pt x="309" y="24"/>
                  </a:lnTo>
                  <a:lnTo>
                    <a:pt x="312" y="25"/>
                  </a:lnTo>
                  <a:lnTo>
                    <a:pt x="312" y="27"/>
                  </a:lnTo>
                  <a:lnTo>
                    <a:pt x="314" y="28"/>
                  </a:lnTo>
                  <a:lnTo>
                    <a:pt x="316" y="30"/>
                  </a:lnTo>
                  <a:lnTo>
                    <a:pt x="317" y="34"/>
                  </a:lnTo>
                  <a:lnTo>
                    <a:pt x="319" y="36"/>
                  </a:lnTo>
                  <a:lnTo>
                    <a:pt x="319" y="32"/>
                  </a:lnTo>
                  <a:lnTo>
                    <a:pt x="316" y="27"/>
                  </a:lnTo>
                  <a:lnTo>
                    <a:pt x="315" y="24"/>
                  </a:lnTo>
                  <a:lnTo>
                    <a:pt x="312" y="24"/>
                  </a:lnTo>
                  <a:lnTo>
                    <a:pt x="307" y="21"/>
                  </a:lnTo>
                  <a:lnTo>
                    <a:pt x="308" y="16"/>
                  </a:lnTo>
                  <a:lnTo>
                    <a:pt x="311" y="14"/>
                  </a:lnTo>
                  <a:lnTo>
                    <a:pt x="305" y="14"/>
                  </a:lnTo>
                  <a:lnTo>
                    <a:pt x="300" y="15"/>
                  </a:lnTo>
                  <a:lnTo>
                    <a:pt x="297" y="20"/>
                  </a:lnTo>
                  <a:lnTo>
                    <a:pt x="307" y="16"/>
                  </a:lnTo>
                  <a:lnTo>
                    <a:pt x="307" y="19"/>
                  </a:lnTo>
                  <a:lnTo>
                    <a:pt x="301" y="21"/>
                  </a:lnTo>
                  <a:lnTo>
                    <a:pt x="294" y="27"/>
                  </a:lnTo>
                  <a:lnTo>
                    <a:pt x="293" y="30"/>
                  </a:lnTo>
                  <a:lnTo>
                    <a:pt x="290" y="30"/>
                  </a:lnTo>
                  <a:lnTo>
                    <a:pt x="292" y="27"/>
                  </a:lnTo>
                  <a:lnTo>
                    <a:pt x="289" y="28"/>
                  </a:lnTo>
                  <a:lnTo>
                    <a:pt x="289" y="25"/>
                  </a:lnTo>
                  <a:lnTo>
                    <a:pt x="291" y="24"/>
                  </a:lnTo>
                  <a:lnTo>
                    <a:pt x="292" y="21"/>
                  </a:lnTo>
                  <a:lnTo>
                    <a:pt x="295" y="18"/>
                  </a:lnTo>
                  <a:lnTo>
                    <a:pt x="299" y="12"/>
                  </a:lnTo>
                  <a:lnTo>
                    <a:pt x="304" y="8"/>
                  </a:lnTo>
                  <a:lnTo>
                    <a:pt x="313" y="6"/>
                  </a:lnTo>
                  <a:lnTo>
                    <a:pt x="318" y="5"/>
                  </a:lnTo>
                  <a:lnTo>
                    <a:pt x="319" y="3"/>
                  </a:lnTo>
                  <a:lnTo>
                    <a:pt x="322" y="1"/>
                  </a:lnTo>
                  <a:lnTo>
                    <a:pt x="323" y="1"/>
                  </a:lnTo>
                  <a:lnTo>
                    <a:pt x="330" y="0"/>
                  </a:lnTo>
                  <a:lnTo>
                    <a:pt x="330" y="1"/>
                  </a:lnTo>
                  <a:lnTo>
                    <a:pt x="328" y="3"/>
                  </a:lnTo>
                  <a:lnTo>
                    <a:pt x="331" y="3"/>
                  </a:lnTo>
                  <a:lnTo>
                    <a:pt x="330" y="9"/>
                  </a:lnTo>
                  <a:lnTo>
                    <a:pt x="332" y="6"/>
                  </a:lnTo>
                  <a:lnTo>
                    <a:pt x="337" y="5"/>
                  </a:lnTo>
                  <a:lnTo>
                    <a:pt x="339" y="7"/>
                  </a:lnTo>
                  <a:lnTo>
                    <a:pt x="340" y="7"/>
                  </a:lnTo>
                  <a:lnTo>
                    <a:pt x="338" y="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32" name="Freeform 160"/>
            <p:cNvSpPr>
              <a:spLocks/>
            </p:cNvSpPr>
            <p:nvPr/>
          </p:nvSpPr>
          <p:spPr bwMode="auto">
            <a:xfrm>
              <a:off x="7920040" y="2378762"/>
              <a:ext cx="155575" cy="498475"/>
            </a:xfrm>
            <a:custGeom>
              <a:avLst/>
              <a:gdLst>
                <a:gd name="T0" fmla="*/ 2147483647 w 98"/>
                <a:gd name="T1" fmla="*/ 2147483647 h 314"/>
                <a:gd name="T2" fmla="*/ 2147483647 w 98"/>
                <a:gd name="T3" fmla="*/ 2147483647 h 314"/>
                <a:gd name="T4" fmla="*/ 2147483647 w 98"/>
                <a:gd name="T5" fmla="*/ 2147483647 h 314"/>
                <a:gd name="T6" fmla="*/ 2147483647 w 98"/>
                <a:gd name="T7" fmla="*/ 2147483647 h 314"/>
                <a:gd name="T8" fmla="*/ 2147483647 w 98"/>
                <a:gd name="T9" fmla="*/ 2147483647 h 314"/>
                <a:gd name="T10" fmla="*/ 2147483647 w 98"/>
                <a:gd name="T11" fmla="*/ 2147483647 h 314"/>
                <a:gd name="T12" fmla="*/ 2147483647 w 98"/>
                <a:gd name="T13" fmla="*/ 2147483647 h 314"/>
                <a:gd name="T14" fmla="*/ 2147483647 w 98"/>
                <a:gd name="T15" fmla="*/ 2147483647 h 314"/>
                <a:gd name="T16" fmla="*/ 2147483647 w 98"/>
                <a:gd name="T17" fmla="*/ 2147483647 h 314"/>
                <a:gd name="T18" fmla="*/ 2147483647 w 98"/>
                <a:gd name="T19" fmla="*/ 2147483647 h 314"/>
                <a:gd name="T20" fmla="*/ 2147483647 w 98"/>
                <a:gd name="T21" fmla="*/ 2147483647 h 314"/>
                <a:gd name="T22" fmla="*/ 2147483647 w 98"/>
                <a:gd name="T23" fmla="*/ 2147483647 h 314"/>
                <a:gd name="T24" fmla="*/ 2147483647 w 98"/>
                <a:gd name="T25" fmla="*/ 2147483647 h 314"/>
                <a:gd name="T26" fmla="*/ 2147483647 w 98"/>
                <a:gd name="T27" fmla="*/ 2147483647 h 314"/>
                <a:gd name="T28" fmla="*/ 2147483647 w 98"/>
                <a:gd name="T29" fmla="*/ 2147483647 h 314"/>
                <a:gd name="T30" fmla="*/ 2147483647 w 98"/>
                <a:gd name="T31" fmla="*/ 2147483647 h 314"/>
                <a:gd name="T32" fmla="*/ 2147483647 w 98"/>
                <a:gd name="T33" fmla="*/ 2147483647 h 314"/>
                <a:gd name="T34" fmla="*/ 2147483647 w 98"/>
                <a:gd name="T35" fmla="*/ 2147483647 h 314"/>
                <a:gd name="T36" fmla="*/ 2147483647 w 98"/>
                <a:gd name="T37" fmla="*/ 2147483647 h 314"/>
                <a:gd name="T38" fmla="*/ 2147483647 w 98"/>
                <a:gd name="T39" fmla="*/ 2147483647 h 314"/>
                <a:gd name="T40" fmla="*/ 2147483647 w 98"/>
                <a:gd name="T41" fmla="*/ 2147483647 h 314"/>
                <a:gd name="T42" fmla="*/ 2147483647 w 98"/>
                <a:gd name="T43" fmla="*/ 2147483647 h 314"/>
                <a:gd name="T44" fmla="*/ 2147483647 w 98"/>
                <a:gd name="T45" fmla="*/ 2147483647 h 314"/>
                <a:gd name="T46" fmla="*/ 2147483647 w 98"/>
                <a:gd name="T47" fmla="*/ 2147483647 h 314"/>
                <a:gd name="T48" fmla="*/ 2147483647 w 98"/>
                <a:gd name="T49" fmla="*/ 2147483647 h 314"/>
                <a:gd name="T50" fmla="*/ 2147483647 w 98"/>
                <a:gd name="T51" fmla="*/ 2147483647 h 314"/>
                <a:gd name="T52" fmla="*/ 2147483647 w 98"/>
                <a:gd name="T53" fmla="*/ 2147483647 h 314"/>
                <a:gd name="T54" fmla="*/ 2147483647 w 98"/>
                <a:gd name="T55" fmla="*/ 2147483647 h 314"/>
                <a:gd name="T56" fmla="*/ 2147483647 w 98"/>
                <a:gd name="T57" fmla="*/ 2147483647 h 314"/>
                <a:gd name="T58" fmla="*/ 0 w 98"/>
                <a:gd name="T59" fmla="*/ 2147483647 h 314"/>
                <a:gd name="T60" fmla="*/ 2147483647 w 98"/>
                <a:gd name="T61" fmla="*/ 2147483647 h 314"/>
                <a:gd name="T62" fmla="*/ 2147483647 w 98"/>
                <a:gd name="T63" fmla="*/ 2147483647 h 314"/>
                <a:gd name="T64" fmla="*/ 2147483647 w 98"/>
                <a:gd name="T65" fmla="*/ 2147483647 h 314"/>
                <a:gd name="T66" fmla="*/ 2147483647 w 98"/>
                <a:gd name="T67" fmla="*/ 2147483647 h 314"/>
                <a:gd name="T68" fmla="*/ 2147483647 w 98"/>
                <a:gd name="T69" fmla="*/ 2147483647 h 314"/>
                <a:gd name="T70" fmla="*/ 2147483647 w 98"/>
                <a:gd name="T71" fmla="*/ 2147483647 h 314"/>
                <a:gd name="T72" fmla="*/ 2147483647 w 98"/>
                <a:gd name="T73" fmla="*/ 2147483647 h 314"/>
                <a:gd name="T74" fmla="*/ 2147483647 w 98"/>
                <a:gd name="T75" fmla="*/ 2147483647 h 314"/>
                <a:gd name="T76" fmla="*/ 2147483647 w 98"/>
                <a:gd name="T77" fmla="*/ 2147483647 h 314"/>
                <a:gd name="T78" fmla="*/ 2147483647 w 98"/>
                <a:gd name="T79" fmla="*/ 2147483647 h 314"/>
                <a:gd name="T80" fmla="*/ 2147483647 w 98"/>
                <a:gd name="T81" fmla="*/ 2147483647 h 314"/>
                <a:gd name="T82" fmla="*/ 2147483647 w 98"/>
                <a:gd name="T83" fmla="*/ 2147483647 h 314"/>
                <a:gd name="T84" fmla="*/ 2147483647 w 98"/>
                <a:gd name="T85" fmla="*/ 2147483647 h 314"/>
                <a:gd name="T86" fmla="*/ 2147483647 w 98"/>
                <a:gd name="T87" fmla="*/ 2147483647 h 314"/>
                <a:gd name="T88" fmla="*/ 2147483647 w 98"/>
                <a:gd name="T89" fmla="*/ 2147483647 h 314"/>
                <a:gd name="T90" fmla="*/ 2147483647 w 98"/>
                <a:gd name="T91" fmla="*/ 2147483647 h 314"/>
                <a:gd name="T92" fmla="*/ 2147483647 w 98"/>
                <a:gd name="T93" fmla="*/ 2147483647 h 314"/>
                <a:gd name="T94" fmla="*/ 2147483647 w 98"/>
                <a:gd name="T95" fmla="*/ 2147483647 h 314"/>
                <a:gd name="T96" fmla="*/ 2147483647 w 98"/>
                <a:gd name="T97" fmla="*/ 2147483647 h 314"/>
                <a:gd name="T98" fmla="*/ 2147483647 w 98"/>
                <a:gd name="T99" fmla="*/ 2147483647 h 314"/>
                <a:gd name="T100" fmla="*/ 2147483647 w 98"/>
                <a:gd name="T101" fmla="*/ 2147483647 h 314"/>
                <a:gd name="T102" fmla="*/ 2147483647 w 98"/>
                <a:gd name="T103" fmla="*/ 2147483647 h 314"/>
                <a:gd name="T104" fmla="*/ 2147483647 w 98"/>
                <a:gd name="T105" fmla="*/ 2147483647 h 314"/>
                <a:gd name="T106" fmla="*/ 2147483647 w 98"/>
                <a:gd name="T107" fmla="*/ 2147483647 h 314"/>
                <a:gd name="T108" fmla="*/ 2147483647 w 98"/>
                <a:gd name="T109" fmla="*/ 2147483647 h 314"/>
                <a:gd name="T110" fmla="*/ 2147483647 w 98"/>
                <a:gd name="T111" fmla="*/ 2147483647 h 314"/>
                <a:gd name="T112" fmla="*/ 2147483647 w 98"/>
                <a:gd name="T113" fmla="*/ 2147483647 h 314"/>
                <a:gd name="T114" fmla="*/ 2147483647 w 98"/>
                <a:gd name="T115" fmla="*/ 2147483647 h 314"/>
                <a:gd name="T116" fmla="*/ 2147483647 w 98"/>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314"/>
                <a:gd name="T179" fmla="*/ 98 w 98"/>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314">
                  <a:moveTo>
                    <a:pt x="48" y="313"/>
                  </a:moveTo>
                  <a:lnTo>
                    <a:pt x="45" y="311"/>
                  </a:lnTo>
                  <a:lnTo>
                    <a:pt x="45" y="310"/>
                  </a:lnTo>
                  <a:lnTo>
                    <a:pt x="38" y="307"/>
                  </a:lnTo>
                  <a:lnTo>
                    <a:pt x="34" y="304"/>
                  </a:lnTo>
                  <a:lnTo>
                    <a:pt x="33" y="305"/>
                  </a:lnTo>
                  <a:lnTo>
                    <a:pt x="31" y="299"/>
                  </a:lnTo>
                  <a:lnTo>
                    <a:pt x="27" y="296"/>
                  </a:lnTo>
                  <a:lnTo>
                    <a:pt x="24" y="294"/>
                  </a:lnTo>
                  <a:lnTo>
                    <a:pt x="17" y="287"/>
                  </a:lnTo>
                  <a:lnTo>
                    <a:pt x="14" y="281"/>
                  </a:lnTo>
                  <a:lnTo>
                    <a:pt x="12" y="279"/>
                  </a:lnTo>
                  <a:lnTo>
                    <a:pt x="12" y="272"/>
                  </a:lnTo>
                  <a:lnTo>
                    <a:pt x="13" y="268"/>
                  </a:lnTo>
                  <a:lnTo>
                    <a:pt x="17" y="258"/>
                  </a:lnTo>
                  <a:lnTo>
                    <a:pt x="16" y="254"/>
                  </a:lnTo>
                  <a:lnTo>
                    <a:pt x="17" y="251"/>
                  </a:lnTo>
                  <a:lnTo>
                    <a:pt x="24" y="256"/>
                  </a:lnTo>
                  <a:lnTo>
                    <a:pt x="24" y="258"/>
                  </a:lnTo>
                  <a:lnTo>
                    <a:pt x="27" y="259"/>
                  </a:lnTo>
                  <a:lnTo>
                    <a:pt x="29" y="257"/>
                  </a:lnTo>
                  <a:lnTo>
                    <a:pt x="33" y="259"/>
                  </a:lnTo>
                  <a:lnTo>
                    <a:pt x="33" y="262"/>
                  </a:lnTo>
                  <a:lnTo>
                    <a:pt x="39" y="267"/>
                  </a:lnTo>
                  <a:lnTo>
                    <a:pt x="37" y="262"/>
                  </a:lnTo>
                  <a:lnTo>
                    <a:pt x="62" y="252"/>
                  </a:lnTo>
                  <a:lnTo>
                    <a:pt x="61" y="251"/>
                  </a:lnTo>
                  <a:lnTo>
                    <a:pt x="43" y="254"/>
                  </a:lnTo>
                  <a:lnTo>
                    <a:pt x="37" y="259"/>
                  </a:lnTo>
                  <a:lnTo>
                    <a:pt x="33" y="256"/>
                  </a:lnTo>
                  <a:lnTo>
                    <a:pt x="38" y="253"/>
                  </a:lnTo>
                  <a:lnTo>
                    <a:pt x="35" y="251"/>
                  </a:lnTo>
                  <a:lnTo>
                    <a:pt x="32" y="252"/>
                  </a:lnTo>
                  <a:lnTo>
                    <a:pt x="30" y="250"/>
                  </a:lnTo>
                  <a:lnTo>
                    <a:pt x="32" y="246"/>
                  </a:lnTo>
                  <a:lnTo>
                    <a:pt x="43" y="242"/>
                  </a:lnTo>
                  <a:lnTo>
                    <a:pt x="36" y="242"/>
                  </a:lnTo>
                  <a:lnTo>
                    <a:pt x="41" y="236"/>
                  </a:lnTo>
                  <a:lnTo>
                    <a:pt x="55" y="228"/>
                  </a:lnTo>
                  <a:lnTo>
                    <a:pt x="42" y="233"/>
                  </a:lnTo>
                  <a:lnTo>
                    <a:pt x="41" y="229"/>
                  </a:lnTo>
                  <a:lnTo>
                    <a:pt x="46" y="228"/>
                  </a:lnTo>
                  <a:lnTo>
                    <a:pt x="37" y="227"/>
                  </a:lnTo>
                  <a:lnTo>
                    <a:pt x="38" y="222"/>
                  </a:lnTo>
                  <a:lnTo>
                    <a:pt x="42" y="219"/>
                  </a:lnTo>
                  <a:lnTo>
                    <a:pt x="48" y="214"/>
                  </a:lnTo>
                  <a:lnTo>
                    <a:pt x="60" y="210"/>
                  </a:lnTo>
                  <a:lnTo>
                    <a:pt x="56" y="209"/>
                  </a:lnTo>
                  <a:lnTo>
                    <a:pt x="49" y="211"/>
                  </a:lnTo>
                  <a:lnTo>
                    <a:pt x="54" y="200"/>
                  </a:lnTo>
                  <a:lnTo>
                    <a:pt x="45" y="213"/>
                  </a:lnTo>
                  <a:lnTo>
                    <a:pt x="44" y="215"/>
                  </a:lnTo>
                  <a:lnTo>
                    <a:pt x="39" y="221"/>
                  </a:lnTo>
                  <a:lnTo>
                    <a:pt x="33" y="224"/>
                  </a:lnTo>
                  <a:lnTo>
                    <a:pt x="33" y="216"/>
                  </a:lnTo>
                  <a:lnTo>
                    <a:pt x="44" y="215"/>
                  </a:lnTo>
                  <a:lnTo>
                    <a:pt x="42" y="214"/>
                  </a:lnTo>
                  <a:lnTo>
                    <a:pt x="32" y="213"/>
                  </a:lnTo>
                  <a:lnTo>
                    <a:pt x="31" y="209"/>
                  </a:lnTo>
                  <a:lnTo>
                    <a:pt x="29" y="210"/>
                  </a:lnTo>
                  <a:lnTo>
                    <a:pt x="30" y="215"/>
                  </a:lnTo>
                  <a:lnTo>
                    <a:pt x="23" y="220"/>
                  </a:lnTo>
                  <a:lnTo>
                    <a:pt x="30" y="217"/>
                  </a:lnTo>
                  <a:lnTo>
                    <a:pt x="31" y="223"/>
                  </a:lnTo>
                  <a:lnTo>
                    <a:pt x="30" y="225"/>
                  </a:lnTo>
                  <a:lnTo>
                    <a:pt x="24" y="225"/>
                  </a:lnTo>
                  <a:lnTo>
                    <a:pt x="20" y="231"/>
                  </a:lnTo>
                  <a:lnTo>
                    <a:pt x="21" y="226"/>
                  </a:lnTo>
                  <a:lnTo>
                    <a:pt x="21" y="212"/>
                  </a:lnTo>
                  <a:lnTo>
                    <a:pt x="14" y="216"/>
                  </a:lnTo>
                  <a:lnTo>
                    <a:pt x="18" y="216"/>
                  </a:lnTo>
                  <a:lnTo>
                    <a:pt x="18" y="229"/>
                  </a:lnTo>
                  <a:lnTo>
                    <a:pt x="8" y="229"/>
                  </a:lnTo>
                  <a:lnTo>
                    <a:pt x="5" y="239"/>
                  </a:lnTo>
                  <a:lnTo>
                    <a:pt x="1" y="239"/>
                  </a:lnTo>
                  <a:lnTo>
                    <a:pt x="4" y="219"/>
                  </a:lnTo>
                  <a:lnTo>
                    <a:pt x="5" y="210"/>
                  </a:lnTo>
                  <a:lnTo>
                    <a:pt x="5" y="209"/>
                  </a:lnTo>
                  <a:lnTo>
                    <a:pt x="9" y="204"/>
                  </a:lnTo>
                  <a:lnTo>
                    <a:pt x="9" y="201"/>
                  </a:lnTo>
                  <a:lnTo>
                    <a:pt x="13" y="199"/>
                  </a:lnTo>
                  <a:lnTo>
                    <a:pt x="15" y="204"/>
                  </a:lnTo>
                  <a:lnTo>
                    <a:pt x="16" y="199"/>
                  </a:lnTo>
                  <a:lnTo>
                    <a:pt x="15" y="198"/>
                  </a:lnTo>
                  <a:lnTo>
                    <a:pt x="17" y="194"/>
                  </a:lnTo>
                  <a:lnTo>
                    <a:pt x="18" y="194"/>
                  </a:lnTo>
                  <a:lnTo>
                    <a:pt x="18" y="207"/>
                  </a:lnTo>
                  <a:lnTo>
                    <a:pt x="16" y="209"/>
                  </a:lnTo>
                  <a:lnTo>
                    <a:pt x="14" y="210"/>
                  </a:lnTo>
                  <a:lnTo>
                    <a:pt x="14" y="213"/>
                  </a:lnTo>
                  <a:lnTo>
                    <a:pt x="18" y="209"/>
                  </a:lnTo>
                  <a:lnTo>
                    <a:pt x="19" y="208"/>
                  </a:lnTo>
                  <a:lnTo>
                    <a:pt x="21" y="198"/>
                  </a:lnTo>
                  <a:lnTo>
                    <a:pt x="29" y="201"/>
                  </a:lnTo>
                  <a:lnTo>
                    <a:pt x="30" y="204"/>
                  </a:lnTo>
                  <a:lnTo>
                    <a:pt x="30" y="201"/>
                  </a:lnTo>
                  <a:lnTo>
                    <a:pt x="36" y="200"/>
                  </a:lnTo>
                  <a:lnTo>
                    <a:pt x="35" y="198"/>
                  </a:lnTo>
                  <a:lnTo>
                    <a:pt x="30" y="200"/>
                  </a:lnTo>
                  <a:lnTo>
                    <a:pt x="29" y="196"/>
                  </a:lnTo>
                  <a:lnTo>
                    <a:pt x="36" y="192"/>
                  </a:lnTo>
                  <a:lnTo>
                    <a:pt x="42" y="194"/>
                  </a:lnTo>
                  <a:lnTo>
                    <a:pt x="51" y="186"/>
                  </a:lnTo>
                  <a:lnTo>
                    <a:pt x="37" y="191"/>
                  </a:lnTo>
                  <a:lnTo>
                    <a:pt x="39" y="184"/>
                  </a:lnTo>
                  <a:lnTo>
                    <a:pt x="34" y="190"/>
                  </a:lnTo>
                  <a:lnTo>
                    <a:pt x="31" y="186"/>
                  </a:lnTo>
                  <a:lnTo>
                    <a:pt x="30" y="185"/>
                  </a:lnTo>
                  <a:lnTo>
                    <a:pt x="27" y="186"/>
                  </a:lnTo>
                  <a:lnTo>
                    <a:pt x="26" y="182"/>
                  </a:lnTo>
                  <a:lnTo>
                    <a:pt x="29" y="181"/>
                  </a:lnTo>
                  <a:lnTo>
                    <a:pt x="31" y="178"/>
                  </a:lnTo>
                  <a:lnTo>
                    <a:pt x="35" y="176"/>
                  </a:lnTo>
                  <a:lnTo>
                    <a:pt x="36" y="175"/>
                  </a:lnTo>
                  <a:lnTo>
                    <a:pt x="39" y="176"/>
                  </a:lnTo>
                  <a:lnTo>
                    <a:pt x="42" y="174"/>
                  </a:lnTo>
                  <a:lnTo>
                    <a:pt x="40" y="171"/>
                  </a:lnTo>
                  <a:lnTo>
                    <a:pt x="41" y="169"/>
                  </a:lnTo>
                  <a:lnTo>
                    <a:pt x="45" y="164"/>
                  </a:lnTo>
                  <a:lnTo>
                    <a:pt x="54" y="163"/>
                  </a:lnTo>
                  <a:lnTo>
                    <a:pt x="53" y="162"/>
                  </a:lnTo>
                  <a:lnTo>
                    <a:pt x="54" y="159"/>
                  </a:lnTo>
                  <a:lnTo>
                    <a:pt x="53" y="159"/>
                  </a:lnTo>
                  <a:lnTo>
                    <a:pt x="52" y="161"/>
                  </a:lnTo>
                  <a:lnTo>
                    <a:pt x="47" y="163"/>
                  </a:lnTo>
                  <a:lnTo>
                    <a:pt x="48" y="162"/>
                  </a:lnTo>
                  <a:lnTo>
                    <a:pt x="45" y="157"/>
                  </a:lnTo>
                  <a:lnTo>
                    <a:pt x="46" y="154"/>
                  </a:lnTo>
                  <a:lnTo>
                    <a:pt x="48" y="155"/>
                  </a:lnTo>
                  <a:lnTo>
                    <a:pt x="53" y="150"/>
                  </a:lnTo>
                  <a:lnTo>
                    <a:pt x="58" y="145"/>
                  </a:lnTo>
                  <a:lnTo>
                    <a:pt x="57" y="143"/>
                  </a:lnTo>
                  <a:lnTo>
                    <a:pt x="60" y="142"/>
                  </a:lnTo>
                  <a:lnTo>
                    <a:pt x="64" y="140"/>
                  </a:lnTo>
                  <a:lnTo>
                    <a:pt x="66" y="138"/>
                  </a:lnTo>
                  <a:lnTo>
                    <a:pt x="69" y="139"/>
                  </a:lnTo>
                  <a:lnTo>
                    <a:pt x="67" y="145"/>
                  </a:lnTo>
                  <a:lnTo>
                    <a:pt x="67" y="148"/>
                  </a:lnTo>
                  <a:lnTo>
                    <a:pt x="65" y="152"/>
                  </a:lnTo>
                  <a:lnTo>
                    <a:pt x="65" y="154"/>
                  </a:lnTo>
                  <a:lnTo>
                    <a:pt x="63" y="164"/>
                  </a:lnTo>
                  <a:lnTo>
                    <a:pt x="64" y="165"/>
                  </a:lnTo>
                  <a:lnTo>
                    <a:pt x="66" y="156"/>
                  </a:lnTo>
                  <a:lnTo>
                    <a:pt x="68" y="150"/>
                  </a:lnTo>
                  <a:lnTo>
                    <a:pt x="71" y="143"/>
                  </a:lnTo>
                  <a:lnTo>
                    <a:pt x="74" y="139"/>
                  </a:lnTo>
                  <a:lnTo>
                    <a:pt x="77" y="135"/>
                  </a:lnTo>
                  <a:lnTo>
                    <a:pt x="83" y="135"/>
                  </a:lnTo>
                  <a:lnTo>
                    <a:pt x="86" y="135"/>
                  </a:lnTo>
                  <a:lnTo>
                    <a:pt x="88" y="138"/>
                  </a:lnTo>
                  <a:lnTo>
                    <a:pt x="88" y="134"/>
                  </a:lnTo>
                  <a:lnTo>
                    <a:pt x="86" y="133"/>
                  </a:lnTo>
                  <a:lnTo>
                    <a:pt x="83" y="133"/>
                  </a:lnTo>
                  <a:lnTo>
                    <a:pt x="78" y="134"/>
                  </a:lnTo>
                  <a:lnTo>
                    <a:pt x="74" y="136"/>
                  </a:lnTo>
                  <a:lnTo>
                    <a:pt x="71" y="139"/>
                  </a:lnTo>
                  <a:lnTo>
                    <a:pt x="69" y="135"/>
                  </a:lnTo>
                  <a:lnTo>
                    <a:pt x="73" y="129"/>
                  </a:lnTo>
                  <a:lnTo>
                    <a:pt x="67" y="135"/>
                  </a:lnTo>
                  <a:lnTo>
                    <a:pt x="65" y="135"/>
                  </a:lnTo>
                  <a:lnTo>
                    <a:pt x="58" y="138"/>
                  </a:lnTo>
                  <a:lnTo>
                    <a:pt x="55" y="139"/>
                  </a:lnTo>
                  <a:lnTo>
                    <a:pt x="54" y="139"/>
                  </a:lnTo>
                  <a:lnTo>
                    <a:pt x="54" y="141"/>
                  </a:lnTo>
                  <a:lnTo>
                    <a:pt x="51" y="140"/>
                  </a:lnTo>
                  <a:lnTo>
                    <a:pt x="50" y="142"/>
                  </a:lnTo>
                  <a:lnTo>
                    <a:pt x="49" y="143"/>
                  </a:lnTo>
                  <a:lnTo>
                    <a:pt x="50" y="144"/>
                  </a:lnTo>
                  <a:lnTo>
                    <a:pt x="52" y="144"/>
                  </a:lnTo>
                  <a:lnTo>
                    <a:pt x="51" y="145"/>
                  </a:lnTo>
                  <a:lnTo>
                    <a:pt x="49" y="146"/>
                  </a:lnTo>
                  <a:lnTo>
                    <a:pt x="49" y="148"/>
                  </a:lnTo>
                  <a:lnTo>
                    <a:pt x="48" y="151"/>
                  </a:lnTo>
                  <a:lnTo>
                    <a:pt x="42" y="150"/>
                  </a:lnTo>
                  <a:lnTo>
                    <a:pt x="41" y="154"/>
                  </a:lnTo>
                  <a:lnTo>
                    <a:pt x="38" y="158"/>
                  </a:lnTo>
                  <a:lnTo>
                    <a:pt x="37" y="164"/>
                  </a:lnTo>
                  <a:lnTo>
                    <a:pt x="37" y="167"/>
                  </a:lnTo>
                  <a:lnTo>
                    <a:pt x="34" y="172"/>
                  </a:lnTo>
                  <a:lnTo>
                    <a:pt x="30" y="173"/>
                  </a:lnTo>
                  <a:lnTo>
                    <a:pt x="29" y="170"/>
                  </a:lnTo>
                  <a:lnTo>
                    <a:pt x="25" y="174"/>
                  </a:lnTo>
                  <a:lnTo>
                    <a:pt x="26" y="177"/>
                  </a:lnTo>
                  <a:lnTo>
                    <a:pt x="24" y="179"/>
                  </a:lnTo>
                  <a:lnTo>
                    <a:pt x="21" y="180"/>
                  </a:lnTo>
                  <a:lnTo>
                    <a:pt x="19" y="175"/>
                  </a:lnTo>
                  <a:lnTo>
                    <a:pt x="16" y="171"/>
                  </a:lnTo>
                  <a:lnTo>
                    <a:pt x="16" y="169"/>
                  </a:lnTo>
                  <a:lnTo>
                    <a:pt x="18" y="171"/>
                  </a:lnTo>
                  <a:lnTo>
                    <a:pt x="19" y="166"/>
                  </a:lnTo>
                  <a:lnTo>
                    <a:pt x="23" y="166"/>
                  </a:lnTo>
                  <a:lnTo>
                    <a:pt x="28" y="165"/>
                  </a:lnTo>
                  <a:lnTo>
                    <a:pt x="31" y="165"/>
                  </a:lnTo>
                  <a:lnTo>
                    <a:pt x="33" y="164"/>
                  </a:lnTo>
                  <a:lnTo>
                    <a:pt x="30" y="164"/>
                  </a:lnTo>
                  <a:lnTo>
                    <a:pt x="30" y="161"/>
                  </a:lnTo>
                  <a:lnTo>
                    <a:pt x="31" y="160"/>
                  </a:lnTo>
                  <a:lnTo>
                    <a:pt x="30" y="157"/>
                  </a:lnTo>
                  <a:lnTo>
                    <a:pt x="29" y="156"/>
                  </a:lnTo>
                  <a:lnTo>
                    <a:pt x="25" y="158"/>
                  </a:lnTo>
                  <a:lnTo>
                    <a:pt x="24" y="157"/>
                  </a:lnTo>
                  <a:lnTo>
                    <a:pt x="24" y="155"/>
                  </a:lnTo>
                  <a:lnTo>
                    <a:pt x="24" y="153"/>
                  </a:lnTo>
                  <a:lnTo>
                    <a:pt x="27" y="152"/>
                  </a:lnTo>
                  <a:lnTo>
                    <a:pt x="30" y="151"/>
                  </a:lnTo>
                  <a:lnTo>
                    <a:pt x="31" y="151"/>
                  </a:lnTo>
                  <a:lnTo>
                    <a:pt x="29" y="150"/>
                  </a:lnTo>
                  <a:lnTo>
                    <a:pt x="26" y="150"/>
                  </a:lnTo>
                  <a:lnTo>
                    <a:pt x="28" y="144"/>
                  </a:lnTo>
                  <a:lnTo>
                    <a:pt x="29" y="142"/>
                  </a:lnTo>
                  <a:lnTo>
                    <a:pt x="34" y="140"/>
                  </a:lnTo>
                  <a:lnTo>
                    <a:pt x="35" y="138"/>
                  </a:lnTo>
                  <a:lnTo>
                    <a:pt x="31" y="138"/>
                  </a:lnTo>
                  <a:lnTo>
                    <a:pt x="30" y="139"/>
                  </a:lnTo>
                  <a:lnTo>
                    <a:pt x="26" y="144"/>
                  </a:lnTo>
                  <a:lnTo>
                    <a:pt x="24" y="146"/>
                  </a:lnTo>
                  <a:lnTo>
                    <a:pt x="24" y="150"/>
                  </a:lnTo>
                  <a:lnTo>
                    <a:pt x="23" y="152"/>
                  </a:lnTo>
                  <a:lnTo>
                    <a:pt x="20" y="155"/>
                  </a:lnTo>
                  <a:lnTo>
                    <a:pt x="18" y="157"/>
                  </a:lnTo>
                  <a:lnTo>
                    <a:pt x="15" y="157"/>
                  </a:lnTo>
                  <a:lnTo>
                    <a:pt x="11" y="156"/>
                  </a:lnTo>
                  <a:lnTo>
                    <a:pt x="10" y="154"/>
                  </a:lnTo>
                  <a:lnTo>
                    <a:pt x="11" y="151"/>
                  </a:lnTo>
                  <a:lnTo>
                    <a:pt x="14" y="149"/>
                  </a:lnTo>
                  <a:lnTo>
                    <a:pt x="15" y="146"/>
                  </a:lnTo>
                  <a:lnTo>
                    <a:pt x="12" y="148"/>
                  </a:lnTo>
                  <a:lnTo>
                    <a:pt x="10" y="147"/>
                  </a:lnTo>
                  <a:lnTo>
                    <a:pt x="8" y="147"/>
                  </a:lnTo>
                  <a:lnTo>
                    <a:pt x="6" y="148"/>
                  </a:lnTo>
                  <a:lnTo>
                    <a:pt x="6" y="151"/>
                  </a:lnTo>
                  <a:lnTo>
                    <a:pt x="6" y="152"/>
                  </a:lnTo>
                  <a:lnTo>
                    <a:pt x="5" y="151"/>
                  </a:lnTo>
                  <a:lnTo>
                    <a:pt x="1" y="150"/>
                  </a:lnTo>
                  <a:lnTo>
                    <a:pt x="0" y="148"/>
                  </a:lnTo>
                  <a:lnTo>
                    <a:pt x="0" y="144"/>
                  </a:lnTo>
                  <a:lnTo>
                    <a:pt x="3" y="143"/>
                  </a:lnTo>
                  <a:lnTo>
                    <a:pt x="4" y="142"/>
                  </a:lnTo>
                  <a:lnTo>
                    <a:pt x="2" y="141"/>
                  </a:lnTo>
                  <a:lnTo>
                    <a:pt x="0" y="139"/>
                  </a:lnTo>
                  <a:lnTo>
                    <a:pt x="1" y="137"/>
                  </a:lnTo>
                  <a:lnTo>
                    <a:pt x="1" y="134"/>
                  </a:lnTo>
                  <a:lnTo>
                    <a:pt x="3" y="136"/>
                  </a:lnTo>
                  <a:lnTo>
                    <a:pt x="5" y="136"/>
                  </a:lnTo>
                  <a:lnTo>
                    <a:pt x="7" y="136"/>
                  </a:lnTo>
                  <a:lnTo>
                    <a:pt x="10" y="135"/>
                  </a:lnTo>
                  <a:lnTo>
                    <a:pt x="12" y="135"/>
                  </a:lnTo>
                  <a:lnTo>
                    <a:pt x="14" y="136"/>
                  </a:lnTo>
                  <a:lnTo>
                    <a:pt x="15" y="134"/>
                  </a:lnTo>
                  <a:lnTo>
                    <a:pt x="15" y="133"/>
                  </a:lnTo>
                  <a:lnTo>
                    <a:pt x="15" y="131"/>
                  </a:lnTo>
                  <a:lnTo>
                    <a:pt x="14" y="129"/>
                  </a:lnTo>
                  <a:lnTo>
                    <a:pt x="15" y="127"/>
                  </a:lnTo>
                  <a:lnTo>
                    <a:pt x="17" y="127"/>
                  </a:lnTo>
                  <a:lnTo>
                    <a:pt x="18" y="127"/>
                  </a:lnTo>
                  <a:lnTo>
                    <a:pt x="18" y="126"/>
                  </a:lnTo>
                  <a:lnTo>
                    <a:pt x="18" y="124"/>
                  </a:lnTo>
                  <a:lnTo>
                    <a:pt x="21" y="122"/>
                  </a:lnTo>
                  <a:lnTo>
                    <a:pt x="23" y="121"/>
                  </a:lnTo>
                  <a:lnTo>
                    <a:pt x="24" y="120"/>
                  </a:lnTo>
                  <a:lnTo>
                    <a:pt x="26" y="118"/>
                  </a:lnTo>
                  <a:lnTo>
                    <a:pt x="26" y="117"/>
                  </a:lnTo>
                  <a:lnTo>
                    <a:pt x="24" y="119"/>
                  </a:lnTo>
                  <a:lnTo>
                    <a:pt x="22" y="119"/>
                  </a:lnTo>
                  <a:lnTo>
                    <a:pt x="19" y="121"/>
                  </a:lnTo>
                  <a:lnTo>
                    <a:pt x="18" y="121"/>
                  </a:lnTo>
                  <a:lnTo>
                    <a:pt x="16" y="123"/>
                  </a:lnTo>
                  <a:lnTo>
                    <a:pt x="15" y="124"/>
                  </a:lnTo>
                  <a:lnTo>
                    <a:pt x="12" y="121"/>
                  </a:lnTo>
                  <a:lnTo>
                    <a:pt x="10" y="118"/>
                  </a:lnTo>
                  <a:lnTo>
                    <a:pt x="7" y="118"/>
                  </a:lnTo>
                  <a:lnTo>
                    <a:pt x="3" y="113"/>
                  </a:lnTo>
                  <a:lnTo>
                    <a:pt x="0" y="110"/>
                  </a:lnTo>
                  <a:lnTo>
                    <a:pt x="0" y="108"/>
                  </a:lnTo>
                  <a:lnTo>
                    <a:pt x="3" y="108"/>
                  </a:lnTo>
                  <a:lnTo>
                    <a:pt x="6" y="110"/>
                  </a:lnTo>
                  <a:lnTo>
                    <a:pt x="6" y="112"/>
                  </a:lnTo>
                  <a:lnTo>
                    <a:pt x="8" y="114"/>
                  </a:lnTo>
                  <a:lnTo>
                    <a:pt x="8" y="115"/>
                  </a:lnTo>
                  <a:lnTo>
                    <a:pt x="10" y="113"/>
                  </a:lnTo>
                  <a:lnTo>
                    <a:pt x="12" y="114"/>
                  </a:lnTo>
                  <a:lnTo>
                    <a:pt x="12" y="115"/>
                  </a:lnTo>
                  <a:lnTo>
                    <a:pt x="12" y="116"/>
                  </a:lnTo>
                  <a:lnTo>
                    <a:pt x="14" y="117"/>
                  </a:lnTo>
                  <a:lnTo>
                    <a:pt x="13" y="116"/>
                  </a:lnTo>
                  <a:lnTo>
                    <a:pt x="13" y="115"/>
                  </a:lnTo>
                  <a:lnTo>
                    <a:pt x="12" y="113"/>
                  </a:lnTo>
                  <a:lnTo>
                    <a:pt x="11" y="111"/>
                  </a:lnTo>
                  <a:lnTo>
                    <a:pt x="9" y="110"/>
                  </a:lnTo>
                  <a:lnTo>
                    <a:pt x="10" y="109"/>
                  </a:lnTo>
                  <a:lnTo>
                    <a:pt x="11" y="110"/>
                  </a:lnTo>
                  <a:lnTo>
                    <a:pt x="12" y="110"/>
                  </a:lnTo>
                  <a:lnTo>
                    <a:pt x="12" y="109"/>
                  </a:lnTo>
                  <a:lnTo>
                    <a:pt x="11" y="108"/>
                  </a:lnTo>
                  <a:lnTo>
                    <a:pt x="10" y="108"/>
                  </a:lnTo>
                  <a:lnTo>
                    <a:pt x="8" y="107"/>
                  </a:lnTo>
                  <a:lnTo>
                    <a:pt x="6" y="105"/>
                  </a:lnTo>
                  <a:lnTo>
                    <a:pt x="5" y="105"/>
                  </a:lnTo>
                  <a:lnTo>
                    <a:pt x="5" y="107"/>
                  </a:lnTo>
                  <a:lnTo>
                    <a:pt x="1" y="105"/>
                  </a:lnTo>
                  <a:lnTo>
                    <a:pt x="0" y="103"/>
                  </a:lnTo>
                  <a:lnTo>
                    <a:pt x="5" y="102"/>
                  </a:lnTo>
                  <a:lnTo>
                    <a:pt x="7" y="103"/>
                  </a:lnTo>
                  <a:lnTo>
                    <a:pt x="11" y="103"/>
                  </a:lnTo>
                  <a:lnTo>
                    <a:pt x="13" y="105"/>
                  </a:lnTo>
                  <a:lnTo>
                    <a:pt x="15" y="106"/>
                  </a:lnTo>
                  <a:lnTo>
                    <a:pt x="15" y="103"/>
                  </a:lnTo>
                  <a:lnTo>
                    <a:pt x="13" y="102"/>
                  </a:lnTo>
                  <a:lnTo>
                    <a:pt x="10" y="100"/>
                  </a:lnTo>
                  <a:lnTo>
                    <a:pt x="8" y="97"/>
                  </a:lnTo>
                  <a:lnTo>
                    <a:pt x="11" y="96"/>
                  </a:lnTo>
                  <a:lnTo>
                    <a:pt x="12" y="91"/>
                  </a:lnTo>
                  <a:lnTo>
                    <a:pt x="12" y="89"/>
                  </a:lnTo>
                  <a:lnTo>
                    <a:pt x="11" y="89"/>
                  </a:lnTo>
                  <a:lnTo>
                    <a:pt x="8" y="88"/>
                  </a:lnTo>
                  <a:lnTo>
                    <a:pt x="6" y="85"/>
                  </a:lnTo>
                  <a:lnTo>
                    <a:pt x="8" y="81"/>
                  </a:lnTo>
                  <a:lnTo>
                    <a:pt x="12" y="79"/>
                  </a:lnTo>
                  <a:lnTo>
                    <a:pt x="17" y="81"/>
                  </a:lnTo>
                  <a:lnTo>
                    <a:pt x="19" y="84"/>
                  </a:lnTo>
                  <a:lnTo>
                    <a:pt x="24" y="86"/>
                  </a:lnTo>
                  <a:lnTo>
                    <a:pt x="27" y="83"/>
                  </a:lnTo>
                  <a:lnTo>
                    <a:pt x="32" y="80"/>
                  </a:lnTo>
                  <a:lnTo>
                    <a:pt x="39" y="79"/>
                  </a:lnTo>
                  <a:lnTo>
                    <a:pt x="40" y="81"/>
                  </a:lnTo>
                  <a:lnTo>
                    <a:pt x="42" y="78"/>
                  </a:lnTo>
                  <a:lnTo>
                    <a:pt x="46" y="79"/>
                  </a:lnTo>
                  <a:lnTo>
                    <a:pt x="49" y="80"/>
                  </a:lnTo>
                  <a:lnTo>
                    <a:pt x="54" y="80"/>
                  </a:lnTo>
                  <a:lnTo>
                    <a:pt x="56" y="81"/>
                  </a:lnTo>
                  <a:lnTo>
                    <a:pt x="59" y="82"/>
                  </a:lnTo>
                  <a:lnTo>
                    <a:pt x="60" y="84"/>
                  </a:lnTo>
                  <a:lnTo>
                    <a:pt x="65" y="84"/>
                  </a:lnTo>
                  <a:lnTo>
                    <a:pt x="69" y="84"/>
                  </a:lnTo>
                  <a:lnTo>
                    <a:pt x="73" y="79"/>
                  </a:lnTo>
                  <a:lnTo>
                    <a:pt x="82" y="79"/>
                  </a:lnTo>
                  <a:lnTo>
                    <a:pt x="82" y="85"/>
                  </a:lnTo>
                  <a:lnTo>
                    <a:pt x="87" y="85"/>
                  </a:lnTo>
                  <a:lnTo>
                    <a:pt x="89" y="82"/>
                  </a:lnTo>
                  <a:lnTo>
                    <a:pt x="91" y="82"/>
                  </a:lnTo>
                  <a:lnTo>
                    <a:pt x="97" y="81"/>
                  </a:lnTo>
                  <a:lnTo>
                    <a:pt x="95" y="79"/>
                  </a:lnTo>
                  <a:lnTo>
                    <a:pt x="89" y="80"/>
                  </a:lnTo>
                  <a:lnTo>
                    <a:pt x="86" y="82"/>
                  </a:lnTo>
                  <a:lnTo>
                    <a:pt x="85" y="79"/>
                  </a:lnTo>
                  <a:lnTo>
                    <a:pt x="89" y="79"/>
                  </a:lnTo>
                  <a:lnTo>
                    <a:pt x="89" y="76"/>
                  </a:lnTo>
                  <a:lnTo>
                    <a:pt x="83" y="77"/>
                  </a:lnTo>
                  <a:lnTo>
                    <a:pt x="75" y="74"/>
                  </a:lnTo>
                  <a:lnTo>
                    <a:pt x="69" y="73"/>
                  </a:lnTo>
                  <a:lnTo>
                    <a:pt x="68" y="79"/>
                  </a:lnTo>
                  <a:lnTo>
                    <a:pt x="66" y="79"/>
                  </a:lnTo>
                  <a:lnTo>
                    <a:pt x="60" y="79"/>
                  </a:lnTo>
                  <a:lnTo>
                    <a:pt x="57" y="77"/>
                  </a:lnTo>
                  <a:lnTo>
                    <a:pt x="56" y="75"/>
                  </a:lnTo>
                  <a:lnTo>
                    <a:pt x="54" y="76"/>
                  </a:lnTo>
                  <a:lnTo>
                    <a:pt x="51" y="77"/>
                  </a:lnTo>
                  <a:lnTo>
                    <a:pt x="48" y="75"/>
                  </a:lnTo>
                  <a:lnTo>
                    <a:pt x="44" y="75"/>
                  </a:lnTo>
                  <a:lnTo>
                    <a:pt x="39" y="74"/>
                  </a:lnTo>
                  <a:lnTo>
                    <a:pt x="33" y="74"/>
                  </a:lnTo>
                  <a:lnTo>
                    <a:pt x="29" y="78"/>
                  </a:lnTo>
                  <a:lnTo>
                    <a:pt x="24" y="81"/>
                  </a:lnTo>
                  <a:lnTo>
                    <a:pt x="21" y="79"/>
                  </a:lnTo>
                  <a:lnTo>
                    <a:pt x="21" y="77"/>
                  </a:lnTo>
                  <a:lnTo>
                    <a:pt x="16" y="78"/>
                  </a:lnTo>
                  <a:lnTo>
                    <a:pt x="18" y="75"/>
                  </a:lnTo>
                  <a:lnTo>
                    <a:pt x="14" y="73"/>
                  </a:lnTo>
                  <a:lnTo>
                    <a:pt x="12" y="72"/>
                  </a:lnTo>
                  <a:lnTo>
                    <a:pt x="12" y="70"/>
                  </a:lnTo>
                  <a:lnTo>
                    <a:pt x="14" y="70"/>
                  </a:lnTo>
                  <a:lnTo>
                    <a:pt x="18" y="72"/>
                  </a:lnTo>
                  <a:lnTo>
                    <a:pt x="19" y="72"/>
                  </a:lnTo>
                  <a:lnTo>
                    <a:pt x="15" y="68"/>
                  </a:lnTo>
                  <a:lnTo>
                    <a:pt x="9" y="67"/>
                  </a:lnTo>
                  <a:lnTo>
                    <a:pt x="12" y="67"/>
                  </a:lnTo>
                  <a:lnTo>
                    <a:pt x="12" y="66"/>
                  </a:lnTo>
                  <a:lnTo>
                    <a:pt x="9" y="65"/>
                  </a:lnTo>
                  <a:lnTo>
                    <a:pt x="8" y="64"/>
                  </a:lnTo>
                  <a:lnTo>
                    <a:pt x="7" y="62"/>
                  </a:lnTo>
                  <a:lnTo>
                    <a:pt x="13" y="61"/>
                  </a:lnTo>
                  <a:lnTo>
                    <a:pt x="17" y="61"/>
                  </a:lnTo>
                  <a:lnTo>
                    <a:pt x="21" y="60"/>
                  </a:lnTo>
                  <a:lnTo>
                    <a:pt x="18" y="57"/>
                  </a:lnTo>
                  <a:lnTo>
                    <a:pt x="11" y="57"/>
                  </a:lnTo>
                  <a:lnTo>
                    <a:pt x="10" y="55"/>
                  </a:lnTo>
                  <a:lnTo>
                    <a:pt x="12" y="54"/>
                  </a:lnTo>
                  <a:lnTo>
                    <a:pt x="14" y="51"/>
                  </a:lnTo>
                  <a:lnTo>
                    <a:pt x="12" y="51"/>
                  </a:lnTo>
                  <a:lnTo>
                    <a:pt x="8" y="52"/>
                  </a:lnTo>
                  <a:lnTo>
                    <a:pt x="9" y="50"/>
                  </a:lnTo>
                  <a:lnTo>
                    <a:pt x="12" y="50"/>
                  </a:lnTo>
                  <a:lnTo>
                    <a:pt x="15" y="49"/>
                  </a:lnTo>
                  <a:lnTo>
                    <a:pt x="18" y="49"/>
                  </a:lnTo>
                  <a:lnTo>
                    <a:pt x="21" y="48"/>
                  </a:lnTo>
                  <a:lnTo>
                    <a:pt x="25" y="50"/>
                  </a:lnTo>
                  <a:lnTo>
                    <a:pt x="29" y="51"/>
                  </a:lnTo>
                  <a:lnTo>
                    <a:pt x="32" y="51"/>
                  </a:lnTo>
                  <a:lnTo>
                    <a:pt x="35" y="50"/>
                  </a:lnTo>
                  <a:lnTo>
                    <a:pt x="37" y="48"/>
                  </a:lnTo>
                  <a:lnTo>
                    <a:pt x="40" y="49"/>
                  </a:lnTo>
                  <a:lnTo>
                    <a:pt x="42" y="50"/>
                  </a:lnTo>
                  <a:lnTo>
                    <a:pt x="42" y="48"/>
                  </a:lnTo>
                  <a:lnTo>
                    <a:pt x="39" y="46"/>
                  </a:lnTo>
                  <a:lnTo>
                    <a:pt x="37" y="47"/>
                  </a:lnTo>
                  <a:lnTo>
                    <a:pt x="33" y="49"/>
                  </a:lnTo>
                  <a:lnTo>
                    <a:pt x="30" y="50"/>
                  </a:lnTo>
                  <a:lnTo>
                    <a:pt x="28" y="49"/>
                  </a:lnTo>
                  <a:lnTo>
                    <a:pt x="27" y="47"/>
                  </a:lnTo>
                  <a:lnTo>
                    <a:pt x="24" y="47"/>
                  </a:lnTo>
                  <a:lnTo>
                    <a:pt x="21" y="45"/>
                  </a:lnTo>
                  <a:lnTo>
                    <a:pt x="17" y="44"/>
                  </a:lnTo>
                  <a:lnTo>
                    <a:pt x="17" y="42"/>
                  </a:lnTo>
                  <a:lnTo>
                    <a:pt x="18" y="41"/>
                  </a:lnTo>
                  <a:lnTo>
                    <a:pt x="21" y="43"/>
                  </a:lnTo>
                  <a:lnTo>
                    <a:pt x="22" y="42"/>
                  </a:lnTo>
                  <a:lnTo>
                    <a:pt x="24" y="41"/>
                  </a:lnTo>
                  <a:lnTo>
                    <a:pt x="23" y="40"/>
                  </a:lnTo>
                  <a:lnTo>
                    <a:pt x="20" y="38"/>
                  </a:lnTo>
                  <a:lnTo>
                    <a:pt x="18" y="36"/>
                  </a:lnTo>
                  <a:lnTo>
                    <a:pt x="18" y="35"/>
                  </a:lnTo>
                  <a:lnTo>
                    <a:pt x="18" y="32"/>
                  </a:lnTo>
                  <a:lnTo>
                    <a:pt x="16" y="32"/>
                  </a:lnTo>
                  <a:lnTo>
                    <a:pt x="11" y="32"/>
                  </a:lnTo>
                  <a:lnTo>
                    <a:pt x="11" y="29"/>
                  </a:lnTo>
                  <a:lnTo>
                    <a:pt x="11" y="26"/>
                  </a:lnTo>
                  <a:lnTo>
                    <a:pt x="12" y="23"/>
                  </a:lnTo>
                  <a:lnTo>
                    <a:pt x="14" y="22"/>
                  </a:lnTo>
                  <a:lnTo>
                    <a:pt x="15" y="23"/>
                  </a:lnTo>
                  <a:lnTo>
                    <a:pt x="15" y="26"/>
                  </a:lnTo>
                  <a:lnTo>
                    <a:pt x="17" y="26"/>
                  </a:lnTo>
                  <a:lnTo>
                    <a:pt x="19" y="25"/>
                  </a:lnTo>
                  <a:lnTo>
                    <a:pt x="18" y="23"/>
                  </a:lnTo>
                  <a:lnTo>
                    <a:pt x="24" y="20"/>
                  </a:lnTo>
                  <a:lnTo>
                    <a:pt x="15" y="21"/>
                  </a:lnTo>
                  <a:lnTo>
                    <a:pt x="18" y="19"/>
                  </a:lnTo>
                  <a:lnTo>
                    <a:pt x="24" y="17"/>
                  </a:lnTo>
                  <a:lnTo>
                    <a:pt x="24" y="16"/>
                  </a:lnTo>
                  <a:lnTo>
                    <a:pt x="26" y="15"/>
                  </a:lnTo>
                  <a:lnTo>
                    <a:pt x="24" y="14"/>
                  </a:lnTo>
                  <a:lnTo>
                    <a:pt x="28" y="10"/>
                  </a:lnTo>
                  <a:lnTo>
                    <a:pt x="39" y="14"/>
                  </a:lnTo>
                  <a:lnTo>
                    <a:pt x="39" y="19"/>
                  </a:lnTo>
                  <a:lnTo>
                    <a:pt x="46" y="16"/>
                  </a:lnTo>
                  <a:lnTo>
                    <a:pt x="50" y="18"/>
                  </a:lnTo>
                  <a:lnTo>
                    <a:pt x="50" y="20"/>
                  </a:lnTo>
                  <a:lnTo>
                    <a:pt x="48" y="22"/>
                  </a:lnTo>
                  <a:lnTo>
                    <a:pt x="47" y="25"/>
                  </a:lnTo>
                  <a:lnTo>
                    <a:pt x="47" y="27"/>
                  </a:lnTo>
                  <a:lnTo>
                    <a:pt x="49" y="26"/>
                  </a:lnTo>
                  <a:lnTo>
                    <a:pt x="51" y="22"/>
                  </a:lnTo>
                  <a:lnTo>
                    <a:pt x="52" y="19"/>
                  </a:lnTo>
                  <a:lnTo>
                    <a:pt x="54" y="17"/>
                  </a:lnTo>
                  <a:lnTo>
                    <a:pt x="54" y="15"/>
                  </a:lnTo>
                  <a:lnTo>
                    <a:pt x="50" y="15"/>
                  </a:lnTo>
                  <a:lnTo>
                    <a:pt x="46" y="15"/>
                  </a:lnTo>
                  <a:lnTo>
                    <a:pt x="42" y="15"/>
                  </a:lnTo>
                  <a:lnTo>
                    <a:pt x="42" y="14"/>
                  </a:lnTo>
                  <a:lnTo>
                    <a:pt x="46" y="14"/>
                  </a:lnTo>
                  <a:lnTo>
                    <a:pt x="52" y="14"/>
                  </a:lnTo>
                  <a:lnTo>
                    <a:pt x="48" y="12"/>
                  </a:lnTo>
                  <a:lnTo>
                    <a:pt x="43" y="11"/>
                  </a:lnTo>
                  <a:lnTo>
                    <a:pt x="39" y="11"/>
                  </a:lnTo>
                  <a:lnTo>
                    <a:pt x="34" y="9"/>
                  </a:lnTo>
                  <a:lnTo>
                    <a:pt x="29" y="8"/>
                  </a:lnTo>
                  <a:lnTo>
                    <a:pt x="24" y="10"/>
                  </a:lnTo>
                  <a:lnTo>
                    <a:pt x="16" y="8"/>
                  </a:lnTo>
                  <a:lnTo>
                    <a:pt x="14" y="7"/>
                  </a:lnTo>
                  <a:lnTo>
                    <a:pt x="13" y="6"/>
                  </a:lnTo>
                  <a:lnTo>
                    <a:pt x="16" y="5"/>
                  </a:lnTo>
                  <a:lnTo>
                    <a:pt x="14" y="2"/>
                  </a:lnTo>
                  <a:lnTo>
                    <a:pt x="12" y="2"/>
                  </a:lnTo>
                  <a:lnTo>
                    <a:pt x="12" y="0"/>
                  </a:lnTo>
                  <a:lnTo>
                    <a:pt x="14" y="0"/>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333" name="Freeform 161"/>
            <p:cNvSpPr>
              <a:spLocks/>
            </p:cNvSpPr>
            <p:nvPr/>
          </p:nvSpPr>
          <p:spPr bwMode="auto">
            <a:xfrm>
              <a:off x="8628065" y="1446899"/>
              <a:ext cx="65087" cy="73025"/>
            </a:xfrm>
            <a:custGeom>
              <a:avLst/>
              <a:gdLst>
                <a:gd name="T0" fmla="*/ 0 w 41"/>
                <a:gd name="T1" fmla="*/ 2147483647 h 46"/>
                <a:gd name="T2" fmla="*/ 2147483647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2147483647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2147483647 w 41"/>
                <a:gd name="T33" fmla="*/ 2147483647 h 46"/>
                <a:gd name="T34" fmla="*/ 2147483647 w 41"/>
                <a:gd name="T35" fmla="*/ 2147483647 h 46"/>
                <a:gd name="T36" fmla="*/ 2147483647 w 41"/>
                <a:gd name="T37" fmla="*/ 2147483647 h 46"/>
                <a:gd name="T38" fmla="*/ 2147483647 w 41"/>
                <a:gd name="T39" fmla="*/ 2147483647 h 46"/>
                <a:gd name="T40" fmla="*/ 2147483647 w 41"/>
                <a:gd name="T41" fmla="*/ 2147483647 h 46"/>
                <a:gd name="T42" fmla="*/ 2147483647 w 41"/>
                <a:gd name="T43" fmla="*/ 2147483647 h 46"/>
                <a:gd name="T44" fmla="*/ 2147483647 w 41"/>
                <a:gd name="T45" fmla="*/ 0 h 46"/>
                <a:gd name="T46" fmla="*/ 2147483647 w 41"/>
                <a:gd name="T47" fmla="*/ 2147483647 h 46"/>
                <a:gd name="T48" fmla="*/ 2147483647 w 41"/>
                <a:gd name="T49" fmla="*/ 2147483647 h 46"/>
                <a:gd name="T50" fmla="*/ 2147483647 w 41"/>
                <a:gd name="T51" fmla="*/ 2147483647 h 46"/>
                <a:gd name="T52" fmla="*/ 2147483647 w 41"/>
                <a:gd name="T53" fmla="*/ 2147483647 h 46"/>
                <a:gd name="T54" fmla="*/ 2147483647 w 41"/>
                <a:gd name="T55" fmla="*/ 2147483647 h 46"/>
                <a:gd name="T56" fmla="*/ 2147483647 w 41"/>
                <a:gd name="T57" fmla="*/ 2147483647 h 46"/>
                <a:gd name="T58" fmla="*/ 2147483647 w 41"/>
                <a:gd name="T59" fmla="*/ 2147483647 h 46"/>
                <a:gd name="T60" fmla="*/ 2147483647 w 41"/>
                <a:gd name="T61" fmla="*/ 2147483647 h 46"/>
                <a:gd name="T62" fmla="*/ 2147483647 w 41"/>
                <a:gd name="T63" fmla="*/ 2147483647 h 46"/>
                <a:gd name="T64" fmla="*/ 2147483647 w 41"/>
                <a:gd name="T65" fmla="*/ 2147483647 h 46"/>
                <a:gd name="T66" fmla="*/ 2147483647 w 41"/>
                <a:gd name="T67" fmla="*/ 2147483647 h 46"/>
                <a:gd name="T68" fmla="*/ 2147483647 w 41"/>
                <a:gd name="T69" fmla="*/ 2147483647 h 46"/>
                <a:gd name="T70" fmla="*/ 2147483647 w 41"/>
                <a:gd name="T71" fmla="*/ 2147483647 h 46"/>
                <a:gd name="T72" fmla="*/ 2147483647 w 41"/>
                <a:gd name="T73" fmla="*/ 2147483647 h 46"/>
                <a:gd name="T74" fmla="*/ 2147483647 w 41"/>
                <a:gd name="T75" fmla="*/ 2147483647 h 46"/>
                <a:gd name="T76" fmla="*/ 2147483647 w 41"/>
                <a:gd name="T77" fmla="*/ 2147483647 h 46"/>
                <a:gd name="T78" fmla="*/ 2147483647 w 41"/>
                <a:gd name="T79" fmla="*/ 2147483647 h 46"/>
                <a:gd name="T80" fmla="*/ 2147483647 w 41"/>
                <a:gd name="T81" fmla="*/ 2147483647 h 46"/>
                <a:gd name="T82" fmla="*/ 2147483647 w 41"/>
                <a:gd name="T83" fmla="*/ 2147483647 h 46"/>
                <a:gd name="T84" fmla="*/ 2147483647 w 41"/>
                <a:gd name="T85" fmla="*/ 2147483647 h 46"/>
                <a:gd name="T86" fmla="*/ 2147483647 w 41"/>
                <a:gd name="T87" fmla="*/ 2147483647 h 46"/>
                <a:gd name="T88" fmla="*/ 0 w 41"/>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6"/>
                <a:gd name="T137" fmla="*/ 41 w 41"/>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6">
                  <a:moveTo>
                    <a:pt x="0" y="41"/>
                  </a:moveTo>
                  <a:lnTo>
                    <a:pt x="0" y="39"/>
                  </a:lnTo>
                  <a:lnTo>
                    <a:pt x="0" y="37"/>
                  </a:lnTo>
                  <a:lnTo>
                    <a:pt x="3" y="36"/>
                  </a:lnTo>
                  <a:lnTo>
                    <a:pt x="5" y="36"/>
                  </a:lnTo>
                  <a:lnTo>
                    <a:pt x="6" y="35"/>
                  </a:lnTo>
                  <a:lnTo>
                    <a:pt x="8" y="35"/>
                  </a:lnTo>
                  <a:lnTo>
                    <a:pt x="9" y="35"/>
                  </a:lnTo>
                  <a:lnTo>
                    <a:pt x="10" y="34"/>
                  </a:lnTo>
                  <a:lnTo>
                    <a:pt x="10" y="33"/>
                  </a:lnTo>
                  <a:lnTo>
                    <a:pt x="12" y="31"/>
                  </a:lnTo>
                  <a:lnTo>
                    <a:pt x="8" y="31"/>
                  </a:lnTo>
                  <a:lnTo>
                    <a:pt x="6" y="31"/>
                  </a:lnTo>
                  <a:lnTo>
                    <a:pt x="5" y="30"/>
                  </a:lnTo>
                  <a:lnTo>
                    <a:pt x="5" y="29"/>
                  </a:lnTo>
                  <a:lnTo>
                    <a:pt x="7" y="28"/>
                  </a:lnTo>
                  <a:lnTo>
                    <a:pt x="9" y="28"/>
                  </a:lnTo>
                  <a:lnTo>
                    <a:pt x="10" y="29"/>
                  </a:lnTo>
                  <a:lnTo>
                    <a:pt x="12" y="27"/>
                  </a:lnTo>
                  <a:lnTo>
                    <a:pt x="11" y="25"/>
                  </a:lnTo>
                  <a:lnTo>
                    <a:pt x="12" y="24"/>
                  </a:lnTo>
                  <a:lnTo>
                    <a:pt x="11" y="24"/>
                  </a:lnTo>
                  <a:lnTo>
                    <a:pt x="9" y="26"/>
                  </a:lnTo>
                  <a:lnTo>
                    <a:pt x="7" y="24"/>
                  </a:lnTo>
                  <a:lnTo>
                    <a:pt x="6" y="24"/>
                  </a:lnTo>
                  <a:lnTo>
                    <a:pt x="5" y="23"/>
                  </a:lnTo>
                  <a:lnTo>
                    <a:pt x="6" y="22"/>
                  </a:lnTo>
                  <a:lnTo>
                    <a:pt x="8" y="21"/>
                  </a:lnTo>
                  <a:lnTo>
                    <a:pt x="10" y="22"/>
                  </a:lnTo>
                  <a:lnTo>
                    <a:pt x="11" y="21"/>
                  </a:lnTo>
                  <a:lnTo>
                    <a:pt x="11" y="19"/>
                  </a:lnTo>
                  <a:lnTo>
                    <a:pt x="10" y="18"/>
                  </a:lnTo>
                  <a:lnTo>
                    <a:pt x="8" y="19"/>
                  </a:lnTo>
                  <a:lnTo>
                    <a:pt x="6" y="20"/>
                  </a:lnTo>
                  <a:lnTo>
                    <a:pt x="3" y="19"/>
                  </a:lnTo>
                  <a:lnTo>
                    <a:pt x="5" y="17"/>
                  </a:lnTo>
                  <a:lnTo>
                    <a:pt x="6" y="18"/>
                  </a:lnTo>
                  <a:lnTo>
                    <a:pt x="8" y="16"/>
                  </a:lnTo>
                  <a:lnTo>
                    <a:pt x="10" y="17"/>
                  </a:lnTo>
                  <a:lnTo>
                    <a:pt x="11" y="15"/>
                  </a:lnTo>
                  <a:lnTo>
                    <a:pt x="13" y="15"/>
                  </a:lnTo>
                  <a:lnTo>
                    <a:pt x="16" y="14"/>
                  </a:lnTo>
                  <a:lnTo>
                    <a:pt x="17" y="12"/>
                  </a:lnTo>
                  <a:lnTo>
                    <a:pt x="15" y="12"/>
                  </a:lnTo>
                  <a:lnTo>
                    <a:pt x="13" y="11"/>
                  </a:lnTo>
                  <a:lnTo>
                    <a:pt x="12" y="10"/>
                  </a:lnTo>
                  <a:lnTo>
                    <a:pt x="13" y="8"/>
                  </a:lnTo>
                  <a:lnTo>
                    <a:pt x="15" y="10"/>
                  </a:lnTo>
                  <a:lnTo>
                    <a:pt x="16" y="11"/>
                  </a:lnTo>
                  <a:lnTo>
                    <a:pt x="18" y="8"/>
                  </a:lnTo>
                  <a:lnTo>
                    <a:pt x="15" y="7"/>
                  </a:lnTo>
                  <a:lnTo>
                    <a:pt x="15" y="6"/>
                  </a:lnTo>
                  <a:lnTo>
                    <a:pt x="17" y="6"/>
                  </a:lnTo>
                  <a:lnTo>
                    <a:pt x="20" y="6"/>
                  </a:lnTo>
                  <a:lnTo>
                    <a:pt x="20" y="7"/>
                  </a:lnTo>
                  <a:lnTo>
                    <a:pt x="22" y="7"/>
                  </a:lnTo>
                  <a:lnTo>
                    <a:pt x="23" y="9"/>
                  </a:lnTo>
                  <a:lnTo>
                    <a:pt x="24" y="10"/>
                  </a:lnTo>
                  <a:lnTo>
                    <a:pt x="26" y="9"/>
                  </a:lnTo>
                  <a:lnTo>
                    <a:pt x="24" y="5"/>
                  </a:lnTo>
                  <a:lnTo>
                    <a:pt x="20" y="3"/>
                  </a:lnTo>
                  <a:lnTo>
                    <a:pt x="23" y="1"/>
                  </a:lnTo>
                  <a:lnTo>
                    <a:pt x="24" y="3"/>
                  </a:lnTo>
                  <a:lnTo>
                    <a:pt x="25" y="6"/>
                  </a:lnTo>
                  <a:lnTo>
                    <a:pt x="28" y="5"/>
                  </a:lnTo>
                  <a:lnTo>
                    <a:pt x="27" y="4"/>
                  </a:lnTo>
                  <a:lnTo>
                    <a:pt x="26" y="2"/>
                  </a:lnTo>
                  <a:lnTo>
                    <a:pt x="25" y="0"/>
                  </a:lnTo>
                  <a:lnTo>
                    <a:pt x="27" y="0"/>
                  </a:lnTo>
                  <a:lnTo>
                    <a:pt x="28" y="1"/>
                  </a:lnTo>
                  <a:lnTo>
                    <a:pt x="30" y="4"/>
                  </a:lnTo>
                  <a:lnTo>
                    <a:pt x="31" y="1"/>
                  </a:lnTo>
                  <a:lnTo>
                    <a:pt x="32" y="0"/>
                  </a:lnTo>
                  <a:lnTo>
                    <a:pt x="33" y="2"/>
                  </a:lnTo>
                  <a:lnTo>
                    <a:pt x="34" y="2"/>
                  </a:lnTo>
                  <a:lnTo>
                    <a:pt x="34" y="5"/>
                  </a:lnTo>
                  <a:lnTo>
                    <a:pt x="33" y="6"/>
                  </a:lnTo>
                  <a:lnTo>
                    <a:pt x="32" y="7"/>
                  </a:lnTo>
                  <a:lnTo>
                    <a:pt x="32" y="9"/>
                  </a:lnTo>
                  <a:lnTo>
                    <a:pt x="32" y="11"/>
                  </a:lnTo>
                  <a:lnTo>
                    <a:pt x="34" y="10"/>
                  </a:lnTo>
                  <a:lnTo>
                    <a:pt x="35" y="7"/>
                  </a:lnTo>
                  <a:lnTo>
                    <a:pt x="36" y="6"/>
                  </a:lnTo>
                  <a:lnTo>
                    <a:pt x="37" y="7"/>
                  </a:lnTo>
                  <a:lnTo>
                    <a:pt x="40" y="6"/>
                  </a:lnTo>
                  <a:lnTo>
                    <a:pt x="40" y="8"/>
                  </a:lnTo>
                  <a:lnTo>
                    <a:pt x="38" y="9"/>
                  </a:lnTo>
                  <a:lnTo>
                    <a:pt x="36" y="12"/>
                  </a:lnTo>
                  <a:lnTo>
                    <a:pt x="37" y="13"/>
                  </a:lnTo>
                  <a:lnTo>
                    <a:pt x="38" y="12"/>
                  </a:lnTo>
                  <a:lnTo>
                    <a:pt x="39" y="11"/>
                  </a:lnTo>
                  <a:lnTo>
                    <a:pt x="40" y="12"/>
                  </a:lnTo>
                  <a:lnTo>
                    <a:pt x="40" y="15"/>
                  </a:lnTo>
                  <a:lnTo>
                    <a:pt x="39" y="16"/>
                  </a:lnTo>
                  <a:lnTo>
                    <a:pt x="38" y="17"/>
                  </a:lnTo>
                  <a:lnTo>
                    <a:pt x="36" y="18"/>
                  </a:lnTo>
                  <a:lnTo>
                    <a:pt x="35" y="20"/>
                  </a:lnTo>
                  <a:lnTo>
                    <a:pt x="34" y="22"/>
                  </a:lnTo>
                  <a:lnTo>
                    <a:pt x="36" y="25"/>
                  </a:lnTo>
                  <a:lnTo>
                    <a:pt x="35" y="28"/>
                  </a:lnTo>
                  <a:lnTo>
                    <a:pt x="38" y="29"/>
                  </a:lnTo>
                  <a:lnTo>
                    <a:pt x="36" y="30"/>
                  </a:lnTo>
                  <a:lnTo>
                    <a:pt x="33" y="31"/>
                  </a:lnTo>
                  <a:lnTo>
                    <a:pt x="31" y="30"/>
                  </a:lnTo>
                  <a:lnTo>
                    <a:pt x="26" y="33"/>
                  </a:lnTo>
                  <a:lnTo>
                    <a:pt x="25" y="32"/>
                  </a:lnTo>
                  <a:lnTo>
                    <a:pt x="24" y="32"/>
                  </a:lnTo>
                  <a:lnTo>
                    <a:pt x="23" y="33"/>
                  </a:lnTo>
                  <a:lnTo>
                    <a:pt x="23" y="32"/>
                  </a:lnTo>
                  <a:lnTo>
                    <a:pt x="24" y="30"/>
                  </a:lnTo>
                  <a:lnTo>
                    <a:pt x="22" y="29"/>
                  </a:lnTo>
                  <a:lnTo>
                    <a:pt x="21" y="31"/>
                  </a:lnTo>
                  <a:lnTo>
                    <a:pt x="20" y="34"/>
                  </a:lnTo>
                  <a:lnTo>
                    <a:pt x="18" y="36"/>
                  </a:lnTo>
                  <a:lnTo>
                    <a:pt x="16" y="38"/>
                  </a:lnTo>
                  <a:lnTo>
                    <a:pt x="13" y="39"/>
                  </a:lnTo>
                  <a:lnTo>
                    <a:pt x="13" y="41"/>
                  </a:lnTo>
                  <a:lnTo>
                    <a:pt x="13" y="42"/>
                  </a:lnTo>
                  <a:lnTo>
                    <a:pt x="15" y="42"/>
                  </a:lnTo>
                  <a:lnTo>
                    <a:pt x="14" y="43"/>
                  </a:lnTo>
                  <a:lnTo>
                    <a:pt x="12" y="45"/>
                  </a:lnTo>
                  <a:lnTo>
                    <a:pt x="11" y="44"/>
                  </a:lnTo>
                  <a:lnTo>
                    <a:pt x="10" y="43"/>
                  </a:lnTo>
                  <a:lnTo>
                    <a:pt x="10" y="42"/>
                  </a:lnTo>
                  <a:lnTo>
                    <a:pt x="12" y="40"/>
                  </a:lnTo>
                  <a:lnTo>
                    <a:pt x="12" y="39"/>
                  </a:lnTo>
                  <a:lnTo>
                    <a:pt x="10" y="40"/>
                  </a:lnTo>
                  <a:lnTo>
                    <a:pt x="9" y="40"/>
                  </a:lnTo>
                  <a:lnTo>
                    <a:pt x="7" y="39"/>
                  </a:lnTo>
                  <a:lnTo>
                    <a:pt x="5" y="42"/>
                  </a:lnTo>
                  <a:lnTo>
                    <a:pt x="3" y="42"/>
                  </a:lnTo>
                  <a:lnTo>
                    <a:pt x="0" y="4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4" name="Freeform 162"/>
            <p:cNvSpPr>
              <a:spLocks/>
            </p:cNvSpPr>
            <p:nvPr/>
          </p:nvSpPr>
          <p:spPr bwMode="auto">
            <a:xfrm>
              <a:off x="8420102" y="1586599"/>
              <a:ext cx="128588" cy="79375"/>
            </a:xfrm>
            <a:custGeom>
              <a:avLst/>
              <a:gdLst>
                <a:gd name="T0" fmla="*/ 2147483647 w 81"/>
                <a:gd name="T1" fmla="*/ 2147483647 h 50"/>
                <a:gd name="T2" fmla="*/ 2147483647 w 81"/>
                <a:gd name="T3" fmla="*/ 2147483647 h 50"/>
                <a:gd name="T4" fmla="*/ 2147483647 w 81"/>
                <a:gd name="T5" fmla="*/ 2147483647 h 50"/>
                <a:gd name="T6" fmla="*/ 2147483647 w 81"/>
                <a:gd name="T7" fmla="*/ 2147483647 h 50"/>
                <a:gd name="T8" fmla="*/ 2147483647 w 81"/>
                <a:gd name="T9" fmla="*/ 2147483647 h 50"/>
                <a:gd name="T10" fmla="*/ 2147483647 w 81"/>
                <a:gd name="T11" fmla="*/ 2147483647 h 50"/>
                <a:gd name="T12" fmla="*/ 2147483647 w 81"/>
                <a:gd name="T13" fmla="*/ 2147483647 h 50"/>
                <a:gd name="T14" fmla="*/ 2147483647 w 81"/>
                <a:gd name="T15" fmla="*/ 2147483647 h 50"/>
                <a:gd name="T16" fmla="*/ 2147483647 w 81"/>
                <a:gd name="T17" fmla="*/ 2147483647 h 50"/>
                <a:gd name="T18" fmla="*/ 2147483647 w 81"/>
                <a:gd name="T19" fmla="*/ 2147483647 h 50"/>
                <a:gd name="T20" fmla="*/ 2147483647 w 81"/>
                <a:gd name="T21" fmla="*/ 2147483647 h 50"/>
                <a:gd name="T22" fmla="*/ 2147483647 w 81"/>
                <a:gd name="T23" fmla="*/ 2147483647 h 50"/>
                <a:gd name="T24" fmla="*/ 2147483647 w 81"/>
                <a:gd name="T25" fmla="*/ 2147483647 h 50"/>
                <a:gd name="T26" fmla="*/ 2147483647 w 81"/>
                <a:gd name="T27" fmla="*/ 2147483647 h 50"/>
                <a:gd name="T28" fmla="*/ 2147483647 w 81"/>
                <a:gd name="T29" fmla="*/ 2147483647 h 50"/>
                <a:gd name="T30" fmla="*/ 2147483647 w 81"/>
                <a:gd name="T31" fmla="*/ 2147483647 h 50"/>
                <a:gd name="T32" fmla="*/ 2147483647 w 81"/>
                <a:gd name="T33" fmla="*/ 2147483647 h 50"/>
                <a:gd name="T34" fmla="*/ 2147483647 w 81"/>
                <a:gd name="T35" fmla="*/ 2147483647 h 50"/>
                <a:gd name="T36" fmla="*/ 2147483647 w 81"/>
                <a:gd name="T37" fmla="*/ 2147483647 h 50"/>
                <a:gd name="T38" fmla="*/ 2147483647 w 81"/>
                <a:gd name="T39" fmla="*/ 2147483647 h 50"/>
                <a:gd name="T40" fmla="*/ 2147483647 w 81"/>
                <a:gd name="T41" fmla="*/ 0 h 50"/>
                <a:gd name="T42" fmla="*/ 2147483647 w 81"/>
                <a:gd name="T43" fmla="*/ 2147483647 h 50"/>
                <a:gd name="T44" fmla="*/ 2147483647 w 81"/>
                <a:gd name="T45" fmla="*/ 2147483647 h 50"/>
                <a:gd name="T46" fmla="*/ 2147483647 w 81"/>
                <a:gd name="T47" fmla="*/ 2147483647 h 50"/>
                <a:gd name="T48" fmla="*/ 2147483647 w 81"/>
                <a:gd name="T49" fmla="*/ 2147483647 h 50"/>
                <a:gd name="T50" fmla="*/ 2147483647 w 81"/>
                <a:gd name="T51" fmla="*/ 2147483647 h 50"/>
                <a:gd name="T52" fmla="*/ 2147483647 w 81"/>
                <a:gd name="T53" fmla="*/ 2147483647 h 50"/>
                <a:gd name="T54" fmla="*/ 2147483647 w 81"/>
                <a:gd name="T55" fmla="*/ 2147483647 h 50"/>
                <a:gd name="T56" fmla="*/ 2147483647 w 81"/>
                <a:gd name="T57" fmla="*/ 2147483647 h 50"/>
                <a:gd name="T58" fmla="*/ 2147483647 w 81"/>
                <a:gd name="T59" fmla="*/ 2147483647 h 50"/>
                <a:gd name="T60" fmla="*/ 2147483647 w 81"/>
                <a:gd name="T61" fmla="*/ 2147483647 h 50"/>
                <a:gd name="T62" fmla="*/ 2147483647 w 81"/>
                <a:gd name="T63" fmla="*/ 2147483647 h 50"/>
                <a:gd name="T64" fmla="*/ 2147483647 w 81"/>
                <a:gd name="T65" fmla="*/ 2147483647 h 50"/>
                <a:gd name="T66" fmla="*/ 2147483647 w 81"/>
                <a:gd name="T67" fmla="*/ 2147483647 h 50"/>
                <a:gd name="T68" fmla="*/ 2147483647 w 81"/>
                <a:gd name="T69" fmla="*/ 2147483647 h 50"/>
                <a:gd name="T70" fmla="*/ 2147483647 w 81"/>
                <a:gd name="T71" fmla="*/ 2147483647 h 50"/>
                <a:gd name="T72" fmla="*/ 2147483647 w 81"/>
                <a:gd name="T73" fmla="*/ 2147483647 h 50"/>
                <a:gd name="T74" fmla="*/ 2147483647 w 81"/>
                <a:gd name="T75" fmla="*/ 2147483647 h 50"/>
                <a:gd name="T76" fmla="*/ 2147483647 w 81"/>
                <a:gd name="T77" fmla="*/ 2147483647 h 50"/>
                <a:gd name="T78" fmla="*/ 2147483647 w 81"/>
                <a:gd name="T79" fmla="*/ 2147483647 h 50"/>
                <a:gd name="T80" fmla="*/ 2147483647 w 81"/>
                <a:gd name="T81" fmla="*/ 2147483647 h 50"/>
                <a:gd name="T82" fmla="*/ 2147483647 w 81"/>
                <a:gd name="T83" fmla="*/ 2147483647 h 50"/>
                <a:gd name="T84" fmla="*/ 2147483647 w 81"/>
                <a:gd name="T85" fmla="*/ 2147483647 h 50"/>
                <a:gd name="T86" fmla="*/ 2147483647 w 81"/>
                <a:gd name="T87" fmla="*/ 2147483647 h 50"/>
                <a:gd name="T88" fmla="*/ 2147483647 w 81"/>
                <a:gd name="T89" fmla="*/ 2147483647 h 50"/>
                <a:gd name="T90" fmla="*/ 2147483647 w 81"/>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50"/>
                <a:gd name="T140" fmla="*/ 81 w 81"/>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50">
                  <a:moveTo>
                    <a:pt x="0" y="49"/>
                  </a:moveTo>
                  <a:lnTo>
                    <a:pt x="2" y="49"/>
                  </a:lnTo>
                  <a:lnTo>
                    <a:pt x="4" y="49"/>
                  </a:lnTo>
                  <a:lnTo>
                    <a:pt x="6" y="47"/>
                  </a:lnTo>
                  <a:lnTo>
                    <a:pt x="10" y="43"/>
                  </a:lnTo>
                  <a:lnTo>
                    <a:pt x="12" y="40"/>
                  </a:lnTo>
                  <a:lnTo>
                    <a:pt x="14" y="36"/>
                  </a:lnTo>
                  <a:lnTo>
                    <a:pt x="15" y="33"/>
                  </a:lnTo>
                  <a:lnTo>
                    <a:pt x="16" y="37"/>
                  </a:lnTo>
                  <a:lnTo>
                    <a:pt x="20" y="33"/>
                  </a:lnTo>
                  <a:lnTo>
                    <a:pt x="23" y="26"/>
                  </a:lnTo>
                  <a:lnTo>
                    <a:pt x="24" y="25"/>
                  </a:lnTo>
                  <a:lnTo>
                    <a:pt x="24" y="27"/>
                  </a:lnTo>
                  <a:lnTo>
                    <a:pt x="24" y="28"/>
                  </a:lnTo>
                  <a:lnTo>
                    <a:pt x="24" y="31"/>
                  </a:lnTo>
                  <a:lnTo>
                    <a:pt x="25" y="31"/>
                  </a:lnTo>
                  <a:lnTo>
                    <a:pt x="27" y="30"/>
                  </a:lnTo>
                  <a:lnTo>
                    <a:pt x="28" y="27"/>
                  </a:lnTo>
                  <a:lnTo>
                    <a:pt x="29" y="25"/>
                  </a:lnTo>
                  <a:lnTo>
                    <a:pt x="29" y="27"/>
                  </a:lnTo>
                  <a:lnTo>
                    <a:pt x="29" y="30"/>
                  </a:lnTo>
                  <a:lnTo>
                    <a:pt x="30" y="30"/>
                  </a:lnTo>
                  <a:lnTo>
                    <a:pt x="31" y="29"/>
                  </a:lnTo>
                  <a:lnTo>
                    <a:pt x="32" y="28"/>
                  </a:lnTo>
                  <a:lnTo>
                    <a:pt x="32" y="26"/>
                  </a:lnTo>
                  <a:lnTo>
                    <a:pt x="34" y="27"/>
                  </a:lnTo>
                  <a:lnTo>
                    <a:pt x="35" y="27"/>
                  </a:lnTo>
                  <a:lnTo>
                    <a:pt x="36" y="26"/>
                  </a:lnTo>
                  <a:lnTo>
                    <a:pt x="36" y="25"/>
                  </a:lnTo>
                  <a:lnTo>
                    <a:pt x="36" y="24"/>
                  </a:lnTo>
                  <a:lnTo>
                    <a:pt x="36" y="23"/>
                  </a:lnTo>
                  <a:lnTo>
                    <a:pt x="37" y="21"/>
                  </a:lnTo>
                  <a:lnTo>
                    <a:pt x="38" y="23"/>
                  </a:lnTo>
                  <a:lnTo>
                    <a:pt x="39" y="22"/>
                  </a:lnTo>
                  <a:lnTo>
                    <a:pt x="41" y="22"/>
                  </a:lnTo>
                  <a:lnTo>
                    <a:pt x="43" y="20"/>
                  </a:lnTo>
                  <a:lnTo>
                    <a:pt x="45" y="19"/>
                  </a:lnTo>
                  <a:lnTo>
                    <a:pt x="45" y="18"/>
                  </a:lnTo>
                  <a:lnTo>
                    <a:pt x="47" y="18"/>
                  </a:lnTo>
                  <a:lnTo>
                    <a:pt x="48" y="18"/>
                  </a:lnTo>
                  <a:lnTo>
                    <a:pt x="48" y="19"/>
                  </a:lnTo>
                  <a:lnTo>
                    <a:pt x="48" y="21"/>
                  </a:lnTo>
                  <a:lnTo>
                    <a:pt x="48" y="23"/>
                  </a:lnTo>
                  <a:lnTo>
                    <a:pt x="50" y="22"/>
                  </a:lnTo>
                  <a:lnTo>
                    <a:pt x="55" y="21"/>
                  </a:lnTo>
                  <a:lnTo>
                    <a:pt x="58" y="20"/>
                  </a:lnTo>
                  <a:lnTo>
                    <a:pt x="60" y="17"/>
                  </a:lnTo>
                  <a:lnTo>
                    <a:pt x="61" y="17"/>
                  </a:lnTo>
                  <a:lnTo>
                    <a:pt x="63" y="15"/>
                  </a:lnTo>
                  <a:lnTo>
                    <a:pt x="64" y="14"/>
                  </a:lnTo>
                  <a:lnTo>
                    <a:pt x="65" y="12"/>
                  </a:lnTo>
                  <a:lnTo>
                    <a:pt x="66" y="10"/>
                  </a:lnTo>
                  <a:lnTo>
                    <a:pt x="66" y="8"/>
                  </a:lnTo>
                  <a:lnTo>
                    <a:pt x="66" y="11"/>
                  </a:lnTo>
                  <a:lnTo>
                    <a:pt x="66" y="13"/>
                  </a:lnTo>
                  <a:lnTo>
                    <a:pt x="66" y="15"/>
                  </a:lnTo>
                  <a:lnTo>
                    <a:pt x="70" y="14"/>
                  </a:lnTo>
                  <a:lnTo>
                    <a:pt x="72" y="11"/>
                  </a:lnTo>
                  <a:lnTo>
                    <a:pt x="74" y="8"/>
                  </a:lnTo>
                  <a:lnTo>
                    <a:pt x="76" y="6"/>
                  </a:lnTo>
                  <a:lnTo>
                    <a:pt x="78" y="3"/>
                  </a:lnTo>
                  <a:lnTo>
                    <a:pt x="80" y="0"/>
                  </a:lnTo>
                  <a:lnTo>
                    <a:pt x="77" y="0"/>
                  </a:lnTo>
                  <a:lnTo>
                    <a:pt x="76" y="1"/>
                  </a:lnTo>
                  <a:lnTo>
                    <a:pt x="74" y="2"/>
                  </a:lnTo>
                  <a:lnTo>
                    <a:pt x="72" y="2"/>
                  </a:lnTo>
                  <a:lnTo>
                    <a:pt x="70" y="3"/>
                  </a:lnTo>
                  <a:lnTo>
                    <a:pt x="68" y="3"/>
                  </a:lnTo>
                  <a:lnTo>
                    <a:pt x="66" y="2"/>
                  </a:lnTo>
                  <a:lnTo>
                    <a:pt x="65" y="3"/>
                  </a:lnTo>
                  <a:lnTo>
                    <a:pt x="66" y="6"/>
                  </a:lnTo>
                  <a:lnTo>
                    <a:pt x="64" y="6"/>
                  </a:lnTo>
                  <a:lnTo>
                    <a:pt x="63" y="3"/>
                  </a:lnTo>
                  <a:lnTo>
                    <a:pt x="61" y="2"/>
                  </a:lnTo>
                  <a:lnTo>
                    <a:pt x="59" y="4"/>
                  </a:lnTo>
                  <a:lnTo>
                    <a:pt x="60" y="7"/>
                  </a:lnTo>
                  <a:lnTo>
                    <a:pt x="60" y="8"/>
                  </a:lnTo>
                  <a:lnTo>
                    <a:pt x="58" y="6"/>
                  </a:lnTo>
                  <a:lnTo>
                    <a:pt x="58" y="7"/>
                  </a:lnTo>
                  <a:lnTo>
                    <a:pt x="54" y="7"/>
                  </a:lnTo>
                  <a:lnTo>
                    <a:pt x="55" y="8"/>
                  </a:lnTo>
                  <a:lnTo>
                    <a:pt x="57" y="9"/>
                  </a:lnTo>
                  <a:lnTo>
                    <a:pt x="55" y="10"/>
                  </a:lnTo>
                  <a:lnTo>
                    <a:pt x="56" y="11"/>
                  </a:lnTo>
                  <a:lnTo>
                    <a:pt x="54" y="12"/>
                  </a:lnTo>
                  <a:lnTo>
                    <a:pt x="53" y="11"/>
                  </a:lnTo>
                  <a:lnTo>
                    <a:pt x="52" y="13"/>
                  </a:lnTo>
                  <a:lnTo>
                    <a:pt x="52" y="14"/>
                  </a:lnTo>
                  <a:lnTo>
                    <a:pt x="50" y="16"/>
                  </a:lnTo>
                  <a:lnTo>
                    <a:pt x="48" y="16"/>
                  </a:lnTo>
                  <a:lnTo>
                    <a:pt x="50" y="14"/>
                  </a:lnTo>
                  <a:lnTo>
                    <a:pt x="48" y="12"/>
                  </a:lnTo>
                  <a:lnTo>
                    <a:pt x="47" y="12"/>
                  </a:lnTo>
                  <a:lnTo>
                    <a:pt x="46" y="10"/>
                  </a:lnTo>
                  <a:lnTo>
                    <a:pt x="44" y="10"/>
                  </a:lnTo>
                  <a:lnTo>
                    <a:pt x="42" y="12"/>
                  </a:lnTo>
                  <a:lnTo>
                    <a:pt x="42" y="14"/>
                  </a:lnTo>
                  <a:lnTo>
                    <a:pt x="44" y="13"/>
                  </a:lnTo>
                  <a:lnTo>
                    <a:pt x="46" y="13"/>
                  </a:lnTo>
                  <a:lnTo>
                    <a:pt x="45" y="14"/>
                  </a:lnTo>
                  <a:lnTo>
                    <a:pt x="44" y="14"/>
                  </a:lnTo>
                  <a:lnTo>
                    <a:pt x="42" y="15"/>
                  </a:lnTo>
                  <a:lnTo>
                    <a:pt x="41" y="15"/>
                  </a:lnTo>
                  <a:lnTo>
                    <a:pt x="42" y="14"/>
                  </a:lnTo>
                  <a:lnTo>
                    <a:pt x="42" y="12"/>
                  </a:lnTo>
                  <a:lnTo>
                    <a:pt x="41" y="11"/>
                  </a:lnTo>
                  <a:lnTo>
                    <a:pt x="38" y="10"/>
                  </a:lnTo>
                  <a:lnTo>
                    <a:pt x="36" y="14"/>
                  </a:lnTo>
                  <a:lnTo>
                    <a:pt x="34" y="16"/>
                  </a:lnTo>
                  <a:lnTo>
                    <a:pt x="31" y="15"/>
                  </a:lnTo>
                  <a:lnTo>
                    <a:pt x="30" y="13"/>
                  </a:lnTo>
                  <a:lnTo>
                    <a:pt x="26" y="15"/>
                  </a:lnTo>
                  <a:lnTo>
                    <a:pt x="26" y="16"/>
                  </a:lnTo>
                  <a:lnTo>
                    <a:pt x="24" y="18"/>
                  </a:lnTo>
                  <a:lnTo>
                    <a:pt x="28" y="18"/>
                  </a:lnTo>
                  <a:lnTo>
                    <a:pt x="28" y="19"/>
                  </a:lnTo>
                  <a:lnTo>
                    <a:pt x="25" y="19"/>
                  </a:lnTo>
                  <a:lnTo>
                    <a:pt x="23" y="22"/>
                  </a:lnTo>
                  <a:lnTo>
                    <a:pt x="25" y="22"/>
                  </a:lnTo>
                  <a:lnTo>
                    <a:pt x="21" y="25"/>
                  </a:lnTo>
                  <a:lnTo>
                    <a:pt x="19" y="25"/>
                  </a:lnTo>
                  <a:lnTo>
                    <a:pt x="18" y="25"/>
                  </a:lnTo>
                  <a:lnTo>
                    <a:pt x="17" y="25"/>
                  </a:lnTo>
                  <a:lnTo>
                    <a:pt x="18" y="27"/>
                  </a:lnTo>
                  <a:lnTo>
                    <a:pt x="17" y="28"/>
                  </a:lnTo>
                  <a:lnTo>
                    <a:pt x="14" y="29"/>
                  </a:lnTo>
                  <a:lnTo>
                    <a:pt x="12" y="32"/>
                  </a:lnTo>
                  <a:lnTo>
                    <a:pt x="12" y="28"/>
                  </a:lnTo>
                  <a:lnTo>
                    <a:pt x="10" y="28"/>
                  </a:lnTo>
                  <a:lnTo>
                    <a:pt x="10" y="31"/>
                  </a:lnTo>
                  <a:lnTo>
                    <a:pt x="9" y="31"/>
                  </a:lnTo>
                  <a:lnTo>
                    <a:pt x="8" y="32"/>
                  </a:lnTo>
                  <a:lnTo>
                    <a:pt x="6" y="34"/>
                  </a:lnTo>
                  <a:lnTo>
                    <a:pt x="6" y="37"/>
                  </a:lnTo>
                  <a:lnTo>
                    <a:pt x="4" y="38"/>
                  </a:lnTo>
                  <a:lnTo>
                    <a:pt x="4" y="41"/>
                  </a:lnTo>
                  <a:lnTo>
                    <a:pt x="2" y="44"/>
                  </a:lnTo>
                  <a:lnTo>
                    <a:pt x="1" y="48"/>
                  </a:lnTo>
                  <a:lnTo>
                    <a:pt x="0" y="4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5" name="Freeform 163"/>
            <p:cNvSpPr>
              <a:spLocks/>
            </p:cNvSpPr>
            <p:nvPr/>
          </p:nvSpPr>
          <p:spPr bwMode="auto">
            <a:xfrm>
              <a:off x="8874127" y="1270687"/>
              <a:ext cx="77788" cy="53975"/>
            </a:xfrm>
            <a:custGeom>
              <a:avLst/>
              <a:gdLst>
                <a:gd name="T0" fmla="*/ 2147483647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2147483647 w 49"/>
                <a:gd name="T41" fmla="*/ 2147483647 h 34"/>
                <a:gd name="T42" fmla="*/ 2147483647 w 49"/>
                <a:gd name="T43" fmla="*/ 2147483647 h 34"/>
                <a:gd name="T44" fmla="*/ 2147483647 w 49"/>
                <a:gd name="T45" fmla="*/ 2147483647 h 34"/>
                <a:gd name="T46" fmla="*/ 2147483647 w 49"/>
                <a:gd name="T47" fmla="*/ 2147483647 h 34"/>
                <a:gd name="T48" fmla="*/ 2147483647 w 49"/>
                <a:gd name="T49" fmla="*/ 2147483647 h 34"/>
                <a:gd name="T50" fmla="*/ 2147483647 w 49"/>
                <a:gd name="T51" fmla="*/ 2147483647 h 34"/>
                <a:gd name="T52" fmla="*/ 2147483647 w 49"/>
                <a:gd name="T53" fmla="*/ 2147483647 h 34"/>
                <a:gd name="T54" fmla="*/ 2147483647 w 49"/>
                <a:gd name="T55" fmla="*/ 2147483647 h 34"/>
                <a:gd name="T56" fmla="*/ 2147483647 w 49"/>
                <a:gd name="T57" fmla="*/ 2147483647 h 34"/>
                <a:gd name="T58" fmla="*/ 2147483647 w 49"/>
                <a:gd name="T59" fmla="*/ 2147483647 h 34"/>
                <a:gd name="T60" fmla="*/ 2147483647 w 49"/>
                <a:gd name="T61" fmla="*/ 2147483647 h 34"/>
                <a:gd name="T62" fmla="*/ 2147483647 w 49"/>
                <a:gd name="T63" fmla="*/ 2147483647 h 34"/>
                <a:gd name="T64" fmla="*/ 2147483647 w 49"/>
                <a:gd name="T65" fmla="*/ 2147483647 h 34"/>
                <a:gd name="T66" fmla="*/ 2147483647 w 49"/>
                <a:gd name="T67" fmla="*/ 2147483647 h 34"/>
                <a:gd name="T68" fmla="*/ 2147483647 w 49"/>
                <a:gd name="T69" fmla="*/ 2147483647 h 34"/>
                <a:gd name="T70" fmla="*/ 2147483647 w 49"/>
                <a:gd name="T71" fmla="*/ 2147483647 h 34"/>
                <a:gd name="T72" fmla="*/ 2147483647 w 49"/>
                <a:gd name="T73" fmla="*/ 2147483647 h 34"/>
                <a:gd name="T74" fmla="*/ 2147483647 w 49"/>
                <a:gd name="T75" fmla="*/ 2147483647 h 34"/>
                <a:gd name="T76" fmla="*/ 2147483647 w 49"/>
                <a:gd name="T77" fmla="*/ 2147483647 h 34"/>
                <a:gd name="T78" fmla="*/ 2147483647 w 49"/>
                <a:gd name="T79" fmla="*/ 2147483647 h 34"/>
                <a:gd name="T80" fmla="*/ 2147483647 w 49"/>
                <a:gd name="T81" fmla="*/ 2147483647 h 34"/>
                <a:gd name="T82" fmla="*/ 2147483647 w 49"/>
                <a:gd name="T83" fmla="*/ 2147483647 h 34"/>
                <a:gd name="T84" fmla="*/ 2147483647 w 49"/>
                <a:gd name="T85" fmla="*/ 2147483647 h 34"/>
                <a:gd name="T86" fmla="*/ 2147483647 w 49"/>
                <a:gd name="T87" fmla="*/ 2147483647 h 34"/>
                <a:gd name="T88" fmla="*/ 2147483647 w 49"/>
                <a:gd name="T89" fmla="*/ 2147483647 h 34"/>
                <a:gd name="T90" fmla="*/ 2147483647 w 49"/>
                <a:gd name="T91" fmla="*/ 2147483647 h 34"/>
                <a:gd name="T92" fmla="*/ 2147483647 w 49"/>
                <a:gd name="T93" fmla="*/ 2147483647 h 34"/>
                <a:gd name="T94" fmla="*/ 2147483647 w 49"/>
                <a:gd name="T95" fmla="*/ 2147483647 h 34"/>
                <a:gd name="T96" fmla="*/ 2147483647 w 49"/>
                <a:gd name="T97" fmla="*/ 2147483647 h 34"/>
                <a:gd name="T98" fmla="*/ 2147483647 w 49"/>
                <a:gd name="T99" fmla="*/ 2147483647 h 34"/>
                <a:gd name="T100" fmla="*/ 2147483647 w 49"/>
                <a:gd name="T101" fmla="*/ 2147483647 h 34"/>
                <a:gd name="T102" fmla="*/ 0 w 49"/>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4"/>
                <a:gd name="T158" fmla="*/ 49 w 49"/>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4">
                  <a:moveTo>
                    <a:pt x="0" y="22"/>
                  </a:moveTo>
                  <a:lnTo>
                    <a:pt x="2" y="22"/>
                  </a:lnTo>
                  <a:lnTo>
                    <a:pt x="2" y="23"/>
                  </a:lnTo>
                  <a:lnTo>
                    <a:pt x="2" y="26"/>
                  </a:lnTo>
                  <a:lnTo>
                    <a:pt x="5" y="25"/>
                  </a:lnTo>
                  <a:lnTo>
                    <a:pt x="7" y="25"/>
                  </a:lnTo>
                  <a:lnTo>
                    <a:pt x="9" y="23"/>
                  </a:lnTo>
                  <a:lnTo>
                    <a:pt x="11" y="23"/>
                  </a:lnTo>
                  <a:lnTo>
                    <a:pt x="11" y="25"/>
                  </a:lnTo>
                  <a:lnTo>
                    <a:pt x="10" y="25"/>
                  </a:lnTo>
                  <a:lnTo>
                    <a:pt x="9" y="27"/>
                  </a:lnTo>
                  <a:lnTo>
                    <a:pt x="10" y="27"/>
                  </a:lnTo>
                  <a:lnTo>
                    <a:pt x="10" y="28"/>
                  </a:lnTo>
                  <a:lnTo>
                    <a:pt x="7" y="30"/>
                  </a:lnTo>
                  <a:lnTo>
                    <a:pt x="7" y="33"/>
                  </a:lnTo>
                  <a:lnTo>
                    <a:pt x="11" y="32"/>
                  </a:lnTo>
                  <a:lnTo>
                    <a:pt x="11" y="30"/>
                  </a:lnTo>
                  <a:lnTo>
                    <a:pt x="13" y="31"/>
                  </a:lnTo>
                  <a:lnTo>
                    <a:pt x="15" y="29"/>
                  </a:lnTo>
                  <a:lnTo>
                    <a:pt x="16" y="30"/>
                  </a:lnTo>
                  <a:lnTo>
                    <a:pt x="17" y="31"/>
                  </a:lnTo>
                  <a:lnTo>
                    <a:pt x="18" y="30"/>
                  </a:lnTo>
                  <a:lnTo>
                    <a:pt x="17" y="29"/>
                  </a:lnTo>
                  <a:lnTo>
                    <a:pt x="18" y="28"/>
                  </a:lnTo>
                  <a:lnTo>
                    <a:pt x="19" y="29"/>
                  </a:lnTo>
                  <a:lnTo>
                    <a:pt x="22" y="29"/>
                  </a:lnTo>
                  <a:lnTo>
                    <a:pt x="23" y="29"/>
                  </a:lnTo>
                  <a:lnTo>
                    <a:pt x="23" y="27"/>
                  </a:lnTo>
                  <a:lnTo>
                    <a:pt x="24" y="26"/>
                  </a:lnTo>
                  <a:lnTo>
                    <a:pt x="24" y="28"/>
                  </a:lnTo>
                  <a:lnTo>
                    <a:pt x="25" y="28"/>
                  </a:lnTo>
                  <a:lnTo>
                    <a:pt x="26" y="26"/>
                  </a:lnTo>
                  <a:lnTo>
                    <a:pt x="27" y="26"/>
                  </a:lnTo>
                  <a:lnTo>
                    <a:pt x="27" y="28"/>
                  </a:lnTo>
                  <a:lnTo>
                    <a:pt x="29" y="27"/>
                  </a:lnTo>
                  <a:lnTo>
                    <a:pt x="31" y="27"/>
                  </a:lnTo>
                  <a:lnTo>
                    <a:pt x="32" y="26"/>
                  </a:lnTo>
                  <a:lnTo>
                    <a:pt x="32" y="24"/>
                  </a:lnTo>
                  <a:lnTo>
                    <a:pt x="32" y="23"/>
                  </a:lnTo>
                  <a:lnTo>
                    <a:pt x="33" y="23"/>
                  </a:lnTo>
                  <a:lnTo>
                    <a:pt x="35" y="23"/>
                  </a:lnTo>
                  <a:lnTo>
                    <a:pt x="34" y="22"/>
                  </a:lnTo>
                  <a:lnTo>
                    <a:pt x="35" y="22"/>
                  </a:lnTo>
                  <a:lnTo>
                    <a:pt x="37" y="20"/>
                  </a:lnTo>
                  <a:lnTo>
                    <a:pt x="39" y="17"/>
                  </a:lnTo>
                  <a:lnTo>
                    <a:pt x="38" y="16"/>
                  </a:lnTo>
                  <a:lnTo>
                    <a:pt x="38" y="14"/>
                  </a:lnTo>
                  <a:lnTo>
                    <a:pt x="40" y="15"/>
                  </a:lnTo>
                  <a:lnTo>
                    <a:pt x="41" y="13"/>
                  </a:lnTo>
                  <a:lnTo>
                    <a:pt x="43" y="11"/>
                  </a:lnTo>
                  <a:lnTo>
                    <a:pt x="45" y="10"/>
                  </a:lnTo>
                  <a:lnTo>
                    <a:pt x="47" y="6"/>
                  </a:lnTo>
                  <a:lnTo>
                    <a:pt x="48" y="5"/>
                  </a:lnTo>
                  <a:lnTo>
                    <a:pt x="46" y="2"/>
                  </a:lnTo>
                  <a:lnTo>
                    <a:pt x="41" y="0"/>
                  </a:lnTo>
                  <a:lnTo>
                    <a:pt x="41" y="3"/>
                  </a:lnTo>
                  <a:lnTo>
                    <a:pt x="42" y="5"/>
                  </a:lnTo>
                  <a:lnTo>
                    <a:pt x="41" y="7"/>
                  </a:lnTo>
                  <a:lnTo>
                    <a:pt x="40" y="6"/>
                  </a:lnTo>
                  <a:lnTo>
                    <a:pt x="38" y="4"/>
                  </a:lnTo>
                  <a:lnTo>
                    <a:pt x="37" y="4"/>
                  </a:lnTo>
                  <a:lnTo>
                    <a:pt x="38" y="7"/>
                  </a:lnTo>
                  <a:lnTo>
                    <a:pt x="37" y="6"/>
                  </a:lnTo>
                  <a:lnTo>
                    <a:pt x="35" y="4"/>
                  </a:lnTo>
                  <a:lnTo>
                    <a:pt x="34" y="7"/>
                  </a:lnTo>
                  <a:lnTo>
                    <a:pt x="37" y="10"/>
                  </a:lnTo>
                  <a:lnTo>
                    <a:pt x="36" y="11"/>
                  </a:lnTo>
                  <a:lnTo>
                    <a:pt x="34" y="16"/>
                  </a:lnTo>
                  <a:lnTo>
                    <a:pt x="33" y="16"/>
                  </a:lnTo>
                  <a:lnTo>
                    <a:pt x="31" y="15"/>
                  </a:lnTo>
                  <a:lnTo>
                    <a:pt x="31" y="13"/>
                  </a:lnTo>
                  <a:lnTo>
                    <a:pt x="30" y="12"/>
                  </a:lnTo>
                  <a:lnTo>
                    <a:pt x="29" y="13"/>
                  </a:lnTo>
                  <a:lnTo>
                    <a:pt x="28" y="10"/>
                  </a:lnTo>
                  <a:lnTo>
                    <a:pt x="27" y="11"/>
                  </a:lnTo>
                  <a:lnTo>
                    <a:pt x="26" y="10"/>
                  </a:lnTo>
                  <a:lnTo>
                    <a:pt x="23" y="10"/>
                  </a:lnTo>
                  <a:lnTo>
                    <a:pt x="23" y="13"/>
                  </a:lnTo>
                  <a:lnTo>
                    <a:pt x="25" y="15"/>
                  </a:lnTo>
                  <a:lnTo>
                    <a:pt x="27" y="19"/>
                  </a:lnTo>
                  <a:lnTo>
                    <a:pt x="25" y="22"/>
                  </a:lnTo>
                  <a:lnTo>
                    <a:pt x="23" y="18"/>
                  </a:lnTo>
                  <a:lnTo>
                    <a:pt x="21" y="20"/>
                  </a:lnTo>
                  <a:lnTo>
                    <a:pt x="20" y="19"/>
                  </a:lnTo>
                  <a:lnTo>
                    <a:pt x="22" y="17"/>
                  </a:lnTo>
                  <a:lnTo>
                    <a:pt x="22" y="16"/>
                  </a:lnTo>
                  <a:lnTo>
                    <a:pt x="18" y="14"/>
                  </a:lnTo>
                  <a:lnTo>
                    <a:pt x="16" y="17"/>
                  </a:lnTo>
                  <a:lnTo>
                    <a:pt x="14" y="15"/>
                  </a:lnTo>
                  <a:lnTo>
                    <a:pt x="13" y="17"/>
                  </a:lnTo>
                  <a:lnTo>
                    <a:pt x="14" y="19"/>
                  </a:lnTo>
                  <a:lnTo>
                    <a:pt x="13" y="22"/>
                  </a:lnTo>
                  <a:lnTo>
                    <a:pt x="11" y="19"/>
                  </a:lnTo>
                  <a:lnTo>
                    <a:pt x="9" y="18"/>
                  </a:lnTo>
                  <a:lnTo>
                    <a:pt x="9" y="21"/>
                  </a:lnTo>
                  <a:lnTo>
                    <a:pt x="7" y="22"/>
                  </a:lnTo>
                  <a:lnTo>
                    <a:pt x="6" y="21"/>
                  </a:lnTo>
                  <a:lnTo>
                    <a:pt x="4" y="21"/>
                  </a:lnTo>
                  <a:lnTo>
                    <a:pt x="2" y="20"/>
                  </a:lnTo>
                  <a:lnTo>
                    <a:pt x="0" y="20"/>
                  </a:lnTo>
                  <a:lnTo>
                    <a:pt x="0" y="2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6" name="Freeform 164"/>
            <p:cNvSpPr>
              <a:spLocks/>
            </p:cNvSpPr>
            <p:nvPr/>
          </p:nvSpPr>
          <p:spPr bwMode="auto">
            <a:xfrm>
              <a:off x="8686802" y="1410387"/>
              <a:ext cx="53975" cy="47625"/>
            </a:xfrm>
            <a:custGeom>
              <a:avLst/>
              <a:gdLst>
                <a:gd name="T0" fmla="*/ 0 w 34"/>
                <a:gd name="T1" fmla="*/ 2147483647 h 30"/>
                <a:gd name="T2" fmla="*/ 2147483647 w 34"/>
                <a:gd name="T3" fmla="*/ 2147483647 h 30"/>
                <a:gd name="T4" fmla="*/ 2147483647 w 34"/>
                <a:gd name="T5" fmla="*/ 2147483647 h 30"/>
                <a:gd name="T6" fmla="*/ 2147483647 w 34"/>
                <a:gd name="T7" fmla="*/ 2147483647 h 30"/>
                <a:gd name="T8" fmla="*/ 2147483647 w 34"/>
                <a:gd name="T9" fmla="*/ 2147483647 h 30"/>
                <a:gd name="T10" fmla="*/ 2147483647 w 34"/>
                <a:gd name="T11" fmla="*/ 2147483647 h 30"/>
                <a:gd name="T12" fmla="*/ 2147483647 w 34"/>
                <a:gd name="T13" fmla="*/ 2147483647 h 30"/>
                <a:gd name="T14" fmla="*/ 2147483647 w 34"/>
                <a:gd name="T15" fmla="*/ 2147483647 h 30"/>
                <a:gd name="T16" fmla="*/ 2147483647 w 34"/>
                <a:gd name="T17" fmla="*/ 2147483647 h 30"/>
                <a:gd name="T18" fmla="*/ 2147483647 w 34"/>
                <a:gd name="T19" fmla="*/ 2147483647 h 30"/>
                <a:gd name="T20" fmla="*/ 2147483647 w 34"/>
                <a:gd name="T21" fmla="*/ 2147483647 h 30"/>
                <a:gd name="T22" fmla="*/ 2147483647 w 34"/>
                <a:gd name="T23" fmla="*/ 2147483647 h 30"/>
                <a:gd name="T24" fmla="*/ 2147483647 w 34"/>
                <a:gd name="T25" fmla="*/ 2147483647 h 30"/>
                <a:gd name="T26" fmla="*/ 2147483647 w 34"/>
                <a:gd name="T27" fmla="*/ 2147483647 h 30"/>
                <a:gd name="T28" fmla="*/ 2147483647 w 34"/>
                <a:gd name="T29" fmla="*/ 2147483647 h 30"/>
                <a:gd name="T30" fmla="*/ 2147483647 w 34"/>
                <a:gd name="T31" fmla="*/ 2147483647 h 30"/>
                <a:gd name="T32" fmla="*/ 2147483647 w 34"/>
                <a:gd name="T33" fmla="*/ 2147483647 h 30"/>
                <a:gd name="T34" fmla="*/ 2147483647 w 34"/>
                <a:gd name="T35" fmla="*/ 2147483647 h 30"/>
                <a:gd name="T36" fmla="*/ 2147483647 w 34"/>
                <a:gd name="T37" fmla="*/ 2147483647 h 30"/>
                <a:gd name="T38" fmla="*/ 2147483647 w 34"/>
                <a:gd name="T39" fmla="*/ 2147483647 h 30"/>
                <a:gd name="T40" fmla="*/ 2147483647 w 34"/>
                <a:gd name="T41" fmla="*/ 2147483647 h 30"/>
                <a:gd name="T42" fmla="*/ 2147483647 w 34"/>
                <a:gd name="T43" fmla="*/ 2147483647 h 30"/>
                <a:gd name="T44" fmla="*/ 2147483647 w 34"/>
                <a:gd name="T45" fmla="*/ 0 h 30"/>
                <a:gd name="T46" fmla="*/ 2147483647 w 34"/>
                <a:gd name="T47" fmla="*/ 0 h 30"/>
                <a:gd name="T48" fmla="*/ 2147483647 w 34"/>
                <a:gd name="T49" fmla="*/ 2147483647 h 30"/>
                <a:gd name="T50" fmla="*/ 2147483647 w 34"/>
                <a:gd name="T51" fmla="*/ 2147483647 h 30"/>
                <a:gd name="T52" fmla="*/ 2147483647 w 34"/>
                <a:gd name="T53" fmla="*/ 2147483647 h 30"/>
                <a:gd name="T54" fmla="*/ 2147483647 w 34"/>
                <a:gd name="T55" fmla="*/ 2147483647 h 30"/>
                <a:gd name="T56" fmla="*/ 2147483647 w 34"/>
                <a:gd name="T57" fmla="*/ 2147483647 h 30"/>
                <a:gd name="T58" fmla="*/ 2147483647 w 34"/>
                <a:gd name="T59" fmla="*/ 2147483647 h 30"/>
                <a:gd name="T60" fmla="*/ 2147483647 w 34"/>
                <a:gd name="T61" fmla="*/ 2147483647 h 30"/>
                <a:gd name="T62" fmla="*/ 2147483647 w 34"/>
                <a:gd name="T63" fmla="*/ 2147483647 h 30"/>
                <a:gd name="T64" fmla="*/ 2147483647 w 34"/>
                <a:gd name="T65" fmla="*/ 2147483647 h 30"/>
                <a:gd name="T66" fmla="*/ 2147483647 w 34"/>
                <a:gd name="T67" fmla="*/ 2147483647 h 30"/>
                <a:gd name="T68" fmla="*/ 2147483647 w 34"/>
                <a:gd name="T69" fmla="*/ 2147483647 h 30"/>
                <a:gd name="T70" fmla="*/ 2147483647 w 3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 y="25"/>
                  </a:moveTo>
                  <a:lnTo>
                    <a:pt x="0" y="23"/>
                  </a:lnTo>
                  <a:lnTo>
                    <a:pt x="3" y="20"/>
                  </a:lnTo>
                  <a:lnTo>
                    <a:pt x="5" y="20"/>
                  </a:lnTo>
                  <a:lnTo>
                    <a:pt x="9" y="19"/>
                  </a:lnTo>
                  <a:lnTo>
                    <a:pt x="8" y="18"/>
                  </a:lnTo>
                  <a:lnTo>
                    <a:pt x="5" y="16"/>
                  </a:lnTo>
                  <a:lnTo>
                    <a:pt x="5" y="14"/>
                  </a:lnTo>
                  <a:lnTo>
                    <a:pt x="8" y="13"/>
                  </a:lnTo>
                  <a:lnTo>
                    <a:pt x="10" y="14"/>
                  </a:lnTo>
                  <a:lnTo>
                    <a:pt x="12" y="14"/>
                  </a:lnTo>
                  <a:lnTo>
                    <a:pt x="13" y="13"/>
                  </a:lnTo>
                  <a:lnTo>
                    <a:pt x="15" y="13"/>
                  </a:lnTo>
                  <a:lnTo>
                    <a:pt x="16" y="13"/>
                  </a:lnTo>
                  <a:lnTo>
                    <a:pt x="17" y="14"/>
                  </a:lnTo>
                  <a:lnTo>
                    <a:pt x="19" y="14"/>
                  </a:lnTo>
                  <a:lnTo>
                    <a:pt x="20" y="13"/>
                  </a:lnTo>
                  <a:lnTo>
                    <a:pt x="19" y="12"/>
                  </a:lnTo>
                  <a:lnTo>
                    <a:pt x="17" y="12"/>
                  </a:lnTo>
                  <a:lnTo>
                    <a:pt x="16" y="12"/>
                  </a:lnTo>
                  <a:lnTo>
                    <a:pt x="14" y="12"/>
                  </a:lnTo>
                  <a:lnTo>
                    <a:pt x="11" y="12"/>
                  </a:lnTo>
                  <a:lnTo>
                    <a:pt x="10" y="12"/>
                  </a:lnTo>
                  <a:lnTo>
                    <a:pt x="10" y="11"/>
                  </a:lnTo>
                  <a:lnTo>
                    <a:pt x="10" y="9"/>
                  </a:lnTo>
                  <a:lnTo>
                    <a:pt x="10" y="8"/>
                  </a:lnTo>
                  <a:lnTo>
                    <a:pt x="10" y="7"/>
                  </a:lnTo>
                  <a:lnTo>
                    <a:pt x="11" y="6"/>
                  </a:lnTo>
                  <a:lnTo>
                    <a:pt x="13" y="7"/>
                  </a:lnTo>
                  <a:lnTo>
                    <a:pt x="12" y="8"/>
                  </a:lnTo>
                  <a:lnTo>
                    <a:pt x="14" y="8"/>
                  </a:lnTo>
                  <a:lnTo>
                    <a:pt x="14" y="7"/>
                  </a:lnTo>
                  <a:lnTo>
                    <a:pt x="14" y="10"/>
                  </a:lnTo>
                  <a:lnTo>
                    <a:pt x="16" y="6"/>
                  </a:lnTo>
                  <a:lnTo>
                    <a:pt x="18" y="6"/>
                  </a:lnTo>
                  <a:lnTo>
                    <a:pt x="18" y="9"/>
                  </a:lnTo>
                  <a:lnTo>
                    <a:pt x="19" y="12"/>
                  </a:lnTo>
                  <a:lnTo>
                    <a:pt x="21" y="12"/>
                  </a:lnTo>
                  <a:lnTo>
                    <a:pt x="22" y="11"/>
                  </a:lnTo>
                  <a:lnTo>
                    <a:pt x="22" y="8"/>
                  </a:lnTo>
                  <a:lnTo>
                    <a:pt x="23" y="6"/>
                  </a:lnTo>
                  <a:lnTo>
                    <a:pt x="22" y="6"/>
                  </a:lnTo>
                  <a:lnTo>
                    <a:pt x="21" y="5"/>
                  </a:lnTo>
                  <a:lnTo>
                    <a:pt x="20" y="4"/>
                  </a:lnTo>
                  <a:lnTo>
                    <a:pt x="20" y="1"/>
                  </a:lnTo>
                  <a:lnTo>
                    <a:pt x="21" y="0"/>
                  </a:lnTo>
                  <a:lnTo>
                    <a:pt x="22" y="1"/>
                  </a:lnTo>
                  <a:lnTo>
                    <a:pt x="23" y="0"/>
                  </a:lnTo>
                  <a:lnTo>
                    <a:pt x="25" y="1"/>
                  </a:lnTo>
                  <a:lnTo>
                    <a:pt x="27" y="3"/>
                  </a:lnTo>
                  <a:lnTo>
                    <a:pt x="28" y="4"/>
                  </a:lnTo>
                  <a:lnTo>
                    <a:pt x="32" y="6"/>
                  </a:lnTo>
                  <a:lnTo>
                    <a:pt x="33" y="7"/>
                  </a:lnTo>
                  <a:lnTo>
                    <a:pt x="33" y="9"/>
                  </a:lnTo>
                  <a:lnTo>
                    <a:pt x="29" y="11"/>
                  </a:lnTo>
                  <a:lnTo>
                    <a:pt x="28" y="13"/>
                  </a:lnTo>
                  <a:lnTo>
                    <a:pt x="26" y="14"/>
                  </a:lnTo>
                  <a:lnTo>
                    <a:pt x="22" y="16"/>
                  </a:lnTo>
                  <a:lnTo>
                    <a:pt x="22" y="18"/>
                  </a:lnTo>
                  <a:lnTo>
                    <a:pt x="24" y="18"/>
                  </a:lnTo>
                  <a:lnTo>
                    <a:pt x="26" y="19"/>
                  </a:lnTo>
                  <a:lnTo>
                    <a:pt x="27" y="20"/>
                  </a:lnTo>
                  <a:lnTo>
                    <a:pt x="26" y="22"/>
                  </a:lnTo>
                  <a:lnTo>
                    <a:pt x="23" y="23"/>
                  </a:lnTo>
                  <a:lnTo>
                    <a:pt x="20" y="23"/>
                  </a:lnTo>
                  <a:lnTo>
                    <a:pt x="18" y="24"/>
                  </a:lnTo>
                  <a:lnTo>
                    <a:pt x="16" y="25"/>
                  </a:lnTo>
                  <a:lnTo>
                    <a:pt x="12" y="27"/>
                  </a:lnTo>
                  <a:lnTo>
                    <a:pt x="8" y="28"/>
                  </a:lnTo>
                  <a:lnTo>
                    <a:pt x="5" y="29"/>
                  </a:lnTo>
                  <a:lnTo>
                    <a:pt x="5" y="25"/>
                  </a:lnTo>
                  <a:lnTo>
                    <a:pt x="1" y="2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7" name="Freeform 165"/>
            <p:cNvSpPr>
              <a:spLocks/>
            </p:cNvSpPr>
            <p:nvPr/>
          </p:nvSpPr>
          <p:spPr bwMode="auto">
            <a:xfrm>
              <a:off x="8718552" y="1381812"/>
              <a:ext cx="50800" cy="39687"/>
            </a:xfrm>
            <a:custGeom>
              <a:avLst/>
              <a:gdLst>
                <a:gd name="T0" fmla="*/ 0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2147483647 w 32"/>
                <a:gd name="T27" fmla="*/ 0 h 25"/>
                <a:gd name="T28" fmla="*/ 2147483647 w 32"/>
                <a:gd name="T29" fmla="*/ 2147483647 h 25"/>
                <a:gd name="T30" fmla="*/ 2147483647 w 32"/>
                <a:gd name="T31" fmla="*/ 2147483647 h 25"/>
                <a:gd name="T32" fmla="*/ 2147483647 w 32"/>
                <a:gd name="T33" fmla="*/ 2147483647 h 25"/>
                <a:gd name="T34" fmla="*/ 2147483647 w 32"/>
                <a:gd name="T35" fmla="*/ 2147483647 h 25"/>
                <a:gd name="T36" fmla="*/ 2147483647 w 32"/>
                <a:gd name="T37" fmla="*/ 2147483647 h 25"/>
                <a:gd name="T38" fmla="*/ 2147483647 w 32"/>
                <a:gd name="T39" fmla="*/ 2147483647 h 25"/>
                <a:gd name="T40" fmla="*/ 2147483647 w 32"/>
                <a:gd name="T41" fmla="*/ 2147483647 h 25"/>
                <a:gd name="T42" fmla="*/ 2147483647 w 32"/>
                <a:gd name="T43" fmla="*/ 2147483647 h 25"/>
                <a:gd name="T44" fmla="*/ 2147483647 w 32"/>
                <a:gd name="T45" fmla="*/ 2147483647 h 25"/>
                <a:gd name="T46" fmla="*/ 2147483647 w 32"/>
                <a:gd name="T47" fmla="*/ 2147483647 h 25"/>
                <a:gd name="T48" fmla="*/ 2147483647 w 32"/>
                <a:gd name="T49" fmla="*/ 2147483647 h 25"/>
                <a:gd name="T50" fmla="*/ 2147483647 w 32"/>
                <a:gd name="T51" fmla="*/ 2147483647 h 25"/>
                <a:gd name="T52" fmla="*/ 2147483647 w 32"/>
                <a:gd name="T53" fmla="*/ 2147483647 h 25"/>
                <a:gd name="T54" fmla="*/ 2147483647 w 32"/>
                <a:gd name="T55" fmla="*/ 2147483647 h 25"/>
                <a:gd name="T56" fmla="*/ 2147483647 w 32"/>
                <a:gd name="T57" fmla="*/ 2147483647 h 25"/>
                <a:gd name="T58" fmla="*/ 2147483647 w 32"/>
                <a:gd name="T59" fmla="*/ 2147483647 h 25"/>
                <a:gd name="T60" fmla="*/ 2147483647 w 32"/>
                <a:gd name="T61" fmla="*/ 2147483647 h 25"/>
                <a:gd name="T62" fmla="*/ 2147483647 w 32"/>
                <a:gd name="T63" fmla="*/ 2147483647 h 25"/>
                <a:gd name="T64" fmla="*/ 2147483647 w 32"/>
                <a:gd name="T65" fmla="*/ 2147483647 h 25"/>
                <a:gd name="T66" fmla="*/ 2147483647 w 32"/>
                <a:gd name="T67" fmla="*/ 2147483647 h 25"/>
                <a:gd name="T68" fmla="*/ 2147483647 w 32"/>
                <a:gd name="T69" fmla="*/ 2147483647 h 25"/>
                <a:gd name="T70" fmla="*/ 2147483647 w 32"/>
                <a:gd name="T71" fmla="*/ 2147483647 h 25"/>
                <a:gd name="T72" fmla="*/ 2147483647 w 32"/>
                <a:gd name="T73" fmla="*/ 2147483647 h 25"/>
                <a:gd name="T74" fmla="*/ 2147483647 w 32"/>
                <a:gd name="T75" fmla="*/ 2147483647 h 25"/>
                <a:gd name="T76" fmla="*/ 2147483647 w 32"/>
                <a:gd name="T77" fmla="*/ 2147483647 h 25"/>
                <a:gd name="T78" fmla="*/ 2147483647 w 32"/>
                <a:gd name="T79" fmla="*/ 2147483647 h 25"/>
                <a:gd name="T80" fmla="*/ 2147483647 w 32"/>
                <a:gd name="T81" fmla="*/ 2147483647 h 25"/>
                <a:gd name="T82" fmla="*/ 2147483647 w 32"/>
                <a:gd name="T83" fmla="*/ 2147483647 h 25"/>
                <a:gd name="T84" fmla="*/ 2147483647 w 32"/>
                <a:gd name="T85" fmla="*/ 2147483647 h 25"/>
                <a:gd name="T86" fmla="*/ 0 w 32"/>
                <a:gd name="T87" fmla="*/ 2147483647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25"/>
                <a:gd name="T134" fmla="*/ 32 w 32"/>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25">
                  <a:moveTo>
                    <a:pt x="0" y="13"/>
                  </a:moveTo>
                  <a:lnTo>
                    <a:pt x="2" y="12"/>
                  </a:lnTo>
                  <a:lnTo>
                    <a:pt x="3" y="13"/>
                  </a:lnTo>
                  <a:lnTo>
                    <a:pt x="5" y="12"/>
                  </a:lnTo>
                  <a:lnTo>
                    <a:pt x="7" y="10"/>
                  </a:lnTo>
                  <a:lnTo>
                    <a:pt x="5" y="9"/>
                  </a:lnTo>
                  <a:lnTo>
                    <a:pt x="3" y="7"/>
                  </a:lnTo>
                  <a:lnTo>
                    <a:pt x="6" y="6"/>
                  </a:lnTo>
                  <a:lnTo>
                    <a:pt x="8" y="6"/>
                  </a:lnTo>
                  <a:lnTo>
                    <a:pt x="9" y="5"/>
                  </a:lnTo>
                  <a:lnTo>
                    <a:pt x="12" y="4"/>
                  </a:lnTo>
                  <a:lnTo>
                    <a:pt x="13" y="2"/>
                  </a:lnTo>
                  <a:lnTo>
                    <a:pt x="15" y="1"/>
                  </a:lnTo>
                  <a:lnTo>
                    <a:pt x="17" y="0"/>
                  </a:lnTo>
                  <a:lnTo>
                    <a:pt x="19" y="1"/>
                  </a:lnTo>
                  <a:lnTo>
                    <a:pt x="20" y="3"/>
                  </a:lnTo>
                  <a:lnTo>
                    <a:pt x="20" y="6"/>
                  </a:lnTo>
                  <a:lnTo>
                    <a:pt x="21" y="7"/>
                  </a:lnTo>
                  <a:lnTo>
                    <a:pt x="23" y="5"/>
                  </a:lnTo>
                  <a:lnTo>
                    <a:pt x="23" y="3"/>
                  </a:lnTo>
                  <a:lnTo>
                    <a:pt x="26" y="3"/>
                  </a:lnTo>
                  <a:lnTo>
                    <a:pt x="26" y="6"/>
                  </a:lnTo>
                  <a:lnTo>
                    <a:pt x="26" y="8"/>
                  </a:lnTo>
                  <a:lnTo>
                    <a:pt x="27" y="6"/>
                  </a:lnTo>
                  <a:lnTo>
                    <a:pt x="28" y="5"/>
                  </a:lnTo>
                  <a:lnTo>
                    <a:pt x="30" y="6"/>
                  </a:lnTo>
                  <a:lnTo>
                    <a:pt x="31" y="6"/>
                  </a:lnTo>
                  <a:lnTo>
                    <a:pt x="30" y="9"/>
                  </a:lnTo>
                  <a:lnTo>
                    <a:pt x="26" y="10"/>
                  </a:lnTo>
                  <a:lnTo>
                    <a:pt x="25" y="12"/>
                  </a:lnTo>
                  <a:lnTo>
                    <a:pt x="26" y="14"/>
                  </a:lnTo>
                  <a:lnTo>
                    <a:pt x="25" y="16"/>
                  </a:lnTo>
                  <a:lnTo>
                    <a:pt x="22" y="19"/>
                  </a:lnTo>
                  <a:lnTo>
                    <a:pt x="20" y="22"/>
                  </a:lnTo>
                  <a:lnTo>
                    <a:pt x="16" y="24"/>
                  </a:lnTo>
                  <a:lnTo>
                    <a:pt x="14" y="24"/>
                  </a:lnTo>
                  <a:lnTo>
                    <a:pt x="12" y="21"/>
                  </a:lnTo>
                  <a:lnTo>
                    <a:pt x="10" y="20"/>
                  </a:lnTo>
                  <a:lnTo>
                    <a:pt x="8" y="19"/>
                  </a:lnTo>
                  <a:lnTo>
                    <a:pt x="6" y="18"/>
                  </a:lnTo>
                  <a:lnTo>
                    <a:pt x="5" y="17"/>
                  </a:lnTo>
                  <a:lnTo>
                    <a:pt x="2" y="16"/>
                  </a:lnTo>
                  <a:lnTo>
                    <a:pt x="2" y="14"/>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8" name="Freeform 166"/>
            <p:cNvSpPr>
              <a:spLocks/>
            </p:cNvSpPr>
            <p:nvPr/>
          </p:nvSpPr>
          <p:spPr bwMode="auto">
            <a:xfrm>
              <a:off x="8923340" y="1296087"/>
              <a:ext cx="39687" cy="46037"/>
            </a:xfrm>
            <a:custGeom>
              <a:avLst/>
              <a:gdLst>
                <a:gd name="T0" fmla="*/ 0 w 25"/>
                <a:gd name="T1" fmla="*/ 2147483647 h 29"/>
                <a:gd name="T2" fmla="*/ 2147483647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2147483647 h 29"/>
                <a:gd name="T16" fmla="*/ 2147483647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2147483647 h 29"/>
                <a:gd name="T42" fmla="*/ 2147483647 w 25"/>
                <a:gd name="T43" fmla="*/ 2147483647 h 29"/>
                <a:gd name="T44" fmla="*/ 2147483647 w 25"/>
                <a:gd name="T45" fmla="*/ 2147483647 h 29"/>
                <a:gd name="T46" fmla="*/ 2147483647 w 25"/>
                <a:gd name="T47" fmla="*/ 2147483647 h 29"/>
                <a:gd name="T48" fmla="*/ 2147483647 w 25"/>
                <a:gd name="T49" fmla="*/ 2147483647 h 29"/>
                <a:gd name="T50" fmla="*/ 2147483647 w 25"/>
                <a:gd name="T51" fmla="*/ 2147483647 h 29"/>
                <a:gd name="T52" fmla="*/ 2147483647 w 25"/>
                <a:gd name="T53" fmla="*/ 2147483647 h 29"/>
                <a:gd name="T54" fmla="*/ 2147483647 w 25"/>
                <a:gd name="T55" fmla="*/ 2147483647 h 29"/>
                <a:gd name="T56" fmla="*/ 2147483647 w 25"/>
                <a:gd name="T57" fmla="*/ 2147483647 h 29"/>
                <a:gd name="T58" fmla="*/ 2147483647 w 25"/>
                <a:gd name="T59" fmla="*/ 2147483647 h 29"/>
                <a:gd name="T60" fmla="*/ 2147483647 w 25"/>
                <a:gd name="T61" fmla="*/ 0 h 29"/>
                <a:gd name="T62" fmla="*/ 2147483647 w 25"/>
                <a:gd name="T63" fmla="*/ 2147483647 h 29"/>
                <a:gd name="T64" fmla="*/ 2147483647 w 25"/>
                <a:gd name="T65" fmla="*/ 0 h 29"/>
                <a:gd name="T66" fmla="*/ 2147483647 w 25"/>
                <a:gd name="T67" fmla="*/ 2147483647 h 29"/>
                <a:gd name="T68" fmla="*/ 2147483647 w 25"/>
                <a:gd name="T69" fmla="*/ 2147483647 h 29"/>
                <a:gd name="T70" fmla="*/ 2147483647 w 25"/>
                <a:gd name="T71" fmla="*/ 2147483647 h 29"/>
                <a:gd name="T72" fmla="*/ 2147483647 w 25"/>
                <a:gd name="T73" fmla="*/ 2147483647 h 29"/>
                <a:gd name="T74" fmla="*/ 2147483647 w 25"/>
                <a:gd name="T75" fmla="*/ 2147483647 h 29"/>
                <a:gd name="T76" fmla="*/ 2147483647 w 25"/>
                <a:gd name="T77" fmla="*/ 2147483647 h 29"/>
                <a:gd name="T78" fmla="*/ 2147483647 w 25"/>
                <a:gd name="T79" fmla="*/ 2147483647 h 29"/>
                <a:gd name="T80" fmla="*/ 2147483647 w 25"/>
                <a:gd name="T81" fmla="*/ 2147483647 h 29"/>
                <a:gd name="T82" fmla="*/ 2147483647 w 25"/>
                <a:gd name="T83" fmla="*/ 2147483647 h 29"/>
                <a:gd name="T84" fmla="*/ 2147483647 w 25"/>
                <a:gd name="T85" fmla="*/ 2147483647 h 29"/>
                <a:gd name="T86" fmla="*/ 2147483647 w 25"/>
                <a:gd name="T87" fmla="*/ 2147483647 h 29"/>
                <a:gd name="T88" fmla="*/ 2147483647 w 25"/>
                <a:gd name="T89" fmla="*/ 2147483647 h 29"/>
                <a:gd name="T90" fmla="*/ 2147483647 w 25"/>
                <a:gd name="T91" fmla="*/ 2147483647 h 29"/>
                <a:gd name="T92" fmla="*/ 2147483647 w 25"/>
                <a:gd name="T93" fmla="*/ 2147483647 h 29"/>
                <a:gd name="T94" fmla="*/ 2147483647 w 25"/>
                <a:gd name="T95" fmla="*/ 2147483647 h 29"/>
                <a:gd name="T96" fmla="*/ 2147483647 w 25"/>
                <a:gd name="T97" fmla="*/ 2147483647 h 29"/>
                <a:gd name="T98" fmla="*/ 2147483647 w 25"/>
                <a:gd name="T99" fmla="*/ 2147483647 h 29"/>
                <a:gd name="T100" fmla="*/ 2147483647 w 25"/>
                <a:gd name="T101" fmla="*/ 2147483647 h 29"/>
                <a:gd name="T102" fmla="*/ 2147483647 w 25"/>
                <a:gd name="T103" fmla="*/ 2147483647 h 29"/>
                <a:gd name="T104" fmla="*/ 2147483647 w 25"/>
                <a:gd name="T105" fmla="*/ 2147483647 h 29"/>
                <a:gd name="T106" fmla="*/ 2147483647 w 25"/>
                <a:gd name="T107" fmla="*/ 2147483647 h 29"/>
                <a:gd name="T108" fmla="*/ 2147483647 w 25"/>
                <a:gd name="T109" fmla="*/ 2147483647 h 29"/>
                <a:gd name="T110" fmla="*/ 0 w 25"/>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9"/>
                <a:gd name="T170" fmla="*/ 25 w 25"/>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9">
                  <a:moveTo>
                    <a:pt x="0" y="17"/>
                  </a:moveTo>
                  <a:lnTo>
                    <a:pt x="2" y="18"/>
                  </a:lnTo>
                  <a:lnTo>
                    <a:pt x="1" y="19"/>
                  </a:lnTo>
                  <a:lnTo>
                    <a:pt x="2" y="21"/>
                  </a:lnTo>
                  <a:lnTo>
                    <a:pt x="3" y="23"/>
                  </a:lnTo>
                  <a:lnTo>
                    <a:pt x="4" y="23"/>
                  </a:lnTo>
                  <a:lnTo>
                    <a:pt x="4" y="22"/>
                  </a:lnTo>
                  <a:lnTo>
                    <a:pt x="5" y="23"/>
                  </a:lnTo>
                  <a:lnTo>
                    <a:pt x="6" y="23"/>
                  </a:lnTo>
                  <a:lnTo>
                    <a:pt x="8" y="19"/>
                  </a:lnTo>
                  <a:lnTo>
                    <a:pt x="9" y="19"/>
                  </a:lnTo>
                  <a:lnTo>
                    <a:pt x="8" y="24"/>
                  </a:lnTo>
                  <a:lnTo>
                    <a:pt x="9" y="27"/>
                  </a:lnTo>
                  <a:lnTo>
                    <a:pt x="11" y="28"/>
                  </a:lnTo>
                  <a:lnTo>
                    <a:pt x="14" y="26"/>
                  </a:lnTo>
                  <a:lnTo>
                    <a:pt x="16" y="24"/>
                  </a:lnTo>
                  <a:lnTo>
                    <a:pt x="16" y="23"/>
                  </a:lnTo>
                  <a:lnTo>
                    <a:pt x="16" y="22"/>
                  </a:lnTo>
                  <a:lnTo>
                    <a:pt x="19" y="20"/>
                  </a:lnTo>
                  <a:lnTo>
                    <a:pt x="20" y="18"/>
                  </a:lnTo>
                  <a:lnTo>
                    <a:pt x="22" y="18"/>
                  </a:lnTo>
                  <a:lnTo>
                    <a:pt x="24" y="14"/>
                  </a:lnTo>
                  <a:lnTo>
                    <a:pt x="24" y="10"/>
                  </a:lnTo>
                  <a:lnTo>
                    <a:pt x="22" y="8"/>
                  </a:lnTo>
                  <a:lnTo>
                    <a:pt x="21" y="6"/>
                  </a:lnTo>
                  <a:lnTo>
                    <a:pt x="22" y="4"/>
                  </a:lnTo>
                  <a:lnTo>
                    <a:pt x="21" y="0"/>
                  </a:lnTo>
                  <a:lnTo>
                    <a:pt x="19" y="1"/>
                  </a:lnTo>
                  <a:lnTo>
                    <a:pt x="17" y="0"/>
                  </a:lnTo>
                  <a:lnTo>
                    <a:pt x="15" y="1"/>
                  </a:lnTo>
                  <a:lnTo>
                    <a:pt x="15" y="3"/>
                  </a:lnTo>
                  <a:lnTo>
                    <a:pt x="16" y="2"/>
                  </a:lnTo>
                  <a:lnTo>
                    <a:pt x="17" y="5"/>
                  </a:lnTo>
                  <a:lnTo>
                    <a:pt x="16" y="6"/>
                  </a:lnTo>
                  <a:lnTo>
                    <a:pt x="15" y="8"/>
                  </a:lnTo>
                  <a:lnTo>
                    <a:pt x="13" y="7"/>
                  </a:lnTo>
                  <a:lnTo>
                    <a:pt x="11" y="7"/>
                  </a:lnTo>
                  <a:lnTo>
                    <a:pt x="12" y="9"/>
                  </a:lnTo>
                  <a:lnTo>
                    <a:pt x="13" y="12"/>
                  </a:lnTo>
                  <a:lnTo>
                    <a:pt x="12" y="13"/>
                  </a:lnTo>
                  <a:lnTo>
                    <a:pt x="11" y="10"/>
                  </a:lnTo>
                  <a:lnTo>
                    <a:pt x="10" y="7"/>
                  </a:lnTo>
                  <a:lnTo>
                    <a:pt x="8" y="7"/>
                  </a:lnTo>
                  <a:lnTo>
                    <a:pt x="7" y="8"/>
                  </a:lnTo>
                  <a:lnTo>
                    <a:pt x="9" y="10"/>
                  </a:lnTo>
                  <a:lnTo>
                    <a:pt x="9" y="12"/>
                  </a:lnTo>
                  <a:lnTo>
                    <a:pt x="7" y="10"/>
                  </a:lnTo>
                  <a:lnTo>
                    <a:pt x="4" y="12"/>
                  </a:lnTo>
                  <a:lnTo>
                    <a:pt x="4" y="14"/>
                  </a:lnTo>
                  <a:lnTo>
                    <a:pt x="3" y="15"/>
                  </a:lnTo>
                  <a:lnTo>
                    <a:pt x="1" y="15"/>
                  </a:lnTo>
                  <a:lnTo>
                    <a:pt x="0" y="1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39" name="Freeform 167"/>
            <p:cNvSpPr>
              <a:spLocks/>
            </p:cNvSpPr>
            <p:nvPr/>
          </p:nvSpPr>
          <p:spPr bwMode="auto">
            <a:xfrm>
              <a:off x="8156577" y="2183499"/>
              <a:ext cx="52388" cy="30163"/>
            </a:xfrm>
            <a:custGeom>
              <a:avLst/>
              <a:gdLst>
                <a:gd name="T0" fmla="*/ 0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2147483647 h 19"/>
                <a:gd name="T26" fmla="*/ 2147483647 w 33"/>
                <a:gd name="T27" fmla="*/ 0 h 19"/>
                <a:gd name="T28" fmla="*/ 2147483647 w 33"/>
                <a:gd name="T29" fmla="*/ 2147483647 h 19"/>
                <a:gd name="T30" fmla="*/ 2147483647 w 33"/>
                <a:gd name="T31" fmla="*/ 2147483647 h 19"/>
                <a:gd name="T32" fmla="*/ 2147483647 w 33"/>
                <a:gd name="T33" fmla="*/ 2147483647 h 19"/>
                <a:gd name="T34" fmla="*/ 2147483647 w 33"/>
                <a:gd name="T35" fmla="*/ 2147483647 h 19"/>
                <a:gd name="T36" fmla="*/ 2147483647 w 33"/>
                <a:gd name="T37" fmla="*/ 2147483647 h 19"/>
                <a:gd name="T38" fmla="*/ 2147483647 w 33"/>
                <a:gd name="T39" fmla="*/ 2147483647 h 19"/>
                <a:gd name="T40" fmla="*/ 2147483647 w 33"/>
                <a:gd name="T41" fmla="*/ 2147483647 h 19"/>
                <a:gd name="T42" fmla="*/ 2147483647 w 33"/>
                <a:gd name="T43" fmla="*/ 2147483647 h 19"/>
                <a:gd name="T44" fmla="*/ 2147483647 w 33"/>
                <a:gd name="T45" fmla="*/ 2147483647 h 19"/>
                <a:gd name="T46" fmla="*/ 0 w 33"/>
                <a:gd name="T47" fmla="*/ 214748364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19"/>
                <a:gd name="T74" fmla="*/ 33 w 3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19">
                  <a:moveTo>
                    <a:pt x="0" y="14"/>
                  </a:moveTo>
                  <a:lnTo>
                    <a:pt x="3" y="17"/>
                  </a:lnTo>
                  <a:lnTo>
                    <a:pt x="4" y="18"/>
                  </a:lnTo>
                  <a:lnTo>
                    <a:pt x="7" y="18"/>
                  </a:lnTo>
                  <a:lnTo>
                    <a:pt x="12" y="15"/>
                  </a:lnTo>
                  <a:lnTo>
                    <a:pt x="16" y="14"/>
                  </a:lnTo>
                  <a:lnTo>
                    <a:pt x="19" y="14"/>
                  </a:lnTo>
                  <a:lnTo>
                    <a:pt x="29" y="11"/>
                  </a:lnTo>
                  <a:lnTo>
                    <a:pt x="31" y="10"/>
                  </a:lnTo>
                  <a:lnTo>
                    <a:pt x="32" y="6"/>
                  </a:lnTo>
                  <a:lnTo>
                    <a:pt x="30" y="6"/>
                  </a:lnTo>
                  <a:lnTo>
                    <a:pt x="27" y="6"/>
                  </a:lnTo>
                  <a:lnTo>
                    <a:pt x="24" y="3"/>
                  </a:lnTo>
                  <a:lnTo>
                    <a:pt x="25" y="0"/>
                  </a:lnTo>
                  <a:lnTo>
                    <a:pt x="21" y="2"/>
                  </a:lnTo>
                  <a:lnTo>
                    <a:pt x="24" y="3"/>
                  </a:lnTo>
                  <a:lnTo>
                    <a:pt x="22" y="5"/>
                  </a:lnTo>
                  <a:lnTo>
                    <a:pt x="21" y="1"/>
                  </a:lnTo>
                  <a:lnTo>
                    <a:pt x="10" y="4"/>
                  </a:lnTo>
                  <a:lnTo>
                    <a:pt x="7" y="6"/>
                  </a:lnTo>
                  <a:lnTo>
                    <a:pt x="11" y="7"/>
                  </a:lnTo>
                  <a:lnTo>
                    <a:pt x="5" y="8"/>
                  </a:lnTo>
                  <a:lnTo>
                    <a:pt x="3"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0" name="Freeform 168"/>
            <p:cNvSpPr>
              <a:spLocks/>
            </p:cNvSpPr>
            <p:nvPr/>
          </p:nvSpPr>
          <p:spPr bwMode="auto">
            <a:xfrm>
              <a:off x="9032877" y="1218299"/>
              <a:ext cx="49213" cy="31750"/>
            </a:xfrm>
            <a:custGeom>
              <a:avLst/>
              <a:gdLst>
                <a:gd name="T0" fmla="*/ 0 w 31"/>
                <a:gd name="T1" fmla="*/ 2147483647 h 20"/>
                <a:gd name="T2" fmla="*/ 0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2147483647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2147483647 h 20"/>
                <a:gd name="T46" fmla="*/ 2147483647 w 31"/>
                <a:gd name="T47" fmla="*/ 2147483647 h 20"/>
                <a:gd name="T48" fmla="*/ 2147483647 w 31"/>
                <a:gd name="T49" fmla="*/ 2147483647 h 20"/>
                <a:gd name="T50" fmla="*/ 2147483647 w 31"/>
                <a:gd name="T51" fmla="*/ 2147483647 h 20"/>
                <a:gd name="T52" fmla="*/ 2147483647 w 31"/>
                <a:gd name="T53" fmla="*/ 2147483647 h 20"/>
                <a:gd name="T54" fmla="*/ 2147483647 w 31"/>
                <a:gd name="T55" fmla="*/ 2147483647 h 20"/>
                <a:gd name="T56" fmla="*/ 2147483647 w 31"/>
                <a:gd name="T57" fmla="*/ 2147483647 h 20"/>
                <a:gd name="T58" fmla="*/ 2147483647 w 31"/>
                <a:gd name="T59" fmla="*/ 2147483647 h 20"/>
                <a:gd name="T60" fmla="*/ 2147483647 w 31"/>
                <a:gd name="T61" fmla="*/ 2147483647 h 20"/>
                <a:gd name="T62" fmla="*/ 2147483647 w 31"/>
                <a:gd name="T63" fmla="*/ 2147483647 h 20"/>
                <a:gd name="T64" fmla="*/ 2147483647 w 31"/>
                <a:gd name="T65" fmla="*/ 2147483647 h 20"/>
                <a:gd name="T66" fmla="*/ 2147483647 w 31"/>
                <a:gd name="T67" fmla="*/ 2147483647 h 20"/>
                <a:gd name="T68" fmla="*/ 2147483647 w 31"/>
                <a:gd name="T69" fmla="*/ 2147483647 h 20"/>
                <a:gd name="T70" fmla="*/ 2147483647 w 31"/>
                <a:gd name="T71" fmla="*/ 2147483647 h 20"/>
                <a:gd name="T72" fmla="*/ 2147483647 w 31"/>
                <a:gd name="T73" fmla="*/ 2147483647 h 20"/>
                <a:gd name="T74" fmla="*/ 2147483647 w 31"/>
                <a:gd name="T75" fmla="*/ 0 h 20"/>
                <a:gd name="T76" fmla="*/ 2147483647 w 31"/>
                <a:gd name="T77" fmla="*/ 2147483647 h 20"/>
                <a:gd name="T78" fmla="*/ 2147483647 w 31"/>
                <a:gd name="T79" fmla="*/ 2147483647 h 20"/>
                <a:gd name="T80" fmla="*/ 2147483647 w 31"/>
                <a:gd name="T81" fmla="*/ 2147483647 h 20"/>
                <a:gd name="T82" fmla="*/ 2147483647 w 31"/>
                <a:gd name="T83" fmla="*/ 2147483647 h 20"/>
                <a:gd name="T84" fmla="*/ 2147483647 w 31"/>
                <a:gd name="T85" fmla="*/ 2147483647 h 20"/>
                <a:gd name="T86" fmla="*/ 2147483647 w 31"/>
                <a:gd name="T87" fmla="*/ 2147483647 h 20"/>
                <a:gd name="T88" fmla="*/ 2147483647 w 31"/>
                <a:gd name="T89" fmla="*/ 2147483647 h 20"/>
                <a:gd name="T90" fmla="*/ 2147483647 w 31"/>
                <a:gd name="T91" fmla="*/ 2147483647 h 20"/>
                <a:gd name="T92" fmla="*/ 2147483647 w 31"/>
                <a:gd name="T93" fmla="*/ 2147483647 h 20"/>
                <a:gd name="T94" fmla="*/ 2147483647 w 31"/>
                <a:gd name="T95" fmla="*/ 2147483647 h 20"/>
                <a:gd name="T96" fmla="*/ 2147483647 w 31"/>
                <a:gd name="T97" fmla="*/ 2147483647 h 20"/>
                <a:gd name="T98" fmla="*/ 2147483647 w 31"/>
                <a:gd name="T99" fmla="*/ 2147483647 h 20"/>
                <a:gd name="T100" fmla="*/ 2147483647 w 31"/>
                <a:gd name="T101" fmla="*/ 2147483647 h 20"/>
                <a:gd name="T102" fmla="*/ 2147483647 w 31"/>
                <a:gd name="T103" fmla="*/ 2147483647 h 20"/>
                <a:gd name="T104" fmla="*/ 2147483647 w 31"/>
                <a:gd name="T105" fmla="*/ 2147483647 h 20"/>
                <a:gd name="T106" fmla="*/ 0 w 31"/>
                <a:gd name="T107" fmla="*/ 2147483647 h 20"/>
                <a:gd name="T108" fmla="*/ 0 w 31"/>
                <a:gd name="T109" fmla="*/ 2147483647 h 20"/>
                <a:gd name="T110" fmla="*/ 0 w 31"/>
                <a:gd name="T111" fmla="*/ 2147483647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20"/>
                <a:gd name="T170" fmla="*/ 31 w 31"/>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20">
                  <a:moveTo>
                    <a:pt x="0" y="11"/>
                  </a:moveTo>
                  <a:lnTo>
                    <a:pt x="0" y="14"/>
                  </a:lnTo>
                  <a:lnTo>
                    <a:pt x="5" y="12"/>
                  </a:lnTo>
                  <a:lnTo>
                    <a:pt x="8" y="11"/>
                  </a:lnTo>
                  <a:lnTo>
                    <a:pt x="5" y="15"/>
                  </a:lnTo>
                  <a:lnTo>
                    <a:pt x="8" y="17"/>
                  </a:lnTo>
                  <a:lnTo>
                    <a:pt x="12" y="19"/>
                  </a:lnTo>
                  <a:lnTo>
                    <a:pt x="15" y="17"/>
                  </a:lnTo>
                  <a:lnTo>
                    <a:pt x="14" y="16"/>
                  </a:lnTo>
                  <a:lnTo>
                    <a:pt x="15" y="14"/>
                  </a:lnTo>
                  <a:lnTo>
                    <a:pt x="17" y="14"/>
                  </a:lnTo>
                  <a:lnTo>
                    <a:pt x="20" y="14"/>
                  </a:lnTo>
                  <a:lnTo>
                    <a:pt x="21" y="13"/>
                  </a:lnTo>
                  <a:lnTo>
                    <a:pt x="22" y="12"/>
                  </a:lnTo>
                  <a:lnTo>
                    <a:pt x="23" y="14"/>
                  </a:lnTo>
                  <a:lnTo>
                    <a:pt x="30" y="8"/>
                  </a:lnTo>
                  <a:lnTo>
                    <a:pt x="29" y="7"/>
                  </a:lnTo>
                  <a:lnTo>
                    <a:pt x="25" y="8"/>
                  </a:lnTo>
                  <a:lnTo>
                    <a:pt x="24" y="10"/>
                  </a:lnTo>
                  <a:lnTo>
                    <a:pt x="20" y="11"/>
                  </a:lnTo>
                  <a:lnTo>
                    <a:pt x="19" y="10"/>
                  </a:lnTo>
                  <a:lnTo>
                    <a:pt x="21" y="9"/>
                  </a:lnTo>
                  <a:lnTo>
                    <a:pt x="19" y="8"/>
                  </a:lnTo>
                  <a:lnTo>
                    <a:pt x="18" y="9"/>
                  </a:lnTo>
                  <a:lnTo>
                    <a:pt x="18" y="8"/>
                  </a:lnTo>
                  <a:lnTo>
                    <a:pt x="18" y="7"/>
                  </a:lnTo>
                  <a:lnTo>
                    <a:pt x="23" y="3"/>
                  </a:lnTo>
                  <a:lnTo>
                    <a:pt x="21" y="2"/>
                  </a:lnTo>
                  <a:lnTo>
                    <a:pt x="19" y="3"/>
                  </a:lnTo>
                  <a:lnTo>
                    <a:pt x="19" y="2"/>
                  </a:lnTo>
                  <a:lnTo>
                    <a:pt x="18" y="3"/>
                  </a:lnTo>
                  <a:lnTo>
                    <a:pt x="17" y="4"/>
                  </a:lnTo>
                  <a:lnTo>
                    <a:pt x="15" y="4"/>
                  </a:lnTo>
                  <a:lnTo>
                    <a:pt x="14" y="4"/>
                  </a:lnTo>
                  <a:lnTo>
                    <a:pt x="15" y="1"/>
                  </a:lnTo>
                  <a:lnTo>
                    <a:pt x="13" y="1"/>
                  </a:lnTo>
                  <a:lnTo>
                    <a:pt x="12" y="2"/>
                  </a:lnTo>
                  <a:lnTo>
                    <a:pt x="11" y="0"/>
                  </a:lnTo>
                  <a:lnTo>
                    <a:pt x="10" y="1"/>
                  </a:lnTo>
                  <a:lnTo>
                    <a:pt x="8" y="2"/>
                  </a:lnTo>
                  <a:lnTo>
                    <a:pt x="7" y="2"/>
                  </a:lnTo>
                  <a:lnTo>
                    <a:pt x="6" y="3"/>
                  </a:lnTo>
                  <a:lnTo>
                    <a:pt x="10" y="5"/>
                  </a:lnTo>
                  <a:lnTo>
                    <a:pt x="13" y="6"/>
                  </a:lnTo>
                  <a:lnTo>
                    <a:pt x="14" y="7"/>
                  </a:lnTo>
                  <a:lnTo>
                    <a:pt x="13" y="8"/>
                  </a:lnTo>
                  <a:lnTo>
                    <a:pt x="9" y="6"/>
                  </a:lnTo>
                  <a:lnTo>
                    <a:pt x="8" y="7"/>
                  </a:lnTo>
                  <a:lnTo>
                    <a:pt x="8" y="6"/>
                  </a:lnTo>
                  <a:lnTo>
                    <a:pt x="6" y="6"/>
                  </a:lnTo>
                  <a:lnTo>
                    <a:pt x="5" y="5"/>
                  </a:lnTo>
                  <a:lnTo>
                    <a:pt x="5" y="8"/>
                  </a:lnTo>
                  <a:lnTo>
                    <a:pt x="0" y="8"/>
                  </a:lnTo>
                  <a:lnTo>
                    <a:pt x="0" y="10"/>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1" name="Freeform 169"/>
            <p:cNvSpPr>
              <a:spLocks/>
            </p:cNvSpPr>
            <p:nvPr/>
          </p:nvSpPr>
          <p:spPr bwMode="auto">
            <a:xfrm>
              <a:off x="8958265" y="1281799"/>
              <a:ext cx="28575" cy="26988"/>
            </a:xfrm>
            <a:custGeom>
              <a:avLst/>
              <a:gdLst>
                <a:gd name="T0" fmla="*/ 0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0 h 17"/>
                <a:gd name="T40" fmla="*/ 2147483647 w 18"/>
                <a:gd name="T41" fmla="*/ 0 h 17"/>
                <a:gd name="T42" fmla="*/ 0 w 18"/>
                <a:gd name="T43" fmla="*/ 2147483647 h 17"/>
                <a:gd name="T44" fmla="*/ 0 w 18"/>
                <a:gd name="T45" fmla="*/ 2147483647 h 17"/>
                <a:gd name="T46" fmla="*/ 2147483647 w 18"/>
                <a:gd name="T47" fmla="*/ 2147483647 h 17"/>
                <a:gd name="T48" fmla="*/ 2147483647 w 18"/>
                <a:gd name="T49" fmla="*/ 2147483647 h 17"/>
                <a:gd name="T50" fmla="*/ 0 w 18"/>
                <a:gd name="T51" fmla="*/ 2147483647 h 17"/>
                <a:gd name="T52" fmla="*/ 0 w 18"/>
                <a:gd name="T53" fmla="*/ 214748364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7"/>
                <a:gd name="T83" fmla="*/ 18 w 1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7">
                  <a:moveTo>
                    <a:pt x="0" y="11"/>
                  </a:moveTo>
                  <a:lnTo>
                    <a:pt x="1" y="10"/>
                  </a:lnTo>
                  <a:lnTo>
                    <a:pt x="2" y="11"/>
                  </a:lnTo>
                  <a:lnTo>
                    <a:pt x="5" y="15"/>
                  </a:lnTo>
                  <a:lnTo>
                    <a:pt x="8" y="16"/>
                  </a:lnTo>
                  <a:lnTo>
                    <a:pt x="11" y="15"/>
                  </a:lnTo>
                  <a:lnTo>
                    <a:pt x="12" y="15"/>
                  </a:lnTo>
                  <a:lnTo>
                    <a:pt x="13" y="14"/>
                  </a:lnTo>
                  <a:lnTo>
                    <a:pt x="15" y="11"/>
                  </a:lnTo>
                  <a:lnTo>
                    <a:pt x="17" y="9"/>
                  </a:lnTo>
                  <a:lnTo>
                    <a:pt x="16" y="6"/>
                  </a:lnTo>
                  <a:lnTo>
                    <a:pt x="15" y="6"/>
                  </a:lnTo>
                  <a:lnTo>
                    <a:pt x="14" y="4"/>
                  </a:lnTo>
                  <a:lnTo>
                    <a:pt x="12" y="3"/>
                  </a:lnTo>
                  <a:lnTo>
                    <a:pt x="11" y="3"/>
                  </a:lnTo>
                  <a:lnTo>
                    <a:pt x="7" y="2"/>
                  </a:lnTo>
                  <a:lnTo>
                    <a:pt x="6" y="3"/>
                  </a:lnTo>
                  <a:lnTo>
                    <a:pt x="5" y="3"/>
                  </a:lnTo>
                  <a:lnTo>
                    <a:pt x="6" y="2"/>
                  </a:lnTo>
                  <a:lnTo>
                    <a:pt x="5" y="0"/>
                  </a:lnTo>
                  <a:lnTo>
                    <a:pt x="1" y="0"/>
                  </a:lnTo>
                  <a:lnTo>
                    <a:pt x="0" y="2"/>
                  </a:lnTo>
                  <a:lnTo>
                    <a:pt x="0" y="4"/>
                  </a:lnTo>
                  <a:lnTo>
                    <a:pt x="1" y="6"/>
                  </a:lnTo>
                  <a:lnTo>
                    <a:pt x="2" y="8"/>
                  </a:lnTo>
                  <a:lnTo>
                    <a:pt x="0" y="9"/>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2" name="Freeform 170"/>
            <p:cNvSpPr>
              <a:spLocks/>
            </p:cNvSpPr>
            <p:nvPr/>
          </p:nvSpPr>
          <p:spPr bwMode="auto">
            <a:xfrm>
              <a:off x="8804277" y="1359587"/>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6"/>
                  </a:lnTo>
                  <a:lnTo>
                    <a:pt x="2" y="3"/>
                  </a:lnTo>
                  <a:lnTo>
                    <a:pt x="8" y="1"/>
                  </a:lnTo>
                  <a:lnTo>
                    <a:pt x="13" y="0"/>
                  </a:lnTo>
                  <a:lnTo>
                    <a:pt x="16" y="0"/>
                  </a:lnTo>
                  <a:lnTo>
                    <a:pt x="16" y="2"/>
                  </a:lnTo>
                  <a:lnTo>
                    <a:pt x="14" y="6"/>
                  </a:lnTo>
                  <a:lnTo>
                    <a:pt x="14" y="8"/>
                  </a:lnTo>
                  <a:lnTo>
                    <a:pt x="16" y="13"/>
                  </a:lnTo>
                  <a:lnTo>
                    <a:pt x="12" y="14"/>
                  </a:lnTo>
                  <a:lnTo>
                    <a:pt x="11" y="13"/>
                  </a:lnTo>
                  <a:lnTo>
                    <a:pt x="9" y="16"/>
                  </a:lnTo>
                  <a:lnTo>
                    <a:pt x="7" y="14"/>
                  </a:lnTo>
                  <a:lnTo>
                    <a:pt x="8" y="11"/>
                  </a:lnTo>
                  <a:lnTo>
                    <a:pt x="4" y="10"/>
                  </a:lnTo>
                  <a:lnTo>
                    <a:pt x="6" y="12"/>
                  </a:lnTo>
                  <a:lnTo>
                    <a:pt x="4" y="13"/>
                  </a:lnTo>
                  <a:lnTo>
                    <a:pt x="3" y="14"/>
                  </a:lnTo>
                  <a:lnTo>
                    <a:pt x="2" y="14"/>
                  </a:lnTo>
                  <a:lnTo>
                    <a:pt x="0" y="11"/>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3" name="Freeform 171"/>
            <p:cNvSpPr>
              <a:spLocks/>
            </p:cNvSpPr>
            <p:nvPr/>
          </p:nvSpPr>
          <p:spPr bwMode="auto">
            <a:xfrm>
              <a:off x="8899527" y="1329424"/>
              <a:ext cx="36513" cy="26988"/>
            </a:xfrm>
            <a:custGeom>
              <a:avLst/>
              <a:gdLst>
                <a:gd name="T0" fmla="*/ 0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2147483647 w 23"/>
                <a:gd name="T27" fmla="*/ 2147483647 h 17"/>
                <a:gd name="T28" fmla="*/ 2147483647 w 23"/>
                <a:gd name="T29" fmla="*/ 2147483647 h 17"/>
                <a:gd name="T30" fmla="*/ 2147483647 w 23"/>
                <a:gd name="T31" fmla="*/ 2147483647 h 17"/>
                <a:gd name="T32" fmla="*/ 2147483647 w 23"/>
                <a:gd name="T33" fmla="*/ 2147483647 h 17"/>
                <a:gd name="T34" fmla="*/ 2147483647 w 23"/>
                <a:gd name="T35" fmla="*/ 2147483647 h 17"/>
                <a:gd name="T36" fmla="*/ 2147483647 w 23"/>
                <a:gd name="T37" fmla="*/ 2147483647 h 17"/>
                <a:gd name="T38" fmla="*/ 2147483647 w 23"/>
                <a:gd name="T39" fmla="*/ 2147483647 h 17"/>
                <a:gd name="T40" fmla="*/ 2147483647 w 23"/>
                <a:gd name="T41" fmla="*/ 2147483647 h 17"/>
                <a:gd name="T42" fmla="*/ 2147483647 w 23"/>
                <a:gd name="T43" fmla="*/ 2147483647 h 17"/>
                <a:gd name="T44" fmla="*/ 2147483647 w 23"/>
                <a:gd name="T45" fmla="*/ 2147483647 h 17"/>
                <a:gd name="T46" fmla="*/ 2147483647 w 23"/>
                <a:gd name="T47" fmla="*/ 0 h 17"/>
                <a:gd name="T48" fmla="*/ 2147483647 w 23"/>
                <a:gd name="T49" fmla="*/ 0 h 17"/>
                <a:gd name="T50" fmla="*/ 2147483647 w 23"/>
                <a:gd name="T51" fmla="*/ 2147483647 h 17"/>
                <a:gd name="T52" fmla="*/ 2147483647 w 23"/>
                <a:gd name="T53" fmla="*/ 2147483647 h 17"/>
                <a:gd name="T54" fmla="*/ 2147483647 w 23"/>
                <a:gd name="T55" fmla="*/ 0 h 17"/>
                <a:gd name="T56" fmla="*/ 2147483647 w 23"/>
                <a:gd name="T57" fmla="*/ 0 h 17"/>
                <a:gd name="T58" fmla="*/ 2147483647 w 23"/>
                <a:gd name="T59" fmla="*/ 2147483647 h 17"/>
                <a:gd name="T60" fmla="*/ 2147483647 w 23"/>
                <a:gd name="T61" fmla="*/ 2147483647 h 17"/>
                <a:gd name="T62" fmla="*/ 2147483647 w 23"/>
                <a:gd name="T63" fmla="*/ 2147483647 h 17"/>
                <a:gd name="T64" fmla="*/ 2147483647 w 23"/>
                <a:gd name="T65" fmla="*/ 2147483647 h 17"/>
                <a:gd name="T66" fmla="*/ 2147483647 w 23"/>
                <a:gd name="T67" fmla="*/ 2147483647 h 17"/>
                <a:gd name="T68" fmla="*/ 2147483647 w 23"/>
                <a:gd name="T69" fmla="*/ 2147483647 h 17"/>
                <a:gd name="T70" fmla="*/ 2147483647 w 23"/>
                <a:gd name="T71" fmla="*/ 2147483647 h 17"/>
                <a:gd name="T72" fmla="*/ 2147483647 w 23"/>
                <a:gd name="T73" fmla="*/ 2147483647 h 17"/>
                <a:gd name="T74" fmla="*/ 2147483647 w 23"/>
                <a:gd name="T75" fmla="*/ 2147483647 h 17"/>
                <a:gd name="T76" fmla="*/ 2147483647 w 23"/>
                <a:gd name="T77" fmla="*/ 2147483647 h 17"/>
                <a:gd name="T78" fmla="*/ 2147483647 w 23"/>
                <a:gd name="T79" fmla="*/ 2147483647 h 17"/>
                <a:gd name="T80" fmla="*/ 2147483647 w 23"/>
                <a:gd name="T81" fmla="*/ 2147483647 h 17"/>
                <a:gd name="T82" fmla="*/ 2147483647 w 23"/>
                <a:gd name="T83" fmla="*/ 2147483647 h 17"/>
                <a:gd name="T84" fmla="*/ 2147483647 w 23"/>
                <a:gd name="T85" fmla="*/ 2147483647 h 17"/>
                <a:gd name="T86" fmla="*/ 0 w 23"/>
                <a:gd name="T87" fmla="*/ 2147483647 h 17"/>
                <a:gd name="T88" fmla="*/ 0 w 23"/>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17"/>
                <a:gd name="T137" fmla="*/ 23 w 2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17">
                  <a:moveTo>
                    <a:pt x="0" y="9"/>
                  </a:moveTo>
                  <a:lnTo>
                    <a:pt x="1" y="9"/>
                  </a:lnTo>
                  <a:lnTo>
                    <a:pt x="1" y="11"/>
                  </a:lnTo>
                  <a:lnTo>
                    <a:pt x="2" y="12"/>
                  </a:lnTo>
                  <a:lnTo>
                    <a:pt x="4" y="12"/>
                  </a:lnTo>
                  <a:lnTo>
                    <a:pt x="7" y="14"/>
                  </a:lnTo>
                  <a:lnTo>
                    <a:pt x="10" y="14"/>
                  </a:lnTo>
                  <a:lnTo>
                    <a:pt x="13" y="14"/>
                  </a:lnTo>
                  <a:lnTo>
                    <a:pt x="16" y="14"/>
                  </a:lnTo>
                  <a:lnTo>
                    <a:pt x="21" y="16"/>
                  </a:lnTo>
                  <a:lnTo>
                    <a:pt x="22" y="14"/>
                  </a:lnTo>
                  <a:lnTo>
                    <a:pt x="21" y="12"/>
                  </a:lnTo>
                  <a:lnTo>
                    <a:pt x="20" y="9"/>
                  </a:lnTo>
                  <a:lnTo>
                    <a:pt x="19" y="9"/>
                  </a:lnTo>
                  <a:lnTo>
                    <a:pt x="19" y="6"/>
                  </a:lnTo>
                  <a:lnTo>
                    <a:pt x="19" y="4"/>
                  </a:lnTo>
                  <a:lnTo>
                    <a:pt x="19" y="6"/>
                  </a:lnTo>
                  <a:lnTo>
                    <a:pt x="17" y="8"/>
                  </a:lnTo>
                  <a:lnTo>
                    <a:pt x="17" y="4"/>
                  </a:lnTo>
                  <a:lnTo>
                    <a:pt x="15" y="4"/>
                  </a:lnTo>
                  <a:lnTo>
                    <a:pt x="15" y="6"/>
                  </a:lnTo>
                  <a:lnTo>
                    <a:pt x="14" y="4"/>
                  </a:lnTo>
                  <a:lnTo>
                    <a:pt x="14" y="1"/>
                  </a:lnTo>
                  <a:lnTo>
                    <a:pt x="13" y="0"/>
                  </a:lnTo>
                  <a:lnTo>
                    <a:pt x="12" y="0"/>
                  </a:lnTo>
                  <a:lnTo>
                    <a:pt x="12" y="4"/>
                  </a:lnTo>
                  <a:lnTo>
                    <a:pt x="11" y="6"/>
                  </a:lnTo>
                  <a:lnTo>
                    <a:pt x="11" y="0"/>
                  </a:lnTo>
                  <a:lnTo>
                    <a:pt x="9" y="0"/>
                  </a:lnTo>
                  <a:lnTo>
                    <a:pt x="10" y="3"/>
                  </a:lnTo>
                  <a:lnTo>
                    <a:pt x="9" y="4"/>
                  </a:lnTo>
                  <a:lnTo>
                    <a:pt x="8" y="1"/>
                  </a:lnTo>
                  <a:lnTo>
                    <a:pt x="7" y="1"/>
                  </a:lnTo>
                  <a:lnTo>
                    <a:pt x="7" y="4"/>
                  </a:lnTo>
                  <a:lnTo>
                    <a:pt x="7" y="1"/>
                  </a:lnTo>
                  <a:lnTo>
                    <a:pt x="6" y="3"/>
                  </a:lnTo>
                  <a:lnTo>
                    <a:pt x="6" y="4"/>
                  </a:lnTo>
                  <a:lnTo>
                    <a:pt x="4" y="3"/>
                  </a:lnTo>
                  <a:lnTo>
                    <a:pt x="3" y="4"/>
                  </a:lnTo>
                  <a:lnTo>
                    <a:pt x="4" y="6"/>
                  </a:lnTo>
                  <a:lnTo>
                    <a:pt x="4" y="8"/>
                  </a:lnTo>
                  <a:lnTo>
                    <a:pt x="2" y="4"/>
                  </a:lnTo>
                  <a:lnTo>
                    <a:pt x="1" y="4"/>
                  </a:lnTo>
                  <a:lnTo>
                    <a:pt x="0" y="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4" name="Freeform 172"/>
            <p:cNvSpPr>
              <a:spLocks/>
            </p:cNvSpPr>
            <p:nvPr/>
          </p:nvSpPr>
          <p:spPr bwMode="auto">
            <a:xfrm>
              <a:off x="8758240" y="1357999"/>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0 w 21"/>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0" y="4"/>
                  </a:moveTo>
                  <a:lnTo>
                    <a:pt x="1" y="3"/>
                  </a:lnTo>
                  <a:lnTo>
                    <a:pt x="2" y="2"/>
                  </a:lnTo>
                  <a:lnTo>
                    <a:pt x="4" y="0"/>
                  </a:lnTo>
                  <a:lnTo>
                    <a:pt x="4" y="2"/>
                  </a:lnTo>
                  <a:lnTo>
                    <a:pt x="4" y="3"/>
                  </a:lnTo>
                  <a:lnTo>
                    <a:pt x="5" y="3"/>
                  </a:lnTo>
                  <a:lnTo>
                    <a:pt x="7" y="4"/>
                  </a:lnTo>
                  <a:lnTo>
                    <a:pt x="7" y="7"/>
                  </a:lnTo>
                  <a:lnTo>
                    <a:pt x="7" y="8"/>
                  </a:lnTo>
                  <a:lnTo>
                    <a:pt x="8" y="9"/>
                  </a:lnTo>
                  <a:lnTo>
                    <a:pt x="10" y="9"/>
                  </a:lnTo>
                  <a:lnTo>
                    <a:pt x="10" y="6"/>
                  </a:lnTo>
                  <a:lnTo>
                    <a:pt x="13" y="6"/>
                  </a:lnTo>
                  <a:lnTo>
                    <a:pt x="13" y="7"/>
                  </a:lnTo>
                  <a:lnTo>
                    <a:pt x="13" y="9"/>
                  </a:lnTo>
                  <a:lnTo>
                    <a:pt x="15" y="10"/>
                  </a:lnTo>
                  <a:lnTo>
                    <a:pt x="17" y="11"/>
                  </a:lnTo>
                  <a:lnTo>
                    <a:pt x="20" y="11"/>
                  </a:lnTo>
                  <a:lnTo>
                    <a:pt x="20" y="13"/>
                  </a:lnTo>
                  <a:lnTo>
                    <a:pt x="17" y="14"/>
                  </a:lnTo>
                  <a:lnTo>
                    <a:pt x="16" y="15"/>
                  </a:lnTo>
                  <a:lnTo>
                    <a:pt x="14" y="15"/>
                  </a:lnTo>
                  <a:lnTo>
                    <a:pt x="12" y="16"/>
                  </a:lnTo>
                  <a:lnTo>
                    <a:pt x="8" y="16"/>
                  </a:lnTo>
                  <a:lnTo>
                    <a:pt x="7" y="15"/>
                  </a:lnTo>
                  <a:lnTo>
                    <a:pt x="7" y="14"/>
                  </a:lnTo>
                  <a:lnTo>
                    <a:pt x="7" y="12"/>
                  </a:lnTo>
                  <a:lnTo>
                    <a:pt x="6" y="10"/>
                  </a:lnTo>
                  <a:lnTo>
                    <a:pt x="5" y="8"/>
                  </a:lnTo>
                  <a:lnTo>
                    <a:pt x="3"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5" name="Freeform 173"/>
            <p:cNvSpPr>
              <a:spLocks/>
            </p:cNvSpPr>
            <p:nvPr/>
          </p:nvSpPr>
          <p:spPr bwMode="auto">
            <a:xfrm>
              <a:off x="8124827" y="22073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9"/>
                  </a:moveTo>
                  <a:lnTo>
                    <a:pt x="0" y="4"/>
                  </a:lnTo>
                  <a:lnTo>
                    <a:pt x="1" y="4"/>
                  </a:lnTo>
                  <a:lnTo>
                    <a:pt x="4" y="3"/>
                  </a:lnTo>
                  <a:lnTo>
                    <a:pt x="6" y="0"/>
                  </a:lnTo>
                  <a:lnTo>
                    <a:pt x="11" y="0"/>
                  </a:lnTo>
                  <a:lnTo>
                    <a:pt x="13" y="3"/>
                  </a:lnTo>
                  <a:lnTo>
                    <a:pt x="16" y="8"/>
                  </a:lnTo>
                  <a:lnTo>
                    <a:pt x="16" y="11"/>
                  </a:lnTo>
                  <a:lnTo>
                    <a:pt x="12" y="16"/>
                  </a:lnTo>
                  <a:lnTo>
                    <a:pt x="9" y="16"/>
                  </a:lnTo>
                  <a:lnTo>
                    <a:pt x="5" y="12"/>
                  </a:lnTo>
                  <a:lnTo>
                    <a:pt x="2" y="11"/>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6" name="Freeform 174"/>
            <p:cNvSpPr>
              <a:spLocks/>
            </p:cNvSpPr>
            <p:nvPr/>
          </p:nvSpPr>
          <p:spPr bwMode="auto">
            <a:xfrm>
              <a:off x="8647115" y="152627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0 w 17"/>
                <a:gd name="T45" fmla="*/ 2147483647 h 17"/>
                <a:gd name="T46" fmla="*/ 0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3"/>
                  </a:moveTo>
                  <a:lnTo>
                    <a:pt x="0" y="1"/>
                  </a:lnTo>
                  <a:lnTo>
                    <a:pt x="2" y="1"/>
                  </a:lnTo>
                  <a:lnTo>
                    <a:pt x="4" y="1"/>
                  </a:lnTo>
                  <a:lnTo>
                    <a:pt x="5" y="0"/>
                  </a:lnTo>
                  <a:lnTo>
                    <a:pt x="6" y="0"/>
                  </a:lnTo>
                  <a:lnTo>
                    <a:pt x="9" y="0"/>
                  </a:lnTo>
                  <a:lnTo>
                    <a:pt x="12" y="0"/>
                  </a:lnTo>
                  <a:lnTo>
                    <a:pt x="13" y="1"/>
                  </a:lnTo>
                  <a:lnTo>
                    <a:pt x="13" y="4"/>
                  </a:lnTo>
                  <a:lnTo>
                    <a:pt x="16" y="6"/>
                  </a:lnTo>
                  <a:lnTo>
                    <a:pt x="16" y="8"/>
                  </a:lnTo>
                  <a:lnTo>
                    <a:pt x="14" y="9"/>
                  </a:lnTo>
                  <a:lnTo>
                    <a:pt x="13" y="11"/>
                  </a:lnTo>
                  <a:lnTo>
                    <a:pt x="10" y="12"/>
                  </a:lnTo>
                  <a:lnTo>
                    <a:pt x="8" y="14"/>
                  </a:lnTo>
                  <a:lnTo>
                    <a:pt x="8" y="16"/>
                  </a:lnTo>
                  <a:lnTo>
                    <a:pt x="6" y="16"/>
                  </a:lnTo>
                  <a:lnTo>
                    <a:pt x="2" y="16"/>
                  </a:lnTo>
                  <a:lnTo>
                    <a:pt x="2" y="12"/>
                  </a:lnTo>
                  <a:lnTo>
                    <a:pt x="2" y="11"/>
                  </a:lnTo>
                  <a:lnTo>
                    <a:pt x="0" y="6"/>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7" name="Freeform 175"/>
            <p:cNvSpPr>
              <a:spLocks/>
            </p:cNvSpPr>
            <p:nvPr/>
          </p:nvSpPr>
          <p:spPr bwMode="auto">
            <a:xfrm>
              <a:off x="8758240" y="139133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2"/>
                  </a:moveTo>
                  <a:lnTo>
                    <a:pt x="2" y="8"/>
                  </a:lnTo>
                  <a:lnTo>
                    <a:pt x="6" y="7"/>
                  </a:lnTo>
                  <a:lnTo>
                    <a:pt x="8" y="3"/>
                  </a:lnTo>
                  <a:lnTo>
                    <a:pt x="11" y="0"/>
                  </a:lnTo>
                  <a:lnTo>
                    <a:pt x="14" y="0"/>
                  </a:lnTo>
                  <a:lnTo>
                    <a:pt x="16" y="1"/>
                  </a:lnTo>
                  <a:lnTo>
                    <a:pt x="16" y="3"/>
                  </a:lnTo>
                  <a:lnTo>
                    <a:pt x="12" y="7"/>
                  </a:lnTo>
                  <a:lnTo>
                    <a:pt x="11" y="13"/>
                  </a:lnTo>
                  <a:lnTo>
                    <a:pt x="7" y="14"/>
                  </a:lnTo>
                  <a:lnTo>
                    <a:pt x="1"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8" name="Freeform 176"/>
            <p:cNvSpPr>
              <a:spLocks/>
            </p:cNvSpPr>
            <p:nvPr/>
          </p:nvSpPr>
          <p:spPr bwMode="auto">
            <a:xfrm>
              <a:off x="8156577" y="2166037"/>
              <a:ext cx="31750" cy="26987"/>
            </a:xfrm>
            <a:custGeom>
              <a:avLst/>
              <a:gdLst>
                <a:gd name="T0" fmla="*/ 0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0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0" y="14"/>
                  </a:moveTo>
                  <a:lnTo>
                    <a:pt x="1" y="16"/>
                  </a:lnTo>
                  <a:lnTo>
                    <a:pt x="9" y="12"/>
                  </a:lnTo>
                  <a:lnTo>
                    <a:pt x="18" y="12"/>
                  </a:lnTo>
                  <a:lnTo>
                    <a:pt x="19" y="11"/>
                  </a:lnTo>
                  <a:lnTo>
                    <a:pt x="19" y="0"/>
                  </a:lnTo>
                  <a:lnTo>
                    <a:pt x="12" y="6"/>
                  </a:lnTo>
                  <a:lnTo>
                    <a:pt x="11" y="8"/>
                  </a:lnTo>
                  <a:lnTo>
                    <a:pt x="5"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49" name="Freeform 177"/>
            <p:cNvSpPr>
              <a:spLocks/>
            </p:cNvSpPr>
            <p:nvPr/>
          </p:nvSpPr>
          <p:spPr bwMode="auto">
            <a:xfrm>
              <a:off x="8632827" y="15342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0 w 17"/>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0" y="16"/>
                  </a:moveTo>
                  <a:lnTo>
                    <a:pt x="0" y="16"/>
                  </a:lnTo>
                  <a:lnTo>
                    <a:pt x="1" y="14"/>
                  </a:lnTo>
                  <a:lnTo>
                    <a:pt x="1" y="13"/>
                  </a:lnTo>
                  <a:lnTo>
                    <a:pt x="1" y="11"/>
                  </a:lnTo>
                  <a:lnTo>
                    <a:pt x="4" y="10"/>
                  </a:lnTo>
                  <a:lnTo>
                    <a:pt x="4" y="8"/>
                  </a:lnTo>
                  <a:lnTo>
                    <a:pt x="4" y="7"/>
                  </a:lnTo>
                  <a:lnTo>
                    <a:pt x="4" y="5"/>
                  </a:lnTo>
                  <a:lnTo>
                    <a:pt x="5" y="4"/>
                  </a:lnTo>
                  <a:lnTo>
                    <a:pt x="6" y="1"/>
                  </a:lnTo>
                  <a:lnTo>
                    <a:pt x="8" y="0"/>
                  </a:lnTo>
                  <a:lnTo>
                    <a:pt x="9" y="0"/>
                  </a:lnTo>
                  <a:lnTo>
                    <a:pt x="9" y="2"/>
                  </a:lnTo>
                  <a:lnTo>
                    <a:pt x="10" y="2"/>
                  </a:lnTo>
                  <a:lnTo>
                    <a:pt x="12" y="5"/>
                  </a:lnTo>
                  <a:lnTo>
                    <a:pt x="12" y="7"/>
                  </a:lnTo>
                  <a:lnTo>
                    <a:pt x="13" y="7"/>
                  </a:lnTo>
                  <a:lnTo>
                    <a:pt x="14" y="8"/>
                  </a:lnTo>
                  <a:lnTo>
                    <a:pt x="14" y="7"/>
                  </a:lnTo>
                  <a:lnTo>
                    <a:pt x="16" y="8"/>
                  </a:lnTo>
                  <a:lnTo>
                    <a:pt x="14" y="10"/>
                  </a:lnTo>
                  <a:lnTo>
                    <a:pt x="13" y="11"/>
                  </a:lnTo>
                  <a:lnTo>
                    <a:pt x="13" y="13"/>
                  </a:lnTo>
                  <a:lnTo>
                    <a:pt x="12" y="13"/>
                  </a:lnTo>
                  <a:lnTo>
                    <a:pt x="12" y="14"/>
                  </a:lnTo>
                  <a:lnTo>
                    <a:pt x="8" y="14"/>
                  </a:lnTo>
                  <a:lnTo>
                    <a:pt x="5" y="14"/>
                  </a:lnTo>
                  <a:lnTo>
                    <a:pt x="4" y="16"/>
                  </a:lnTo>
                  <a:lnTo>
                    <a:pt x="2"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0" name="Freeform 178"/>
            <p:cNvSpPr>
              <a:spLocks/>
            </p:cNvSpPr>
            <p:nvPr/>
          </p:nvSpPr>
          <p:spPr bwMode="auto">
            <a:xfrm>
              <a:off x="9280527" y="13214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5" y="14"/>
                  </a:lnTo>
                  <a:lnTo>
                    <a:pt x="2" y="12"/>
                  </a:lnTo>
                  <a:lnTo>
                    <a:pt x="4" y="12"/>
                  </a:lnTo>
                  <a:lnTo>
                    <a:pt x="5" y="13"/>
                  </a:lnTo>
                  <a:lnTo>
                    <a:pt x="8" y="10"/>
                  </a:lnTo>
                  <a:lnTo>
                    <a:pt x="11" y="10"/>
                  </a:lnTo>
                  <a:lnTo>
                    <a:pt x="14" y="8"/>
                  </a:lnTo>
                  <a:lnTo>
                    <a:pt x="16" y="5"/>
                  </a:lnTo>
                  <a:lnTo>
                    <a:pt x="14" y="5"/>
                  </a:lnTo>
                  <a:lnTo>
                    <a:pt x="11" y="9"/>
                  </a:lnTo>
                  <a:lnTo>
                    <a:pt x="8" y="8"/>
                  </a:lnTo>
                  <a:lnTo>
                    <a:pt x="11" y="6"/>
                  </a:lnTo>
                  <a:lnTo>
                    <a:pt x="11" y="4"/>
                  </a:lnTo>
                  <a:lnTo>
                    <a:pt x="10" y="2"/>
                  </a:lnTo>
                  <a:lnTo>
                    <a:pt x="7" y="1"/>
                  </a:lnTo>
                  <a:lnTo>
                    <a:pt x="1" y="0"/>
                  </a:lnTo>
                  <a:lnTo>
                    <a:pt x="1" y="2"/>
                  </a:lnTo>
                  <a:lnTo>
                    <a:pt x="2" y="6"/>
                  </a:lnTo>
                  <a:lnTo>
                    <a:pt x="2" y="9"/>
                  </a:lnTo>
                  <a:lnTo>
                    <a:pt x="2" y="10"/>
                  </a:lnTo>
                  <a:lnTo>
                    <a:pt x="1" y="10"/>
                  </a:lnTo>
                  <a:lnTo>
                    <a:pt x="1" y="14"/>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1" name="Freeform 179"/>
            <p:cNvSpPr>
              <a:spLocks/>
            </p:cNvSpPr>
            <p:nvPr/>
          </p:nvSpPr>
          <p:spPr bwMode="auto">
            <a:xfrm>
              <a:off x="8964615" y="12484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0 w 17"/>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4"/>
                  </a:moveTo>
                  <a:lnTo>
                    <a:pt x="1" y="4"/>
                  </a:lnTo>
                  <a:lnTo>
                    <a:pt x="1" y="2"/>
                  </a:lnTo>
                  <a:lnTo>
                    <a:pt x="2" y="2"/>
                  </a:lnTo>
                  <a:lnTo>
                    <a:pt x="1" y="2"/>
                  </a:lnTo>
                  <a:lnTo>
                    <a:pt x="2" y="0"/>
                  </a:lnTo>
                  <a:lnTo>
                    <a:pt x="5" y="0"/>
                  </a:lnTo>
                  <a:lnTo>
                    <a:pt x="6" y="0"/>
                  </a:lnTo>
                  <a:lnTo>
                    <a:pt x="9" y="0"/>
                  </a:lnTo>
                  <a:lnTo>
                    <a:pt x="8" y="2"/>
                  </a:lnTo>
                  <a:lnTo>
                    <a:pt x="10" y="2"/>
                  </a:lnTo>
                  <a:lnTo>
                    <a:pt x="14" y="2"/>
                  </a:lnTo>
                  <a:lnTo>
                    <a:pt x="10" y="2"/>
                  </a:lnTo>
                  <a:lnTo>
                    <a:pt x="10" y="4"/>
                  </a:lnTo>
                  <a:lnTo>
                    <a:pt x="9" y="6"/>
                  </a:lnTo>
                  <a:lnTo>
                    <a:pt x="8" y="9"/>
                  </a:lnTo>
                  <a:lnTo>
                    <a:pt x="10" y="6"/>
                  </a:lnTo>
                  <a:lnTo>
                    <a:pt x="13" y="6"/>
                  </a:lnTo>
                  <a:lnTo>
                    <a:pt x="16" y="9"/>
                  </a:lnTo>
                  <a:lnTo>
                    <a:pt x="14" y="9"/>
                  </a:lnTo>
                  <a:lnTo>
                    <a:pt x="16" y="11"/>
                  </a:lnTo>
                  <a:lnTo>
                    <a:pt x="14" y="11"/>
                  </a:lnTo>
                  <a:lnTo>
                    <a:pt x="13" y="13"/>
                  </a:lnTo>
                  <a:lnTo>
                    <a:pt x="10" y="16"/>
                  </a:lnTo>
                  <a:lnTo>
                    <a:pt x="6" y="16"/>
                  </a:lnTo>
                  <a:lnTo>
                    <a:pt x="5" y="16"/>
                  </a:lnTo>
                  <a:lnTo>
                    <a:pt x="2" y="16"/>
                  </a:lnTo>
                  <a:lnTo>
                    <a:pt x="5" y="16"/>
                  </a:lnTo>
                  <a:lnTo>
                    <a:pt x="4" y="13"/>
                  </a:lnTo>
                  <a:lnTo>
                    <a:pt x="1" y="13"/>
                  </a:lnTo>
                  <a:lnTo>
                    <a:pt x="2" y="11"/>
                  </a:lnTo>
                  <a:lnTo>
                    <a:pt x="2" y="9"/>
                  </a:lnTo>
                  <a:lnTo>
                    <a:pt x="4" y="6"/>
                  </a:lnTo>
                  <a:lnTo>
                    <a:pt x="5" y="9"/>
                  </a:lnTo>
                  <a:lnTo>
                    <a:pt x="6" y="6"/>
                  </a:lnTo>
                  <a:lnTo>
                    <a:pt x="6" y="4"/>
                  </a:lnTo>
                  <a:lnTo>
                    <a:pt x="5" y="6"/>
                  </a:lnTo>
                  <a:lnTo>
                    <a:pt x="4" y="6"/>
                  </a:lnTo>
                  <a:lnTo>
                    <a:pt x="2" y="6"/>
                  </a:lnTo>
                  <a:lnTo>
                    <a:pt x="1"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2" name="Freeform 180"/>
            <p:cNvSpPr>
              <a:spLocks/>
            </p:cNvSpPr>
            <p:nvPr/>
          </p:nvSpPr>
          <p:spPr bwMode="auto">
            <a:xfrm>
              <a:off x="8821740" y="13818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4"/>
                  </a:moveTo>
                  <a:lnTo>
                    <a:pt x="1" y="8"/>
                  </a:lnTo>
                  <a:lnTo>
                    <a:pt x="2" y="12"/>
                  </a:lnTo>
                  <a:lnTo>
                    <a:pt x="4" y="16"/>
                  </a:lnTo>
                  <a:lnTo>
                    <a:pt x="8" y="14"/>
                  </a:lnTo>
                  <a:lnTo>
                    <a:pt x="11" y="12"/>
                  </a:lnTo>
                  <a:lnTo>
                    <a:pt x="16" y="6"/>
                  </a:lnTo>
                  <a:lnTo>
                    <a:pt x="16" y="4"/>
                  </a:lnTo>
                  <a:lnTo>
                    <a:pt x="14" y="0"/>
                  </a:lnTo>
                  <a:lnTo>
                    <a:pt x="11" y="4"/>
                  </a:lnTo>
                  <a:lnTo>
                    <a:pt x="8" y="6"/>
                  </a:lnTo>
                  <a:lnTo>
                    <a:pt x="5" y="2"/>
                  </a:lnTo>
                  <a:lnTo>
                    <a:pt x="4" y="0"/>
                  </a:lnTo>
                  <a:lnTo>
                    <a:pt x="2" y="0"/>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3" name="Freeform 181"/>
            <p:cNvSpPr>
              <a:spLocks/>
            </p:cNvSpPr>
            <p:nvPr/>
          </p:nvSpPr>
          <p:spPr bwMode="auto">
            <a:xfrm>
              <a:off x="8999540" y="12325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0 w 17"/>
                <a:gd name="T59" fmla="*/ 2147483647 h 17"/>
                <a:gd name="T60" fmla="*/ 0 w 17"/>
                <a:gd name="T61" fmla="*/ 2147483647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0" y="13"/>
                  </a:moveTo>
                  <a:lnTo>
                    <a:pt x="2" y="8"/>
                  </a:lnTo>
                  <a:lnTo>
                    <a:pt x="4" y="5"/>
                  </a:lnTo>
                  <a:lnTo>
                    <a:pt x="6" y="8"/>
                  </a:lnTo>
                  <a:lnTo>
                    <a:pt x="6" y="10"/>
                  </a:lnTo>
                  <a:lnTo>
                    <a:pt x="8" y="10"/>
                  </a:lnTo>
                  <a:lnTo>
                    <a:pt x="8" y="8"/>
                  </a:lnTo>
                  <a:lnTo>
                    <a:pt x="8" y="5"/>
                  </a:lnTo>
                  <a:lnTo>
                    <a:pt x="6" y="2"/>
                  </a:lnTo>
                  <a:lnTo>
                    <a:pt x="6" y="0"/>
                  </a:lnTo>
                  <a:lnTo>
                    <a:pt x="8" y="0"/>
                  </a:lnTo>
                  <a:lnTo>
                    <a:pt x="8" y="2"/>
                  </a:lnTo>
                  <a:lnTo>
                    <a:pt x="10" y="5"/>
                  </a:lnTo>
                  <a:lnTo>
                    <a:pt x="10" y="2"/>
                  </a:lnTo>
                  <a:lnTo>
                    <a:pt x="14" y="0"/>
                  </a:lnTo>
                  <a:lnTo>
                    <a:pt x="14" y="5"/>
                  </a:lnTo>
                  <a:lnTo>
                    <a:pt x="12" y="5"/>
                  </a:lnTo>
                  <a:lnTo>
                    <a:pt x="16" y="8"/>
                  </a:lnTo>
                  <a:lnTo>
                    <a:pt x="12" y="8"/>
                  </a:lnTo>
                  <a:lnTo>
                    <a:pt x="10" y="10"/>
                  </a:lnTo>
                  <a:lnTo>
                    <a:pt x="12" y="13"/>
                  </a:lnTo>
                  <a:lnTo>
                    <a:pt x="12" y="16"/>
                  </a:lnTo>
                  <a:lnTo>
                    <a:pt x="10" y="16"/>
                  </a:lnTo>
                  <a:lnTo>
                    <a:pt x="8" y="16"/>
                  </a:lnTo>
                  <a:lnTo>
                    <a:pt x="8" y="13"/>
                  </a:lnTo>
                  <a:lnTo>
                    <a:pt x="6" y="13"/>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4" name="Freeform 182"/>
            <p:cNvSpPr>
              <a:spLocks/>
            </p:cNvSpPr>
            <p:nvPr/>
          </p:nvSpPr>
          <p:spPr bwMode="auto">
            <a:xfrm>
              <a:off x="8967790" y="12405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2147483647 h 17"/>
                <a:gd name="T18" fmla="*/ 2147483647 w 17"/>
                <a:gd name="T19" fmla="*/ 0 h 17"/>
                <a:gd name="T20" fmla="*/ 2147483647 w 17"/>
                <a:gd name="T21" fmla="*/ 0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4"/>
                  </a:lnTo>
                  <a:lnTo>
                    <a:pt x="2" y="8"/>
                  </a:lnTo>
                  <a:lnTo>
                    <a:pt x="5" y="12"/>
                  </a:lnTo>
                  <a:lnTo>
                    <a:pt x="5" y="8"/>
                  </a:lnTo>
                  <a:lnTo>
                    <a:pt x="8" y="8"/>
                  </a:lnTo>
                  <a:lnTo>
                    <a:pt x="5" y="4"/>
                  </a:lnTo>
                  <a:lnTo>
                    <a:pt x="8" y="0"/>
                  </a:lnTo>
                  <a:lnTo>
                    <a:pt x="10" y="4"/>
                  </a:lnTo>
                  <a:lnTo>
                    <a:pt x="13" y="0"/>
                  </a:lnTo>
                  <a:lnTo>
                    <a:pt x="16" y="0"/>
                  </a:lnTo>
                  <a:lnTo>
                    <a:pt x="16" y="4"/>
                  </a:lnTo>
                  <a:lnTo>
                    <a:pt x="10" y="8"/>
                  </a:lnTo>
                  <a:lnTo>
                    <a:pt x="10" y="12"/>
                  </a:lnTo>
                  <a:lnTo>
                    <a:pt x="13" y="12"/>
                  </a:lnTo>
                  <a:lnTo>
                    <a:pt x="10" y="16"/>
                  </a:lnTo>
                  <a:lnTo>
                    <a:pt x="5" y="16"/>
                  </a:lnTo>
                  <a:lnTo>
                    <a:pt x="2" y="16"/>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5" name="Freeform 183"/>
            <p:cNvSpPr>
              <a:spLocks/>
            </p:cNvSpPr>
            <p:nvPr/>
          </p:nvSpPr>
          <p:spPr bwMode="auto">
            <a:xfrm>
              <a:off x="8997952" y="12452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9" y="16"/>
                  </a:lnTo>
                  <a:lnTo>
                    <a:pt x="16" y="8"/>
                  </a:lnTo>
                  <a:lnTo>
                    <a:pt x="9" y="0"/>
                  </a:lnTo>
                  <a:lnTo>
                    <a:pt x="6" y="0"/>
                  </a:lnTo>
                  <a:lnTo>
                    <a:pt x="3" y="0"/>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6" name="Freeform 184"/>
            <p:cNvSpPr>
              <a:spLocks/>
            </p:cNvSpPr>
            <p:nvPr/>
          </p:nvSpPr>
          <p:spPr bwMode="auto">
            <a:xfrm>
              <a:off x="8982077" y="126274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0"/>
                  </a:moveTo>
                  <a:lnTo>
                    <a:pt x="4" y="16"/>
                  </a:lnTo>
                  <a:lnTo>
                    <a:pt x="8" y="16"/>
                  </a:lnTo>
                  <a:lnTo>
                    <a:pt x="16" y="0"/>
                  </a:lnTo>
                  <a:lnTo>
                    <a:pt x="12" y="0"/>
                  </a:lnTo>
                  <a:lnTo>
                    <a:pt x="8" y="10"/>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7" name="Freeform 185"/>
            <p:cNvSpPr>
              <a:spLocks/>
            </p:cNvSpPr>
            <p:nvPr/>
          </p:nvSpPr>
          <p:spPr bwMode="auto">
            <a:xfrm>
              <a:off x="8985252" y="1262749"/>
              <a:ext cx="26988" cy="26988"/>
            </a:xfrm>
            <a:custGeom>
              <a:avLst/>
              <a:gdLst>
                <a:gd name="T0" fmla="*/ 0 w 17"/>
                <a:gd name="T1" fmla="*/ 0 h 17"/>
                <a:gd name="T2" fmla="*/ 2147483647 w 17"/>
                <a:gd name="T3" fmla="*/ 0 h 17"/>
                <a:gd name="T4" fmla="*/ 0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58" name="Freeform 186"/>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2147483647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2147483647 w 476"/>
                <a:gd name="T123" fmla="*/ 2147483647 h 1126"/>
                <a:gd name="T124" fmla="*/ 2147483647 w 476"/>
                <a:gd name="T125" fmla="*/ 2147483647 h 1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
                <a:gd name="T190" fmla="*/ 0 h 1126"/>
                <a:gd name="T191" fmla="*/ 476 w 476"/>
                <a:gd name="T192" fmla="*/ 1126 h 1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lnTo>
                    <a:pt x="72" y="815"/>
                  </a:lnTo>
                  <a:lnTo>
                    <a:pt x="68" y="819"/>
                  </a:lnTo>
                  <a:lnTo>
                    <a:pt x="67" y="823"/>
                  </a:lnTo>
                  <a:lnTo>
                    <a:pt x="65" y="828"/>
                  </a:lnTo>
                  <a:lnTo>
                    <a:pt x="66" y="830"/>
                  </a:lnTo>
                  <a:lnTo>
                    <a:pt x="65" y="833"/>
                  </a:lnTo>
                  <a:lnTo>
                    <a:pt x="61" y="833"/>
                  </a:lnTo>
                  <a:lnTo>
                    <a:pt x="59" y="842"/>
                  </a:lnTo>
                  <a:lnTo>
                    <a:pt x="64" y="848"/>
                  </a:lnTo>
                  <a:lnTo>
                    <a:pt x="66" y="847"/>
                  </a:lnTo>
                  <a:lnTo>
                    <a:pt x="67" y="849"/>
                  </a:lnTo>
                  <a:lnTo>
                    <a:pt x="65" y="852"/>
                  </a:lnTo>
                  <a:lnTo>
                    <a:pt x="62" y="855"/>
                  </a:lnTo>
                  <a:lnTo>
                    <a:pt x="59" y="861"/>
                  </a:lnTo>
                  <a:lnTo>
                    <a:pt x="54" y="864"/>
                  </a:lnTo>
                  <a:lnTo>
                    <a:pt x="53" y="867"/>
                  </a:lnTo>
                  <a:lnTo>
                    <a:pt x="53" y="869"/>
                  </a:lnTo>
                  <a:lnTo>
                    <a:pt x="54" y="870"/>
                  </a:lnTo>
                  <a:lnTo>
                    <a:pt x="59" y="868"/>
                  </a:lnTo>
                  <a:lnTo>
                    <a:pt x="62" y="866"/>
                  </a:lnTo>
                  <a:lnTo>
                    <a:pt x="65" y="861"/>
                  </a:lnTo>
                  <a:lnTo>
                    <a:pt x="65" y="867"/>
                  </a:lnTo>
                  <a:lnTo>
                    <a:pt x="61" y="870"/>
                  </a:lnTo>
                  <a:lnTo>
                    <a:pt x="62" y="871"/>
                  </a:lnTo>
                  <a:lnTo>
                    <a:pt x="67" y="870"/>
                  </a:lnTo>
                  <a:lnTo>
                    <a:pt x="69" y="865"/>
                  </a:lnTo>
                  <a:lnTo>
                    <a:pt x="67" y="864"/>
                  </a:lnTo>
                  <a:lnTo>
                    <a:pt x="72" y="861"/>
                  </a:lnTo>
                  <a:lnTo>
                    <a:pt x="78" y="860"/>
                  </a:lnTo>
                  <a:lnTo>
                    <a:pt x="80" y="855"/>
                  </a:lnTo>
                  <a:lnTo>
                    <a:pt x="78" y="854"/>
                  </a:lnTo>
                  <a:lnTo>
                    <a:pt x="81" y="854"/>
                  </a:lnTo>
                  <a:lnTo>
                    <a:pt x="83" y="850"/>
                  </a:lnTo>
                  <a:lnTo>
                    <a:pt x="87" y="849"/>
                  </a:lnTo>
                  <a:lnTo>
                    <a:pt x="89" y="850"/>
                  </a:lnTo>
                  <a:lnTo>
                    <a:pt x="87" y="856"/>
                  </a:lnTo>
                  <a:lnTo>
                    <a:pt x="91" y="860"/>
                  </a:lnTo>
                  <a:lnTo>
                    <a:pt x="96" y="853"/>
                  </a:lnTo>
                  <a:lnTo>
                    <a:pt x="97" y="849"/>
                  </a:lnTo>
                  <a:lnTo>
                    <a:pt x="101" y="848"/>
                  </a:lnTo>
                  <a:lnTo>
                    <a:pt x="101" y="847"/>
                  </a:lnTo>
                  <a:lnTo>
                    <a:pt x="103" y="845"/>
                  </a:lnTo>
                  <a:lnTo>
                    <a:pt x="105" y="847"/>
                  </a:lnTo>
                  <a:lnTo>
                    <a:pt x="110" y="843"/>
                  </a:lnTo>
                  <a:lnTo>
                    <a:pt x="110" y="837"/>
                  </a:lnTo>
                  <a:lnTo>
                    <a:pt x="112" y="838"/>
                  </a:lnTo>
                  <a:lnTo>
                    <a:pt x="111" y="844"/>
                  </a:lnTo>
                  <a:lnTo>
                    <a:pt x="113" y="843"/>
                  </a:lnTo>
                  <a:lnTo>
                    <a:pt x="118" y="838"/>
                  </a:lnTo>
                  <a:lnTo>
                    <a:pt x="119" y="836"/>
                  </a:lnTo>
                  <a:lnTo>
                    <a:pt x="119" y="835"/>
                  </a:lnTo>
                  <a:lnTo>
                    <a:pt x="119" y="834"/>
                  </a:lnTo>
                  <a:lnTo>
                    <a:pt x="119" y="832"/>
                  </a:lnTo>
                  <a:lnTo>
                    <a:pt x="122" y="832"/>
                  </a:lnTo>
                  <a:lnTo>
                    <a:pt x="122" y="830"/>
                  </a:lnTo>
                  <a:lnTo>
                    <a:pt x="124" y="825"/>
                  </a:lnTo>
                  <a:lnTo>
                    <a:pt x="125" y="820"/>
                  </a:lnTo>
                  <a:lnTo>
                    <a:pt x="124" y="817"/>
                  </a:lnTo>
                  <a:lnTo>
                    <a:pt x="124" y="815"/>
                  </a:lnTo>
                  <a:lnTo>
                    <a:pt x="125" y="815"/>
                  </a:lnTo>
                  <a:lnTo>
                    <a:pt x="127" y="813"/>
                  </a:lnTo>
                  <a:lnTo>
                    <a:pt x="128" y="807"/>
                  </a:lnTo>
                  <a:lnTo>
                    <a:pt x="126" y="806"/>
                  </a:lnTo>
                  <a:lnTo>
                    <a:pt x="125" y="811"/>
                  </a:lnTo>
                  <a:lnTo>
                    <a:pt x="123" y="814"/>
                  </a:lnTo>
                  <a:lnTo>
                    <a:pt x="121" y="808"/>
                  </a:lnTo>
                  <a:lnTo>
                    <a:pt x="123" y="804"/>
                  </a:lnTo>
                  <a:lnTo>
                    <a:pt x="125" y="801"/>
                  </a:lnTo>
                  <a:lnTo>
                    <a:pt x="127" y="796"/>
                  </a:lnTo>
                  <a:lnTo>
                    <a:pt x="125" y="793"/>
                  </a:lnTo>
                  <a:lnTo>
                    <a:pt x="127" y="789"/>
                  </a:lnTo>
                  <a:lnTo>
                    <a:pt x="124" y="793"/>
                  </a:lnTo>
                  <a:lnTo>
                    <a:pt x="123" y="792"/>
                  </a:lnTo>
                  <a:lnTo>
                    <a:pt x="123" y="788"/>
                  </a:lnTo>
                  <a:lnTo>
                    <a:pt x="122" y="787"/>
                  </a:lnTo>
                  <a:lnTo>
                    <a:pt x="121" y="792"/>
                  </a:lnTo>
                  <a:lnTo>
                    <a:pt x="119" y="790"/>
                  </a:lnTo>
                  <a:lnTo>
                    <a:pt x="117" y="789"/>
                  </a:lnTo>
                  <a:lnTo>
                    <a:pt x="116" y="787"/>
                  </a:lnTo>
                  <a:lnTo>
                    <a:pt x="114" y="788"/>
                  </a:lnTo>
                  <a:lnTo>
                    <a:pt x="115" y="790"/>
                  </a:lnTo>
                  <a:lnTo>
                    <a:pt x="113" y="790"/>
                  </a:lnTo>
                  <a:lnTo>
                    <a:pt x="112" y="788"/>
                  </a:lnTo>
                  <a:lnTo>
                    <a:pt x="113" y="786"/>
                  </a:lnTo>
                  <a:lnTo>
                    <a:pt x="114" y="787"/>
                  </a:lnTo>
                  <a:lnTo>
                    <a:pt x="115" y="785"/>
                  </a:lnTo>
                  <a:lnTo>
                    <a:pt x="112" y="784"/>
                  </a:lnTo>
                  <a:lnTo>
                    <a:pt x="109" y="784"/>
                  </a:lnTo>
                  <a:lnTo>
                    <a:pt x="106" y="786"/>
                  </a:lnTo>
                  <a:lnTo>
                    <a:pt x="105" y="787"/>
                  </a:lnTo>
                  <a:lnTo>
                    <a:pt x="106" y="790"/>
                  </a:lnTo>
                  <a:lnTo>
                    <a:pt x="106" y="792"/>
                  </a:lnTo>
                  <a:lnTo>
                    <a:pt x="105" y="792"/>
                  </a:lnTo>
                  <a:lnTo>
                    <a:pt x="106" y="794"/>
                  </a:lnTo>
                  <a:lnTo>
                    <a:pt x="103" y="796"/>
                  </a:lnTo>
                  <a:lnTo>
                    <a:pt x="101" y="795"/>
                  </a:lnTo>
                  <a:lnTo>
                    <a:pt x="102" y="792"/>
                  </a:lnTo>
                  <a:lnTo>
                    <a:pt x="100" y="791"/>
                  </a:lnTo>
                  <a:lnTo>
                    <a:pt x="99" y="788"/>
                  </a:lnTo>
                  <a:lnTo>
                    <a:pt x="98" y="786"/>
                  </a:lnTo>
                  <a:lnTo>
                    <a:pt x="96" y="788"/>
                  </a:lnTo>
                  <a:lnTo>
                    <a:pt x="92" y="789"/>
                  </a:lnTo>
                  <a:lnTo>
                    <a:pt x="93" y="791"/>
                  </a:lnTo>
                  <a:lnTo>
                    <a:pt x="95" y="793"/>
                  </a:lnTo>
                  <a:lnTo>
                    <a:pt x="93" y="795"/>
                  </a:lnTo>
                  <a:lnTo>
                    <a:pt x="91" y="794"/>
                  </a:lnTo>
                  <a:lnTo>
                    <a:pt x="90" y="796"/>
                  </a:lnTo>
                  <a:lnTo>
                    <a:pt x="89" y="794"/>
                  </a:lnTo>
                  <a:lnTo>
                    <a:pt x="89" y="790"/>
                  </a:lnTo>
                  <a:lnTo>
                    <a:pt x="86" y="790"/>
                  </a:lnTo>
                  <a:lnTo>
                    <a:pt x="87" y="794"/>
                  </a:lnTo>
                  <a:lnTo>
                    <a:pt x="88" y="796"/>
                  </a:lnTo>
                  <a:lnTo>
                    <a:pt x="86" y="796"/>
                  </a:lnTo>
                  <a:lnTo>
                    <a:pt x="84" y="796"/>
                  </a:lnTo>
                  <a:lnTo>
                    <a:pt x="84" y="797"/>
                  </a:lnTo>
                  <a:lnTo>
                    <a:pt x="87" y="799"/>
                  </a:lnTo>
                  <a:lnTo>
                    <a:pt x="88" y="801"/>
                  </a:lnTo>
                  <a:lnTo>
                    <a:pt x="86" y="801"/>
                  </a:lnTo>
                  <a:lnTo>
                    <a:pt x="87" y="802"/>
                  </a:lnTo>
                  <a:lnTo>
                    <a:pt x="88" y="804"/>
                  </a:lnTo>
                  <a:lnTo>
                    <a:pt x="87" y="805"/>
                  </a:lnTo>
                  <a:lnTo>
                    <a:pt x="89" y="811"/>
                  </a:lnTo>
                  <a:lnTo>
                    <a:pt x="91" y="816"/>
                  </a:lnTo>
                  <a:lnTo>
                    <a:pt x="92" y="820"/>
                  </a:lnTo>
                  <a:lnTo>
                    <a:pt x="92" y="823"/>
                  </a:lnTo>
                  <a:lnTo>
                    <a:pt x="93" y="826"/>
                  </a:lnTo>
                  <a:lnTo>
                    <a:pt x="92" y="827"/>
                  </a:lnTo>
                  <a:lnTo>
                    <a:pt x="91" y="827"/>
                  </a:lnTo>
                  <a:lnTo>
                    <a:pt x="90" y="828"/>
                  </a:lnTo>
                  <a:lnTo>
                    <a:pt x="89" y="826"/>
                  </a:lnTo>
                  <a:lnTo>
                    <a:pt x="88" y="827"/>
                  </a:lnTo>
                  <a:lnTo>
                    <a:pt x="85" y="822"/>
                  </a:lnTo>
                  <a:lnTo>
                    <a:pt x="83" y="821"/>
                  </a:lnTo>
                  <a:lnTo>
                    <a:pt x="85" y="821"/>
                  </a:lnTo>
                  <a:lnTo>
                    <a:pt x="86" y="820"/>
                  </a:lnTo>
                  <a:lnTo>
                    <a:pt x="85" y="817"/>
                  </a:lnTo>
                  <a:lnTo>
                    <a:pt x="83" y="818"/>
                  </a:lnTo>
                  <a:lnTo>
                    <a:pt x="82" y="815"/>
                  </a:lnTo>
                  <a:lnTo>
                    <a:pt x="82" y="814"/>
                  </a:lnTo>
                  <a:lnTo>
                    <a:pt x="78" y="815"/>
                  </a:lnTo>
                  <a:lnTo>
                    <a:pt x="77" y="814"/>
                  </a:lnTo>
                  <a:lnTo>
                    <a:pt x="77" y="811"/>
                  </a:lnTo>
                  <a:lnTo>
                    <a:pt x="76" y="810"/>
                  </a:lnTo>
                  <a:lnTo>
                    <a:pt x="72" y="813"/>
                  </a:lnTo>
                  <a:lnTo>
                    <a:pt x="74" y="815"/>
                  </a:lnTo>
                  <a:lnTo>
                    <a:pt x="72" y="815"/>
                  </a:lnTo>
                  <a:lnTo>
                    <a:pt x="255" y="552"/>
                  </a:lnTo>
                  <a:lnTo>
                    <a:pt x="131" y="910"/>
                  </a:lnTo>
                  <a:lnTo>
                    <a:pt x="133" y="915"/>
                  </a:lnTo>
                  <a:lnTo>
                    <a:pt x="133" y="918"/>
                  </a:lnTo>
                  <a:lnTo>
                    <a:pt x="136" y="916"/>
                  </a:lnTo>
                  <a:lnTo>
                    <a:pt x="137" y="909"/>
                  </a:lnTo>
                  <a:lnTo>
                    <a:pt x="140" y="902"/>
                  </a:lnTo>
                  <a:lnTo>
                    <a:pt x="144" y="897"/>
                  </a:lnTo>
                  <a:lnTo>
                    <a:pt x="147" y="891"/>
                  </a:lnTo>
                  <a:lnTo>
                    <a:pt x="148" y="889"/>
                  </a:lnTo>
                  <a:lnTo>
                    <a:pt x="151" y="881"/>
                  </a:lnTo>
                  <a:lnTo>
                    <a:pt x="153" y="875"/>
                  </a:lnTo>
                  <a:lnTo>
                    <a:pt x="154" y="867"/>
                  </a:lnTo>
                  <a:lnTo>
                    <a:pt x="157" y="864"/>
                  </a:lnTo>
                  <a:lnTo>
                    <a:pt x="160" y="859"/>
                  </a:lnTo>
                  <a:lnTo>
                    <a:pt x="161" y="861"/>
                  </a:lnTo>
                  <a:lnTo>
                    <a:pt x="164" y="858"/>
                  </a:lnTo>
                  <a:lnTo>
                    <a:pt x="167" y="855"/>
                  </a:lnTo>
                  <a:lnTo>
                    <a:pt x="166" y="851"/>
                  </a:lnTo>
                  <a:lnTo>
                    <a:pt x="160" y="850"/>
                  </a:lnTo>
                  <a:lnTo>
                    <a:pt x="164" y="847"/>
                  </a:lnTo>
                  <a:lnTo>
                    <a:pt x="163" y="841"/>
                  </a:lnTo>
                  <a:lnTo>
                    <a:pt x="165" y="837"/>
                  </a:lnTo>
                  <a:lnTo>
                    <a:pt x="165" y="834"/>
                  </a:lnTo>
                  <a:lnTo>
                    <a:pt x="162" y="831"/>
                  </a:lnTo>
                  <a:lnTo>
                    <a:pt x="159" y="836"/>
                  </a:lnTo>
                  <a:lnTo>
                    <a:pt x="154" y="841"/>
                  </a:lnTo>
                  <a:lnTo>
                    <a:pt x="150" y="846"/>
                  </a:lnTo>
                  <a:lnTo>
                    <a:pt x="148" y="848"/>
                  </a:lnTo>
                  <a:lnTo>
                    <a:pt x="148" y="850"/>
                  </a:lnTo>
                  <a:lnTo>
                    <a:pt x="147" y="853"/>
                  </a:lnTo>
                  <a:lnTo>
                    <a:pt x="147" y="857"/>
                  </a:lnTo>
                  <a:lnTo>
                    <a:pt x="145" y="859"/>
                  </a:lnTo>
                  <a:lnTo>
                    <a:pt x="144" y="860"/>
                  </a:lnTo>
                  <a:lnTo>
                    <a:pt x="145" y="862"/>
                  </a:lnTo>
                  <a:lnTo>
                    <a:pt x="142" y="863"/>
                  </a:lnTo>
                  <a:lnTo>
                    <a:pt x="141" y="871"/>
                  </a:lnTo>
                  <a:lnTo>
                    <a:pt x="137" y="877"/>
                  </a:lnTo>
                  <a:lnTo>
                    <a:pt x="136" y="883"/>
                  </a:lnTo>
                  <a:lnTo>
                    <a:pt x="135" y="889"/>
                  </a:lnTo>
                  <a:lnTo>
                    <a:pt x="133" y="897"/>
                  </a:lnTo>
                  <a:lnTo>
                    <a:pt x="131" y="902"/>
                  </a:lnTo>
                  <a:lnTo>
                    <a:pt x="131" y="907"/>
                  </a:lnTo>
                  <a:lnTo>
                    <a:pt x="131" y="910"/>
                  </a:lnTo>
                  <a:lnTo>
                    <a:pt x="255" y="552"/>
                  </a:lnTo>
                  <a:lnTo>
                    <a:pt x="191" y="788"/>
                  </a:lnTo>
                  <a:lnTo>
                    <a:pt x="186" y="790"/>
                  </a:lnTo>
                  <a:lnTo>
                    <a:pt x="181" y="790"/>
                  </a:lnTo>
                  <a:lnTo>
                    <a:pt x="175" y="790"/>
                  </a:lnTo>
                  <a:lnTo>
                    <a:pt x="177" y="792"/>
                  </a:lnTo>
                  <a:lnTo>
                    <a:pt x="182" y="793"/>
                  </a:lnTo>
                  <a:lnTo>
                    <a:pt x="187" y="793"/>
                  </a:lnTo>
                  <a:lnTo>
                    <a:pt x="189" y="790"/>
                  </a:lnTo>
                  <a:lnTo>
                    <a:pt x="190" y="792"/>
                  </a:lnTo>
                  <a:lnTo>
                    <a:pt x="189" y="794"/>
                  </a:lnTo>
                  <a:lnTo>
                    <a:pt x="191" y="795"/>
                  </a:lnTo>
                  <a:lnTo>
                    <a:pt x="193" y="796"/>
                  </a:lnTo>
                  <a:lnTo>
                    <a:pt x="190" y="800"/>
                  </a:lnTo>
                  <a:lnTo>
                    <a:pt x="200" y="802"/>
                  </a:lnTo>
                  <a:lnTo>
                    <a:pt x="202" y="802"/>
                  </a:lnTo>
                  <a:lnTo>
                    <a:pt x="205" y="800"/>
                  </a:lnTo>
                  <a:lnTo>
                    <a:pt x="202" y="798"/>
                  </a:lnTo>
                  <a:lnTo>
                    <a:pt x="208" y="796"/>
                  </a:lnTo>
                  <a:lnTo>
                    <a:pt x="208" y="794"/>
                  </a:lnTo>
                  <a:lnTo>
                    <a:pt x="213" y="793"/>
                  </a:lnTo>
                  <a:lnTo>
                    <a:pt x="219" y="792"/>
                  </a:lnTo>
                  <a:lnTo>
                    <a:pt x="224" y="790"/>
                  </a:lnTo>
                  <a:lnTo>
                    <a:pt x="226" y="787"/>
                  </a:lnTo>
                  <a:lnTo>
                    <a:pt x="225" y="786"/>
                  </a:lnTo>
                  <a:lnTo>
                    <a:pt x="212" y="792"/>
                  </a:lnTo>
                  <a:lnTo>
                    <a:pt x="206" y="790"/>
                  </a:lnTo>
                  <a:lnTo>
                    <a:pt x="205" y="790"/>
                  </a:lnTo>
                  <a:lnTo>
                    <a:pt x="202" y="790"/>
                  </a:lnTo>
                  <a:lnTo>
                    <a:pt x="202" y="791"/>
                  </a:lnTo>
                  <a:lnTo>
                    <a:pt x="202" y="788"/>
                  </a:lnTo>
                  <a:lnTo>
                    <a:pt x="201" y="789"/>
                  </a:lnTo>
                  <a:lnTo>
                    <a:pt x="200" y="791"/>
                  </a:lnTo>
                  <a:lnTo>
                    <a:pt x="198" y="790"/>
                  </a:lnTo>
                  <a:lnTo>
                    <a:pt x="197" y="788"/>
                  </a:lnTo>
                  <a:lnTo>
                    <a:pt x="194" y="790"/>
                  </a:lnTo>
                  <a:lnTo>
                    <a:pt x="191" y="788"/>
                  </a:lnTo>
                  <a:lnTo>
                    <a:pt x="255" y="552"/>
                  </a:lnTo>
                </a:path>
              </a:pathLst>
            </a:custGeom>
            <a:solidFill>
              <a:srgbClr val="FF0000"/>
            </a:solidFill>
            <a:ln w="9525" cap="rnd">
              <a:noFill/>
              <a:round/>
              <a:headEnd/>
              <a:tailEnd/>
            </a:ln>
          </p:spPr>
          <p:txBody>
            <a:bodyPr/>
            <a:lstStyle/>
            <a:p>
              <a:endParaRPr lang="en-GB" dirty="0"/>
            </a:p>
          </p:txBody>
        </p:sp>
        <p:sp>
          <p:nvSpPr>
            <p:cNvPr id="359" name="Freeform 187"/>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0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
                <a:gd name="T184" fmla="*/ 0 h 1126"/>
                <a:gd name="T185" fmla="*/ 476 w 476"/>
                <a:gd name="T186" fmla="*/ 1126 h 1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path>
              </a:pathLst>
            </a:custGeom>
            <a:noFill/>
            <a:ln w="9525" cap="rnd">
              <a:noFill/>
              <a:round/>
              <a:headEnd/>
              <a:tailEnd/>
            </a:ln>
          </p:spPr>
          <p:txBody>
            <a:bodyPr/>
            <a:lstStyle/>
            <a:p>
              <a:endParaRPr lang="en-GB" dirty="0"/>
            </a:p>
          </p:txBody>
        </p:sp>
        <p:sp>
          <p:nvSpPr>
            <p:cNvPr id="360" name="Freeform 188"/>
            <p:cNvSpPr>
              <a:spLocks/>
            </p:cNvSpPr>
            <p:nvPr/>
          </p:nvSpPr>
          <p:spPr bwMode="auto">
            <a:xfrm>
              <a:off x="8337552" y="1496112"/>
              <a:ext cx="735013" cy="1316037"/>
            </a:xfrm>
            <a:custGeom>
              <a:avLst/>
              <a:gdLst>
                <a:gd name="T0" fmla="*/ 2147483647 w 463"/>
                <a:gd name="T1" fmla="*/ 2147483647 h 829"/>
                <a:gd name="T2" fmla="*/ 2147483647 w 463"/>
                <a:gd name="T3" fmla="*/ 2147483647 h 829"/>
                <a:gd name="T4" fmla="*/ 2147483647 w 463"/>
                <a:gd name="T5" fmla="*/ 2147483647 h 829"/>
                <a:gd name="T6" fmla="*/ 2147483647 w 463"/>
                <a:gd name="T7" fmla="*/ 2147483647 h 829"/>
                <a:gd name="T8" fmla="*/ 2147483647 w 463"/>
                <a:gd name="T9" fmla="*/ 2147483647 h 829"/>
                <a:gd name="T10" fmla="*/ 2147483647 w 463"/>
                <a:gd name="T11" fmla="*/ 2147483647 h 829"/>
                <a:gd name="T12" fmla="*/ 2147483647 w 463"/>
                <a:gd name="T13" fmla="*/ 2147483647 h 829"/>
                <a:gd name="T14" fmla="*/ 2147483647 w 463"/>
                <a:gd name="T15" fmla="*/ 2147483647 h 829"/>
                <a:gd name="T16" fmla="*/ 2147483647 w 463"/>
                <a:gd name="T17" fmla="*/ 2147483647 h 829"/>
                <a:gd name="T18" fmla="*/ 2147483647 w 463"/>
                <a:gd name="T19" fmla="*/ 2147483647 h 829"/>
                <a:gd name="T20" fmla="*/ 2147483647 w 463"/>
                <a:gd name="T21" fmla="*/ 2147483647 h 829"/>
                <a:gd name="T22" fmla="*/ 2147483647 w 463"/>
                <a:gd name="T23" fmla="*/ 2147483647 h 829"/>
                <a:gd name="T24" fmla="*/ 2147483647 w 463"/>
                <a:gd name="T25" fmla="*/ 2147483647 h 829"/>
                <a:gd name="T26" fmla="*/ 2147483647 w 463"/>
                <a:gd name="T27" fmla="*/ 2147483647 h 829"/>
                <a:gd name="T28" fmla="*/ 2147483647 w 463"/>
                <a:gd name="T29" fmla="*/ 2147483647 h 829"/>
                <a:gd name="T30" fmla="*/ 2147483647 w 463"/>
                <a:gd name="T31" fmla="*/ 2147483647 h 829"/>
                <a:gd name="T32" fmla="*/ 2147483647 w 463"/>
                <a:gd name="T33" fmla="*/ 2147483647 h 829"/>
                <a:gd name="T34" fmla="*/ 2147483647 w 463"/>
                <a:gd name="T35" fmla="*/ 2147483647 h 829"/>
                <a:gd name="T36" fmla="*/ 2147483647 w 463"/>
                <a:gd name="T37" fmla="*/ 2147483647 h 829"/>
                <a:gd name="T38" fmla="*/ 2147483647 w 463"/>
                <a:gd name="T39" fmla="*/ 2147483647 h 829"/>
                <a:gd name="T40" fmla="*/ 2147483647 w 463"/>
                <a:gd name="T41" fmla="*/ 2147483647 h 829"/>
                <a:gd name="T42" fmla="*/ 2147483647 w 463"/>
                <a:gd name="T43" fmla="*/ 2147483647 h 829"/>
                <a:gd name="T44" fmla="*/ 2147483647 w 463"/>
                <a:gd name="T45" fmla="*/ 2147483647 h 829"/>
                <a:gd name="T46" fmla="*/ 2147483647 w 463"/>
                <a:gd name="T47" fmla="*/ 2147483647 h 829"/>
                <a:gd name="T48" fmla="*/ 2147483647 w 463"/>
                <a:gd name="T49" fmla="*/ 2147483647 h 829"/>
                <a:gd name="T50" fmla="*/ 2147483647 w 463"/>
                <a:gd name="T51" fmla="*/ 2147483647 h 829"/>
                <a:gd name="T52" fmla="*/ 2147483647 w 463"/>
                <a:gd name="T53" fmla="*/ 2147483647 h 829"/>
                <a:gd name="T54" fmla="*/ 2147483647 w 463"/>
                <a:gd name="T55" fmla="*/ 2147483647 h 829"/>
                <a:gd name="T56" fmla="*/ 2147483647 w 463"/>
                <a:gd name="T57" fmla="*/ 2147483647 h 829"/>
                <a:gd name="T58" fmla="*/ 2147483647 w 463"/>
                <a:gd name="T59" fmla="*/ 2147483647 h 829"/>
                <a:gd name="T60" fmla="*/ 2147483647 w 463"/>
                <a:gd name="T61" fmla="*/ 2147483647 h 829"/>
                <a:gd name="T62" fmla="*/ 2147483647 w 463"/>
                <a:gd name="T63" fmla="*/ 2147483647 h 829"/>
                <a:gd name="T64" fmla="*/ 2147483647 w 463"/>
                <a:gd name="T65" fmla="*/ 2147483647 h 829"/>
                <a:gd name="T66" fmla="*/ 2147483647 w 463"/>
                <a:gd name="T67" fmla="*/ 2147483647 h 829"/>
                <a:gd name="T68" fmla="*/ 2147483647 w 463"/>
                <a:gd name="T69" fmla="*/ 2147483647 h 829"/>
                <a:gd name="T70" fmla="*/ 2147483647 w 463"/>
                <a:gd name="T71" fmla="*/ 2147483647 h 829"/>
                <a:gd name="T72" fmla="*/ 2147483647 w 463"/>
                <a:gd name="T73" fmla="*/ 2147483647 h 829"/>
                <a:gd name="T74" fmla="*/ 2147483647 w 463"/>
                <a:gd name="T75" fmla="*/ 2147483647 h 829"/>
                <a:gd name="T76" fmla="*/ 2147483647 w 463"/>
                <a:gd name="T77" fmla="*/ 2147483647 h 829"/>
                <a:gd name="T78" fmla="*/ 2147483647 w 463"/>
                <a:gd name="T79" fmla="*/ 2147483647 h 829"/>
                <a:gd name="T80" fmla="*/ 2147483647 w 463"/>
                <a:gd name="T81" fmla="*/ 2147483647 h 829"/>
                <a:gd name="T82" fmla="*/ 2147483647 w 463"/>
                <a:gd name="T83" fmla="*/ 2147483647 h 829"/>
                <a:gd name="T84" fmla="*/ 2147483647 w 463"/>
                <a:gd name="T85" fmla="*/ 2147483647 h 829"/>
                <a:gd name="T86" fmla="*/ 2147483647 w 463"/>
                <a:gd name="T87" fmla="*/ 2147483647 h 829"/>
                <a:gd name="T88" fmla="*/ 2147483647 w 463"/>
                <a:gd name="T89" fmla="*/ 2147483647 h 829"/>
                <a:gd name="T90" fmla="*/ 2147483647 w 463"/>
                <a:gd name="T91" fmla="*/ 2147483647 h 829"/>
                <a:gd name="T92" fmla="*/ 2147483647 w 463"/>
                <a:gd name="T93" fmla="*/ 2147483647 h 829"/>
                <a:gd name="T94" fmla="*/ 2147483647 w 463"/>
                <a:gd name="T95" fmla="*/ 2147483647 h 829"/>
                <a:gd name="T96" fmla="*/ 2147483647 w 463"/>
                <a:gd name="T97" fmla="*/ 2147483647 h 829"/>
                <a:gd name="T98" fmla="*/ 2147483647 w 463"/>
                <a:gd name="T99" fmla="*/ 2147483647 h 829"/>
                <a:gd name="T100" fmla="*/ 2147483647 w 463"/>
                <a:gd name="T101" fmla="*/ 2147483647 h 829"/>
                <a:gd name="T102" fmla="*/ 2147483647 w 463"/>
                <a:gd name="T103" fmla="*/ 2147483647 h 829"/>
                <a:gd name="T104" fmla="*/ 2147483647 w 463"/>
                <a:gd name="T105" fmla="*/ 2147483647 h 829"/>
                <a:gd name="T106" fmla="*/ 2147483647 w 463"/>
                <a:gd name="T107" fmla="*/ 2147483647 h 829"/>
                <a:gd name="T108" fmla="*/ 2147483647 w 463"/>
                <a:gd name="T109" fmla="*/ 2147483647 h 829"/>
                <a:gd name="T110" fmla="*/ 2147483647 w 463"/>
                <a:gd name="T111" fmla="*/ 2147483647 h 829"/>
                <a:gd name="T112" fmla="*/ 2147483647 w 463"/>
                <a:gd name="T113" fmla="*/ 2147483647 h 829"/>
                <a:gd name="T114" fmla="*/ 2147483647 w 463"/>
                <a:gd name="T115" fmla="*/ 2147483647 h 829"/>
                <a:gd name="T116" fmla="*/ 2147483647 w 463"/>
                <a:gd name="T117" fmla="*/ 2147483647 h 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829"/>
                <a:gd name="T179" fmla="*/ 463 w 463"/>
                <a:gd name="T180" fmla="*/ 829 h 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829">
                  <a:moveTo>
                    <a:pt x="0" y="814"/>
                  </a:moveTo>
                  <a:lnTo>
                    <a:pt x="3" y="825"/>
                  </a:lnTo>
                  <a:lnTo>
                    <a:pt x="4" y="827"/>
                  </a:lnTo>
                  <a:lnTo>
                    <a:pt x="6" y="828"/>
                  </a:lnTo>
                  <a:lnTo>
                    <a:pt x="11" y="825"/>
                  </a:lnTo>
                  <a:lnTo>
                    <a:pt x="14" y="815"/>
                  </a:lnTo>
                  <a:lnTo>
                    <a:pt x="17" y="808"/>
                  </a:lnTo>
                  <a:lnTo>
                    <a:pt x="17" y="805"/>
                  </a:lnTo>
                  <a:lnTo>
                    <a:pt x="19" y="792"/>
                  </a:lnTo>
                  <a:lnTo>
                    <a:pt x="16" y="781"/>
                  </a:lnTo>
                  <a:lnTo>
                    <a:pt x="13" y="768"/>
                  </a:lnTo>
                  <a:lnTo>
                    <a:pt x="20" y="764"/>
                  </a:lnTo>
                  <a:lnTo>
                    <a:pt x="23" y="760"/>
                  </a:lnTo>
                  <a:lnTo>
                    <a:pt x="24" y="757"/>
                  </a:lnTo>
                  <a:lnTo>
                    <a:pt x="23" y="754"/>
                  </a:lnTo>
                  <a:lnTo>
                    <a:pt x="23" y="752"/>
                  </a:lnTo>
                  <a:lnTo>
                    <a:pt x="21" y="750"/>
                  </a:lnTo>
                  <a:lnTo>
                    <a:pt x="21" y="748"/>
                  </a:lnTo>
                  <a:lnTo>
                    <a:pt x="26" y="745"/>
                  </a:lnTo>
                  <a:lnTo>
                    <a:pt x="32" y="745"/>
                  </a:lnTo>
                  <a:lnTo>
                    <a:pt x="34" y="745"/>
                  </a:lnTo>
                  <a:lnTo>
                    <a:pt x="37" y="744"/>
                  </a:lnTo>
                  <a:lnTo>
                    <a:pt x="40" y="740"/>
                  </a:lnTo>
                  <a:lnTo>
                    <a:pt x="45" y="735"/>
                  </a:lnTo>
                  <a:lnTo>
                    <a:pt x="48" y="726"/>
                  </a:lnTo>
                  <a:lnTo>
                    <a:pt x="49" y="719"/>
                  </a:lnTo>
                  <a:lnTo>
                    <a:pt x="47" y="710"/>
                  </a:lnTo>
                  <a:lnTo>
                    <a:pt x="50" y="707"/>
                  </a:lnTo>
                  <a:lnTo>
                    <a:pt x="52" y="702"/>
                  </a:lnTo>
                  <a:lnTo>
                    <a:pt x="52" y="697"/>
                  </a:lnTo>
                  <a:lnTo>
                    <a:pt x="52" y="692"/>
                  </a:lnTo>
                  <a:lnTo>
                    <a:pt x="50" y="689"/>
                  </a:lnTo>
                  <a:lnTo>
                    <a:pt x="48" y="686"/>
                  </a:lnTo>
                  <a:lnTo>
                    <a:pt x="48" y="682"/>
                  </a:lnTo>
                  <a:lnTo>
                    <a:pt x="44" y="677"/>
                  </a:lnTo>
                  <a:lnTo>
                    <a:pt x="42" y="671"/>
                  </a:lnTo>
                  <a:lnTo>
                    <a:pt x="40" y="665"/>
                  </a:lnTo>
                  <a:lnTo>
                    <a:pt x="39" y="660"/>
                  </a:lnTo>
                  <a:lnTo>
                    <a:pt x="38" y="656"/>
                  </a:lnTo>
                  <a:lnTo>
                    <a:pt x="36" y="651"/>
                  </a:lnTo>
                  <a:lnTo>
                    <a:pt x="41" y="650"/>
                  </a:lnTo>
                  <a:lnTo>
                    <a:pt x="45" y="649"/>
                  </a:lnTo>
                  <a:lnTo>
                    <a:pt x="49" y="649"/>
                  </a:lnTo>
                  <a:lnTo>
                    <a:pt x="52" y="648"/>
                  </a:lnTo>
                  <a:lnTo>
                    <a:pt x="53" y="641"/>
                  </a:lnTo>
                  <a:lnTo>
                    <a:pt x="58" y="634"/>
                  </a:lnTo>
                  <a:lnTo>
                    <a:pt x="59" y="631"/>
                  </a:lnTo>
                  <a:lnTo>
                    <a:pt x="58" y="628"/>
                  </a:lnTo>
                  <a:lnTo>
                    <a:pt x="60" y="623"/>
                  </a:lnTo>
                  <a:lnTo>
                    <a:pt x="48" y="606"/>
                  </a:lnTo>
                  <a:lnTo>
                    <a:pt x="43" y="606"/>
                  </a:lnTo>
                  <a:lnTo>
                    <a:pt x="31" y="594"/>
                  </a:lnTo>
                  <a:lnTo>
                    <a:pt x="35" y="563"/>
                  </a:lnTo>
                  <a:lnTo>
                    <a:pt x="34" y="561"/>
                  </a:lnTo>
                  <a:lnTo>
                    <a:pt x="36" y="547"/>
                  </a:lnTo>
                  <a:lnTo>
                    <a:pt x="34" y="543"/>
                  </a:lnTo>
                  <a:lnTo>
                    <a:pt x="34" y="540"/>
                  </a:lnTo>
                  <a:lnTo>
                    <a:pt x="33" y="535"/>
                  </a:lnTo>
                  <a:lnTo>
                    <a:pt x="31" y="530"/>
                  </a:lnTo>
                  <a:lnTo>
                    <a:pt x="28" y="521"/>
                  </a:lnTo>
                  <a:lnTo>
                    <a:pt x="30" y="510"/>
                  </a:lnTo>
                  <a:lnTo>
                    <a:pt x="29" y="497"/>
                  </a:lnTo>
                  <a:lnTo>
                    <a:pt x="34" y="488"/>
                  </a:lnTo>
                  <a:lnTo>
                    <a:pt x="34" y="486"/>
                  </a:lnTo>
                  <a:lnTo>
                    <a:pt x="33" y="484"/>
                  </a:lnTo>
                  <a:lnTo>
                    <a:pt x="28" y="475"/>
                  </a:lnTo>
                  <a:lnTo>
                    <a:pt x="26" y="469"/>
                  </a:lnTo>
                  <a:lnTo>
                    <a:pt x="25" y="467"/>
                  </a:lnTo>
                  <a:lnTo>
                    <a:pt x="29" y="459"/>
                  </a:lnTo>
                  <a:lnTo>
                    <a:pt x="34" y="451"/>
                  </a:lnTo>
                  <a:lnTo>
                    <a:pt x="31" y="442"/>
                  </a:lnTo>
                  <a:lnTo>
                    <a:pt x="35" y="437"/>
                  </a:lnTo>
                  <a:lnTo>
                    <a:pt x="39" y="431"/>
                  </a:lnTo>
                  <a:lnTo>
                    <a:pt x="44" y="421"/>
                  </a:lnTo>
                  <a:lnTo>
                    <a:pt x="52" y="410"/>
                  </a:lnTo>
                  <a:lnTo>
                    <a:pt x="60" y="403"/>
                  </a:lnTo>
                  <a:lnTo>
                    <a:pt x="73" y="399"/>
                  </a:lnTo>
                  <a:lnTo>
                    <a:pt x="99" y="406"/>
                  </a:lnTo>
                  <a:lnTo>
                    <a:pt x="106" y="392"/>
                  </a:lnTo>
                  <a:lnTo>
                    <a:pt x="105" y="370"/>
                  </a:lnTo>
                  <a:lnTo>
                    <a:pt x="87" y="359"/>
                  </a:lnTo>
                  <a:lnTo>
                    <a:pt x="111" y="315"/>
                  </a:lnTo>
                  <a:lnTo>
                    <a:pt x="112" y="306"/>
                  </a:lnTo>
                  <a:lnTo>
                    <a:pt x="117" y="301"/>
                  </a:lnTo>
                  <a:lnTo>
                    <a:pt x="117" y="269"/>
                  </a:lnTo>
                  <a:lnTo>
                    <a:pt x="119" y="262"/>
                  </a:lnTo>
                  <a:lnTo>
                    <a:pt x="115" y="237"/>
                  </a:lnTo>
                  <a:lnTo>
                    <a:pt x="133" y="235"/>
                  </a:lnTo>
                  <a:lnTo>
                    <a:pt x="149" y="223"/>
                  </a:lnTo>
                  <a:lnTo>
                    <a:pt x="148" y="219"/>
                  </a:lnTo>
                  <a:lnTo>
                    <a:pt x="144" y="208"/>
                  </a:lnTo>
                  <a:lnTo>
                    <a:pt x="154" y="198"/>
                  </a:lnTo>
                  <a:lnTo>
                    <a:pt x="165" y="174"/>
                  </a:lnTo>
                  <a:lnTo>
                    <a:pt x="174" y="166"/>
                  </a:lnTo>
                  <a:lnTo>
                    <a:pt x="178" y="163"/>
                  </a:lnTo>
                  <a:lnTo>
                    <a:pt x="178" y="151"/>
                  </a:lnTo>
                  <a:lnTo>
                    <a:pt x="172" y="142"/>
                  </a:lnTo>
                  <a:lnTo>
                    <a:pt x="166" y="134"/>
                  </a:lnTo>
                  <a:lnTo>
                    <a:pt x="168" y="128"/>
                  </a:lnTo>
                  <a:lnTo>
                    <a:pt x="177" y="125"/>
                  </a:lnTo>
                  <a:lnTo>
                    <a:pt x="182" y="118"/>
                  </a:lnTo>
                  <a:lnTo>
                    <a:pt x="185" y="102"/>
                  </a:lnTo>
                  <a:lnTo>
                    <a:pt x="187" y="96"/>
                  </a:lnTo>
                  <a:lnTo>
                    <a:pt x="201" y="84"/>
                  </a:lnTo>
                  <a:lnTo>
                    <a:pt x="203" y="81"/>
                  </a:lnTo>
                  <a:lnTo>
                    <a:pt x="219" y="86"/>
                  </a:lnTo>
                  <a:lnTo>
                    <a:pt x="226" y="90"/>
                  </a:lnTo>
                  <a:lnTo>
                    <a:pt x="233" y="71"/>
                  </a:lnTo>
                  <a:lnTo>
                    <a:pt x="230" y="56"/>
                  </a:lnTo>
                  <a:lnTo>
                    <a:pt x="230" y="48"/>
                  </a:lnTo>
                  <a:lnTo>
                    <a:pt x="230" y="47"/>
                  </a:lnTo>
                  <a:lnTo>
                    <a:pt x="237" y="43"/>
                  </a:lnTo>
                  <a:lnTo>
                    <a:pt x="242" y="45"/>
                  </a:lnTo>
                  <a:lnTo>
                    <a:pt x="247" y="47"/>
                  </a:lnTo>
                  <a:lnTo>
                    <a:pt x="259" y="47"/>
                  </a:lnTo>
                  <a:lnTo>
                    <a:pt x="291" y="55"/>
                  </a:lnTo>
                  <a:lnTo>
                    <a:pt x="299" y="42"/>
                  </a:lnTo>
                  <a:lnTo>
                    <a:pt x="294" y="42"/>
                  </a:lnTo>
                  <a:lnTo>
                    <a:pt x="290" y="41"/>
                  </a:lnTo>
                  <a:lnTo>
                    <a:pt x="298" y="32"/>
                  </a:lnTo>
                  <a:lnTo>
                    <a:pt x="302" y="19"/>
                  </a:lnTo>
                  <a:lnTo>
                    <a:pt x="300" y="11"/>
                  </a:lnTo>
                  <a:lnTo>
                    <a:pt x="291" y="3"/>
                  </a:lnTo>
                  <a:lnTo>
                    <a:pt x="307" y="0"/>
                  </a:lnTo>
                  <a:lnTo>
                    <a:pt x="314" y="1"/>
                  </a:lnTo>
                  <a:lnTo>
                    <a:pt x="319" y="5"/>
                  </a:lnTo>
                  <a:lnTo>
                    <a:pt x="320" y="5"/>
                  </a:lnTo>
                  <a:lnTo>
                    <a:pt x="319" y="9"/>
                  </a:lnTo>
                  <a:lnTo>
                    <a:pt x="325" y="12"/>
                  </a:lnTo>
                  <a:lnTo>
                    <a:pt x="331" y="17"/>
                  </a:lnTo>
                  <a:lnTo>
                    <a:pt x="333" y="20"/>
                  </a:lnTo>
                  <a:lnTo>
                    <a:pt x="336" y="21"/>
                  </a:lnTo>
                  <a:lnTo>
                    <a:pt x="337" y="23"/>
                  </a:lnTo>
                  <a:lnTo>
                    <a:pt x="338" y="26"/>
                  </a:lnTo>
                  <a:lnTo>
                    <a:pt x="341" y="27"/>
                  </a:lnTo>
                  <a:lnTo>
                    <a:pt x="346" y="28"/>
                  </a:lnTo>
                  <a:lnTo>
                    <a:pt x="347" y="29"/>
                  </a:lnTo>
                  <a:lnTo>
                    <a:pt x="348" y="32"/>
                  </a:lnTo>
                  <a:lnTo>
                    <a:pt x="350" y="32"/>
                  </a:lnTo>
                  <a:lnTo>
                    <a:pt x="355" y="32"/>
                  </a:lnTo>
                  <a:lnTo>
                    <a:pt x="356" y="33"/>
                  </a:lnTo>
                  <a:lnTo>
                    <a:pt x="358" y="36"/>
                  </a:lnTo>
                  <a:lnTo>
                    <a:pt x="361" y="39"/>
                  </a:lnTo>
                  <a:lnTo>
                    <a:pt x="365" y="39"/>
                  </a:lnTo>
                  <a:lnTo>
                    <a:pt x="369" y="38"/>
                  </a:lnTo>
                  <a:lnTo>
                    <a:pt x="373" y="38"/>
                  </a:lnTo>
                  <a:lnTo>
                    <a:pt x="379" y="39"/>
                  </a:lnTo>
                  <a:lnTo>
                    <a:pt x="384" y="41"/>
                  </a:lnTo>
                  <a:lnTo>
                    <a:pt x="387" y="43"/>
                  </a:lnTo>
                  <a:lnTo>
                    <a:pt x="394" y="46"/>
                  </a:lnTo>
                  <a:lnTo>
                    <a:pt x="399" y="50"/>
                  </a:lnTo>
                  <a:lnTo>
                    <a:pt x="401" y="53"/>
                  </a:lnTo>
                  <a:lnTo>
                    <a:pt x="402" y="58"/>
                  </a:lnTo>
                  <a:lnTo>
                    <a:pt x="403" y="59"/>
                  </a:lnTo>
                  <a:lnTo>
                    <a:pt x="406" y="58"/>
                  </a:lnTo>
                  <a:lnTo>
                    <a:pt x="409" y="62"/>
                  </a:lnTo>
                  <a:lnTo>
                    <a:pt x="411" y="65"/>
                  </a:lnTo>
                  <a:lnTo>
                    <a:pt x="415" y="67"/>
                  </a:lnTo>
                  <a:lnTo>
                    <a:pt x="418" y="69"/>
                  </a:lnTo>
                  <a:lnTo>
                    <a:pt x="421" y="70"/>
                  </a:lnTo>
                  <a:lnTo>
                    <a:pt x="421" y="72"/>
                  </a:lnTo>
                  <a:lnTo>
                    <a:pt x="418" y="76"/>
                  </a:lnTo>
                  <a:lnTo>
                    <a:pt x="416" y="80"/>
                  </a:lnTo>
                  <a:lnTo>
                    <a:pt x="417" y="87"/>
                  </a:lnTo>
                  <a:lnTo>
                    <a:pt x="417" y="91"/>
                  </a:lnTo>
                  <a:lnTo>
                    <a:pt x="419" y="94"/>
                  </a:lnTo>
                  <a:lnTo>
                    <a:pt x="421" y="96"/>
                  </a:lnTo>
                  <a:lnTo>
                    <a:pt x="421" y="99"/>
                  </a:lnTo>
                  <a:lnTo>
                    <a:pt x="419" y="100"/>
                  </a:lnTo>
                  <a:lnTo>
                    <a:pt x="418" y="101"/>
                  </a:lnTo>
                  <a:lnTo>
                    <a:pt x="418" y="103"/>
                  </a:lnTo>
                  <a:lnTo>
                    <a:pt x="417" y="106"/>
                  </a:lnTo>
                  <a:lnTo>
                    <a:pt x="417" y="108"/>
                  </a:lnTo>
                  <a:lnTo>
                    <a:pt x="421" y="110"/>
                  </a:lnTo>
                  <a:lnTo>
                    <a:pt x="424" y="109"/>
                  </a:lnTo>
                  <a:lnTo>
                    <a:pt x="428" y="109"/>
                  </a:lnTo>
                  <a:lnTo>
                    <a:pt x="430" y="110"/>
                  </a:lnTo>
                  <a:lnTo>
                    <a:pt x="430" y="113"/>
                  </a:lnTo>
                  <a:lnTo>
                    <a:pt x="432" y="116"/>
                  </a:lnTo>
                  <a:lnTo>
                    <a:pt x="431" y="119"/>
                  </a:lnTo>
                  <a:lnTo>
                    <a:pt x="430" y="121"/>
                  </a:lnTo>
                  <a:lnTo>
                    <a:pt x="427" y="123"/>
                  </a:lnTo>
                  <a:lnTo>
                    <a:pt x="425" y="124"/>
                  </a:lnTo>
                  <a:lnTo>
                    <a:pt x="426" y="126"/>
                  </a:lnTo>
                  <a:lnTo>
                    <a:pt x="427" y="128"/>
                  </a:lnTo>
                  <a:lnTo>
                    <a:pt x="427" y="130"/>
                  </a:lnTo>
                  <a:lnTo>
                    <a:pt x="428" y="133"/>
                  </a:lnTo>
                  <a:lnTo>
                    <a:pt x="431" y="136"/>
                  </a:lnTo>
                  <a:lnTo>
                    <a:pt x="435" y="142"/>
                  </a:lnTo>
                  <a:lnTo>
                    <a:pt x="439" y="147"/>
                  </a:lnTo>
                  <a:lnTo>
                    <a:pt x="443" y="152"/>
                  </a:lnTo>
                  <a:lnTo>
                    <a:pt x="444" y="155"/>
                  </a:lnTo>
                  <a:lnTo>
                    <a:pt x="445" y="157"/>
                  </a:lnTo>
                  <a:lnTo>
                    <a:pt x="443" y="158"/>
                  </a:lnTo>
                  <a:lnTo>
                    <a:pt x="442" y="160"/>
                  </a:lnTo>
                  <a:lnTo>
                    <a:pt x="443" y="166"/>
                  </a:lnTo>
                  <a:lnTo>
                    <a:pt x="443" y="171"/>
                  </a:lnTo>
                  <a:lnTo>
                    <a:pt x="443" y="174"/>
                  </a:lnTo>
                  <a:lnTo>
                    <a:pt x="442" y="178"/>
                  </a:lnTo>
                  <a:lnTo>
                    <a:pt x="439" y="181"/>
                  </a:lnTo>
                  <a:lnTo>
                    <a:pt x="437" y="185"/>
                  </a:lnTo>
                  <a:lnTo>
                    <a:pt x="438" y="189"/>
                  </a:lnTo>
                  <a:lnTo>
                    <a:pt x="438" y="195"/>
                  </a:lnTo>
                  <a:lnTo>
                    <a:pt x="440" y="200"/>
                  </a:lnTo>
                  <a:lnTo>
                    <a:pt x="443" y="204"/>
                  </a:lnTo>
                  <a:lnTo>
                    <a:pt x="449" y="206"/>
                  </a:lnTo>
                  <a:lnTo>
                    <a:pt x="450" y="209"/>
                  </a:lnTo>
                  <a:lnTo>
                    <a:pt x="453" y="214"/>
                  </a:lnTo>
                  <a:lnTo>
                    <a:pt x="456" y="218"/>
                  </a:lnTo>
                  <a:lnTo>
                    <a:pt x="457" y="221"/>
                  </a:lnTo>
                  <a:lnTo>
                    <a:pt x="459" y="223"/>
                  </a:lnTo>
                  <a:lnTo>
                    <a:pt x="460" y="225"/>
                  </a:lnTo>
                  <a:lnTo>
                    <a:pt x="462" y="228"/>
                  </a:lnTo>
                  <a:lnTo>
                    <a:pt x="459" y="233"/>
                  </a:lnTo>
                  <a:lnTo>
                    <a:pt x="458" y="234"/>
                  </a:lnTo>
                  <a:lnTo>
                    <a:pt x="456" y="234"/>
                  </a:lnTo>
                  <a:lnTo>
                    <a:pt x="455" y="234"/>
                  </a:lnTo>
                  <a:lnTo>
                    <a:pt x="455" y="237"/>
                  </a:lnTo>
                  <a:lnTo>
                    <a:pt x="452" y="237"/>
                  </a:lnTo>
                  <a:lnTo>
                    <a:pt x="450" y="235"/>
                  </a:lnTo>
                  <a:lnTo>
                    <a:pt x="450" y="237"/>
                  </a:lnTo>
                  <a:lnTo>
                    <a:pt x="448" y="237"/>
                  </a:lnTo>
                  <a:lnTo>
                    <a:pt x="447" y="236"/>
                  </a:lnTo>
                  <a:lnTo>
                    <a:pt x="445" y="234"/>
                  </a:lnTo>
                  <a:lnTo>
                    <a:pt x="444" y="234"/>
                  </a:lnTo>
                  <a:lnTo>
                    <a:pt x="443" y="236"/>
                  </a:lnTo>
                  <a:lnTo>
                    <a:pt x="441" y="237"/>
                  </a:lnTo>
                  <a:lnTo>
                    <a:pt x="439" y="237"/>
                  </a:lnTo>
                  <a:lnTo>
                    <a:pt x="438" y="236"/>
                  </a:lnTo>
                  <a:lnTo>
                    <a:pt x="437" y="234"/>
                  </a:lnTo>
                  <a:lnTo>
                    <a:pt x="437" y="236"/>
                  </a:lnTo>
                  <a:lnTo>
                    <a:pt x="435" y="237"/>
                  </a:lnTo>
                  <a:lnTo>
                    <a:pt x="434" y="239"/>
                  </a:lnTo>
                  <a:lnTo>
                    <a:pt x="432" y="238"/>
                  </a:lnTo>
                  <a:lnTo>
                    <a:pt x="432" y="237"/>
                  </a:lnTo>
                  <a:lnTo>
                    <a:pt x="429" y="238"/>
                  </a:lnTo>
                  <a:lnTo>
                    <a:pt x="429" y="237"/>
                  </a:lnTo>
                  <a:lnTo>
                    <a:pt x="425" y="237"/>
                  </a:lnTo>
                  <a:lnTo>
                    <a:pt x="427" y="241"/>
                  </a:lnTo>
                  <a:lnTo>
                    <a:pt x="425" y="242"/>
                  </a:lnTo>
                  <a:lnTo>
                    <a:pt x="425" y="245"/>
                  </a:lnTo>
                  <a:lnTo>
                    <a:pt x="424" y="245"/>
                  </a:lnTo>
                  <a:lnTo>
                    <a:pt x="423" y="243"/>
                  </a:lnTo>
                  <a:lnTo>
                    <a:pt x="421" y="243"/>
                  </a:lnTo>
                  <a:lnTo>
                    <a:pt x="419" y="243"/>
                  </a:lnTo>
                  <a:lnTo>
                    <a:pt x="417" y="241"/>
                  </a:lnTo>
                  <a:lnTo>
                    <a:pt x="414" y="239"/>
                  </a:lnTo>
                  <a:lnTo>
                    <a:pt x="412" y="237"/>
                  </a:lnTo>
                  <a:lnTo>
                    <a:pt x="409" y="236"/>
                  </a:lnTo>
                  <a:lnTo>
                    <a:pt x="407" y="234"/>
                  </a:lnTo>
                  <a:lnTo>
                    <a:pt x="408" y="236"/>
                  </a:lnTo>
                  <a:lnTo>
                    <a:pt x="409" y="239"/>
                  </a:lnTo>
                  <a:lnTo>
                    <a:pt x="410" y="242"/>
                  </a:lnTo>
                  <a:lnTo>
                    <a:pt x="409" y="243"/>
                  </a:lnTo>
                  <a:lnTo>
                    <a:pt x="409" y="244"/>
                  </a:lnTo>
                  <a:lnTo>
                    <a:pt x="407" y="244"/>
                  </a:lnTo>
                  <a:lnTo>
                    <a:pt x="408" y="243"/>
                  </a:lnTo>
                  <a:lnTo>
                    <a:pt x="405" y="241"/>
                  </a:lnTo>
                  <a:lnTo>
                    <a:pt x="403" y="243"/>
                  </a:lnTo>
                  <a:lnTo>
                    <a:pt x="402" y="242"/>
                  </a:lnTo>
                  <a:lnTo>
                    <a:pt x="403" y="241"/>
                  </a:lnTo>
                  <a:lnTo>
                    <a:pt x="401" y="239"/>
                  </a:lnTo>
                  <a:lnTo>
                    <a:pt x="399" y="237"/>
                  </a:lnTo>
                  <a:lnTo>
                    <a:pt x="397" y="238"/>
                  </a:lnTo>
                  <a:lnTo>
                    <a:pt x="396" y="239"/>
                  </a:lnTo>
                  <a:lnTo>
                    <a:pt x="397" y="242"/>
                  </a:lnTo>
                  <a:lnTo>
                    <a:pt x="395" y="244"/>
                  </a:lnTo>
                  <a:lnTo>
                    <a:pt x="397" y="247"/>
                  </a:lnTo>
                  <a:lnTo>
                    <a:pt x="396" y="249"/>
                  </a:lnTo>
                  <a:lnTo>
                    <a:pt x="397" y="249"/>
                  </a:lnTo>
                  <a:lnTo>
                    <a:pt x="398" y="252"/>
                  </a:lnTo>
                  <a:lnTo>
                    <a:pt x="397" y="252"/>
                  </a:lnTo>
                  <a:lnTo>
                    <a:pt x="395" y="251"/>
                  </a:lnTo>
                  <a:lnTo>
                    <a:pt x="393" y="253"/>
                  </a:lnTo>
                  <a:lnTo>
                    <a:pt x="395" y="257"/>
                  </a:lnTo>
                  <a:lnTo>
                    <a:pt x="395" y="255"/>
                  </a:lnTo>
                  <a:lnTo>
                    <a:pt x="395" y="253"/>
                  </a:lnTo>
                  <a:lnTo>
                    <a:pt x="397" y="254"/>
                  </a:lnTo>
                  <a:lnTo>
                    <a:pt x="397" y="255"/>
                  </a:lnTo>
                  <a:lnTo>
                    <a:pt x="398" y="255"/>
                  </a:lnTo>
                  <a:lnTo>
                    <a:pt x="400" y="255"/>
                  </a:lnTo>
                  <a:lnTo>
                    <a:pt x="399" y="258"/>
                  </a:lnTo>
                  <a:lnTo>
                    <a:pt x="401" y="261"/>
                  </a:lnTo>
                  <a:lnTo>
                    <a:pt x="401" y="263"/>
                  </a:lnTo>
                  <a:lnTo>
                    <a:pt x="398" y="264"/>
                  </a:lnTo>
                  <a:lnTo>
                    <a:pt x="400" y="266"/>
                  </a:lnTo>
                  <a:lnTo>
                    <a:pt x="399" y="267"/>
                  </a:lnTo>
                  <a:lnTo>
                    <a:pt x="397" y="266"/>
                  </a:lnTo>
                  <a:lnTo>
                    <a:pt x="397" y="267"/>
                  </a:lnTo>
                  <a:lnTo>
                    <a:pt x="396" y="267"/>
                  </a:lnTo>
                  <a:lnTo>
                    <a:pt x="395" y="267"/>
                  </a:lnTo>
                  <a:lnTo>
                    <a:pt x="392" y="265"/>
                  </a:lnTo>
                  <a:lnTo>
                    <a:pt x="391" y="266"/>
                  </a:lnTo>
                  <a:lnTo>
                    <a:pt x="390" y="267"/>
                  </a:lnTo>
                  <a:lnTo>
                    <a:pt x="389" y="267"/>
                  </a:lnTo>
                  <a:lnTo>
                    <a:pt x="390" y="266"/>
                  </a:lnTo>
                  <a:lnTo>
                    <a:pt x="388" y="266"/>
                  </a:lnTo>
                  <a:lnTo>
                    <a:pt x="382" y="266"/>
                  </a:lnTo>
                  <a:lnTo>
                    <a:pt x="381" y="267"/>
                  </a:lnTo>
                  <a:lnTo>
                    <a:pt x="384" y="269"/>
                  </a:lnTo>
                  <a:lnTo>
                    <a:pt x="385" y="267"/>
                  </a:lnTo>
                  <a:lnTo>
                    <a:pt x="387" y="270"/>
                  </a:lnTo>
                  <a:lnTo>
                    <a:pt x="388" y="270"/>
                  </a:lnTo>
                  <a:lnTo>
                    <a:pt x="388" y="271"/>
                  </a:lnTo>
                  <a:lnTo>
                    <a:pt x="388" y="274"/>
                  </a:lnTo>
                  <a:lnTo>
                    <a:pt x="386" y="273"/>
                  </a:lnTo>
                  <a:lnTo>
                    <a:pt x="385" y="272"/>
                  </a:lnTo>
                  <a:lnTo>
                    <a:pt x="384" y="273"/>
                  </a:lnTo>
                  <a:lnTo>
                    <a:pt x="385" y="276"/>
                  </a:lnTo>
                  <a:lnTo>
                    <a:pt x="382" y="275"/>
                  </a:lnTo>
                  <a:lnTo>
                    <a:pt x="382" y="276"/>
                  </a:lnTo>
                  <a:lnTo>
                    <a:pt x="379" y="277"/>
                  </a:lnTo>
                  <a:lnTo>
                    <a:pt x="377" y="276"/>
                  </a:lnTo>
                  <a:lnTo>
                    <a:pt x="375" y="277"/>
                  </a:lnTo>
                  <a:lnTo>
                    <a:pt x="373" y="278"/>
                  </a:lnTo>
                  <a:lnTo>
                    <a:pt x="374" y="279"/>
                  </a:lnTo>
                  <a:lnTo>
                    <a:pt x="378" y="280"/>
                  </a:lnTo>
                  <a:lnTo>
                    <a:pt x="376" y="281"/>
                  </a:lnTo>
                  <a:lnTo>
                    <a:pt x="373" y="279"/>
                  </a:lnTo>
                  <a:lnTo>
                    <a:pt x="371" y="280"/>
                  </a:lnTo>
                  <a:lnTo>
                    <a:pt x="371" y="282"/>
                  </a:lnTo>
                  <a:lnTo>
                    <a:pt x="373" y="282"/>
                  </a:lnTo>
                  <a:lnTo>
                    <a:pt x="375" y="282"/>
                  </a:lnTo>
                  <a:lnTo>
                    <a:pt x="378" y="284"/>
                  </a:lnTo>
                  <a:lnTo>
                    <a:pt x="378" y="285"/>
                  </a:lnTo>
                  <a:lnTo>
                    <a:pt x="377" y="288"/>
                  </a:lnTo>
                  <a:lnTo>
                    <a:pt x="377" y="289"/>
                  </a:lnTo>
                  <a:lnTo>
                    <a:pt x="379" y="291"/>
                  </a:lnTo>
                  <a:lnTo>
                    <a:pt x="380" y="292"/>
                  </a:lnTo>
                  <a:lnTo>
                    <a:pt x="373" y="290"/>
                  </a:lnTo>
                  <a:lnTo>
                    <a:pt x="373" y="291"/>
                  </a:lnTo>
                  <a:lnTo>
                    <a:pt x="374" y="293"/>
                  </a:lnTo>
                  <a:lnTo>
                    <a:pt x="376" y="297"/>
                  </a:lnTo>
                  <a:lnTo>
                    <a:pt x="373" y="298"/>
                  </a:lnTo>
                  <a:lnTo>
                    <a:pt x="374" y="301"/>
                  </a:lnTo>
                  <a:lnTo>
                    <a:pt x="374" y="302"/>
                  </a:lnTo>
                  <a:lnTo>
                    <a:pt x="373" y="307"/>
                  </a:lnTo>
                  <a:lnTo>
                    <a:pt x="372" y="305"/>
                  </a:lnTo>
                  <a:lnTo>
                    <a:pt x="371" y="307"/>
                  </a:lnTo>
                  <a:lnTo>
                    <a:pt x="372" y="307"/>
                  </a:lnTo>
                  <a:lnTo>
                    <a:pt x="372" y="308"/>
                  </a:lnTo>
                  <a:lnTo>
                    <a:pt x="371" y="310"/>
                  </a:lnTo>
                  <a:lnTo>
                    <a:pt x="369" y="311"/>
                  </a:lnTo>
                  <a:lnTo>
                    <a:pt x="368" y="313"/>
                  </a:lnTo>
                  <a:lnTo>
                    <a:pt x="370" y="314"/>
                  </a:lnTo>
                  <a:lnTo>
                    <a:pt x="367" y="314"/>
                  </a:lnTo>
                  <a:lnTo>
                    <a:pt x="366" y="315"/>
                  </a:lnTo>
                  <a:lnTo>
                    <a:pt x="365" y="316"/>
                  </a:lnTo>
                  <a:lnTo>
                    <a:pt x="365" y="318"/>
                  </a:lnTo>
                  <a:lnTo>
                    <a:pt x="365" y="320"/>
                  </a:lnTo>
                  <a:lnTo>
                    <a:pt x="364" y="320"/>
                  </a:lnTo>
                  <a:lnTo>
                    <a:pt x="364" y="322"/>
                  </a:lnTo>
                  <a:lnTo>
                    <a:pt x="363" y="323"/>
                  </a:lnTo>
                  <a:lnTo>
                    <a:pt x="363" y="325"/>
                  </a:lnTo>
                  <a:lnTo>
                    <a:pt x="362" y="326"/>
                  </a:lnTo>
                  <a:lnTo>
                    <a:pt x="361" y="326"/>
                  </a:lnTo>
                  <a:lnTo>
                    <a:pt x="360" y="325"/>
                  </a:lnTo>
                  <a:lnTo>
                    <a:pt x="359" y="323"/>
                  </a:lnTo>
                  <a:lnTo>
                    <a:pt x="357" y="325"/>
                  </a:lnTo>
                  <a:lnTo>
                    <a:pt x="358" y="326"/>
                  </a:lnTo>
                  <a:lnTo>
                    <a:pt x="360" y="326"/>
                  </a:lnTo>
                  <a:lnTo>
                    <a:pt x="361" y="328"/>
                  </a:lnTo>
                  <a:lnTo>
                    <a:pt x="363" y="330"/>
                  </a:lnTo>
                  <a:lnTo>
                    <a:pt x="367" y="330"/>
                  </a:lnTo>
                  <a:lnTo>
                    <a:pt x="368" y="331"/>
                  </a:lnTo>
                  <a:lnTo>
                    <a:pt x="367" y="332"/>
                  </a:lnTo>
                  <a:lnTo>
                    <a:pt x="367" y="333"/>
                  </a:lnTo>
                  <a:lnTo>
                    <a:pt x="369" y="336"/>
                  </a:lnTo>
                  <a:lnTo>
                    <a:pt x="368" y="338"/>
                  </a:lnTo>
                  <a:lnTo>
                    <a:pt x="366" y="336"/>
                  </a:lnTo>
                  <a:lnTo>
                    <a:pt x="365" y="338"/>
                  </a:lnTo>
                  <a:lnTo>
                    <a:pt x="367" y="339"/>
                  </a:lnTo>
                  <a:lnTo>
                    <a:pt x="367" y="341"/>
                  </a:lnTo>
                  <a:lnTo>
                    <a:pt x="369" y="341"/>
                  </a:lnTo>
                  <a:lnTo>
                    <a:pt x="370" y="342"/>
                  </a:lnTo>
                  <a:lnTo>
                    <a:pt x="371" y="344"/>
                  </a:lnTo>
                  <a:lnTo>
                    <a:pt x="373" y="342"/>
                  </a:lnTo>
                  <a:lnTo>
                    <a:pt x="374" y="345"/>
                  </a:lnTo>
                  <a:lnTo>
                    <a:pt x="375" y="344"/>
                  </a:lnTo>
                  <a:lnTo>
                    <a:pt x="376" y="344"/>
                  </a:lnTo>
                  <a:lnTo>
                    <a:pt x="377" y="345"/>
                  </a:lnTo>
                  <a:lnTo>
                    <a:pt x="378" y="346"/>
                  </a:lnTo>
                  <a:lnTo>
                    <a:pt x="379" y="347"/>
                  </a:lnTo>
                  <a:lnTo>
                    <a:pt x="379" y="348"/>
                  </a:lnTo>
                  <a:lnTo>
                    <a:pt x="378" y="349"/>
                  </a:lnTo>
                  <a:lnTo>
                    <a:pt x="377" y="348"/>
                  </a:lnTo>
                  <a:lnTo>
                    <a:pt x="375" y="349"/>
                  </a:lnTo>
                  <a:lnTo>
                    <a:pt x="376" y="350"/>
                  </a:lnTo>
                  <a:lnTo>
                    <a:pt x="377" y="351"/>
                  </a:lnTo>
                  <a:lnTo>
                    <a:pt x="378" y="353"/>
                  </a:lnTo>
                  <a:lnTo>
                    <a:pt x="379" y="352"/>
                  </a:lnTo>
                  <a:lnTo>
                    <a:pt x="380" y="351"/>
                  </a:lnTo>
                  <a:lnTo>
                    <a:pt x="383" y="353"/>
                  </a:lnTo>
                  <a:lnTo>
                    <a:pt x="382" y="355"/>
                  </a:lnTo>
                  <a:lnTo>
                    <a:pt x="380" y="356"/>
                  </a:lnTo>
                  <a:lnTo>
                    <a:pt x="379" y="358"/>
                  </a:lnTo>
                  <a:lnTo>
                    <a:pt x="379" y="360"/>
                  </a:lnTo>
                  <a:lnTo>
                    <a:pt x="377" y="361"/>
                  </a:lnTo>
                  <a:lnTo>
                    <a:pt x="376" y="363"/>
                  </a:lnTo>
                  <a:lnTo>
                    <a:pt x="375" y="364"/>
                  </a:lnTo>
                  <a:lnTo>
                    <a:pt x="374" y="366"/>
                  </a:lnTo>
                  <a:lnTo>
                    <a:pt x="373" y="367"/>
                  </a:lnTo>
                  <a:lnTo>
                    <a:pt x="372" y="368"/>
                  </a:lnTo>
                  <a:lnTo>
                    <a:pt x="370" y="367"/>
                  </a:lnTo>
                  <a:lnTo>
                    <a:pt x="370" y="368"/>
                  </a:lnTo>
                  <a:lnTo>
                    <a:pt x="368" y="371"/>
                  </a:lnTo>
                  <a:lnTo>
                    <a:pt x="367" y="373"/>
                  </a:lnTo>
                  <a:lnTo>
                    <a:pt x="367" y="374"/>
                  </a:lnTo>
                  <a:lnTo>
                    <a:pt x="365" y="374"/>
                  </a:lnTo>
                  <a:lnTo>
                    <a:pt x="364" y="377"/>
                  </a:lnTo>
                  <a:lnTo>
                    <a:pt x="363" y="379"/>
                  </a:lnTo>
                  <a:lnTo>
                    <a:pt x="362" y="380"/>
                  </a:lnTo>
                  <a:lnTo>
                    <a:pt x="361" y="380"/>
                  </a:lnTo>
                  <a:lnTo>
                    <a:pt x="361" y="383"/>
                  </a:lnTo>
                  <a:lnTo>
                    <a:pt x="361" y="384"/>
                  </a:lnTo>
                  <a:lnTo>
                    <a:pt x="361" y="386"/>
                  </a:lnTo>
                  <a:lnTo>
                    <a:pt x="361" y="387"/>
                  </a:lnTo>
                  <a:lnTo>
                    <a:pt x="360" y="388"/>
                  </a:lnTo>
                  <a:lnTo>
                    <a:pt x="361" y="391"/>
                  </a:lnTo>
                  <a:lnTo>
                    <a:pt x="360" y="393"/>
                  </a:lnTo>
                  <a:lnTo>
                    <a:pt x="359" y="394"/>
                  </a:lnTo>
                  <a:lnTo>
                    <a:pt x="359" y="396"/>
                  </a:lnTo>
                  <a:lnTo>
                    <a:pt x="358" y="397"/>
                  </a:lnTo>
                  <a:lnTo>
                    <a:pt x="357" y="398"/>
                  </a:lnTo>
                  <a:lnTo>
                    <a:pt x="357" y="399"/>
                  </a:lnTo>
                  <a:lnTo>
                    <a:pt x="356" y="401"/>
                  </a:lnTo>
                  <a:lnTo>
                    <a:pt x="355" y="403"/>
                  </a:lnTo>
                  <a:lnTo>
                    <a:pt x="355" y="405"/>
                  </a:lnTo>
                  <a:lnTo>
                    <a:pt x="353" y="404"/>
                  </a:lnTo>
                  <a:lnTo>
                    <a:pt x="354" y="406"/>
                  </a:lnTo>
                  <a:lnTo>
                    <a:pt x="353" y="409"/>
                  </a:lnTo>
                  <a:lnTo>
                    <a:pt x="351" y="408"/>
                  </a:lnTo>
                  <a:lnTo>
                    <a:pt x="350" y="409"/>
                  </a:lnTo>
                  <a:lnTo>
                    <a:pt x="349" y="409"/>
                  </a:lnTo>
                  <a:lnTo>
                    <a:pt x="349" y="414"/>
                  </a:lnTo>
                  <a:lnTo>
                    <a:pt x="343" y="418"/>
                  </a:lnTo>
                  <a:lnTo>
                    <a:pt x="338" y="421"/>
                  </a:lnTo>
                  <a:lnTo>
                    <a:pt x="334" y="422"/>
                  </a:lnTo>
                  <a:lnTo>
                    <a:pt x="331" y="421"/>
                  </a:lnTo>
                  <a:lnTo>
                    <a:pt x="329" y="422"/>
                  </a:lnTo>
                  <a:lnTo>
                    <a:pt x="330" y="425"/>
                  </a:lnTo>
                  <a:lnTo>
                    <a:pt x="326" y="425"/>
                  </a:lnTo>
                  <a:lnTo>
                    <a:pt x="323" y="431"/>
                  </a:lnTo>
                  <a:lnTo>
                    <a:pt x="320" y="434"/>
                  </a:lnTo>
                  <a:lnTo>
                    <a:pt x="321" y="438"/>
                  </a:lnTo>
                  <a:lnTo>
                    <a:pt x="319" y="441"/>
                  </a:lnTo>
                  <a:lnTo>
                    <a:pt x="315" y="437"/>
                  </a:lnTo>
                  <a:lnTo>
                    <a:pt x="314" y="433"/>
                  </a:lnTo>
                  <a:lnTo>
                    <a:pt x="310" y="432"/>
                  </a:lnTo>
                  <a:lnTo>
                    <a:pt x="309" y="432"/>
                  </a:lnTo>
                  <a:lnTo>
                    <a:pt x="309" y="433"/>
                  </a:lnTo>
                  <a:lnTo>
                    <a:pt x="309" y="436"/>
                  </a:lnTo>
                  <a:lnTo>
                    <a:pt x="311" y="438"/>
                  </a:lnTo>
                  <a:lnTo>
                    <a:pt x="312" y="439"/>
                  </a:lnTo>
                  <a:lnTo>
                    <a:pt x="314" y="441"/>
                  </a:lnTo>
                  <a:lnTo>
                    <a:pt x="313" y="442"/>
                  </a:lnTo>
                  <a:lnTo>
                    <a:pt x="313" y="444"/>
                  </a:lnTo>
                  <a:lnTo>
                    <a:pt x="311" y="443"/>
                  </a:lnTo>
                  <a:lnTo>
                    <a:pt x="309" y="441"/>
                  </a:lnTo>
                  <a:lnTo>
                    <a:pt x="308" y="439"/>
                  </a:lnTo>
                  <a:lnTo>
                    <a:pt x="306" y="437"/>
                  </a:lnTo>
                  <a:lnTo>
                    <a:pt x="307" y="441"/>
                  </a:lnTo>
                  <a:lnTo>
                    <a:pt x="305" y="441"/>
                  </a:lnTo>
                  <a:lnTo>
                    <a:pt x="303" y="439"/>
                  </a:lnTo>
                  <a:lnTo>
                    <a:pt x="302" y="442"/>
                  </a:lnTo>
                  <a:lnTo>
                    <a:pt x="303" y="445"/>
                  </a:lnTo>
                  <a:lnTo>
                    <a:pt x="303" y="447"/>
                  </a:lnTo>
                  <a:lnTo>
                    <a:pt x="303" y="451"/>
                  </a:lnTo>
                  <a:lnTo>
                    <a:pt x="302" y="451"/>
                  </a:lnTo>
                  <a:lnTo>
                    <a:pt x="301" y="451"/>
                  </a:lnTo>
                  <a:lnTo>
                    <a:pt x="299" y="451"/>
                  </a:lnTo>
                  <a:lnTo>
                    <a:pt x="298" y="451"/>
                  </a:lnTo>
                  <a:lnTo>
                    <a:pt x="299" y="454"/>
                  </a:lnTo>
                  <a:lnTo>
                    <a:pt x="299" y="453"/>
                  </a:lnTo>
                  <a:lnTo>
                    <a:pt x="299" y="455"/>
                  </a:lnTo>
                  <a:lnTo>
                    <a:pt x="298" y="456"/>
                  </a:lnTo>
                  <a:lnTo>
                    <a:pt x="296" y="457"/>
                  </a:lnTo>
                  <a:lnTo>
                    <a:pt x="296" y="456"/>
                  </a:lnTo>
                  <a:lnTo>
                    <a:pt x="294" y="455"/>
                  </a:lnTo>
                  <a:lnTo>
                    <a:pt x="292" y="457"/>
                  </a:lnTo>
                  <a:lnTo>
                    <a:pt x="294" y="458"/>
                  </a:lnTo>
                  <a:lnTo>
                    <a:pt x="296" y="458"/>
                  </a:lnTo>
                  <a:lnTo>
                    <a:pt x="297" y="459"/>
                  </a:lnTo>
                  <a:lnTo>
                    <a:pt x="296" y="461"/>
                  </a:lnTo>
                  <a:lnTo>
                    <a:pt x="296" y="462"/>
                  </a:lnTo>
                  <a:lnTo>
                    <a:pt x="296" y="463"/>
                  </a:lnTo>
                  <a:lnTo>
                    <a:pt x="294" y="463"/>
                  </a:lnTo>
                  <a:lnTo>
                    <a:pt x="293" y="462"/>
                  </a:lnTo>
                  <a:lnTo>
                    <a:pt x="291" y="461"/>
                  </a:lnTo>
                  <a:lnTo>
                    <a:pt x="290" y="462"/>
                  </a:lnTo>
                  <a:lnTo>
                    <a:pt x="289" y="462"/>
                  </a:lnTo>
                  <a:lnTo>
                    <a:pt x="287" y="463"/>
                  </a:lnTo>
                  <a:lnTo>
                    <a:pt x="285" y="463"/>
                  </a:lnTo>
                  <a:lnTo>
                    <a:pt x="284" y="464"/>
                  </a:lnTo>
                  <a:lnTo>
                    <a:pt x="284" y="463"/>
                  </a:lnTo>
                  <a:lnTo>
                    <a:pt x="284" y="462"/>
                  </a:lnTo>
                  <a:lnTo>
                    <a:pt x="285" y="460"/>
                  </a:lnTo>
                  <a:lnTo>
                    <a:pt x="282" y="458"/>
                  </a:lnTo>
                  <a:lnTo>
                    <a:pt x="281" y="461"/>
                  </a:lnTo>
                  <a:lnTo>
                    <a:pt x="283" y="461"/>
                  </a:lnTo>
                  <a:lnTo>
                    <a:pt x="283" y="463"/>
                  </a:lnTo>
                  <a:lnTo>
                    <a:pt x="283" y="465"/>
                  </a:lnTo>
                  <a:lnTo>
                    <a:pt x="283" y="466"/>
                  </a:lnTo>
                  <a:lnTo>
                    <a:pt x="280" y="464"/>
                  </a:lnTo>
                  <a:lnTo>
                    <a:pt x="279" y="465"/>
                  </a:lnTo>
                  <a:lnTo>
                    <a:pt x="279" y="469"/>
                  </a:lnTo>
                  <a:lnTo>
                    <a:pt x="277" y="468"/>
                  </a:lnTo>
                  <a:lnTo>
                    <a:pt x="277" y="470"/>
                  </a:lnTo>
                  <a:lnTo>
                    <a:pt x="277" y="473"/>
                  </a:lnTo>
                  <a:lnTo>
                    <a:pt x="274" y="477"/>
                  </a:lnTo>
                  <a:lnTo>
                    <a:pt x="273" y="475"/>
                  </a:lnTo>
                  <a:lnTo>
                    <a:pt x="272" y="475"/>
                  </a:lnTo>
                  <a:lnTo>
                    <a:pt x="273" y="478"/>
                  </a:lnTo>
                  <a:lnTo>
                    <a:pt x="272" y="478"/>
                  </a:lnTo>
                  <a:lnTo>
                    <a:pt x="271" y="477"/>
                  </a:lnTo>
                  <a:lnTo>
                    <a:pt x="270" y="475"/>
                  </a:lnTo>
                  <a:lnTo>
                    <a:pt x="269" y="476"/>
                  </a:lnTo>
                  <a:lnTo>
                    <a:pt x="270" y="479"/>
                  </a:lnTo>
                  <a:lnTo>
                    <a:pt x="269" y="480"/>
                  </a:lnTo>
                  <a:lnTo>
                    <a:pt x="268" y="481"/>
                  </a:lnTo>
                  <a:lnTo>
                    <a:pt x="269" y="481"/>
                  </a:lnTo>
                  <a:lnTo>
                    <a:pt x="272" y="480"/>
                  </a:lnTo>
                  <a:lnTo>
                    <a:pt x="275" y="478"/>
                  </a:lnTo>
                  <a:lnTo>
                    <a:pt x="277" y="479"/>
                  </a:lnTo>
                  <a:lnTo>
                    <a:pt x="278" y="481"/>
                  </a:lnTo>
                  <a:lnTo>
                    <a:pt x="278" y="483"/>
                  </a:lnTo>
                  <a:lnTo>
                    <a:pt x="277" y="486"/>
                  </a:lnTo>
                  <a:lnTo>
                    <a:pt x="276" y="488"/>
                  </a:lnTo>
                  <a:lnTo>
                    <a:pt x="275" y="489"/>
                  </a:lnTo>
                  <a:lnTo>
                    <a:pt x="274" y="491"/>
                  </a:lnTo>
                  <a:lnTo>
                    <a:pt x="272" y="493"/>
                  </a:lnTo>
                  <a:lnTo>
                    <a:pt x="271" y="494"/>
                  </a:lnTo>
                  <a:lnTo>
                    <a:pt x="270" y="496"/>
                  </a:lnTo>
                  <a:lnTo>
                    <a:pt x="269" y="498"/>
                  </a:lnTo>
                  <a:lnTo>
                    <a:pt x="267" y="499"/>
                  </a:lnTo>
                  <a:lnTo>
                    <a:pt x="266" y="502"/>
                  </a:lnTo>
                  <a:lnTo>
                    <a:pt x="266" y="504"/>
                  </a:lnTo>
                  <a:lnTo>
                    <a:pt x="265" y="506"/>
                  </a:lnTo>
                  <a:lnTo>
                    <a:pt x="264" y="509"/>
                  </a:lnTo>
                  <a:lnTo>
                    <a:pt x="264" y="510"/>
                  </a:lnTo>
                  <a:lnTo>
                    <a:pt x="263" y="511"/>
                  </a:lnTo>
                  <a:lnTo>
                    <a:pt x="262" y="514"/>
                  </a:lnTo>
                  <a:lnTo>
                    <a:pt x="260" y="516"/>
                  </a:lnTo>
                  <a:lnTo>
                    <a:pt x="258" y="518"/>
                  </a:lnTo>
                  <a:lnTo>
                    <a:pt x="256" y="520"/>
                  </a:lnTo>
                  <a:lnTo>
                    <a:pt x="255" y="522"/>
                  </a:lnTo>
                  <a:lnTo>
                    <a:pt x="252" y="523"/>
                  </a:lnTo>
                  <a:lnTo>
                    <a:pt x="251" y="522"/>
                  </a:lnTo>
                  <a:lnTo>
                    <a:pt x="249" y="522"/>
                  </a:lnTo>
                  <a:lnTo>
                    <a:pt x="248" y="524"/>
                  </a:lnTo>
                  <a:lnTo>
                    <a:pt x="248" y="526"/>
                  </a:lnTo>
                  <a:lnTo>
                    <a:pt x="249" y="527"/>
                  </a:lnTo>
                  <a:lnTo>
                    <a:pt x="248" y="528"/>
                  </a:lnTo>
                  <a:lnTo>
                    <a:pt x="245" y="527"/>
                  </a:lnTo>
                  <a:lnTo>
                    <a:pt x="242" y="528"/>
                  </a:lnTo>
                  <a:lnTo>
                    <a:pt x="242" y="525"/>
                  </a:lnTo>
                  <a:lnTo>
                    <a:pt x="241" y="523"/>
                  </a:lnTo>
                  <a:lnTo>
                    <a:pt x="240" y="522"/>
                  </a:lnTo>
                  <a:lnTo>
                    <a:pt x="238" y="519"/>
                  </a:lnTo>
                  <a:lnTo>
                    <a:pt x="237" y="519"/>
                  </a:lnTo>
                  <a:lnTo>
                    <a:pt x="236" y="521"/>
                  </a:lnTo>
                  <a:lnTo>
                    <a:pt x="237" y="522"/>
                  </a:lnTo>
                  <a:lnTo>
                    <a:pt x="236" y="525"/>
                  </a:lnTo>
                  <a:lnTo>
                    <a:pt x="238" y="525"/>
                  </a:lnTo>
                  <a:lnTo>
                    <a:pt x="241" y="526"/>
                  </a:lnTo>
                  <a:lnTo>
                    <a:pt x="241" y="528"/>
                  </a:lnTo>
                  <a:lnTo>
                    <a:pt x="242" y="530"/>
                  </a:lnTo>
                  <a:lnTo>
                    <a:pt x="242" y="532"/>
                  </a:lnTo>
                  <a:lnTo>
                    <a:pt x="242" y="534"/>
                  </a:lnTo>
                  <a:lnTo>
                    <a:pt x="240" y="535"/>
                  </a:lnTo>
                  <a:lnTo>
                    <a:pt x="237" y="534"/>
                  </a:lnTo>
                  <a:lnTo>
                    <a:pt x="236" y="536"/>
                  </a:lnTo>
                  <a:lnTo>
                    <a:pt x="237" y="540"/>
                  </a:lnTo>
                  <a:lnTo>
                    <a:pt x="238" y="538"/>
                  </a:lnTo>
                  <a:lnTo>
                    <a:pt x="239" y="538"/>
                  </a:lnTo>
                  <a:lnTo>
                    <a:pt x="241" y="540"/>
                  </a:lnTo>
                  <a:lnTo>
                    <a:pt x="240" y="540"/>
                  </a:lnTo>
                  <a:lnTo>
                    <a:pt x="242" y="541"/>
                  </a:lnTo>
                  <a:lnTo>
                    <a:pt x="241" y="543"/>
                  </a:lnTo>
                  <a:lnTo>
                    <a:pt x="244" y="543"/>
                  </a:lnTo>
                  <a:lnTo>
                    <a:pt x="246" y="544"/>
                  </a:lnTo>
                  <a:lnTo>
                    <a:pt x="248" y="544"/>
                  </a:lnTo>
                  <a:lnTo>
                    <a:pt x="246" y="547"/>
                  </a:lnTo>
                  <a:lnTo>
                    <a:pt x="244" y="548"/>
                  </a:lnTo>
                  <a:lnTo>
                    <a:pt x="243" y="546"/>
                  </a:lnTo>
                  <a:lnTo>
                    <a:pt x="245" y="546"/>
                  </a:lnTo>
                  <a:lnTo>
                    <a:pt x="244" y="546"/>
                  </a:lnTo>
                  <a:lnTo>
                    <a:pt x="242" y="546"/>
                  </a:lnTo>
                  <a:lnTo>
                    <a:pt x="242" y="548"/>
                  </a:lnTo>
                  <a:lnTo>
                    <a:pt x="244" y="549"/>
                  </a:lnTo>
                  <a:lnTo>
                    <a:pt x="244" y="550"/>
                  </a:lnTo>
                  <a:lnTo>
                    <a:pt x="243" y="551"/>
                  </a:lnTo>
                  <a:lnTo>
                    <a:pt x="242" y="55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61" name="Freeform 189"/>
            <p:cNvSpPr>
              <a:spLocks/>
            </p:cNvSpPr>
            <p:nvPr/>
          </p:nvSpPr>
          <p:spPr bwMode="auto">
            <a:xfrm>
              <a:off x="8316915" y="2434324"/>
              <a:ext cx="534987" cy="849313"/>
            </a:xfrm>
            <a:custGeom>
              <a:avLst/>
              <a:gdLst>
                <a:gd name="T0" fmla="*/ 2147483647 w 337"/>
                <a:gd name="T1" fmla="*/ 2147483647 h 535"/>
                <a:gd name="T2" fmla="*/ 2147483647 w 337"/>
                <a:gd name="T3" fmla="*/ 2147483647 h 535"/>
                <a:gd name="T4" fmla="*/ 2147483647 w 337"/>
                <a:gd name="T5" fmla="*/ 2147483647 h 535"/>
                <a:gd name="T6" fmla="*/ 2147483647 w 337"/>
                <a:gd name="T7" fmla="*/ 2147483647 h 535"/>
                <a:gd name="T8" fmla="*/ 2147483647 w 337"/>
                <a:gd name="T9" fmla="*/ 2147483647 h 535"/>
                <a:gd name="T10" fmla="*/ 2147483647 w 337"/>
                <a:gd name="T11" fmla="*/ 2147483647 h 535"/>
                <a:gd name="T12" fmla="*/ 2147483647 w 337"/>
                <a:gd name="T13" fmla="*/ 2147483647 h 535"/>
                <a:gd name="T14" fmla="*/ 2147483647 w 337"/>
                <a:gd name="T15" fmla="*/ 2147483647 h 535"/>
                <a:gd name="T16" fmla="*/ 2147483647 w 337"/>
                <a:gd name="T17" fmla="*/ 2147483647 h 535"/>
                <a:gd name="T18" fmla="*/ 2147483647 w 337"/>
                <a:gd name="T19" fmla="*/ 2147483647 h 535"/>
                <a:gd name="T20" fmla="*/ 2147483647 w 337"/>
                <a:gd name="T21" fmla="*/ 2147483647 h 535"/>
                <a:gd name="T22" fmla="*/ 2147483647 w 337"/>
                <a:gd name="T23" fmla="*/ 2147483647 h 535"/>
                <a:gd name="T24" fmla="*/ 2147483647 w 337"/>
                <a:gd name="T25" fmla="*/ 2147483647 h 535"/>
                <a:gd name="T26" fmla="*/ 2147483647 w 337"/>
                <a:gd name="T27" fmla="*/ 2147483647 h 535"/>
                <a:gd name="T28" fmla="*/ 2147483647 w 337"/>
                <a:gd name="T29" fmla="*/ 2147483647 h 535"/>
                <a:gd name="T30" fmla="*/ 2147483647 w 337"/>
                <a:gd name="T31" fmla="*/ 2147483647 h 535"/>
                <a:gd name="T32" fmla="*/ 2147483647 w 337"/>
                <a:gd name="T33" fmla="*/ 2147483647 h 535"/>
                <a:gd name="T34" fmla="*/ 2147483647 w 337"/>
                <a:gd name="T35" fmla="*/ 2147483647 h 535"/>
                <a:gd name="T36" fmla="*/ 2147483647 w 337"/>
                <a:gd name="T37" fmla="*/ 2147483647 h 535"/>
                <a:gd name="T38" fmla="*/ 2147483647 w 337"/>
                <a:gd name="T39" fmla="*/ 2147483647 h 535"/>
                <a:gd name="T40" fmla="*/ 2147483647 w 337"/>
                <a:gd name="T41" fmla="*/ 2147483647 h 535"/>
                <a:gd name="T42" fmla="*/ 2147483647 w 337"/>
                <a:gd name="T43" fmla="*/ 2147483647 h 535"/>
                <a:gd name="T44" fmla="*/ 2147483647 w 337"/>
                <a:gd name="T45" fmla="*/ 2147483647 h 535"/>
                <a:gd name="T46" fmla="*/ 2147483647 w 337"/>
                <a:gd name="T47" fmla="*/ 2147483647 h 535"/>
                <a:gd name="T48" fmla="*/ 2147483647 w 337"/>
                <a:gd name="T49" fmla="*/ 2147483647 h 535"/>
                <a:gd name="T50" fmla="*/ 2147483647 w 337"/>
                <a:gd name="T51" fmla="*/ 2147483647 h 535"/>
                <a:gd name="T52" fmla="*/ 2147483647 w 337"/>
                <a:gd name="T53" fmla="*/ 2147483647 h 535"/>
                <a:gd name="T54" fmla="*/ 2147483647 w 337"/>
                <a:gd name="T55" fmla="*/ 2147483647 h 535"/>
                <a:gd name="T56" fmla="*/ 2147483647 w 337"/>
                <a:gd name="T57" fmla="*/ 2147483647 h 535"/>
                <a:gd name="T58" fmla="*/ 2147483647 w 337"/>
                <a:gd name="T59" fmla="*/ 2147483647 h 535"/>
                <a:gd name="T60" fmla="*/ 2147483647 w 337"/>
                <a:gd name="T61" fmla="*/ 2147483647 h 535"/>
                <a:gd name="T62" fmla="*/ 2147483647 w 337"/>
                <a:gd name="T63" fmla="*/ 2147483647 h 535"/>
                <a:gd name="T64" fmla="*/ 2147483647 w 337"/>
                <a:gd name="T65" fmla="*/ 2147483647 h 535"/>
                <a:gd name="T66" fmla="*/ 2147483647 w 337"/>
                <a:gd name="T67" fmla="*/ 2147483647 h 535"/>
                <a:gd name="T68" fmla="*/ 2147483647 w 337"/>
                <a:gd name="T69" fmla="*/ 2147483647 h 535"/>
                <a:gd name="T70" fmla="*/ 2147483647 w 337"/>
                <a:gd name="T71" fmla="*/ 2147483647 h 535"/>
                <a:gd name="T72" fmla="*/ 2147483647 w 337"/>
                <a:gd name="T73" fmla="*/ 2147483647 h 535"/>
                <a:gd name="T74" fmla="*/ 2147483647 w 337"/>
                <a:gd name="T75" fmla="*/ 2147483647 h 535"/>
                <a:gd name="T76" fmla="*/ 2147483647 w 337"/>
                <a:gd name="T77" fmla="*/ 2147483647 h 535"/>
                <a:gd name="T78" fmla="*/ 2147483647 w 337"/>
                <a:gd name="T79" fmla="*/ 2147483647 h 535"/>
                <a:gd name="T80" fmla="*/ 2147483647 w 337"/>
                <a:gd name="T81" fmla="*/ 2147483647 h 535"/>
                <a:gd name="T82" fmla="*/ 2147483647 w 337"/>
                <a:gd name="T83" fmla="*/ 2147483647 h 535"/>
                <a:gd name="T84" fmla="*/ 2147483647 w 337"/>
                <a:gd name="T85" fmla="*/ 2147483647 h 535"/>
                <a:gd name="T86" fmla="*/ 2147483647 w 337"/>
                <a:gd name="T87" fmla="*/ 2147483647 h 535"/>
                <a:gd name="T88" fmla="*/ 2147483647 w 337"/>
                <a:gd name="T89" fmla="*/ 2147483647 h 535"/>
                <a:gd name="T90" fmla="*/ 2147483647 w 337"/>
                <a:gd name="T91" fmla="*/ 2147483647 h 535"/>
                <a:gd name="T92" fmla="*/ 2147483647 w 337"/>
                <a:gd name="T93" fmla="*/ 2147483647 h 535"/>
                <a:gd name="T94" fmla="*/ 2147483647 w 337"/>
                <a:gd name="T95" fmla="*/ 2147483647 h 535"/>
                <a:gd name="T96" fmla="*/ 2147483647 w 337"/>
                <a:gd name="T97" fmla="*/ 2147483647 h 535"/>
                <a:gd name="T98" fmla="*/ 2147483647 w 337"/>
                <a:gd name="T99" fmla="*/ 2147483647 h 535"/>
                <a:gd name="T100" fmla="*/ 2147483647 w 337"/>
                <a:gd name="T101" fmla="*/ 2147483647 h 535"/>
                <a:gd name="T102" fmla="*/ 2147483647 w 337"/>
                <a:gd name="T103" fmla="*/ 2147483647 h 535"/>
                <a:gd name="T104" fmla="*/ 2147483647 w 337"/>
                <a:gd name="T105" fmla="*/ 2147483647 h 535"/>
                <a:gd name="T106" fmla="*/ 2147483647 w 337"/>
                <a:gd name="T107" fmla="*/ 2147483647 h 535"/>
                <a:gd name="T108" fmla="*/ 2147483647 w 337"/>
                <a:gd name="T109" fmla="*/ 2147483647 h 535"/>
                <a:gd name="T110" fmla="*/ 2147483647 w 337"/>
                <a:gd name="T111" fmla="*/ 2147483647 h 535"/>
                <a:gd name="T112" fmla="*/ 2147483647 w 337"/>
                <a:gd name="T113" fmla="*/ 2147483647 h 535"/>
                <a:gd name="T114" fmla="*/ 2147483647 w 337"/>
                <a:gd name="T115" fmla="*/ 2147483647 h 535"/>
                <a:gd name="T116" fmla="*/ 2147483647 w 337"/>
                <a:gd name="T117" fmla="*/ 2147483647 h 5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35"/>
                <a:gd name="T179" fmla="*/ 337 w 337"/>
                <a:gd name="T180" fmla="*/ 535 h 5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35">
                  <a:moveTo>
                    <a:pt x="255" y="5"/>
                  </a:moveTo>
                  <a:lnTo>
                    <a:pt x="255" y="3"/>
                  </a:lnTo>
                  <a:lnTo>
                    <a:pt x="254" y="0"/>
                  </a:lnTo>
                  <a:lnTo>
                    <a:pt x="252" y="1"/>
                  </a:lnTo>
                  <a:lnTo>
                    <a:pt x="249" y="1"/>
                  </a:lnTo>
                  <a:lnTo>
                    <a:pt x="249" y="3"/>
                  </a:lnTo>
                  <a:lnTo>
                    <a:pt x="248" y="4"/>
                  </a:lnTo>
                  <a:lnTo>
                    <a:pt x="249" y="6"/>
                  </a:lnTo>
                  <a:lnTo>
                    <a:pt x="248" y="8"/>
                  </a:lnTo>
                  <a:lnTo>
                    <a:pt x="247" y="9"/>
                  </a:lnTo>
                  <a:lnTo>
                    <a:pt x="246" y="9"/>
                  </a:lnTo>
                  <a:lnTo>
                    <a:pt x="247" y="11"/>
                  </a:lnTo>
                  <a:lnTo>
                    <a:pt x="248" y="12"/>
                  </a:lnTo>
                  <a:lnTo>
                    <a:pt x="247" y="13"/>
                  </a:lnTo>
                  <a:lnTo>
                    <a:pt x="246" y="14"/>
                  </a:lnTo>
                  <a:lnTo>
                    <a:pt x="245" y="15"/>
                  </a:lnTo>
                  <a:lnTo>
                    <a:pt x="246" y="16"/>
                  </a:lnTo>
                  <a:lnTo>
                    <a:pt x="246" y="18"/>
                  </a:lnTo>
                  <a:lnTo>
                    <a:pt x="245" y="20"/>
                  </a:lnTo>
                  <a:lnTo>
                    <a:pt x="247" y="21"/>
                  </a:lnTo>
                  <a:lnTo>
                    <a:pt x="249" y="20"/>
                  </a:lnTo>
                  <a:lnTo>
                    <a:pt x="249" y="21"/>
                  </a:lnTo>
                  <a:lnTo>
                    <a:pt x="248" y="23"/>
                  </a:lnTo>
                  <a:lnTo>
                    <a:pt x="246" y="23"/>
                  </a:lnTo>
                  <a:lnTo>
                    <a:pt x="244" y="23"/>
                  </a:lnTo>
                  <a:lnTo>
                    <a:pt x="244" y="25"/>
                  </a:lnTo>
                  <a:lnTo>
                    <a:pt x="245" y="26"/>
                  </a:lnTo>
                  <a:lnTo>
                    <a:pt x="245" y="27"/>
                  </a:lnTo>
                  <a:lnTo>
                    <a:pt x="247" y="30"/>
                  </a:lnTo>
                  <a:lnTo>
                    <a:pt x="249" y="31"/>
                  </a:lnTo>
                  <a:lnTo>
                    <a:pt x="250" y="31"/>
                  </a:lnTo>
                  <a:lnTo>
                    <a:pt x="250" y="32"/>
                  </a:lnTo>
                  <a:lnTo>
                    <a:pt x="251" y="33"/>
                  </a:lnTo>
                  <a:lnTo>
                    <a:pt x="249" y="34"/>
                  </a:lnTo>
                  <a:lnTo>
                    <a:pt x="248" y="35"/>
                  </a:lnTo>
                  <a:lnTo>
                    <a:pt x="249" y="37"/>
                  </a:lnTo>
                  <a:lnTo>
                    <a:pt x="249" y="38"/>
                  </a:lnTo>
                  <a:lnTo>
                    <a:pt x="248" y="39"/>
                  </a:lnTo>
                  <a:lnTo>
                    <a:pt x="249" y="41"/>
                  </a:lnTo>
                  <a:lnTo>
                    <a:pt x="249" y="42"/>
                  </a:lnTo>
                  <a:lnTo>
                    <a:pt x="249" y="43"/>
                  </a:lnTo>
                  <a:lnTo>
                    <a:pt x="248" y="44"/>
                  </a:lnTo>
                  <a:lnTo>
                    <a:pt x="249" y="44"/>
                  </a:lnTo>
                  <a:lnTo>
                    <a:pt x="249" y="46"/>
                  </a:lnTo>
                  <a:lnTo>
                    <a:pt x="249" y="48"/>
                  </a:lnTo>
                  <a:lnTo>
                    <a:pt x="249" y="51"/>
                  </a:lnTo>
                  <a:lnTo>
                    <a:pt x="249" y="54"/>
                  </a:lnTo>
                  <a:lnTo>
                    <a:pt x="248" y="56"/>
                  </a:lnTo>
                  <a:lnTo>
                    <a:pt x="251" y="56"/>
                  </a:lnTo>
                  <a:lnTo>
                    <a:pt x="250" y="57"/>
                  </a:lnTo>
                  <a:lnTo>
                    <a:pt x="249" y="57"/>
                  </a:lnTo>
                  <a:lnTo>
                    <a:pt x="249" y="59"/>
                  </a:lnTo>
                  <a:lnTo>
                    <a:pt x="248" y="61"/>
                  </a:lnTo>
                  <a:lnTo>
                    <a:pt x="249" y="61"/>
                  </a:lnTo>
                  <a:lnTo>
                    <a:pt x="250" y="63"/>
                  </a:lnTo>
                  <a:lnTo>
                    <a:pt x="251" y="65"/>
                  </a:lnTo>
                  <a:lnTo>
                    <a:pt x="253" y="65"/>
                  </a:lnTo>
                  <a:lnTo>
                    <a:pt x="254" y="68"/>
                  </a:lnTo>
                  <a:lnTo>
                    <a:pt x="255" y="68"/>
                  </a:lnTo>
                  <a:lnTo>
                    <a:pt x="254" y="71"/>
                  </a:lnTo>
                  <a:lnTo>
                    <a:pt x="253" y="72"/>
                  </a:lnTo>
                  <a:lnTo>
                    <a:pt x="255" y="72"/>
                  </a:lnTo>
                  <a:lnTo>
                    <a:pt x="255" y="74"/>
                  </a:lnTo>
                  <a:lnTo>
                    <a:pt x="255" y="75"/>
                  </a:lnTo>
                  <a:lnTo>
                    <a:pt x="257" y="74"/>
                  </a:lnTo>
                  <a:lnTo>
                    <a:pt x="257" y="76"/>
                  </a:lnTo>
                  <a:lnTo>
                    <a:pt x="255" y="79"/>
                  </a:lnTo>
                  <a:lnTo>
                    <a:pt x="254" y="80"/>
                  </a:lnTo>
                  <a:lnTo>
                    <a:pt x="252" y="82"/>
                  </a:lnTo>
                  <a:lnTo>
                    <a:pt x="255" y="82"/>
                  </a:lnTo>
                  <a:lnTo>
                    <a:pt x="257" y="84"/>
                  </a:lnTo>
                  <a:lnTo>
                    <a:pt x="258" y="84"/>
                  </a:lnTo>
                  <a:lnTo>
                    <a:pt x="260" y="85"/>
                  </a:lnTo>
                  <a:lnTo>
                    <a:pt x="262" y="84"/>
                  </a:lnTo>
                  <a:lnTo>
                    <a:pt x="266" y="83"/>
                  </a:lnTo>
                  <a:lnTo>
                    <a:pt x="268" y="83"/>
                  </a:lnTo>
                  <a:lnTo>
                    <a:pt x="269" y="86"/>
                  </a:lnTo>
                  <a:lnTo>
                    <a:pt x="269" y="88"/>
                  </a:lnTo>
                  <a:lnTo>
                    <a:pt x="268" y="90"/>
                  </a:lnTo>
                  <a:lnTo>
                    <a:pt x="270" y="92"/>
                  </a:lnTo>
                  <a:lnTo>
                    <a:pt x="272" y="95"/>
                  </a:lnTo>
                  <a:lnTo>
                    <a:pt x="274" y="95"/>
                  </a:lnTo>
                  <a:lnTo>
                    <a:pt x="273" y="92"/>
                  </a:lnTo>
                  <a:lnTo>
                    <a:pt x="273" y="91"/>
                  </a:lnTo>
                  <a:lnTo>
                    <a:pt x="276" y="90"/>
                  </a:lnTo>
                  <a:lnTo>
                    <a:pt x="277" y="91"/>
                  </a:lnTo>
                  <a:lnTo>
                    <a:pt x="277" y="89"/>
                  </a:lnTo>
                  <a:lnTo>
                    <a:pt x="279" y="88"/>
                  </a:lnTo>
                  <a:lnTo>
                    <a:pt x="281" y="87"/>
                  </a:lnTo>
                  <a:lnTo>
                    <a:pt x="283" y="86"/>
                  </a:lnTo>
                  <a:lnTo>
                    <a:pt x="285" y="86"/>
                  </a:lnTo>
                  <a:lnTo>
                    <a:pt x="285" y="88"/>
                  </a:lnTo>
                  <a:lnTo>
                    <a:pt x="285" y="90"/>
                  </a:lnTo>
                  <a:lnTo>
                    <a:pt x="285" y="92"/>
                  </a:lnTo>
                  <a:lnTo>
                    <a:pt x="285" y="93"/>
                  </a:lnTo>
                  <a:lnTo>
                    <a:pt x="286" y="94"/>
                  </a:lnTo>
                  <a:lnTo>
                    <a:pt x="288" y="94"/>
                  </a:lnTo>
                  <a:lnTo>
                    <a:pt x="289" y="96"/>
                  </a:lnTo>
                  <a:lnTo>
                    <a:pt x="291" y="98"/>
                  </a:lnTo>
                  <a:lnTo>
                    <a:pt x="292" y="101"/>
                  </a:lnTo>
                  <a:lnTo>
                    <a:pt x="294" y="102"/>
                  </a:lnTo>
                  <a:lnTo>
                    <a:pt x="296" y="104"/>
                  </a:lnTo>
                  <a:lnTo>
                    <a:pt x="297" y="104"/>
                  </a:lnTo>
                  <a:lnTo>
                    <a:pt x="296" y="106"/>
                  </a:lnTo>
                  <a:lnTo>
                    <a:pt x="297" y="107"/>
                  </a:lnTo>
                  <a:lnTo>
                    <a:pt x="298" y="106"/>
                  </a:lnTo>
                  <a:lnTo>
                    <a:pt x="300" y="105"/>
                  </a:lnTo>
                  <a:lnTo>
                    <a:pt x="302" y="104"/>
                  </a:lnTo>
                  <a:lnTo>
                    <a:pt x="303" y="106"/>
                  </a:lnTo>
                  <a:lnTo>
                    <a:pt x="304" y="106"/>
                  </a:lnTo>
                  <a:lnTo>
                    <a:pt x="306" y="109"/>
                  </a:lnTo>
                  <a:lnTo>
                    <a:pt x="308" y="110"/>
                  </a:lnTo>
                  <a:lnTo>
                    <a:pt x="306" y="110"/>
                  </a:lnTo>
                  <a:lnTo>
                    <a:pt x="308" y="111"/>
                  </a:lnTo>
                  <a:lnTo>
                    <a:pt x="309" y="111"/>
                  </a:lnTo>
                  <a:lnTo>
                    <a:pt x="310" y="112"/>
                  </a:lnTo>
                  <a:lnTo>
                    <a:pt x="312" y="112"/>
                  </a:lnTo>
                  <a:lnTo>
                    <a:pt x="312" y="114"/>
                  </a:lnTo>
                  <a:lnTo>
                    <a:pt x="312" y="115"/>
                  </a:lnTo>
                  <a:lnTo>
                    <a:pt x="311" y="116"/>
                  </a:lnTo>
                  <a:lnTo>
                    <a:pt x="309" y="115"/>
                  </a:lnTo>
                  <a:lnTo>
                    <a:pt x="307" y="115"/>
                  </a:lnTo>
                  <a:lnTo>
                    <a:pt x="305" y="114"/>
                  </a:lnTo>
                  <a:lnTo>
                    <a:pt x="303" y="114"/>
                  </a:lnTo>
                  <a:lnTo>
                    <a:pt x="305" y="116"/>
                  </a:lnTo>
                  <a:lnTo>
                    <a:pt x="306" y="118"/>
                  </a:lnTo>
                  <a:lnTo>
                    <a:pt x="307" y="119"/>
                  </a:lnTo>
                  <a:lnTo>
                    <a:pt x="309" y="120"/>
                  </a:lnTo>
                  <a:lnTo>
                    <a:pt x="310" y="121"/>
                  </a:lnTo>
                  <a:lnTo>
                    <a:pt x="312" y="122"/>
                  </a:lnTo>
                  <a:lnTo>
                    <a:pt x="314" y="122"/>
                  </a:lnTo>
                  <a:lnTo>
                    <a:pt x="315" y="122"/>
                  </a:lnTo>
                  <a:lnTo>
                    <a:pt x="317" y="123"/>
                  </a:lnTo>
                  <a:lnTo>
                    <a:pt x="320" y="124"/>
                  </a:lnTo>
                  <a:lnTo>
                    <a:pt x="321" y="123"/>
                  </a:lnTo>
                  <a:lnTo>
                    <a:pt x="322" y="125"/>
                  </a:lnTo>
                  <a:lnTo>
                    <a:pt x="322" y="129"/>
                  </a:lnTo>
                  <a:lnTo>
                    <a:pt x="324" y="132"/>
                  </a:lnTo>
                  <a:lnTo>
                    <a:pt x="326" y="135"/>
                  </a:lnTo>
                  <a:lnTo>
                    <a:pt x="327" y="137"/>
                  </a:lnTo>
                  <a:lnTo>
                    <a:pt x="327" y="139"/>
                  </a:lnTo>
                  <a:lnTo>
                    <a:pt x="329" y="139"/>
                  </a:lnTo>
                  <a:lnTo>
                    <a:pt x="331" y="141"/>
                  </a:lnTo>
                  <a:lnTo>
                    <a:pt x="332" y="141"/>
                  </a:lnTo>
                  <a:lnTo>
                    <a:pt x="333" y="141"/>
                  </a:lnTo>
                  <a:lnTo>
                    <a:pt x="335" y="142"/>
                  </a:lnTo>
                  <a:lnTo>
                    <a:pt x="336" y="143"/>
                  </a:lnTo>
                  <a:lnTo>
                    <a:pt x="335" y="145"/>
                  </a:lnTo>
                  <a:lnTo>
                    <a:pt x="334" y="146"/>
                  </a:lnTo>
                  <a:lnTo>
                    <a:pt x="333" y="147"/>
                  </a:lnTo>
                  <a:lnTo>
                    <a:pt x="332" y="148"/>
                  </a:lnTo>
                  <a:lnTo>
                    <a:pt x="333" y="150"/>
                  </a:lnTo>
                  <a:lnTo>
                    <a:pt x="334" y="151"/>
                  </a:lnTo>
                  <a:lnTo>
                    <a:pt x="335" y="153"/>
                  </a:lnTo>
                  <a:lnTo>
                    <a:pt x="333" y="154"/>
                  </a:lnTo>
                  <a:lnTo>
                    <a:pt x="331" y="156"/>
                  </a:lnTo>
                  <a:lnTo>
                    <a:pt x="328" y="156"/>
                  </a:lnTo>
                  <a:lnTo>
                    <a:pt x="326" y="157"/>
                  </a:lnTo>
                  <a:lnTo>
                    <a:pt x="322" y="159"/>
                  </a:lnTo>
                  <a:lnTo>
                    <a:pt x="320" y="163"/>
                  </a:lnTo>
                  <a:lnTo>
                    <a:pt x="322" y="164"/>
                  </a:lnTo>
                  <a:lnTo>
                    <a:pt x="321" y="166"/>
                  </a:lnTo>
                  <a:lnTo>
                    <a:pt x="317" y="169"/>
                  </a:lnTo>
                  <a:lnTo>
                    <a:pt x="314" y="172"/>
                  </a:lnTo>
                  <a:lnTo>
                    <a:pt x="312" y="173"/>
                  </a:lnTo>
                  <a:lnTo>
                    <a:pt x="309" y="175"/>
                  </a:lnTo>
                  <a:lnTo>
                    <a:pt x="307" y="178"/>
                  </a:lnTo>
                  <a:lnTo>
                    <a:pt x="305" y="178"/>
                  </a:lnTo>
                  <a:lnTo>
                    <a:pt x="303" y="177"/>
                  </a:lnTo>
                  <a:lnTo>
                    <a:pt x="303" y="179"/>
                  </a:lnTo>
                  <a:lnTo>
                    <a:pt x="304" y="181"/>
                  </a:lnTo>
                  <a:lnTo>
                    <a:pt x="305" y="183"/>
                  </a:lnTo>
                  <a:lnTo>
                    <a:pt x="307" y="183"/>
                  </a:lnTo>
                  <a:lnTo>
                    <a:pt x="309" y="184"/>
                  </a:lnTo>
                  <a:lnTo>
                    <a:pt x="309" y="181"/>
                  </a:lnTo>
                  <a:lnTo>
                    <a:pt x="310" y="181"/>
                  </a:lnTo>
                  <a:lnTo>
                    <a:pt x="312" y="181"/>
                  </a:lnTo>
                  <a:lnTo>
                    <a:pt x="315" y="182"/>
                  </a:lnTo>
                  <a:lnTo>
                    <a:pt x="315" y="183"/>
                  </a:lnTo>
                  <a:lnTo>
                    <a:pt x="317" y="184"/>
                  </a:lnTo>
                  <a:lnTo>
                    <a:pt x="320" y="184"/>
                  </a:lnTo>
                  <a:lnTo>
                    <a:pt x="322" y="184"/>
                  </a:lnTo>
                  <a:lnTo>
                    <a:pt x="323" y="187"/>
                  </a:lnTo>
                  <a:lnTo>
                    <a:pt x="322" y="189"/>
                  </a:lnTo>
                  <a:lnTo>
                    <a:pt x="321" y="190"/>
                  </a:lnTo>
                  <a:lnTo>
                    <a:pt x="319" y="191"/>
                  </a:lnTo>
                  <a:lnTo>
                    <a:pt x="321" y="191"/>
                  </a:lnTo>
                  <a:lnTo>
                    <a:pt x="321" y="192"/>
                  </a:lnTo>
                  <a:lnTo>
                    <a:pt x="324" y="190"/>
                  </a:lnTo>
                  <a:lnTo>
                    <a:pt x="326" y="190"/>
                  </a:lnTo>
                  <a:lnTo>
                    <a:pt x="327" y="192"/>
                  </a:lnTo>
                  <a:lnTo>
                    <a:pt x="325" y="193"/>
                  </a:lnTo>
                  <a:lnTo>
                    <a:pt x="323" y="193"/>
                  </a:lnTo>
                  <a:lnTo>
                    <a:pt x="321" y="194"/>
                  </a:lnTo>
                  <a:lnTo>
                    <a:pt x="319" y="194"/>
                  </a:lnTo>
                  <a:lnTo>
                    <a:pt x="317" y="196"/>
                  </a:lnTo>
                  <a:lnTo>
                    <a:pt x="315" y="198"/>
                  </a:lnTo>
                  <a:lnTo>
                    <a:pt x="312" y="196"/>
                  </a:lnTo>
                  <a:lnTo>
                    <a:pt x="309" y="193"/>
                  </a:lnTo>
                  <a:lnTo>
                    <a:pt x="308" y="193"/>
                  </a:lnTo>
                  <a:lnTo>
                    <a:pt x="306" y="196"/>
                  </a:lnTo>
                  <a:lnTo>
                    <a:pt x="309" y="198"/>
                  </a:lnTo>
                  <a:lnTo>
                    <a:pt x="311" y="200"/>
                  </a:lnTo>
                  <a:lnTo>
                    <a:pt x="312" y="202"/>
                  </a:lnTo>
                  <a:lnTo>
                    <a:pt x="309" y="205"/>
                  </a:lnTo>
                  <a:lnTo>
                    <a:pt x="307" y="206"/>
                  </a:lnTo>
                  <a:lnTo>
                    <a:pt x="305" y="207"/>
                  </a:lnTo>
                  <a:lnTo>
                    <a:pt x="307" y="206"/>
                  </a:lnTo>
                  <a:lnTo>
                    <a:pt x="309" y="206"/>
                  </a:lnTo>
                  <a:lnTo>
                    <a:pt x="308" y="207"/>
                  </a:lnTo>
                  <a:lnTo>
                    <a:pt x="308" y="209"/>
                  </a:lnTo>
                  <a:lnTo>
                    <a:pt x="305" y="211"/>
                  </a:lnTo>
                  <a:lnTo>
                    <a:pt x="302" y="211"/>
                  </a:lnTo>
                  <a:lnTo>
                    <a:pt x="303" y="210"/>
                  </a:lnTo>
                  <a:lnTo>
                    <a:pt x="303" y="207"/>
                  </a:lnTo>
                  <a:lnTo>
                    <a:pt x="302" y="207"/>
                  </a:lnTo>
                  <a:lnTo>
                    <a:pt x="301" y="209"/>
                  </a:lnTo>
                  <a:lnTo>
                    <a:pt x="298" y="211"/>
                  </a:lnTo>
                  <a:lnTo>
                    <a:pt x="297" y="213"/>
                  </a:lnTo>
                  <a:lnTo>
                    <a:pt x="295" y="215"/>
                  </a:lnTo>
                  <a:lnTo>
                    <a:pt x="294" y="217"/>
                  </a:lnTo>
                  <a:lnTo>
                    <a:pt x="292" y="219"/>
                  </a:lnTo>
                  <a:lnTo>
                    <a:pt x="294" y="221"/>
                  </a:lnTo>
                  <a:lnTo>
                    <a:pt x="294" y="223"/>
                  </a:lnTo>
                  <a:lnTo>
                    <a:pt x="292" y="226"/>
                  </a:lnTo>
                  <a:lnTo>
                    <a:pt x="291" y="229"/>
                  </a:lnTo>
                  <a:lnTo>
                    <a:pt x="292" y="233"/>
                  </a:lnTo>
                  <a:lnTo>
                    <a:pt x="291" y="235"/>
                  </a:lnTo>
                  <a:lnTo>
                    <a:pt x="288" y="234"/>
                  </a:lnTo>
                  <a:lnTo>
                    <a:pt x="286" y="232"/>
                  </a:lnTo>
                  <a:lnTo>
                    <a:pt x="285" y="229"/>
                  </a:lnTo>
                  <a:lnTo>
                    <a:pt x="285" y="228"/>
                  </a:lnTo>
                  <a:lnTo>
                    <a:pt x="285" y="225"/>
                  </a:lnTo>
                  <a:lnTo>
                    <a:pt x="283" y="223"/>
                  </a:lnTo>
                  <a:lnTo>
                    <a:pt x="282" y="223"/>
                  </a:lnTo>
                  <a:lnTo>
                    <a:pt x="282" y="221"/>
                  </a:lnTo>
                  <a:lnTo>
                    <a:pt x="282" y="218"/>
                  </a:lnTo>
                  <a:lnTo>
                    <a:pt x="282" y="216"/>
                  </a:lnTo>
                  <a:lnTo>
                    <a:pt x="282" y="213"/>
                  </a:lnTo>
                  <a:lnTo>
                    <a:pt x="283" y="210"/>
                  </a:lnTo>
                  <a:lnTo>
                    <a:pt x="283" y="209"/>
                  </a:lnTo>
                  <a:lnTo>
                    <a:pt x="282" y="209"/>
                  </a:lnTo>
                  <a:lnTo>
                    <a:pt x="281" y="211"/>
                  </a:lnTo>
                  <a:lnTo>
                    <a:pt x="282" y="213"/>
                  </a:lnTo>
                  <a:lnTo>
                    <a:pt x="280" y="214"/>
                  </a:lnTo>
                  <a:lnTo>
                    <a:pt x="279" y="211"/>
                  </a:lnTo>
                  <a:lnTo>
                    <a:pt x="279" y="209"/>
                  </a:lnTo>
                  <a:lnTo>
                    <a:pt x="278" y="205"/>
                  </a:lnTo>
                  <a:lnTo>
                    <a:pt x="278" y="208"/>
                  </a:lnTo>
                  <a:lnTo>
                    <a:pt x="278" y="211"/>
                  </a:lnTo>
                  <a:lnTo>
                    <a:pt x="277" y="214"/>
                  </a:lnTo>
                  <a:lnTo>
                    <a:pt x="278" y="217"/>
                  </a:lnTo>
                  <a:lnTo>
                    <a:pt x="277" y="221"/>
                  </a:lnTo>
                  <a:lnTo>
                    <a:pt x="276" y="222"/>
                  </a:lnTo>
                  <a:lnTo>
                    <a:pt x="276" y="224"/>
                  </a:lnTo>
                  <a:lnTo>
                    <a:pt x="277" y="227"/>
                  </a:lnTo>
                  <a:lnTo>
                    <a:pt x="277" y="230"/>
                  </a:lnTo>
                  <a:lnTo>
                    <a:pt x="275" y="233"/>
                  </a:lnTo>
                  <a:lnTo>
                    <a:pt x="273" y="235"/>
                  </a:lnTo>
                  <a:lnTo>
                    <a:pt x="272" y="238"/>
                  </a:lnTo>
                  <a:lnTo>
                    <a:pt x="268" y="237"/>
                  </a:lnTo>
                  <a:lnTo>
                    <a:pt x="268" y="239"/>
                  </a:lnTo>
                  <a:lnTo>
                    <a:pt x="268" y="241"/>
                  </a:lnTo>
                  <a:lnTo>
                    <a:pt x="267" y="241"/>
                  </a:lnTo>
                  <a:lnTo>
                    <a:pt x="266" y="242"/>
                  </a:lnTo>
                  <a:lnTo>
                    <a:pt x="263" y="244"/>
                  </a:lnTo>
                  <a:lnTo>
                    <a:pt x="259" y="246"/>
                  </a:lnTo>
                  <a:lnTo>
                    <a:pt x="257" y="245"/>
                  </a:lnTo>
                  <a:lnTo>
                    <a:pt x="255" y="246"/>
                  </a:lnTo>
                  <a:lnTo>
                    <a:pt x="256" y="248"/>
                  </a:lnTo>
                  <a:lnTo>
                    <a:pt x="254" y="251"/>
                  </a:lnTo>
                  <a:lnTo>
                    <a:pt x="253" y="252"/>
                  </a:lnTo>
                  <a:lnTo>
                    <a:pt x="250" y="252"/>
                  </a:lnTo>
                  <a:lnTo>
                    <a:pt x="249" y="254"/>
                  </a:lnTo>
                  <a:lnTo>
                    <a:pt x="247" y="254"/>
                  </a:lnTo>
                  <a:lnTo>
                    <a:pt x="243" y="253"/>
                  </a:lnTo>
                  <a:lnTo>
                    <a:pt x="241" y="253"/>
                  </a:lnTo>
                  <a:lnTo>
                    <a:pt x="243" y="254"/>
                  </a:lnTo>
                  <a:lnTo>
                    <a:pt x="243" y="256"/>
                  </a:lnTo>
                  <a:lnTo>
                    <a:pt x="246" y="259"/>
                  </a:lnTo>
                  <a:lnTo>
                    <a:pt x="249" y="263"/>
                  </a:lnTo>
                  <a:lnTo>
                    <a:pt x="248" y="264"/>
                  </a:lnTo>
                  <a:lnTo>
                    <a:pt x="243" y="269"/>
                  </a:lnTo>
                  <a:lnTo>
                    <a:pt x="228" y="265"/>
                  </a:lnTo>
                  <a:lnTo>
                    <a:pt x="237" y="269"/>
                  </a:lnTo>
                  <a:lnTo>
                    <a:pt x="245" y="276"/>
                  </a:lnTo>
                  <a:lnTo>
                    <a:pt x="238" y="276"/>
                  </a:lnTo>
                  <a:lnTo>
                    <a:pt x="249" y="278"/>
                  </a:lnTo>
                  <a:lnTo>
                    <a:pt x="249" y="282"/>
                  </a:lnTo>
                  <a:lnTo>
                    <a:pt x="247" y="279"/>
                  </a:lnTo>
                  <a:lnTo>
                    <a:pt x="242" y="282"/>
                  </a:lnTo>
                  <a:lnTo>
                    <a:pt x="248" y="285"/>
                  </a:lnTo>
                  <a:lnTo>
                    <a:pt x="247" y="287"/>
                  </a:lnTo>
                  <a:lnTo>
                    <a:pt x="249" y="288"/>
                  </a:lnTo>
                  <a:lnTo>
                    <a:pt x="246" y="290"/>
                  </a:lnTo>
                  <a:lnTo>
                    <a:pt x="249" y="293"/>
                  </a:lnTo>
                  <a:lnTo>
                    <a:pt x="245" y="294"/>
                  </a:lnTo>
                  <a:lnTo>
                    <a:pt x="238" y="289"/>
                  </a:lnTo>
                  <a:lnTo>
                    <a:pt x="244" y="297"/>
                  </a:lnTo>
                  <a:lnTo>
                    <a:pt x="248" y="300"/>
                  </a:lnTo>
                  <a:lnTo>
                    <a:pt x="244" y="300"/>
                  </a:lnTo>
                  <a:lnTo>
                    <a:pt x="246" y="303"/>
                  </a:lnTo>
                  <a:lnTo>
                    <a:pt x="243" y="304"/>
                  </a:lnTo>
                  <a:lnTo>
                    <a:pt x="239" y="301"/>
                  </a:lnTo>
                  <a:lnTo>
                    <a:pt x="240" y="306"/>
                  </a:lnTo>
                  <a:lnTo>
                    <a:pt x="246" y="308"/>
                  </a:lnTo>
                  <a:lnTo>
                    <a:pt x="246" y="315"/>
                  </a:lnTo>
                  <a:lnTo>
                    <a:pt x="234" y="306"/>
                  </a:lnTo>
                  <a:lnTo>
                    <a:pt x="238" y="314"/>
                  </a:lnTo>
                  <a:lnTo>
                    <a:pt x="235" y="314"/>
                  </a:lnTo>
                  <a:lnTo>
                    <a:pt x="243" y="323"/>
                  </a:lnTo>
                  <a:lnTo>
                    <a:pt x="243" y="324"/>
                  </a:lnTo>
                  <a:lnTo>
                    <a:pt x="234" y="315"/>
                  </a:lnTo>
                  <a:lnTo>
                    <a:pt x="233" y="317"/>
                  </a:lnTo>
                  <a:lnTo>
                    <a:pt x="243" y="325"/>
                  </a:lnTo>
                  <a:lnTo>
                    <a:pt x="245" y="329"/>
                  </a:lnTo>
                  <a:lnTo>
                    <a:pt x="243" y="332"/>
                  </a:lnTo>
                  <a:lnTo>
                    <a:pt x="241" y="335"/>
                  </a:lnTo>
                  <a:lnTo>
                    <a:pt x="243" y="337"/>
                  </a:lnTo>
                  <a:lnTo>
                    <a:pt x="242" y="341"/>
                  </a:lnTo>
                  <a:lnTo>
                    <a:pt x="238" y="337"/>
                  </a:lnTo>
                  <a:lnTo>
                    <a:pt x="238" y="341"/>
                  </a:lnTo>
                  <a:lnTo>
                    <a:pt x="240" y="343"/>
                  </a:lnTo>
                  <a:lnTo>
                    <a:pt x="243" y="343"/>
                  </a:lnTo>
                  <a:lnTo>
                    <a:pt x="245" y="348"/>
                  </a:lnTo>
                  <a:lnTo>
                    <a:pt x="245" y="353"/>
                  </a:lnTo>
                  <a:lnTo>
                    <a:pt x="242" y="358"/>
                  </a:lnTo>
                  <a:lnTo>
                    <a:pt x="241" y="357"/>
                  </a:lnTo>
                  <a:lnTo>
                    <a:pt x="240" y="357"/>
                  </a:lnTo>
                  <a:lnTo>
                    <a:pt x="241" y="363"/>
                  </a:lnTo>
                  <a:lnTo>
                    <a:pt x="237" y="365"/>
                  </a:lnTo>
                  <a:lnTo>
                    <a:pt x="237" y="367"/>
                  </a:lnTo>
                  <a:lnTo>
                    <a:pt x="238" y="370"/>
                  </a:lnTo>
                  <a:lnTo>
                    <a:pt x="236" y="372"/>
                  </a:lnTo>
                  <a:lnTo>
                    <a:pt x="238" y="376"/>
                  </a:lnTo>
                  <a:lnTo>
                    <a:pt x="240" y="380"/>
                  </a:lnTo>
                  <a:lnTo>
                    <a:pt x="242" y="383"/>
                  </a:lnTo>
                  <a:lnTo>
                    <a:pt x="241" y="386"/>
                  </a:lnTo>
                  <a:lnTo>
                    <a:pt x="238" y="389"/>
                  </a:lnTo>
                  <a:lnTo>
                    <a:pt x="236" y="390"/>
                  </a:lnTo>
                  <a:lnTo>
                    <a:pt x="238" y="394"/>
                  </a:lnTo>
                  <a:lnTo>
                    <a:pt x="237" y="395"/>
                  </a:lnTo>
                  <a:lnTo>
                    <a:pt x="238" y="397"/>
                  </a:lnTo>
                  <a:lnTo>
                    <a:pt x="235" y="406"/>
                  </a:lnTo>
                  <a:lnTo>
                    <a:pt x="238" y="407"/>
                  </a:lnTo>
                  <a:lnTo>
                    <a:pt x="238" y="406"/>
                  </a:lnTo>
                  <a:lnTo>
                    <a:pt x="238" y="408"/>
                  </a:lnTo>
                  <a:lnTo>
                    <a:pt x="235" y="408"/>
                  </a:lnTo>
                  <a:lnTo>
                    <a:pt x="234" y="413"/>
                  </a:lnTo>
                  <a:lnTo>
                    <a:pt x="235" y="418"/>
                  </a:lnTo>
                  <a:lnTo>
                    <a:pt x="231" y="419"/>
                  </a:lnTo>
                  <a:lnTo>
                    <a:pt x="229" y="423"/>
                  </a:lnTo>
                  <a:lnTo>
                    <a:pt x="227" y="428"/>
                  </a:lnTo>
                  <a:lnTo>
                    <a:pt x="226" y="433"/>
                  </a:lnTo>
                  <a:lnTo>
                    <a:pt x="224" y="438"/>
                  </a:lnTo>
                  <a:lnTo>
                    <a:pt x="222" y="444"/>
                  </a:lnTo>
                  <a:lnTo>
                    <a:pt x="221" y="451"/>
                  </a:lnTo>
                  <a:lnTo>
                    <a:pt x="221" y="453"/>
                  </a:lnTo>
                  <a:lnTo>
                    <a:pt x="220" y="458"/>
                  </a:lnTo>
                  <a:lnTo>
                    <a:pt x="214" y="468"/>
                  </a:lnTo>
                  <a:lnTo>
                    <a:pt x="212" y="466"/>
                  </a:lnTo>
                  <a:lnTo>
                    <a:pt x="210" y="466"/>
                  </a:lnTo>
                  <a:lnTo>
                    <a:pt x="212" y="460"/>
                  </a:lnTo>
                  <a:lnTo>
                    <a:pt x="209" y="463"/>
                  </a:lnTo>
                  <a:lnTo>
                    <a:pt x="207" y="460"/>
                  </a:lnTo>
                  <a:lnTo>
                    <a:pt x="202" y="460"/>
                  </a:lnTo>
                  <a:lnTo>
                    <a:pt x="202" y="458"/>
                  </a:lnTo>
                  <a:lnTo>
                    <a:pt x="199" y="460"/>
                  </a:lnTo>
                  <a:lnTo>
                    <a:pt x="196" y="460"/>
                  </a:lnTo>
                  <a:lnTo>
                    <a:pt x="196" y="462"/>
                  </a:lnTo>
                  <a:lnTo>
                    <a:pt x="195" y="460"/>
                  </a:lnTo>
                  <a:lnTo>
                    <a:pt x="192" y="460"/>
                  </a:lnTo>
                  <a:lnTo>
                    <a:pt x="191" y="464"/>
                  </a:lnTo>
                  <a:lnTo>
                    <a:pt x="190" y="465"/>
                  </a:lnTo>
                  <a:lnTo>
                    <a:pt x="188" y="464"/>
                  </a:lnTo>
                  <a:lnTo>
                    <a:pt x="189" y="461"/>
                  </a:lnTo>
                  <a:lnTo>
                    <a:pt x="187" y="460"/>
                  </a:lnTo>
                  <a:lnTo>
                    <a:pt x="182" y="463"/>
                  </a:lnTo>
                  <a:lnTo>
                    <a:pt x="178" y="463"/>
                  </a:lnTo>
                  <a:lnTo>
                    <a:pt x="177" y="460"/>
                  </a:lnTo>
                  <a:lnTo>
                    <a:pt x="175" y="460"/>
                  </a:lnTo>
                  <a:lnTo>
                    <a:pt x="175" y="463"/>
                  </a:lnTo>
                  <a:lnTo>
                    <a:pt x="170" y="463"/>
                  </a:lnTo>
                  <a:lnTo>
                    <a:pt x="168" y="464"/>
                  </a:lnTo>
                  <a:lnTo>
                    <a:pt x="166" y="462"/>
                  </a:lnTo>
                  <a:lnTo>
                    <a:pt x="164" y="464"/>
                  </a:lnTo>
                  <a:lnTo>
                    <a:pt x="161" y="462"/>
                  </a:lnTo>
                  <a:lnTo>
                    <a:pt x="160" y="466"/>
                  </a:lnTo>
                  <a:lnTo>
                    <a:pt x="162" y="468"/>
                  </a:lnTo>
                  <a:lnTo>
                    <a:pt x="162" y="471"/>
                  </a:lnTo>
                  <a:lnTo>
                    <a:pt x="165" y="473"/>
                  </a:lnTo>
                  <a:lnTo>
                    <a:pt x="162" y="477"/>
                  </a:lnTo>
                  <a:lnTo>
                    <a:pt x="160" y="477"/>
                  </a:lnTo>
                  <a:lnTo>
                    <a:pt x="158" y="477"/>
                  </a:lnTo>
                  <a:lnTo>
                    <a:pt x="156" y="474"/>
                  </a:lnTo>
                  <a:lnTo>
                    <a:pt x="156" y="472"/>
                  </a:lnTo>
                  <a:lnTo>
                    <a:pt x="155" y="474"/>
                  </a:lnTo>
                  <a:lnTo>
                    <a:pt x="154" y="473"/>
                  </a:lnTo>
                  <a:lnTo>
                    <a:pt x="151" y="473"/>
                  </a:lnTo>
                  <a:lnTo>
                    <a:pt x="151" y="476"/>
                  </a:lnTo>
                  <a:lnTo>
                    <a:pt x="148" y="480"/>
                  </a:lnTo>
                  <a:lnTo>
                    <a:pt x="146" y="480"/>
                  </a:lnTo>
                  <a:lnTo>
                    <a:pt x="145" y="484"/>
                  </a:lnTo>
                  <a:lnTo>
                    <a:pt x="141" y="490"/>
                  </a:lnTo>
                  <a:lnTo>
                    <a:pt x="139" y="496"/>
                  </a:lnTo>
                  <a:lnTo>
                    <a:pt x="139" y="501"/>
                  </a:lnTo>
                  <a:lnTo>
                    <a:pt x="142" y="505"/>
                  </a:lnTo>
                  <a:lnTo>
                    <a:pt x="142" y="509"/>
                  </a:lnTo>
                  <a:lnTo>
                    <a:pt x="147" y="514"/>
                  </a:lnTo>
                  <a:lnTo>
                    <a:pt x="147" y="519"/>
                  </a:lnTo>
                  <a:lnTo>
                    <a:pt x="144" y="521"/>
                  </a:lnTo>
                  <a:lnTo>
                    <a:pt x="142" y="525"/>
                  </a:lnTo>
                  <a:lnTo>
                    <a:pt x="142" y="526"/>
                  </a:lnTo>
                  <a:lnTo>
                    <a:pt x="140" y="529"/>
                  </a:lnTo>
                  <a:lnTo>
                    <a:pt x="134" y="529"/>
                  </a:lnTo>
                  <a:lnTo>
                    <a:pt x="133" y="530"/>
                  </a:lnTo>
                  <a:lnTo>
                    <a:pt x="127" y="525"/>
                  </a:lnTo>
                  <a:lnTo>
                    <a:pt x="124" y="526"/>
                  </a:lnTo>
                  <a:lnTo>
                    <a:pt x="117" y="526"/>
                  </a:lnTo>
                  <a:lnTo>
                    <a:pt x="115" y="527"/>
                  </a:lnTo>
                  <a:lnTo>
                    <a:pt x="114" y="527"/>
                  </a:lnTo>
                  <a:lnTo>
                    <a:pt x="113" y="529"/>
                  </a:lnTo>
                  <a:lnTo>
                    <a:pt x="111" y="530"/>
                  </a:lnTo>
                  <a:lnTo>
                    <a:pt x="107" y="530"/>
                  </a:lnTo>
                  <a:lnTo>
                    <a:pt x="101" y="534"/>
                  </a:lnTo>
                  <a:lnTo>
                    <a:pt x="93" y="532"/>
                  </a:lnTo>
                  <a:lnTo>
                    <a:pt x="89" y="531"/>
                  </a:lnTo>
                  <a:lnTo>
                    <a:pt x="88" y="532"/>
                  </a:lnTo>
                  <a:lnTo>
                    <a:pt x="83" y="529"/>
                  </a:lnTo>
                  <a:lnTo>
                    <a:pt x="81" y="531"/>
                  </a:lnTo>
                  <a:lnTo>
                    <a:pt x="79" y="529"/>
                  </a:lnTo>
                  <a:lnTo>
                    <a:pt x="76" y="532"/>
                  </a:lnTo>
                  <a:lnTo>
                    <a:pt x="76" y="531"/>
                  </a:lnTo>
                  <a:lnTo>
                    <a:pt x="77" y="526"/>
                  </a:lnTo>
                  <a:lnTo>
                    <a:pt x="78" y="526"/>
                  </a:lnTo>
                  <a:lnTo>
                    <a:pt x="79" y="528"/>
                  </a:lnTo>
                  <a:lnTo>
                    <a:pt x="82" y="528"/>
                  </a:lnTo>
                  <a:lnTo>
                    <a:pt x="82" y="525"/>
                  </a:lnTo>
                  <a:lnTo>
                    <a:pt x="83" y="525"/>
                  </a:lnTo>
                  <a:lnTo>
                    <a:pt x="81" y="519"/>
                  </a:lnTo>
                  <a:lnTo>
                    <a:pt x="79" y="520"/>
                  </a:lnTo>
                  <a:lnTo>
                    <a:pt x="80" y="517"/>
                  </a:lnTo>
                  <a:lnTo>
                    <a:pt x="80" y="514"/>
                  </a:lnTo>
                  <a:lnTo>
                    <a:pt x="83" y="512"/>
                  </a:lnTo>
                  <a:lnTo>
                    <a:pt x="86" y="508"/>
                  </a:lnTo>
                  <a:lnTo>
                    <a:pt x="87" y="507"/>
                  </a:lnTo>
                  <a:lnTo>
                    <a:pt x="86" y="503"/>
                  </a:lnTo>
                  <a:lnTo>
                    <a:pt x="85" y="502"/>
                  </a:lnTo>
                  <a:lnTo>
                    <a:pt x="83" y="501"/>
                  </a:lnTo>
                  <a:lnTo>
                    <a:pt x="83" y="502"/>
                  </a:lnTo>
                  <a:lnTo>
                    <a:pt x="82" y="501"/>
                  </a:lnTo>
                  <a:lnTo>
                    <a:pt x="82" y="499"/>
                  </a:lnTo>
                  <a:lnTo>
                    <a:pt x="81" y="500"/>
                  </a:lnTo>
                  <a:lnTo>
                    <a:pt x="79" y="499"/>
                  </a:lnTo>
                  <a:lnTo>
                    <a:pt x="81" y="495"/>
                  </a:lnTo>
                  <a:lnTo>
                    <a:pt x="79" y="491"/>
                  </a:lnTo>
                  <a:lnTo>
                    <a:pt x="78" y="490"/>
                  </a:lnTo>
                  <a:lnTo>
                    <a:pt x="77" y="490"/>
                  </a:lnTo>
                  <a:lnTo>
                    <a:pt x="75" y="487"/>
                  </a:lnTo>
                  <a:lnTo>
                    <a:pt x="75" y="484"/>
                  </a:lnTo>
                  <a:lnTo>
                    <a:pt x="72" y="480"/>
                  </a:lnTo>
                  <a:lnTo>
                    <a:pt x="69" y="472"/>
                  </a:lnTo>
                  <a:lnTo>
                    <a:pt x="65" y="468"/>
                  </a:lnTo>
                  <a:lnTo>
                    <a:pt x="64" y="463"/>
                  </a:lnTo>
                  <a:lnTo>
                    <a:pt x="62" y="457"/>
                  </a:lnTo>
                  <a:lnTo>
                    <a:pt x="61" y="455"/>
                  </a:lnTo>
                  <a:lnTo>
                    <a:pt x="59" y="453"/>
                  </a:lnTo>
                  <a:lnTo>
                    <a:pt x="64" y="454"/>
                  </a:lnTo>
                  <a:lnTo>
                    <a:pt x="68" y="456"/>
                  </a:lnTo>
                  <a:lnTo>
                    <a:pt x="69" y="458"/>
                  </a:lnTo>
                  <a:lnTo>
                    <a:pt x="70" y="460"/>
                  </a:lnTo>
                  <a:lnTo>
                    <a:pt x="71" y="459"/>
                  </a:lnTo>
                  <a:lnTo>
                    <a:pt x="74" y="460"/>
                  </a:lnTo>
                  <a:lnTo>
                    <a:pt x="74" y="459"/>
                  </a:lnTo>
                  <a:lnTo>
                    <a:pt x="76" y="458"/>
                  </a:lnTo>
                  <a:lnTo>
                    <a:pt x="77" y="455"/>
                  </a:lnTo>
                  <a:lnTo>
                    <a:pt x="73" y="452"/>
                  </a:lnTo>
                  <a:lnTo>
                    <a:pt x="71" y="448"/>
                  </a:lnTo>
                  <a:lnTo>
                    <a:pt x="71" y="447"/>
                  </a:lnTo>
                  <a:lnTo>
                    <a:pt x="69" y="445"/>
                  </a:lnTo>
                  <a:lnTo>
                    <a:pt x="66" y="445"/>
                  </a:lnTo>
                  <a:lnTo>
                    <a:pt x="66" y="442"/>
                  </a:lnTo>
                  <a:lnTo>
                    <a:pt x="68" y="440"/>
                  </a:lnTo>
                  <a:lnTo>
                    <a:pt x="71" y="438"/>
                  </a:lnTo>
                  <a:lnTo>
                    <a:pt x="76" y="441"/>
                  </a:lnTo>
                  <a:lnTo>
                    <a:pt x="78" y="441"/>
                  </a:lnTo>
                  <a:lnTo>
                    <a:pt x="79" y="439"/>
                  </a:lnTo>
                  <a:lnTo>
                    <a:pt x="80" y="437"/>
                  </a:lnTo>
                  <a:lnTo>
                    <a:pt x="81" y="430"/>
                  </a:lnTo>
                  <a:lnTo>
                    <a:pt x="80" y="428"/>
                  </a:lnTo>
                  <a:lnTo>
                    <a:pt x="78" y="423"/>
                  </a:lnTo>
                  <a:lnTo>
                    <a:pt x="77" y="422"/>
                  </a:lnTo>
                  <a:lnTo>
                    <a:pt x="73" y="424"/>
                  </a:lnTo>
                  <a:lnTo>
                    <a:pt x="71" y="424"/>
                  </a:lnTo>
                  <a:lnTo>
                    <a:pt x="71" y="420"/>
                  </a:lnTo>
                  <a:lnTo>
                    <a:pt x="69" y="420"/>
                  </a:lnTo>
                  <a:lnTo>
                    <a:pt x="69" y="418"/>
                  </a:lnTo>
                  <a:lnTo>
                    <a:pt x="68" y="417"/>
                  </a:lnTo>
                  <a:lnTo>
                    <a:pt x="66" y="414"/>
                  </a:lnTo>
                  <a:lnTo>
                    <a:pt x="65" y="411"/>
                  </a:lnTo>
                  <a:lnTo>
                    <a:pt x="65" y="409"/>
                  </a:lnTo>
                  <a:lnTo>
                    <a:pt x="65" y="407"/>
                  </a:lnTo>
                  <a:lnTo>
                    <a:pt x="63" y="407"/>
                  </a:lnTo>
                  <a:lnTo>
                    <a:pt x="60" y="402"/>
                  </a:lnTo>
                  <a:lnTo>
                    <a:pt x="58" y="402"/>
                  </a:lnTo>
                  <a:lnTo>
                    <a:pt x="54" y="401"/>
                  </a:lnTo>
                  <a:lnTo>
                    <a:pt x="54" y="395"/>
                  </a:lnTo>
                  <a:lnTo>
                    <a:pt x="54" y="393"/>
                  </a:lnTo>
                  <a:lnTo>
                    <a:pt x="51" y="388"/>
                  </a:lnTo>
                  <a:lnTo>
                    <a:pt x="49" y="385"/>
                  </a:lnTo>
                  <a:lnTo>
                    <a:pt x="47" y="384"/>
                  </a:lnTo>
                  <a:lnTo>
                    <a:pt x="48" y="383"/>
                  </a:lnTo>
                  <a:lnTo>
                    <a:pt x="47" y="376"/>
                  </a:lnTo>
                  <a:lnTo>
                    <a:pt x="42" y="373"/>
                  </a:lnTo>
                  <a:lnTo>
                    <a:pt x="43" y="372"/>
                  </a:lnTo>
                  <a:lnTo>
                    <a:pt x="44" y="370"/>
                  </a:lnTo>
                  <a:lnTo>
                    <a:pt x="46" y="370"/>
                  </a:lnTo>
                  <a:lnTo>
                    <a:pt x="46" y="365"/>
                  </a:lnTo>
                  <a:lnTo>
                    <a:pt x="41" y="365"/>
                  </a:lnTo>
                  <a:lnTo>
                    <a:pt x="43" y="363"/>
                  </a:lnTo>
                  <a:lnTo>
                    <a:pt x="44" y="360"/>
                  </a:lnTo>
                  <a:lnTo>
                    <a:pt x="42" y="360"/>
                  </a:lnTo>
                  <a:lnTo>
                    <a:pt x="42" y="359"/>
                  </a:lnTo>
                  <a:lnTo>
                    <a:pt x="41" y="355"/>
                  </a:lnTo>
                  <a:lnTo>
                    <a:pt x="40" y="359"/>
                  </a:lnTo>
                  <a:lnTo>
                    <a:pt x="40" y="360"/>
                  </a:lnTo>
                  <a:lnTo>
                    <a:pt x="40" y="364"/>
                  </a:lnTo>
                  <a:lnTo>
                    <a:pt x="37" y="362"/>
                  </a:lnTo>
                  <a:lnTo>
                    <a:pt x="36" y="364"/>
                  </a:lnTo>
                  <a:lnTo>
                    <a:pt x="36" y="360"/>
                  </a:lnTo>
                  <a:lnTo>
                    <a:pt x="35" y="361"/>
                  </a:lnTo>
                  <a:lnTo>
                    <a:pt x="34" y="356"/>
                  </a:lnTo>
                  <a:lnTo>
                    <a:pt x="36" y="349"/>
                  </a:lnTo>
                  <a:lnTo>
                    <a:pt x="36" y="347"/>
                  </a:lnTo>
                  <a:lnTo>
                    <a:pt x="36" y="342"/>
                  </a:lnTo>
                  <a:lnTo>
                    <a:pt x="35" y="340"/>
                  </a:lnTo>
                  <a:lnTo>
                    <a:pt x="34" y="342"/>
                  </a:lnTo>
                  <a:lnTo>
                    <a:pt x="33" y="339"/>
                  </a:lnTo>
                  <a:lnTo>
                    <a:pt x="31" y="339"/>
                  </a:lnTo>
                  <a:lnTo>
                    <a:pt x="32" y="336"/>
                  </a:lnTo>
                  <a:lnTo>
                    <a:pt x="37" y="333"/>
                  </a:lnTo>
                  <a:lnTo>
                    <a:pt x="33" y="336"/>
                  </a:lnTo>
                  <a:lnTo>
                    <a:pt x="30" y="334"/>
                  </a:lnTo>
                  <a:lnTo>
                    <a:pt x="25" y="334"/>
                  </a:lnTo>
                  <a:lnTo>
                    <a:pt x="27" y="330"/>
                  </a:lnTo>
                  <a:lnTo>
                    <a:pt x="30" y="330"/>
                  </a:lnTo>
                  <a:lnTo>
                    <a:pt x="32" y="326"/>
                  </a:lnTo>
                  <a:lnTo>
                    <a:pt x="27" y="327"/>
                  </a:lnTo>
                  <a:lnTo>
                    <a:pt x="26" y="324"/>
                  </a:lnTo>
                  <a:lnTo>
                    <a:pt x="25" y="323"/>
                  </a:lnTo>
                  <a:lnTo>
                    <a:pt x="26" y="319"/>
                  </a:lnTo>
                  <a:lnTo>
                    <a:pt x="26" y="318"/>
                  </a:lnTo>
                  <a:lnTo>
                    <a:pt x="29" y="318"/>
                  </a:lnTo>
                  <a:lnTo>
                    <a:pt x="29" y="316"/>
                  </a:lnTo>
                  <a:lnTo>
                    <a:pt x="28" y="315"/>
                  </a:lnTo>
                  <a:lnTo>
                    <a:pt x="30" y="309"/>
                  </a:lnTo>
                  <a:lnTo>
                    <a:pt x="31" y="304"/>
                  </a:lnTo>
                  <a:lnTo>
                    <a:pt x="32" y="299"/>
                  </a:lnTo>
                  <a:lnTo>
                    <a:pt x="33" y="294"/>
                  </a:lnTo>
                  <a:lnTo>
                    <a:pt x="33" y="290"/>
                  </a:lnTo>
                  <a:lnTo>
                    <a:pt x="32" y="287"/>
                  </a:lnTo>
                  <a:lnTo>
                    <a:pt x="31" y="286"/>
                  </a:lnTo>
                  <a:lnTo>
                    <a:pt x="32" y="283"/>
                  </a:lnTo>
                  <a:lnTo>
                    <a:pt x="36" y="282"/>
                  </a:lnTo>
                  <a:lnTo>
                    <a:pt x="30" y="283"/>
                  </a:lnTo>
                  <a:lnTo>
                    <a:pt x="26" y="282"/>
                  </a:lnTo>
                  <a:lnTo>
                    <a:pt x="24" y="288"/>
                  </a:lnTo>
                  <a:lnTo>
                    <a:pt x="19" y="289"/>
                  </a:lnTo>
                  <a:lnTo>
                    <a:pt x="18" y="289"/>
                  </a:lnTo>
                  <a:lnTo>
                    <a:pt x="20" y="282"/>
                  </a:lnTo>
                  <a:lnTo>
                    <a:pt x="25" y="274"/>
                  </a:lnTo>
                  <a:lnTo>
                    <a:pt x="22" y="276"/>
                  </a:lnTo>
                  <a:lnTo>
                    <a:pt x="20" y="270"/>
                  </a:lnTo>
                  <a:lnTo>
                    <a:pt x="19" y="282"/>
                  </a:lnTo>
                  <a:lnTo>
                    <a:pt x="17" y="285"/>
                  </a:lnTo>
                  <a:lnTo>
                    <a:pt x="12" y="284"/>
                  </a:lnTo>
                  <a:lnTo>
                    <a:pt x="15" y="277"/>
                  </a:lnTo>
                  <a:lnTo>
                    <a:pt x="11" y="282"/>
                  </a:lnTo>
                  <a:lnTo>
                    <a:pt x="12" y="277"/>
                  </a:lnTo>
                  <a:lnTo>
                    <a:pt x="10" y="280"/>
                  </a:lnTo>
                  <a:lnTo>
                    <a:pt x="6" y="281"/>
                  </a:lnTo>
                  <a:lnTo>
                    <a:pt x="6" y="274"/>
                  </a:lnTo>
                  <a:lnTo>
                    <a:pt x="12" y="270"/>
                  </a:lnTo>
                  <a:lnTo>
                    <a:pt x="9" y="270"/>
                  </a:lnTo>
                  <a:lnTo>
                    <a:pt x="6" y="267"/>
                  </a:lnTo>
                  <a:lnTo>
                    <a:pt x="7" y="264"/>
                  </a:lnTo>
                  <a:lnTo>
                    <a:pt x="9" y="263"/>
                  </a:lnTo>
                  <a:lnTo>
                    <a:pt x="7" y="256"/>
                  </a:lnTo>
                  <a:lnTo>
                    <a:pt x="6" y="252"/>
                  </a:lnTo>
                  <a:lnTo>
                    <a:pt x="3" y="250"/>
                  </a:lnTo>
                  <a:lnTo>
                    <a:pt x="4" y="244"/>
                  </a:lnTo>
                  <a:lnTo>
                    <a:pt x="5" y="238"/>
                  </a:lnTo>
                  <a:lnTo>
                    <a:pt x="3" y="233"/>
                  </a:lnTo>
                  <a:lnTo>
                    <a:pt x="0" y="231"/>
                  </a:lnTo>
                  <a:lnTo>
                    <a:pt x="1" y="227"/>
                  </a:lnTo>
                  <a:lnTo>
                    <a:pt x="3" y="223"/>
                  </a:lnTo>
                  <a:lnTo>
                    <a:pt x="11" y="218"/>
                  </a:lnTo>
                  <a:lnTo>
                    <a:pt x="13" y="223"/>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362" name="Freeform 190"/>
            <p:cNvSpPr>
              <a:spLocks/>
            </p:cNvSpPr>
            <p:nvPr/>
          </p:nvSpPr>
          <p:spPr bwMode="auto">
            <a:xfrm>
              <a:off x="8713790" y="2372412"/>
              <a:ext cx="26987" cy="71437"/>
            </a:xfrm>
            <a:custGeom>
              <a:avLst/>
              <a:gdLst>
                <a:gd name="T0" fmla="*/ 2147483647 w 17"/>
                <a:gd name="T1" fmla="*/ 0 h 45"/>
                <a:gd name="T2" fmla="*/ 2147483647 w 17"/>
                <a:gd name="T3" fmla="*/ 2147483647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2147483647 h 45"/>
                <a:gd name="T14" fmla="*/ 0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2147483647 w 17"/>
                <a:gd name="T27" fmla="*/ 2147483647 h 45"/>
                <a:gd name="T28" fmla="*/ 2147483647 w 17"/>
                <a:gd name="T29" fmla="*/ 2147483647 h 45"/>
                <a:gd name="T30" fmla="*/ 2147483647 w 17"/>
                <a:gd name="T31" fmla="*/ 2147483647 h 45"/>
                <a:gd name="T32" fmla="*/ 2147483647 w 17"/>
                <a:gd name="T33" fmla="*/ 2147483647 h 45"/>
                <a:gd name="T34" fmla="*/ 2147483647 w 17"/>
                <a:gd name="T35" fmla="*/ 2147483647 h 45"/>
                <a:gd name="T36" fmla="*/ 2147483647 w 17"/>
                <a:gd name="T37" fmla="*/ 2147483647 h 45"/>
                <a:gd name="T38" fmla="*/ 2147483647 w 17"/>
                <a:gd name="T39" fmla="*/ 2147483647 h 45"/>
                <a:gd name="T40" fmla="*/ 2147483647 w 17"/>
                <a:gd name="T41" fmla="*/ 2147483647 h 45"/>
                <a:gd name="T42" fmla="*/ 2147483647 w 17"/>
                <a:gd name="T43" fmla="*/ 2147483647 h 45"/>
                <a:gd name="T44" fmla="*/ 2147483647 w 17"/>
                <a:gd name="T45" fmla="*/ 2147483647 h 45"/>
                <a:gd name="T46" fmla="*/ 2147483647 w 17"/>
                <a:gd name="T47" fmla="*/ 2147483647 h 45"/>
                <a:gd name="T48" fmla="*/ 2147483647 w 17"/>
                <a:gd name="T49" fmla="*/ 2147483647 h 45"/>
                <a:gd name="T50" fmla="*/ 2147483647 w 17"/>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45"/>
                <a:gd name="T80" fmla="*/ 17 w 1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45">
                  <a:moveTo>
                    <a:pt x="8" y="0"/>
                  </a:moveTo>
                  <a:lnTo>
                    <a:pt x="8" y="10"/>
                  </a:lnTo>
                  <a:lnTo>
                    <a:pt x="5" y="11"/>
                  </a:lnTo>
                  <a:lnTo>
                    <a:pt x="8" y="12"/>
                  </a:lnTo>
                  <a:lnTo>
                    <a:pt x="5" y="13"/>
                  </a:lnTo>
                  <a:lnTo>
                    <a:pt x="5" y="16"/>
                  </a:lnTo>
                  <a:lnTo>
                    <a:pt x="0" y="17"/>
                  </a:lnTo>
                  <a:lnTo>
                    <a:pt x="1" y="20"/>
                  </a:lnTo>
                  <a:lnTo>
                    <a:pt x="3" y="23"/>
                  </a:lnTo>
                  <a:lnTo>
                    <a:pt x="3" y="24"/>
                  </a:lnTo>
                  <a:lnTo>
                    <a:pt x="1" y="24"/>
                  </a:lnTo>
                  <a:lnTo>
                    <a:pt x="1" y="26"/>
                  </a:lnTo>
                  <a:lnTo>
                    <a:pt x="1" y="28"/>
                  </a:lnTo>
                  <a:lnTo>
                    <a:pt x="7" y="29"/>
                  </a:lnTo>
                  <a:lnTo>
                    <a:pt x="7" y="30"/>
                  </a:lnTo>
                  <a:lnTo>
                    <a:pt x="5" y="31"/>
                  </a:lnTo>
                  <a:lnTo>
                    <a:pt x="5" y="32"/>
                  </a:lnTo>
                  <a:lnTo>
                    <a:pt x="7" y="36"/>
                  </a:lnTo>
                  <a:lnTo>
                    <a:pt x="8" y="35"/>
                  </a:lnTo>
                  <a:lnTo>
                    <a:pt x="14" y="36"/>
                  </a:lnTo>
                  <a:lnTo>
                    <a:pt x="16" y="36"/>
                  </a:lnTo>
                  <a:lnTo>
                    <a:pt x="16" y="38"/>
                  </a:lnTo>
                  <a:lnTo>
                    <a:pt x="14" y="42"/>
                  </a:lnTo>
                  <a:lnTo>
                    <a:pt x="12" y="43"/>
                  </a:lnTo>
                  <a:lnTo>
                    <a:pt x="8" y="44"/>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363" name="Freeform 191"/>
            <p:cNvSpPr>
              <a:spLocks/>
            </p:cNvSpPr>
            <p:nvPr/>
          </p:nvSpPr>
          <p:spPr bwMode="auto">
            <a:xfrm>
              <a:off x="8401052" y="2740712"/>
              <a:ext cx="120650" cy="139700"/>
            </a:xfrm>
            <a:custGeom>
              <a:avLst/>
              <a:gdLst>
                <a:gd name="T0" fmla="*/ 2147483647 w 76"/>
                <a:gd name="T1" fmla="*/ 2147483647 h 88"/>
                <a:gd name="T2" fmla="*/ 2147483647 w 76"/>
                <a:gd name="T3" fmla="*/ 2147483647 h 88"/>
                <a:gd name="T4" fmla="*/ 2147483647 w 76"/>
                <a:gd name="T5" fmla="*/ 2147483647 h 88"/>
                <a:gd name="T6" fmla="*/ 2147483647 w 76"/>
                <a:gd name="T7" fmla="*/ 2147483647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0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2147483647 w 76"/>
                <a:gd name="T67" fmla="*/ 2147483647 h 88"/>
                <a:gd name="T68" fmla="*/ 2147483647 w 76"/>
                <a:gd name="T69" fmla="*/ 2147483647 h 88"/>
                <a:gd name="T70" fmla="*/ 2147483647 w 76"/>
                <a:gd name="T71" fmla="*/ 2147483647 h 88"/>
                <a:gd name="T72" fmla="*/ 2147483647 w 76"/>
                <a:gd name="T73" fmla="*/ 2147483647 h 88"/>
                <a:gd name="T74" fmla="*/ 2147483647 w 76"/>
                <a:gd name="T75" fmla="*/ 2147483647 h 88"/>
                <a:gd name="T76" fmla="*/ 2147483647 w 76"/>
                <a:gd name="T77" fmla="*/ 2147483647 h 88"/>
                <a:gd name="T78" fmla="*/ 2147483647 w 76"/>
                <a:gd name="T79" fmla="*/ 2147483647 h 88"/>
                <a:gd name="T80" fmla="*/ 2147483647 w 76"/>
                <a:gd name="T81" fmla="*/ 2147483647 h 88"/>
                <a:gd name="T82" fmla="*/ 2147483647 w 76"/>
                <a:gd name="T83" fmla="*/ 2147483647 h 88"/>
                <a:gd name="T84" fmla="*/ 2147483647 w 76"/>
                <a:gd name="T85" fmla="*/ 2147483647 h 88"/>
                <a:gd name="T86" fmla="*/ 2147483647 w 76"/>
                <a:gd name="T87" fmla="*/ 2147483647 h 88"/>
                <a:gd name="T88" fmla="*/ 2147483647 w 76"/>
                <a:gd name="T89" fmla="*/ 2147483647 h 88"/>
                <a:gd name="T90" fmla="*/ 2147483647 w 76"/>
                <a:gd name="T91" fmla="*/ 2147483647 h 88"/>
                <a:gd name="T92" fmla="*/ 2147483647 w 76"/>
                <a:gd name="T93" fmla="*/ 2147483647 h 88"/>
                <a:gd name="T94" fmla="*/ 2147483647 w 76"/>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88"/>
                <a:gd name="T146" fmla="*/ 76 w 76"/>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88">
                  <a:moveTo>
                    <a:pt x="19" y="31"/>
                  </a:moveTo>
                  <a:lnTo>
                    <a:pt x="15" y="35"/>
                  </a:lnTo>
                  <a:lnTo>
                    <a:pt x="14" y="39"/>
                  </a:lnTo>
                  <a:lnTo>
                    <a:pt x="12" y="44"/>
                  </a:lnTo>
                  <a:lnTo>
                    <a:pt x="13" y="46"/>
                  </a:lnTo>
                  <a:lnTo>
                    <a:pt x="12" y="49"/>
                  </a:lnTo>
                  <a:lnTo>
                    <a:pt x="8" y="49"/>
                  </a:lnTo>
                  <a:lnTo>
                    <a:pt x="6" y="58"/>
                  </a:lnTo>
                  <a:lnTo>
                    <a:pt x="11" y="64"/>
                  </a:lnTo>
                  <a:lnTo>
                    <a:pt x="13" y="63"/>
                  </a:lnTo>
                  <a:lnTo>
                    <a:pt x="14" y="65"/>
                  </a:lnTo>
                  <a:lnTo>
                    <a:pt x="12" y="68"/>
                  </a:lnTo>
                  <a:lnTo>
                    <a:pt x="9" y="71"/>
                  </a:lnTo>
                  <a:lnTo>
                    <a:pt x="6" y="77"/>
                  </a:lnTo>
                  <a:lnTo>
                    <a:pt x="1" y="80"/>
                  </a:lnTo>
                  <a:lnTo>
                    <a:pt x="0" y="83"/>
                  </a:lnTo>
                  <a:lnTo>
                    <a:pt x="0" y="85"/>
                  </a:lnTo>
                  <a:lnTo>
                    <a:pt x="1" y="86"/>
                  </a:lnTo>
                  <a:lnTo>
                    <a:pt x="6" y="84"/>
                  </a:lnTo>
                  <a:lnTo>
                    <a:pt x="9" y="82"/>
                  </a:lnTo>
                  <a:lnTo>
                    <a:pt x="12" y="77"/>
                  </a:lnTo>
                  <a:lnTo>
                    <a:pt x="12" y="83"/>
                  </a:lnTo>
                  <a:lnTo>
                    <a:pt x="8" y="86"/>
                  </a:lnTo>
                  <a:lnTo>
                    <a:pt x="9" y="87"/>
                  </a:lnTo>
                  <a:lnTo>
                    <a:pt x="14" y="86"/>
                  </a:lnTo>
                  <a:lnTo>
                    <a:pt x="16" y="81"/>
                  </a:lnTo>
                  <a:lnTo>
                    <a:pt x="14" y="80"/>
                  </a:lnTo>
                  <a:lnTo>
                    <a:pt x="19" y="77"/>
                  </a:lnTo>
                  <a:lnTo>
                    <a:pt x="25" y="76"/>
                  </a:lnTo>
                  <a:lnTo>
                    <a:pt x="27" y="71"/>
                  </a:lnTo>
                  <a:lnTo>
                    <a:pt x="25" y="70"/>
                  </a:lnTo>
                  <a:lnTo>
                    <a:pt x="28" y="70"/>
                  </a:lnTo>
                  <a:lnTo>
                    <a:pt x="30" y="66"/>
                  </a:lnTo>
                  <a:lnTo>
                    <a:pt x="34" y="65"/>
                  </a:lnTo>
                  <a:lnTo>
                    <a:pt x="36" y="66"/>
                  </a:lnTo>
                  <a:lnTo>
                    <a:pt x="34" y="72"/>
                  </a:lnTo>
                  <a:lnTo>
                    <a:pt x="38" y="76"/>
                  </a:lnTo>
                  <a:lnTo>
                    <a:pt x="43" y="69"/>
                  </a:lnTo>
                  <a:lnTo>
                    <a:pt x="44" y="65"/>
                  </a:lnTo>
                  <a:lnTo>
                    <a:pt x="48" y="64"/>
                  </a:lnTo>
                  <a:lnTo>
                    <a:pt x="48" y="63"/>
                  </a:lnTo>
                  <a:lnTo>
                    <a:pt x="50" y="61"/>
                  </a:lnTo>
                  <a:lnTo>
                    <a:pt x="52" y="63"/>
                  </a:lnTo>
                  <a:lnTo>
                    <a:pt x="57" y="59"/>
                  </a:lnTo>
                  <a:lnTo>
                    <a:pt x="57" y="53"/>
                  </a:lnTo>
                  <a:lnTo>
                    <a:pt x="59" y="54"/>
                  </a:lnTo>
                  <a:lnTo>
                    <a:pt x="58" y="60"/>
                  </a:lnTo>
                  <a:lnTo>
                    <a:pt x="60" y="59"/>
                  </a:lnTo>
                  <a:lnTo>
                    <a:pt x="65" y="54"/>
                  </a:lnTo>
                  <a:lnTo>
                    <a:pt x="66" y="52"/>
                  </a:lnTo>
                  <a:lnTo>
                    <a:pt x="66" y="51"/>
                  </a:lnTo>
                  <a:lnTo>
                    <a:pt x="66" y="50"/>
                  </a:lnTo>
                  <a:lnTo>
                    <a:pt x="66" y="48"/>
                  </a:lnTo>
                  <a:lnTo>
                    <a:pt x="69" y="48"/>
                  </a:lnTo>
                  <a:lnTo>
                    <a:pt x="69" y="46"/>
                  </a:lnTo>
                  <a:lnTo>
                    <a:pt x="71" y="41"/>
                  </a:lnTo>
                  <a:lnTo>
                    <a:pt x="72" y="36"/>
                  </a:lnTo>
                  <a:lnTo>
                    <a:pt x="71" y="33"/>
                  </a:lnTo>
                  <a:lnTo>
                    <a:pt x="71" y="31"/>
                  </a:lnTo>
                  <a:lnTo>
                    <a:pt x="72" y="31"/>
                  </a:lnTo>
                  <a:lnTo>
                    <a:pt x="74" y="29"/>
                  </a:lnTo>
                  <a:lnTo>
                    <a:pt x="75" y="23"/>
                  </a:lnTo>
                  <a:lnTo>
                    <a:pt x="73" y="22"/>
                  </a:lnTo>
                  <a:lnTo>
                    <a:pt x="72" y="27"/>
                  </a:lnTo>
                  <a:lnTo>
                    <a:pt x="70" y="30"/>
                  </a:lnTo>
                  <a:lnTo>
                    <a:pt x="68" y="24"/>
                  </a:lnTo>
                  <a:lnTo>
                    <a:pt x="70" y="20"/>
                  </a:lnTo>
                  <a:lnTo>
                    <a:pt x="72" y="17"/>
                  </a:lnTo>
                  <a:lnTo>
                    <a:pt x="74" y="12"/>
                  </a:lnTo>
                  <a:lnTo>
                    <a:pt x="72" y="9"/>
                  </a:lnTo>
                  <a:lnTo>
                    <a:pt x="74" y="5"/>
                  </a:lnTo>
                  <a:lnTo>
                    <a:pt x="71" y="9"/>
                  </a:lnTo>
                  <a:lnTo>
                    <a:pt x="70" y="8"/>
                  </a:lnTo>
                  <a:lnTo>
                    <a:pt x="70" y="4"/>
                  </a:lnTo>
                  <a:lnTo>
                    <a:pt x="69" y="3"/>
                  </a:lnTo>
                  <a:lnTo>
                    <a:pt x="68" y="8"/>
                  </a:lnTo>
                  <a:lnTo>
                    <a:pt x="66" y="6"/>
                  </a:lnTo>
                  <a:lnTo>
                    <a:pt x="64" y="5"/>
                  </a:lnTo>
                  <a:lnTo>
                    <a:pt x="63" y="3"/>
                  </a:lnTo>
                  <a:lnTo>
                    <a:pt x="61" y="4"/>
                  </a:lnTo>
                  <a:lnTo>
                    <a:pt x="62" y="6"/>
                  </a:lnTo>
                  <a:lnTo>
                    <a:pt x="60" y="6"/>
                  </a:lnTo>
                  <a:lnTo>
                    <a:pt x="59" y="4"/>
                  </a:lnTo>
                  <a:lnTo>
                    <a:pt x="60" y="2"/>
                  </a:lnTo>
                  <a:lnTo>
                    <a:pt x="61" y="3"/>
                  </a:lnTo>
                  <a:lnTo>
                    <a:pt x="62" y="1"/>
                  </a:lnTo>
                  <a:lnTo>
                    <a:pt x="59" y="0"/>
                  </a:lnTo>
                  <a:lnTo>
                    <a:pt x="56" y="0"/>
                  </a:lnTo>
                  <a:lnTo>
                    <a:pt x="53" y="2"/>
                  </a:lnTo>
                  <a:lnTo>
                    <a:pt x="52" y="3"/>
                  </a:lnTo>
                  <a:lnTo>
                    <a:pt x="53" y="6"/>
                  </a:lnTo>
                  <a:lnTo>
                    <a:pt x="53" y="8"/>
                  </a:lnTo>
                  <a:lnTo>
                    <a:pt x="52" y="8"/>
                  </a:lnTo>
                  <a:lnTo>
                    <a:pt x="53" y="10"/>
                  </a:lnTo>
                  <a:lnTo>
                    <a:pt x="50" y="12"/>
                  </a:lnTo>
                  <a:lnTo>
                    <a:pt x="48" y="11"/>
                  </a:lnTo>
                  <a:lnTo>
                    <a:pt x="49" y="8"/>
                  </a:lnTo>
                  <a:lnTo>
                    <a:pt x="47" y="7"/>
                  </a:lnTo>
                  <a:lnTo>
                    <a:pt x="46" y="4"/>
                  </a:lnTo>
                  <a:lnTo>
                    <a:pt x="45" y="2"/>
                  </a:lnTo>
                  <a:lnTo>
                    <a:pt x="43" y="4"/>
                  </a:lnTo>
                  <a:lnTo>
                    <a:pt x="39" y="5"/>
                  </a:lnTo>
                  <a:lnTo>
                    <a:pt x="40" y="7"/>
                  </a:lnTo>
                  <a:lnTo>
                    <a:pt x="42" y="9"/>
                  </a:lnTo>
                  <a:lnTo>
                    <a:pt x="40" y="11"/>
                  </a:lnTo>
                  <a:lnTo>
                    <a:pt x="38" y="10"/>
                  </a:lnTo>
                  <a:lnTo>
                    <a:pt x="37" y="12"/>
                  </a:lnTo>
                  <a:lnTo>
                    <a:pt x="36" y="10"/>
                  </a:lnTo>
                  <a:lnTo>
                    <a:pt x="36" y="6"/>
                  </a:lnTo>
                  <a:lnTo>
                    <a:pt x="33" y="6"/>
                  </a:lnTo>
                  <a:lnTo>
                    <a:pt x="34" y="10"/>
                  </a:lnTo>
                  <a:lnTo>
                    <a:pt x="35" y="12"/>
                  </a:lnTo>
                  <a:lnTo>
                    <a:pt x="33" y="12"/>
                  </a:lnTo>
                  <a:lnTo>
                    <a:pt x="31" y="12"/>
                  </a:lnTo>
                  <a:lnTo>
                    <a:pt x="31" y="13"/>
                  </a:lnTo>
                  <a:lnTo>
                    <a:pt x="34" y="15"/>
                  </a:lnTo>
                  <a:lnTo>
                    <a:pt x="35" y="17"/>
                  </a:lnTo>
                  <a:lnTo>
                    <a:pt x="33" y="17"/>
                  </a:lnTo>
                  <a:lnTo>
                    <a:pt x="34" y="18"/>
                  </a:lnTo>
                  <a:lnTo>
                    <a:pt x="35" y="20"/>
                  </a:lnTo>
                  <a:lnTo>
                    <a:pt x="34" y="21"/>
                  </a:lnTo>
                  <a:lnTo>
                    <a:pt x="36" y="27"/>
                  </a:lnTo>
                  <a:lnTo>
                    <a:pt x="38" y="32"/>
                  </a:lnTo>
                  <a:lnTo>
                    <a:pt x="39" y="36"/>
                  </a:lnTo>
                  <a:lnTo>
                    <a:pt x="39" y="39"/>
                  </a:lnTo>
                  <a:lnTo>
                    <a:pt x="40" y="42"/>
                  </a:lnTo>
                  <a:lnTo>
                    <a:pt x="39" y="43"/>
                  </a:lnTo>
                  <a:lnTo>
                    <a:pt x="38" y="43"/>
                  </a:lnTo>
                  <a:lnTo>
                    <a:pt x="37" y="44"/>
                  </a:lnTo>
                  <a:lnTo>
                    <a:pt x="36" y="42"/>
                  </a:lnTo>
                  <a:lnTo>
                    <a:pt x="35" y="43"/>
                  </a:lnTo>
                  <a:lnTo>
                    <a:pt x="32" y="38"/>
                  </a:lnTo>
                  <a:lnTo>
                    <a:pt x="30" y="37"/>
                  </a:lnTo>
                  <a:lnTo>
                    <a:pt x="32" y="37"/>
                  </a:lnTo>
                  <a:lnTo>
                    <a:pt x="33" y="36"/>
                  </a:lnTo>
                  <a:lnTo>
                    <a:pt x="32" y="33"/>
                  </a:lnTo>
                  <a:lnTo>
                    <a:pt x="30" y="34"/>
                  </a:lnTo>
                  <a:lnTo>
                    <a:pt x="29" y="31"/>
                  </a:lnTo>
                  <a:lnTo>
                    <a:pt x="29" y="30"/>
                  </a:lnTo>
                  <a:lnTo>
                    <a:pt x="25" y="31"/>
                  </a:lnTo>
                  <a:lnTo>
                    <a:pt x="24" y="30"/>
                  </a:lnTo>
                  <a:lnTo>
                    <a:pt x="24" y="27"/>
                  </a:lnTo>
                  <a:lnTo>
                    <a:pt x="23" y="26"/>
                  </a:lnTo>
                  <a:lnTo>
                    <a:pt x="19" y="29"/>
                  </a:lnTo>
                  <a:lnTo>
                    <a:pt x="21" y="31"/>
                  </a:lnTo>
                  <a:lnTo>
                    <a:pt x="19" y="3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364" name="Freeform 192"/>
            <p:cNvSpPr>
              <a:spLocks/>
            </p:cNvSpPr>
            <p:nvPr/>
          </p:nvSpPr>
          <p:spPr bwMode="auto">
            <a:xfrm>
              <a:off x="8524877" y="2815324"/>
              <a:ext cx="58738" cy="139700"/>
            </a:xfrm>
            <a:custGeom>
              <a:avLst/>
              <a:gdLst>
                <a:gd name="T0" fmla="*/ 0 w 37"/>
                <a:gd name="T1" fmla="*/ 2147483647 h 88"/>
                <a:gd name="T2" fmla="*/ 2147483647 w 37"/>
                <a:gd name="T3" fmla="*/ 2147483647 h 88"/>
                <a:gd name="T4" fmla="*/ 2147483647 w 37"/>
                <a:gd name="T5" fmla="*/ 2147483647 h 88"/>
                <a:gd name="T6" fmla="*/ 2147483647 w 37"/>
                <a:gd name="T7" fmla="*/ 2147483647 h 88"/>
                <a:gd name="T8" fmla="*/ 2147483647 w 37"/>
                <a:gd name="T9" fmla="*/ 2147483647 h 88"/>
                <a:gd name="T10" fmla="*/ 2147483647 w 37"/>
                <a:gd name="T11" fmla="*/ 2147483647 h 88"/>
                <a:gd name="T12" fmla="*/ 2147483647 w 37"/>
                <a:gd name="T13" fmla="*/ 2147483647 h 88"/>
                <a:gd name="T14" fmla="*/ 2147483647 w 37"/>
                <a:gd name="T15" fmla="*/ 2147483647 h 88"/>
                <a:gd name="T16" fmla="*/ 2147483647 w 37"/>
                <a:gd name="T17" fmla="*/ 2147483647 h 88"/>
                <a:gd name="T18" fmla="*/ 2147483647 w 37"/>
                <a:gd name="T19" fmla="*/ 2147483647 h 88"/>
                <a:gd name="T20" fmla="*/ 2147483647 w 37"/>
                <a:gd name="T21" fmla="*/ 2147483647 h 88"/>
                <a:gd name="T22" fmla="*/ 2147483647 w 37"/>
                <a:gd name="T23" fmla="*/ 2147483647 h 88"/>
                <a:gd name="T24" fmla="*/ 2147483647 w 37"/>
                <a:gd name="T25" fmla="*/ 2147483647 h 88"/>
                <a:gd name="T26" fmla="*/ 2147483647 w 37"/>
                <a:gd name="T27" fmla="*/ 2147483647 h 88"/>
                <a:gd name="T28" fmla="*/ 2147483647 w 37"/>
                <a:gd name="T29" fmla="*/ 2147483647 h 88"/>
                <a:gd name="T30" fmla="*/ 2147483647 w 37"/>
                <a:gd name="T31" fmla="*/ 2147483647 h 88"/>
                <a:gd name="T32" fmla="*/ 2147483647 w 37"/>
                <a:gd name="T33" fmla="*/ 2147483647 h 88"/>
                <a:gd name="T34" fmla="*/ 2147483647 w 37"/>
                <a:gd name="T35" fmla="*/ 2147483647 h 88"/>
                <a:gd name="T36" fmla="*/ 2147483647 w 37"/>
                <a:gd name="T37" fmla="*/ 2147483647 h 88"/>
                <a:gd name="T38" fmla="*/ 2147483647 w 37"/>
                <a:gd name="T39" fmla="*/ 2147483647 h 88"/>
                <a:gd name="T40" fmla="*/ 2147483647 w 37"/>
                <a:gd name="T41" fmla="*/ 2147483647 h 88"/>
                <a:gd name="T42" fmla="*/ 2147483647 w 37"/>
                <a:gd name="T43" fmla="*/ 2147483647 h 88"/>
                <a:gd name="T44" fmla="*/ 2147483647 w 37"/>
                <a:gd name="T45" fmla="*/ 2147483647 h 88"/>
                <a:gd name="T46" fmla="*/ 2147483647 w 37"/>
                <a:gd name="T47" fmla="*/ 0 h 88"/>
                <a:gd name="T48" fmla="*/ 2147483647 w 37"/>
                <a:gd name="T49" fmla="*/ 2147483647 h 88"/>
                <a:gd name="T50" fmla="*/ 2147483647 w 37"/>
                <a:gd name="T51" fmla="*/ 2147483647 h 88"/>
                <a:gd name="T52" fmla="*/ 2147483647 w 37"/>
                <a:gd name="T53" fmla="*/ 2147483647 h 88"/>
                <a:gd name="T54" fmla="*/ 2147483647 w 37"/>
                <a:gd name="T55" fmla="*/ 2147483647 h 88"/>
                <a:gd name="T56" fmla="*/ 2147483647 w 37"/>
                <a:gd name="T57" fmla="*/ 2147483647 h 88"/>
                <a:gd name="T58" fmla="*/ 2147483647 w 37"/>
                <a:gd name="T59" fmla="*/ 2147483647 h 88"/>
                <a:gd name="T60" fmla="*/ 2147483647 w 37"/>
                <a:gd name="T61" fmla="*/ 2147483647 h 88"/>
                <a:gd name="T62" fmla="*/ 2147483647 w 37"/>
                <a:gd name="T63" fmla="*/ 2147483647 h 88"/>
                <a:gd name="T64" fmla="*/ 2147483647 w 37"/>
                <a:gd name="T65" fmla="*/ 2147483647 h 88"/>
                <a:gd name="T66" fmla="*/ 2147483647 w 37"/>
                <a:gd name="T67" fmla="*/ 2147483647 h 88"/>
                <a:gd name="T68" fmla="*/ 2147483647 w 37"/>
                <a:gd name="T69" fmla="*/ 2147483647 h 88"/>
                <a:gd name="T70" fmla="*/ 2147483647 w 37"/>
                <a:gd name="T71" fmla="*/ 2147483647 h 88"/>
                <a:gd name="T72" fmla="*/ 2147483647 w 37"/>
                <a:gd name="T73" fmla="*/ 2147483647 h 88"/>
                <a:gd name="T74" fmla="*/ 2147483647 w 37"/>
                <a:gd name="T75" fmla="*/ 2147483647 h 88"/>
                <a:gd name="T76" fmla="*/ 2147483647 w 37"/>
                <a:gd name="T77" fmla="*/ 2147483647 h 88"/>
                <a:gd name="T78" fmla="*/ 2147483647 w 37"/>
                <a:gd name="T79" fmla="*/ 2147483647 h 88"/>
                <a:gd name="T80" fmla="*/ 0 w 37"/>
                <a:gd name="T81" fmla="*/ 2147483647 h 88"/>
                <a:gd name="T82" fmla="*/ 0 w 37"/>
                <a:gd name="T83" fmla="*/ 2147483647 h 88"/>
                <a:gd name="T84" fmla="*/ 0 w 37"/>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88"/>
                <a:gd name="T131" fmla="*/ 37 w 37"/>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88">
                  <a:moveTo>
                    <a:pt x="0" y="79"/>
                  </a:moveTo>
                  <a:lnTo>
                    <a:pt x="2" y="84"/>
                  </a:lnTo>
                  <a:lnTo>
                    <a:pt x="2" y="87"/>
                  </a:lnTo>
                  <a:lnTo>
                    <a:pt x="5" y="85"/>
                  </a:lnTo>
                  <a:lnTo>
                    <a:pt x="6" y="78"/>
                  </a:lnTo>
                  <a:lnTo>
                    <a:pt x="9" y="71"/>
                  </a:lnTo>
                  <a:lnTo>
                    <a:pt x="13" y="66"/>
                  </a:lnTo>
                  <a:lnTo>
                    <a:pt x="16" y="60"/>
                  </a:lnTo>
                  <a:lnTo>
                    <a:pt x="17" y="58"/>
                  </a:lnTo>
                  <a:lnTo>
                    <a:pt x="20" y="50"/>
                  </a:lnTo>
                  <a:lnTo>
                    <a:pt x="22" y="44"/>
                  </a:lnTo>
                  <a:lnTo>
                    <a:pt x="23" y="36"/>
                  </a:lnTo>
                  <a:lnTo>
                    <a:pt x="26" y="33"/>
                  </a:lnTo>
                  <a:lnTo>
                    <a:pt x="29" y="28"/>
                  </a:lnTo>
                  <a:lnTo>
                    <a:pt x="30" y="30"/>
                  </a:lnTo>
                  <a:lnTo>
                    <a:pt x="33" y="27"/>
                  </a:lnTo>
                  <a:lnTo>
                    <a:pt x="36" y="24"/>
                  </a:lnTo>
                  <a:lnTo>
                    <a:pt x="35" y="20"/>
                  </a:lnTo>
                  <a:lnTo>
                    <a:pt x="29" y="19"/>
                  </a:lnTo>
                  <a:lnTo>
                    <a:pt x="33" y="16"/>
                  </a:lnTo>
                  <a:lnTo>
                    <a:pt x="32" y="10"/>
                  </a:lnTo>
                  <a:lnTo>
                    <a:pt x="34" y="6"/>
                  </a:lnTo>
                  <a:lnTo>
                    <a:pt x="34" y="3"/>
                  </a:lnTo>
                  <a:lnTo>
                    <a:pt x="31" y="0"/>
                  </a:lnTo>
                  <a:lnTo>
                    <a:pt x="28" y="5"/>
                  </a:lnTo>
                  <a:lnTo>
                    <a:pt x="23" y="10"/>
                  </a:lnTo>
                  <a:lnTo>
                    <a:pt x="19" y="15"/>
                  </a:lnTo>
                  <a:lnTo>
                    <a:pt x="17" y="17"/>
                  </a:lnTo>
                  <a:lnTo>
                    <a:pt x="17" y="19"/>
                  </a:lnTo>
                  <a:lnTo>
                    <a:pt x="16" y="22"/>
                  </a:lnTo>
                  <a:lnTo>
                    <a:pt x="16" y="26"/>
                  </a:lnTo>
                  <a:lnTo>
                    <a:pt x="14" y="28"/>
                  </a:lnTo>
                  <a:lnTo>
                    <a:pt x="13" y="29"/>
                  </a:lnTo>
                  <a:lnTo>
                    <a:pt x="14" y="31"/>
                  </a:lnTo>
                  <a:lnTo>
                    <a:pt x="11" y="32"/>
                  </a:lnTo>
                  <a:lnTo>
                    <a:pt x="10" y="40"/>
                  </a:lnTo>
                  <a:lnTo>
                    <a:pt x="6" y="46"/>
                  </a:lnTo>
                  <a:lnTo>
                    <a:pt x="5" y="52"/>
                  </a:lnTo>
                  <a:lnTo>
                    <a:pt x="4" y="58"/>
                  </a:lnTo>
                  <a:lnTo>
                    <a:pt x="2" y="66"/>
                  </a:lnTo>
                  <a:lnTo>
                    <a:pt x="0" y="71"/>
                  </a:lnTo>
                  <a:lnTo>
                    <a:pt x="0" y="76"/>
                  </a:lnTo>
                  <a:lnTo>
                    <a:pt x="0" y="79"/>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365" name="Freeform 193"/>
            <p:cNvSpPr>
              <a:spLocks/>
            </p:cNvSpPr>
            <p:nvPr/>
          </p:nvSpPr>
          <p:spPr bwMode="auto">
            <a:xfrm>
              <a:off x="8594727" y="2743887"/>
              <a:ext cx="82550" cy="26987"/>
            </a:xfrm>
            <a:custGeom>
              <a:avLst/>
              <a:gdLst>
                <a:gd name="T0" fmla="*/ 2147483647 w 52"/>
                <a:gd name="T1" fmla="*/ 2147483647 h 17"/>
                <a:gd name="T2" fmla="*/ 2147483647 w 52"/>
                <a:gd name="T3" fmla="*/ 2147483647 h 17"/>
                <a:gd name="T4" fmla="*/ 2147483647 w 52"/>
                <a:gd name="T5" fmla="*/ 2147483647 h 17"/>
                <a:gd name="T6" fmla="*/ 0 w 52"/>
                <a:gd name="T7" fmla="*/ 2147483647 h 17"/>
                <a:gd name="T8" fmla="*/ 2147483647 w 52"/>
                <a:gd name="T9" fmla="*/ 2147483647 h 17"/>
                <a:gd name="T10" fmla="*/ 2147483647 w 52"/>
                <a:gd name="T11" fmla="*/ 2147483647 h 17"/>
                <a:gd name="T12" fmla="*/ 2147483647 w 52"/>
                <a:gd name="T13" fmla="*/ 2147483647 h 17"/>
                <a:gd name="T14" fmla="*/ 2147483647 w 52"/>
                <a:gd name="T15" fmla="*/ 2147483647 h 17"/>
                <a:gd name="T16" fmla="*/ 2147483647 w 52"/>
                <a:gd name="T17" fmla="*/ 2147483647 h 17"/>
                <a:gd name="T18" fmla="*/ 2147483647 w 52"/>
                <a:gd name="T19" fmla="*/ 2147483647 h 17"/>
                <a:gd name="T20" fmla="*/ 2147483647 w 52"/>
                <a:gd name="T21" fmla="*/ 2147483647 h 17"/>
                <a:gd name="T22" fmla="*/ 2147483647 w 52"/>
                <a:gd name="T23" fmla="*/ 2147483647 h 17"/>
                <a:gd name="T24" fmla="*/ 2147483647 w 52"/>
                <a:gd name="T25" fmla="*/ 2147483647 h 17"/>
                <a:gd name="T26" fmla="*/ 2147483647 w 52"/>
                <a:gd name="T27" fmla="*/ 2147483647 h 17"/>
                <a:gd name="T28" fmla="*/ 2147483647 w 52"/>
                <a:gd name="T29" fmla="*/ 2147483647 h 17"/>
                <a:gd name="T30" fmla="*/ 2147483647 w 52"/>
                <a:gd name="T31" fmla="*/ 2147483647 h 17"/>
                <a:gd name="T32" fmla="*/ 2147483647 w 52"/>
                <a:gd name="T33" fmla="*/ 2147483647 h 17"/>
                <a:gd name="T34" fmla="*/ 2147483647 w 52"/>
                <a:gd name="T35" fmla="*/ 2147483647 h 17"/>
                <a:gd name="T36" fmla="*/ 2147483647 w 52"/>
                <a:gd name="T37" fmla="*/ 2147483647 h 17"/>
                <a:gd name="T38" fmla="*/ 2147483647 w 52"/>
                <a:gd name="T39" fmla="*/ 2147483647 h 17"/>
                <a:gd name="T40" fmla="*/ 2147483647 w 52"/>
                <a:gd name="T41" fmla="*/ 2147483647 h 17"/>
                <a:gd name="T42" fmla="*/ 2147483647 w 52"/>
                <a:gd name="T43" fmla="*/ 2147483647 h 17"/>
                <a:gd name="T44" fmla="*/ 2147483647 w 52"/>
                <a:gd name="T45" fmla="*/ 2147483647 h 17"/>
                <a:gd name="T46" fmla="*/ 2147483647 w 52"/>
                <a:gd name="T47" fmla="*/ 0 h 17"/>
                <a:gd name="T48" fmla="*/ 2147483647 w 52"/>
                <a:gd name="T49" fmla="*/ 2147483647 h 17"/>
                <a:gd name="T50" fmla="*/ 2147483647 w 52"/>
                <a:gd name="T51" fmla="*/ 2147483647 h 17"/>
                <a:gd name="T52" fmla="*/ 2147483647 w 52"/>
                <a:gd name="T53" fmla="*/ 2147483647 h 17"/>
                <a:gd name="T54" fmla="*/ 2147483647 w 52"/>
                <a:gd name="T55" fmla="*/ 2147483647 h 17"/>
                <a:gd name="T56" fmla="*/ 2147483647 w 52"/>
                <a:gd name="T57" fmla="*/ 2147483647 h 17"/>
                <a:gd name="T58" fmla="*/ 2147483647 w 52"/>
                <a:gd name="T59" fmla="*/ 2147483647 h 17"/>
                <a:gd name="T60" fmla="*/ 2147483647 w 52"/>
                <a:gd name="T61" fmla="*/ 2147483647 h 17"/>
                <a:gd name="T62" fmla="*/ 2147483647 w 52"/>
                <a:gd name="T63" fmla="*/ 2147483647 h 17"/>
                <a:gd name="T64" fmla="*/ 2147483647 w 52"/>
                <a:gd name="T65" fmla="*/ 2147483647 h 17"/>
                <a:gd name="T66" fmla="*/ 2147483647 w 52"/>
                <a:gd name="T67" fmla="*/ 2147483647 h 17"/>
                <a:gd name="T68" fmla="*/ 2147483647 w 52"/>
                <a:gd name="T69" fmla="*/ 2147483647 h 17"/>
                <a:gd name="T70" fmla="*/ 2147483647 w 52"/>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17"/>
                <a:gd name="T110" fmla="*/ 52 w 52"/>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17">
                  <a:moveTo>
                    <a:pt x="16" y="2"/>
                  </a:moveTo>
                  <a:lnTo>
                    <a:pt x="11" y="4"/>
                  </a:lnTo>
                  <a:lnTo>
                    <a:pt x="6" y="4"/>
                  </a:lnTo>
                  <a:lnTo>
                    <a:pt x="0" y="4"/>
                  </a:lnTo>
                  <a:lnTo>
                    <a:pt x="2" y="6"/>
                  </a:lnTo>
                  <a:lnTo>
                    <a:pt x="7" y="7"/>
                  </a:lnTo>
                  <a:lnTo>
                    <a:pt x="12" y="7"/>
                  </a:lnTo>
                  <a:lnTo>
                    <a:pt x="14" y="4"/>
                  </a:lnTo>
                  <a:lnTo>
                    <a:pt x="15" y="6"/>
                  </a:lnTo>
                  <a:lnTo>
                    <a:pt x="14" y="8"/>
                  </a:lnTo>
                  <a:lnTo>
                    <a:pt x="16" y="9"/>
                  </a:lnTo>
                  <a:lnTo>
                    <a:pt x="18" y="10"/>
                  </a:lnTo>
                  <a:lnTo>
                    <a:pt x="15" y="14"/>
                  </a:lnTo>
                  <a:lnTo>
                    <a:pt x="25" y="16"/>
                  </a:lnTo>
                  <a:lnTo>
                    <a:pt x="27" y="16"/>
                  </a:lnTo>
                  <a:lnTo>
                    <a:pt x="30" y="14"/>
                  </a:lnTo>
                  <a:lnTo>
                    <a:pt x="27" y="12"/>
                  </a:lnTo>
                  <a:lnTo>
                    <a:pt x="33" y="10"/>
                  </a:lnTo>
                  <a:lnTo>
                    <a:pt x="33" y="8"/>
                  </a:lnTo>
                  <a:lnTo>
                    <a:pt x="38" y="7"/>
                  </a:lnTo>
                  <a:lnTo>
                    <a:pt x="44" y="6"/>
                  </a:lnTo>
                  <a:lnTo>
                    <a:pt x="49" y="4"/>
                  </a:lnTo>
                  <a:lnTo>
                    <a:pt x="51" y="1"/>
                  </a:lnTo>
                  <a:lnTo>
                    <a:pt x="50" y="0"/>
                  </a:lnTo>
                  <a:lnTo>
                    <a:pt x="37" y="6"/>
                  </a:lnTo>
                  <a:lnTo>
                    <a:pt x="31" y="4"/>
                  </a:lnTo>
                  <a:lnTo>
                    <a:pt x="30" y="4"/>
                  </a:lnTo>
                  <a:lnTo>
                    <a:pt x="27" y="4"/>
                  </a:lnTo>
                  <a:lnTo>
                    <a:pt x="27" y="5"/>
                  </a:lnTo>
                  <a:lnTo>
                    <a:pt x="27" y="2"/>
                  </a:lnTo>
                  <a:lnTo>
                    <a:pt x="26" y="3"/>
                  </a:lnTo>
                  <a:lnTo>
                    <a:pt x="25" y="5"/>
                  </a:lnTo>
                  <a:lnTo>
                    <a:pt x="23" y="4"/>
                  </a:lnTo>
                  <a:lnTo>
                    <a:pt x="22" y="2"/>
                  </a:lnTo>
                  <a:lnTo>
                    <a:pt x="19" y="4"/>
                  </a:lnTo>
                  <a:lnTo>
                    <a:pt x="16" y="2"/>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366" name="Freeform 194"/>
            <p:cNvSpPr>
              <a:spLocks/>
            </p:cNvSpPr>
            <p:nvPr/>
          </p:nvSpPr>
          <p:spPr bwMode="auto">
            <a:xfrm>
              <a:off x="8807452" y="2899462"/>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2147483647 h 94"/>
                <a:gd name="T42" fmla="*/ 2147483647 w 50"/>
                <a:gd name="T43" fmla="*/ 2147483647 h 94"/>
                <a:gd name="T44" fmla="*/ 2147483647 w 50"/>
                <a:gd name="T45" fmla="*/ 2147483647 h 94"/>
                <a:gd name="T46" fmla="*/ 2147483647 w 50"/>
                <a:gd name="T47" fmla="*/ 2147483647 h 94"/>
                <a:gd name="T48" fmla="*/ 2147483647 w 50"/>
                <a:gd name="T49" fmla="*/ 2147483647 h 94"/>
                <a:gd name="T50" fmla="*/ 2147483647 w 50"/>
                <a:gd name="T51" fmla="*/ 2147483647 h 94"/>
                <a:gd name="T52" fmla="*/ 2147483647 w 50"/>
                <a:gd name="T53" fmla="*/ 2147483647 h 94"/>
                <a:gd name="T54" fmla="*/ 2147483647 w 50"/>
                <a:gd name="T55" fmla="*/ 2147483647 h 94"/>
                <a:gd name="T56" fmla="*/ 2147483647 w 50"/>
                <a:gd name="T57" fmla="*/ 2147483647 h 94"/>
                <a:gd name="T58" fmla="*/ 2147483647 w 50"/>
                <a:gd name="T59" fmla="*/ 2147483647 h 94"/>
                <a:gd name="T60" fmla="*/ 2147483647 w 50"/>
                <a:gd name="T61" fmla="*/ 2147483647 h 94"/>
                <a:gd name="T62" fmla="*/ 2147483647 w 50"/>
                <a:gd name="T63" fmla="*/ 2147483647 h 94"/>
                <a:gd name="T64" fmla="*/ 2147483647 w 50"/>
                <a:gd name="T65" fmla="*/ 2147483647 h 94"/>
                <a:gd name="T66" fmla="*/ 2147483647 w 50"/>
                <a:gd name="T67" fmla="*/ 2147483647 h 94"/>
                <a:gd name="T68" fmla="*/ 2147483647 w 50"/>
                <a:gd name="T69" fmla="*/ 2147483647 h 94"/>
                <a:gd name="T70" fmla="*/ 2147483647 w 50"/>
                <a:gd name="T71" fmla="*/ 2147483647 h 94"/>
                <a:gd name="T72" fmla="*/ 2147483647 w 50"/>
                <a:gd name="T73" fmla="*/ 0 h 94"/>
                <a:gd name="T74" fmla="*/ 2147483647 w 50"/>
                <a:gd name="T75" fmla="*/ 2147483647 h 94"/>
                <a:gd name="T76" fmla="*/ 2147483647 w 50"/>
                <a:gd name="T77" fmla="*/ 2147483647 h 94"/>
                <a:gd name="T78" fmla="*/ 2147483647 w 50"/>
                <a:gd name="T79" fmla="*/ 2147483647 h 94"/>
                <a:gd name="T80" fmla="*/ 2147483647 w 50"/>
                <a:gd name="T81" fmla="*/ 2147483647 h 94"/>
                <a:gd name="T82" fmla="*/ 2147483647 w 50"/>
                <a:gd name="T83" fmla="*/ 2147483647 h 94"/>
                <a:gd name="T84" fmla="*/ 2147483647 w 50"/>
                <a:gd name="T85" fmla="*/ 2147483647 h 94"/>
                <a:gd name="T86" fmla="*/ 2147483647 w 50"/>
                <a:gd name="T87" fmla="*/ 2147483647 h 94"/>
                <a:gd name="T88" fmla="*/ 2147483647 w 50"/>
                <a:gd name="T89" fmla="*/ 2147483647 h 94"/>
                <a:gd name="T90" fmla="*/ 2147483647 w 50"/>
                <a:gd name="T91" fmla="*/ 2147483647 h 94"/>
                <a:gd name="T92" fmla="*/ 2147483647 w 50"/>
                <a:gd name="T93" fmla="*/ 2147483647 h 94"/>
                <a:gd name="T94" fmla="*/ 2147483647 w 50"/>
                <a:gd name="T95" fmla="*/ 2147483647 h 94"/>
                <a:gd name="T96" fmla="*/ 2147483647 w 50"/>
                <a:gd name="T97" fmla="*/ 2147483647 h 94"/>
                <a:gd name="T98" fmla="*/ 2147483647 w 50"/>
                <a:gd name="T99" fmla="*/ 2147483647 h 94"/>
                <a:gd name="T100" fmla="*/ 2147483647 w 50"/>
                <a:gd name="T101" fmla="*/ 2147483647 h 94"/>
                <a:gd name="T102" fmla="*/ 2147483647 w 50"/>
                <a:gd name="T103" fmla="*/ 2147483647 h 94"/>
                <a:gd name="T104" fmla="*/ 0 w 50"/>
                <a:gd name="T105" fmla="*/ 2147483647 h 94"/>
                <a:gd name="T106" fmla="*/ 2147483647 w 50"/>
                <a:gd name="T107" fmla="*/ 2147483647 h 94"/>
                <a:gd name="T108" fmla="*/ 2147483647 w 50"/>
                <a:gd name="T109" fmla="*/ 2147483647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
                <a:gd name="T166" fmla="*/ 0 h 94"/>
                <a:gd name="T167" fmla="*/ 50 w 5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 h="94">
                  <a:moveTo>
                    <a:pt x="0" y="61"/>
                  </a:moveTo>
                  <a:lnTo>
                    <a:pt x="2" y="65"/>
                  </a:lnTo>
                  <a:lnTo>
                    <a:pt x="4" y="65"/>
                  </a:lnTo>
                  <a:lnTo>
                    <a:pt x="4" y="66"/>
                  </a:lnTo>
                  <a:lnTo>
                    <a:pt x="4" y="69"/>
                  </a:lnTo>
                  <a:lnTo>
                    <a:pt x="5" y="70"/>
                  </a:lnTo>
                  <a:lnTo>
                    <a:pt x="4" y="71"/>
                  </a:lnTo>
                  <a:lnTo>
                    <a:pt x="5" y="72"/>
                  </a:lnTo>
                  <a:lnTo>
                    <a:pt x="6" y="72"/>
                  </a:lnTo>
                  <a:lnTo>
                    <a:pt x="7" y="73"/>
                  </a:lnTo>
                  <a:lnTo>
                    <a:pt x="7" y="74"/>
                  </a:lnTo>
                  <a:lnTo>
                    <a:pt x="7" y="76"/>
                  </a:lnTo>
                  <a:lnTo>
                    <a:pt x="7" y="77"/>
                  </a:lnTo>
                  <a:lnTo>
                    <a:pt x="6" y="79"/>
                  </a:lnTo>
                  <a:lnTo>
                    <a:pt x="7" y="79"/>
                  </a:lnTo>
                  <a:lnTo>
                    <a:pt x="9" y="78"/>
                  </a:lnTo>
                  <a:lnTo>
                    <a:pt x="9" y="76"/>
                  </a:lnTo>
                  <a:lnTo>
                    <a:pt x="11" y="76"/>
                  </a:lnTo>
                  <a:lnTo>
                    <a:pt x="11" y="77"/>
                  </a:lnTo>
                  <a:lnTo>
                    <a:pt x="11" y="78"/>
                  </a:lnTo>
                  <a:lnTo>
                    <a:pt x="11" y="79"/>
                  </a:lnTo>
                  <a:lnTo>
                    <a:pt x="10" y="82"/>
                  </a:lnTo>
                  <a:lnTo>
                    <a:pt x="8" y="83"/>
                  </a:lnTo>
                  <a:lnTo>
                    <a:pt x="6" y="84"/>
                  </a:lnTo>
                  <a:lnTo>
                    <a:pt x="7" y="84"/>
                  </a:lnTo>
                  <a:lnTo>
                    <a:pt x="7" y="85"/>
                  </a:lnTo>
                  <a:lnTo>
                    <a:pt x="6" y="87"/>
                  </a:lnTo>
                  <a:lnTo>
                    <a:pt x="6" y="89"/>
                  </a:lnTo>
                  <a:lnTo>
                    <a:pt x="5" y="90"/>
                  </a:lnTo>
                  <a:lnTo>
                    <a:pt x="4" y="93"/>
                  </a:lnTo>
                  <a:lnTo>
                    <a:pt x="6" y="92"/>
                  </a:lnTo>
                  <a:lnTo>
                    <a:pt x="6" y="93"/>
                  </a:lnTo>
                  <a:lnTo>
                    <a:pt x="10" y="90"/>
                  </a:lnTo>
                  <a:lnTo>
                    <a:pt x="12" y="90"/>
                  </a:lnTo>
                  <a:lnTo>
                    <a:pt x="12" y="89"/>
                  </a:lnTo>
                  <a:lnTo>
                    <a:pt x="12" y="88"/>
                  </a:lnTo>
                  <a:lnTo>
                    <a:pt x="14" y="84"/>
                  </a:lnTo>
                  <a:lnTo>
                    <a:pt x="15" y="84"/>
                  </a:lnTo>
                  <a:lnTo>
                    <a:pt x="16" y="84"/>
                  </a:lnTo>
                  <a:lnTo>
                    <a:pt x="15" y="83"/>
                  </a:lnTo>
                  <a:lnTo>
                    <a:pt x="13" y="84"/>
                  </a:lnTo>
                  <a:lnTo>
                    <a:pt x="13" y="82"/>
                  </a:lnTo>
                  <a:lnTo>
                    <a:pt x="13" y="79"/>
                  </a:lnTo>
                  <a:lnTo>
                    <a:pt x="12" y="78"/>
                  </a:lnTo>
                  <a:lnTo>
                    <a:pt x="13" y="77"/>
                  </a:lnTo>
                  <a:lnTo>
                    <a:pt x="15" y="76"/>
                  </a:lnTo>
                  <a:lnTo>
                    <a:pt x="16" y="75"/>
                  </a:lnTo>
                  <a:lnTo>
                    <a:pt x="17" y="74"/>
                  </a:lnTo>
                  <a:lnTo>
                    <a:pt x="17" y="73"/>
                  </a:lnTo>
                  <a:lnTo>
                    <a:pt x="15" y="73"/>
                  </a:lnTo>
                  <a:lnTo>
                    <a:pt x="15" y="72"/>
                  </a:lnTo>
                  <a:lnTo>
                    <a:pt x="22" y="67"/>
                  </a:lnTo>
                  <a:lnTo>
                    <a:pt x="21" y="66"/>
                  </a:lnTo>
                  <a:lnTo>
                    <a:pt x="20" y="66"/>
                  </a:lnTo>
                  <a:lnTo>
                    <a:pt x="22" y="66"/>
                  </a:lnTo>
                  <a:lnTo>
                    <a:pt x="24" y="65"/>
                  </a:lnTo>
                  <a:lnTo>
                    <a:pt x="25" y="65"/>
                  </a:lnTo>
                  <a:lnTo>
                    <a:pt x="25" y="66"/>
                  </a:lnTo>
                  <a:lnTo>
                    <a:pt x="26" y="65"/>
                  </a:lnTo>
                  <a:lnTo>
                    <a:pt x="27" y="65"/>
                  </a:lnTo>
                  <a:lnTo>
                    <a:pt x="28" y="64"/>
                  </a:lnTo>
                  <a:lnTo>
                    <a:pt x="27" y="63"/>
                  </a:lnTo>
                  <a:lnTo>
                    <a:pt x="26" y="63"/>
                  </a:lnTo>
                  <a:lnTo>
                    <a:pt x="26" y="62"/>
                  </a:lnTo>
                  <a:lnTo>
                    <a:pt x="27" y="62"/>
                  </a:lnTo>
                  <a:lnTo>
                    <a:pt x="27" y="60"/>
                  </a:lnTo>
                  <a:lnTo>
                    <a:pt x="26" y="60"/>
                  </a:lnTo>
                  <a:lnTo>
                    <a:pt x="25" y="59"/>
                  </a:lnTo>
                  <a:lnTo>
                    <a:pt x="25" y="58"/>
                  </a:lnTo>
                  <a:lnTo>
                    <a:pt x="26" y="56"/>
                  </a:lnTo>
                  <a:lnTo>
                    <a:pt x="28" y="55"/>
                  </a:lnTo>
                  <a:lnTo>
                    <a:pt x="30" y="52"/>
                  </a:lnTo>
                  <a:lnTo>
                    <a:pt x="31" y="52"/>
                  </a:lnTo>
                  <a:lnTo>
                    <a:pt x="32" y="51"/>
                  </a:lnTo>
                  <a:lnTo>
                    <a:pt x="33" y="50"/>
                  </a:lnTo>
                  <a:lnTo>
                    <a:pt x="33" y="49"/>
                  </a:lnTo>
                  <a:lnTo>
                    <a:pt x="34" y="50"/>
                  </a:lnTo>
                  <a:lnTo>
                    <a:pt x="36" y="48"/>
                  </a:lnTo>
                  <a:lnTo>
                    <a:pt x="35" y="47"/>
                  </a:lnTo>
                  <a:lnTo>
                    <a:pt x="35" y="45"/>
                  </a:lnTo>
                  <a:lnTo>
                    <a:pt x="33" y="46"/>
                  </a:lnTo>
                  <a:lnTo>
                    <a:pt x="30" y="46"/>
                  </a:lnTo>
                  <a:lnTo>
                    <a:pt x="30" y="44"/>
                  </a:lnTo>
                  <a:lnTo>
                    <a:pt x="30" y="43"/>
                  </a:lnTo>
                  <a:lnTo>
                    <a:pt x="29" y="43"/>
                  </a:lnTo>
                  <a:lnTo>
                    <a:pt x="30" y="42"/>
                  </a:lnTo>
                  <a:lnTo>
                    <a:pt x="28" y="40"/>
                  </a:lnTo>
                  <a:lnTo>
                    <a:pt x="29" y="39"/>
                  </a:lnTo>
                  <a:lnTo>
                    <a:pt x="30" y="37"/>
                  </a:lnTo>
                  <a:lnTo>
                    <a:pt x="30" y="36"/>
                  </a:lnTo>
                  <a:lnTo>
                    <a:pt x="29" y="34"/>
                  </a:lnTo>
                  <a:lnTo>
                    <a:pt x="30" y="33"/>
                  </a:lnTo>
                  <a:lnTo>
                    <a:pt x="29" y="32"/>
                  </a:lnTo>
                  <a:lnTo>
                    <a:pt x="27" y="32"/>
                  </a:lnTo>
                  <a:lnTo>
                    <a:pt x="28" y="31"/>
                  </a:lnTo>
                  <a:lnTo>
                    <a:pt x="28" y="29"/>
                  </a:lnTo>
                  <a:lnTo>
                    <a:pt x="30" y="28"/>
                  </a:lnTo>
                  <a:lnTo>
                    <a:pt x="30" y="27"/>
                  </a:lnTo>
                  <a:lnTo>
                    <a:pt x="29" y="25"/>
                  </a:lnTo>
                  <a:lnTo>
                    <a:pt x="29" y="22"/>
                  </a:lnTo>
                  <a:lnTo>
                    <a:pt x="30" y="23"/>
                  </a:lnTo>
                  <a:lnTo>
                    <a:pt x="31" y="22"/>
                  </a:lnTo>
                  <a:lnTo>
                    <a:pt x="32" y="23"/>
                  </a:lnTo>
                  <a:lnTo>
                    <a:pt x="33" y="23"/>
                  </a:lnTo>
                  <a:lnTo>
                    <a:pt x="34" y="23"/>
                  </a:lnTo>
                  <a:lnTo>
                    <a:pt x="35" y="22"/>
                  </a:lnTo>
                  <a:lnTo>
                    <a:pt x="34" y="20"/>
                  </a:lnTo>
                  <a:lnTo>
                    <a:pt x="35" y="19"/>
                  </a:lnTo>
                  <a:lnTo>
                    <a:pt x="35" y="18"/>
                  </a:lnTo>
                  <a:lnTo>
                    <a:pt x="35" y="19"/>
                  </a:lnTo>
                  <a:lnTo>
                    <a:pt x="36" y="18"/>
                  </a:lnTo>
                  <a:lnTo>
                    <a:pt x="36" y="19"/>
                  </a:lnTo>
                  <a:lnTo>
                    <a:pt x="36" y="20"/>
                  </a:lnTo>
                  <a:lnTo>
                    <a:pt x="37" y="19"/>
                  </a:lnTo>
                  <a:lnTo>
                    <a:pt x="38" y="19"/>
                  </a:lnTo>
                  <a:lnTo>
                    <a:pt x="37" y="18"/>
                  </a:lnTo>
                  <a:lnTo>
                    <a:pt x="36" y="18"/>
                  </a:lnTo>
                  <a:lnTo>
                    <a:pt x="36" y="16"/>
                  </a:lnTo>
                  <a:lnTo>
                    <a:pt x="36" y="14"/>
                  </a:lnTo>
                  <a:lnTo>
                    <a:pt x="37" y="13"/>
                  </a:lnTo>
                  <a:lnTo>
                    <a:pt x="38" y="14"/>
                  </a:lnTo>
                  <a:lnTo>
                    <a:pt x="40" y="14"/>
                  </a:lnTo>
                  <a:lnTo>
                    <a:pt x="41" y="14"/>
                  </a:lnTo>
                  <a:lnTo>
                    <a:pt x="40" y="13"/>
                  </a:lnTo>
                  <a:lnTo>
                    <a:pt x="40" y="12"/>
                  </a:lnTo>
                  <a:lnTo>
                    <a:pt x="40" y="10"/>
                  </a:lnTo>
                  <a:lnTo>
                    <a:pt x="41" y="8"/>
                  </a:lnTo>
                  <a:lnTo>
                    <a:pt x="41" y="10"/>
                  </a:lnTo>
                  <a:lnTo>
                    <a:pt x="42" y="10"/>
                  </a:lnTo>
                  <a:lnTo>
                    <a:pt x="43" y="8"/>
                  </a:lnTo>
                  <a:lnTo>
                    <a:pt x="42" y="7"/>
                  </a:lnTo>
                  <a:lnTo>
                    <a:pt x="41" y="6"/>
                  </a:lnTo>
                  <a:lnTo>
                    <a:pt x="43" y="5"/>
                  </a:lnTo>
                  <a:lnTo>
                    <a:pt x="44" y="5"/>
                  </a:lnTo>
                  <a:lnTo>
                    <a:pt x="45" y="4"/>
                  </a:lnTo>
                  <a:lnTo>
                    <a:pt x="47" y="3"/>
                  </a:lnTo>
                  <a:lnTo>
                    <a:pt x="48" y="2"/>
                  </a:lnTo>
                  <a:lnTo>
                    <a:pt x="49" y="2"/>
                  </a:lnTo>
                  <a:lnTo>
                    <a:pt x="49" y="1"/>
                  </a:lnTo>
                  <a:lnTo>
                    <a:pt x="48" y="1"/>
                  </a:lnTo>
                  <a:lnTo>
                    <a:pt x="48" y="0"/>
                  </a:lnTo>
                  <a:lnTo>
                    <a:pt x="47" y="1"/>
                  </a:lnTo>
                  <a:lnTo>
                    <a:pt x="45" y="1"/>
                  </a:lnTo>
                  <a:lnTo>
                    <a:pt x="45" y="0"/>
                  </a:lnTo>
                  <a:lnTo>
                    <a:pt x="43" y="1"/>
                  </a:lnTo>
                  <a:lnTo>
                    <a:pt x="43" y="0"/>
                  </a:lnTo>
                  <a:lnTo>
                    <a:pt x="41" y="1"/>
                  </a:lnTo>
                  <a:lnTo>
                    <a:pt x="40" y="2"/>
                  </a:lnTo>
                  <a:lnTo>
                    <a:pt x="39" y="2"/>
                  </a:lnTo>
                  <a:lnTo>
                    <a:pt x="39" y="3"/>
                  </a:lnTo>
                  <a:lnTo>
                    <a:pt x="39" y="5"/>
                  </a:lnTo>
                  <a:lnTo>
                    <a:pt x="38" y="6"/>
                  </a:lnTo>
                  <a:lnTo>
                    <a:pt x="37" y="7"/>
                  </a:lnTo>
                  <a:lnTo>
                    <a:pt x="38" y="7"/>
                  </a:lnTo>
                  <a:lnTo>
                    <a:pt x="39" y="8"/>
                  </a:lnTo>
                  <a:lnTo>
                    <a:pt x="39" y="10"/>
                  </a:lnTo>
                  <a:lnTo>
                    <a:pt x="37" y="11"/>
                  </a:lnTo>
                  <a:lnTo>
                    <a:pt x="37" y="9"/>
                  </a:lnTo>
                  <a:lnTo>
                    <a:pt x="37" y="8"/>
                  </a:lnTo>
                  <a:lnTo>
                    <a:pt x="36" y="7"/>
                  </a:lnTo>
                  <a:lnTo>
                    <a:pt x="35" y="7"/>
                  </a:lnTo>
                  <a:lnTo>
                    <a:pt x="33" y="7"/>
                  </a:lnTo>
                  <a:lnTo>
                    <a:pt x="34" y="7"/>
                  </a:lnTo>
                  <a:lnTo>
                    <a:pt x="34" y="9"/>
                  </a:lnTo>
                  <a:lnTo>
                    <a:pt x="33" y="9"/>
                  </a:lnTo>
                  <a:lnTo>
                    <a:pt x="32" y="9"/>
                  </a:lnTo>
                  <a:lnTo>
                    <a:pt x="31" y="8"/>
                  </a:lnTo>
                  <a:lnTo>
                    <a:pt x="31" y="7"/>
                  </a:lnTo>
                  <a:lnTo>
                    <a:pt x="32" y="7"/>
                  </a:lnTo>
                  <a:lnTo>
                    <a:pt x="32" y="6"/>
                  </a:lnTo>
                  <a:lnTo>
                    <a:pt x="31" y="7"/>
                  </a:lnTo>
                  <a:lnTo>
                    <a:pt x="30" y="7"/>
                  </a:lnTo>
                  <a:lnTo>
                    <a:pt x="29" y="7"/>
                  </a:lnTo>
                  <a:lnTo>
                    <a:pt x="28" y="8"/>
                  </a:lnTo>
                  <a:lnTo>
                    <a:pt x="28" y="10"/>
                  </a:lnTo>
                  <a:lnTo>
                    <a:pt x="27" y="12"/>
                  </a:lnTo>
                  <a:lnTo>
                    <a:pt x="27" y="13"/>
                  </a:lnTo>
                  <a:lnTo>
                    <a:pt x="27" y="14"/>
                  </a:lnTo>
                  <a:lnTo>
                    <a:pt x="26" y="12"/>
                  </a:lnTo>
                  <a:lnTo>
                    <a:pt x="26" y="11"/>
                  </a:lnTo>
                  <a:lnTo>
                    <a:pt x="25" y="8"/>
                  </a:lnTo>
                  <a:lnTo>
                    <a:pt x="25" y="7"/>
                  </a:lnTo>
                  <a:lnTo>
                    <a:pt x="24" y="7"/>
                  </a:lnTo>
                  <a:lnTo>
                    <a:pt x="22" y="8"/>
                  </a:lnTo>
                  <a:lnTo>
                    <a:pt x="20" y="9"/>
                  </a:lnTo>
                  <a:lnTo>
                    <a:pt x="19" y="11"/>
                  </a:lnTo>
                  <a:lnTo>
                    <a:pt x="19" y="12"/>
                  </a:lnTo>
                  <a:lnTo>
                    <a:pt x="18" y="13"/>
                  </a:lnTo>
                  <a:lnTo>
                    <a:pt x="18" y="14"/>
                  </a:lnTo>
                  <a:lnTo>
                    <a:pt x="17" y="14"/>
                  </a:lnTo>
                  <a:lnTo>
                    <a:pt x="16" y="15"/>
                  </a:lnTo>
                  <a:lnTo>
                    <a:pt x="15" y="15"/>
                  </a:lnTo>
                  <a:lnTo>
                    <a:pt x="13" y="16"/>
                  </a:lnTo>
                  <a:lnTo>
                    <a:pt x="12" y="19"/>
                  </a:lnTo>
                  <a:lnTo>
                    <a:pt x="11" y="22"/>
                  </a:lnTo>
                  <a:lnTo>
                    <a:pt x="11" y="25"/>
                  </a:lnTo>
                  <a:lnTo>
                    <a:pt x="10" y="26"/>
                  </a:lnTo>
                  <a:lnTo>
                    <a:pt x="8" y="27"/>
                  </a:lnTo>
                  <a:lnTo>
                    <a:pt x="9" y="28"/>
                  </a:lnTo>
                  <a:lnTo>
                    <a:pt x="7" y="31"/>
                  </a:lnTo>
                  <a:lnTo>
                    <a:pt x="6" y="32"/>
                  </a:lnTo>
                  <a:lnTo>
                    <a:pt x="4" y="35"/>
                  </a:lnTo>
                  <a:lnTo>
                    <a:pt x="1" y="37"/>
                  </a:lnTo>
                  <a:lnTo>
                    <a:pt x="0" y="40"/>
                  </a:lnTo>
                  <a:lnTo>
                    <a:pt x="0" y="42"/>
                  </a:lnTo>
                  <a:lnTo>
                    <a:pt x="0" y="43"/>
                  </a:lnTo>
                  <a:lnTo>
                    <a:pt x="0" y="44"/>
                  </a:lnTo>
                  <a:lnTo>
                    <a:pt x="0" y="46"/>
                  </a:lnTo>
                  <a:lnTo>
                    <a:pt x="1" y="48"/>
                  </a:lnTo>
                  <a:lnTo>
                    <a:pt x="1" y="49"/>
                  </a:lnTo>
                  <a:lnTo>
                    <a:pt x="2" y="51"/>
                  </a:lnTo>
                  <a:lnTo>
                    <a:pt x="3" y="54"/>
                  </a:lnTo>
                  <a:lnTo>
                    <a:pt x="4" y="55"/>
                  </a:lnTo>
                  <a:lnTo>
                    <a:pt x="4" y="57"/>
                  </a:lnTo>
                  <a:lnTo>
                    <a:pt x="3" y="59"/>
                  </a:lnTo>
                  <a:lnTo>
                    <a:pt x="2" y="60"/>
                  </a:lnTo>
                  <a:lnTo>
                    <a:pt x="0" y="6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367" name="Freeform 195"/>
            <p:cNvSpPr>
              <a:spLocks/>
            </p:cNvSpPr>
            <p:nvPr/>
          </p:nvSpPr>
          <p:spPr bwMode="auto">
            <a:xfrm>
              <a:off x="8689977" y="2999474"/>
              <a:ext cx="50800" cy="160338"/>
            </a:xfrm>
            <a:custGeom>
              <a:avLst/>
              <a:gdLst>
                <a:gd name="T0" fmla="*/ 0 w 32"/>
                <a:gd name="T1" fmla="*/ 2147483647 h 101"/>
                <a:gd name="T2" fmla="*/ 2147483647 w 32"/>
                <a:gd name="T3" fmla="*/ 2147483647 h 101"/>
                <a:gd name="T4" fmla="*/ 2147483647 w 32"/>
                <a:gd name="T5" fmla="*/ 2147483647 h 101"/>
                <a:gd name="T6" fmla="*/ 2147483647 w 32"/>
                <a:gd name="T7" fmla="*/ 2147483647 h 101"/>
                <a:gd name="T8" fmla="*/ 2147483647 w 32"/>
                <a:gd name="T9" fmla="*/ 2147483647 h 101"/>
                <a:gd name="T10" fmla="*/ 2147483647 w 32"/>
                <a:gd name="T11" fmla="*/ 2147483647 h 101"/>
                <a:gd name="T12" fmla="*/ 2147483647 w 32"/>
                <a:gd name="T13" fmla="*/ 2147483647 h 101"/>
                <a:gd name="T14" fmla="*/ 2147483647 w 32"/>
                <a:gd name="T15" fmla="*/ 2147483647 h 101"/>
                <a:gd name="T16" fmla="*/ 2147483647 w 32"/>
                <a:gd name="T17" fmla="*/ 2147483647 h 101"/>
                <a:gd name="T18" fmla="*/ 2147483647 w 32"/>
                <a:gd name="T19" fmla="*/ 2147483647 h 101"/>
                <a:gd name="T20" fmla="*/ 2147483647 w 32"/>
                <a:gd name="T21" fmla="*/ 2147483647 h 101"/>
                <a:gd name="T22" fmla="*/ 2147483647 w 32"/>
                <a:gd name="T23" fmla="*/ 2147483647 h 101"/>
                <a:gd name="T24" fmla="*/ 2147483647 w 32"/>
                <a:gd name="T25" fmla="*/ 2147483647 h 101"/>
                <a:gd name="T26" fmla="*/ 2147483647 w 32"/>
                <a:gd name="T27" fmla="*/ 2147483647 h 101"/>
                <a:gd name="T28" fmla="*/ 2147483647 w 32"/>
                <a:gd name="T29" fmla="*/ 2147483647 h 101"/>
                <a:gd name="T30" fmla="*/ 2147483647 w 32"/>
                <a:gd name="T31" fmla="*/ 2147483647 h 101"/>
                <a:gd name="T32" fmla="*/ 2147483647 w 32"/>
                <a:gd name="T33" fmla="*/ 2147483647 h 101"/>
                <a:gd name="T34" fmla="*/ 2147483647 w 32"/>
                <a:gd name="T35" fmla="*/ 2147483647 h 101"/>
                <a:gd name="T36" fmla="*/ 2147483647 w 32"/>
                <a:gd name="T37" fmla="*/ 2147483647 h 101"/>
                <a:gd name="T38" fmla="*/ 2147483647 w 32"/>
                <a:gd name="T39" fmla="*/ 2147483647 h 101"/>
                <a:gd name="T40" fmla="*/ 2147483647 w 32"/>
                <a:gd name="T41" fmla="*/ 2147483647 h 101"/>
                <a:gd name="T42" fmla="*/ 2147483647 w 32"/>
                <a:gd name="T43" fmla="*/ 2147483647 h 101"/>
                <a:gd name="T44" fmla="*/ 2147483647 w 32"/>
                <a:gd name="T45" fmla="*/ 2147483647 h 101"/>
                <a:gd name="T46" fmla="*/ 2147483647 w 32"/>
                <a:gd name="T47" fmla="*/ 2147483647 h 101"/>
                <a:gd name="T48" fmla="*/ 2147483647 w 32"/>
                <a:gd name="T49" fmla="*/ 2147483647 h 101"/>
                <a:gd name="T50" fmla="*/ 2147483647 w 32"/>
                <a:gd name="T51" fmla="*/ 2147483647 h 101"/>
                <a:gd name="T52" fmla="*/ 2147483647 w 32"/>
                <a:gd name="T53" fmla="*/ 2147483647 h 101"/>
                <a:gd name="T54" fmla="*/ 2147483647 w 32"/>
                <a:gd name="T55" fmla="*/ 2147483647 h 101"/>
                <a:gd name="T56" fmla="*/ 2147483647 w 32"/>
                <a:gd name="T57" fmla="*/ 2147483647 h 101"/>
                <a:gd name="T58" fmla="*/ 2147483647 w 32"/>
                <a:gd name="T59" fmla="*/ 2147483647 h 101"/>
                <a:gd name="T60" fmla="*/ 2147483647 w 32"/>
                <a:gd name="T61" fmla="*/ 2147483647 h 101"/>
                <a:gd name="T62" fmla="*/ 2147483647 w 32"/>
                <a:gd name="T63" fmla="*/ 2147483647 h 101"/>
                <a:gd name="T64" fmla="*/ 2147483647 w 32"/>
                <a:gd name="T65" fmla="*/ 2147483647 h 101"/>
                <a:gd name="T66" fmla="*/ 2147483647 w 32"/>
                <a:gd name="T67" fmla="*/ 0 h 101"/>
                <a:gd name="T68" fmla="*/ 2147483647 w 32"/>
                <a:gd name="T69" fmla="*/ 2147483647 h 101"/>
                <a:gd name="T70" fmla="*/ 2147483647 w 32"/>
                <a:gd name="T71" fmla="*/ 0 h 101"/>
                <a:gd name="T72" fmla="*/ 2147483647 w 32"/>
                <a:gd name="T73" fmla="*/ 2147483647 h 101"/>
                <a:gd name="T74" fmla="*/ 2147483647 w 32"/>
                <a:gd name="T75" fmla="*/ 2147483647 h 101"/>
                <a:gd name="T76" fmla="*/ 2147483647 w 32"/>
                <a:gd name="T77" fmla="*/ 2147483647 h 101"/>
                <a:gd name="T78" fmla="*/ 2147483647 w 32"/>
                <a:gd name="T79" fmla="*/ 2147483647 h 101"/>
                <a:gd name="T80" fmla="*/ 2147483647 w 32"/>
                <a:gd name="T81" fmla="*/ 2147483647 h 101"/>
                <a:gd name="T82" fmla="*/ 2147483647 w 32"/>
                <a:gd name="T83" fmla="*/ 2147483647 h 101"/>
                <a:gd name="T84" fmla="*/ 2147483647 w 32"/>
                <a:gd name="T85" fmla="*/ 2147483647 h 101"/>
                <a:gd name="T86" fmla="*/ 2147483647 w 32"/>
                <a:gd name="T87" fmla="*/ 2147483647 h 101"/>
                <a:gd name="T88" fmla="*/ 2147483647 w 32"/>
                <a:gd name="T89" fmla="*/ 2147483647 h 101"/>
                <a:gd name="T90" fmla="*/ 2147483647 w 32"/>
                <a:gd name="T91" fmla="*/ 2147483647 h 101"/>
                <a:gd name="T92" fmla="*/ 2147483647 w 32"/>
                <a:gd name="T93" fmla="*/ 2147483647 h 101"/>
                <a:gd name="T94" fmla="*/ 2147483647 w 32"/>
                <a:gd name="T95" fmla="*/ 2147483647 h 101"/>
                <a:gd name="T96" fmla="*/ 2147483647 w 32"/>
                <a:gd name="T97" fmla="*/ 2147483647 h 101"/>
                <a:gd name="T98" fmla="*/ 2147483647 w 32"/>
                <a:gd name="T99" fmla="*/ 2147483647 h 101"/>
                <a:gd name="T100" fmla="*/ 2147483647 w 32"/>
                <a:gd name="T101" fmla="*/ 2147483647 h 101"/>
                <a:gd name="T102" fmla="*/ 2147483647 w 32"/>
                <a:gd name="T103" fmla="*/ 2147483647 h 101"/>
                <a:gd name="T104" fmla="*/ 2147483647 w 32"/>
                <a:gd name="T105" fmla="*/ 2147483647 h 101"/>
                <a:gd name="T106" fmla="*/ 0 w 3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101"/>
                <a:gd name="T164" fmla="*/ 32 w 3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101">
                  <a:moveTo>
                    <a:pt x="0" y="76"/>
                  </a:moveTo>
                  <a:lnTo>
                    <a:pt x="1" y="82"/>
                  </a:lnTo>
                  <a:lnTo>
                    <a:pt x="2" y="82"/>
                  </a:lnTo>
                  <a:lnTo>
                    <a:pt x="2" y="87"/>
                  </a:lnTo>
                  <a:lnTo>
                    <a:pt x="3" y="87"/>
                  </a:lnTo>
                  <a:lnTo>
                    <a:pt x="2" y="94"/>
                  </a:lnTo>
                  <a:lnTo>
                    <a:pt x="3" y="97"/>
                  </a:lnTo>
                  <a:lnTo>
                    <a:pt x="3" y="100"/>
                  </a:lnTo>
                  <a:lnTo>
                    <a:pt x="6" y="98"/>
                  </a:lnTo>
                  <a:lnTo>
                    <a:pt x="9" y="87"/>
                  </a:lnTo>
                  <a:lnTo>
                    <a:pt x="9" y="85"/>
                  </a:lnTo>
                  <a:lnTo>
                    <a:pt x="11" y="76"/>
                  </a:lnTo>
                  <a:lnTo>
                    <a:pt x="13" y="73"/>
                  </a:lnTo>
                  <a:lnTo>
                    <a:pt x="12" y="70"/>
                  </a:lnTo>
                  <a:lnTo>
                    <a:pt x="14" y="67"/>
                  </a:lnTo>
                  <a:lnTo>
                    <a:pt x="14" y="64"/>
                  </a:lnTo>
                  <a:lnTo>
                    <a:pt x="15" y="60"/>
                  </a:lnTo>
                  <a:lnTo>
                    <a:pt x="17" y="54"/>
                  </a:lnTo>
                  <a:lnTo>
                    <a:pt x="18" y="49"/>
                  </a:lnTo>
                  <a:lnTo>
                    <a:pt x="21" y="45"/>
                  </a:lnTo>
                  <a:lnTo>
                    <a:pt x="20" y="40"/>
                  </a:lnTo>
                  <a:lnTo>
                    <a:pt x="22" y="38"/>
                  </a:lnTo>
                  <a:lnTo>
                    <a:pt x="20" y="34"/>
                  </a:lnTo>
                  <a:lnTo>
                    <a:pt x="23" y="31"/>
                  </a:lnTo>
                  <a:lnTo>
                    <a:pt x="22" y="29"/>
                  </a:lnTo>
                  <a:lnTo>
                    <a:pt x="24" y="27"/>
                  </a:lnTo>
                  <a:lnTo>
                    <a:pt x="26" y="21"/>
                  </a:lnTo>
                  <a:lnTo>
                    <a:pt x="27" y="16"/>
                  </a:lnTo>
                  <a:lnTo>
                    <a:pt x="29" y="11"/>
                  </a:lnTo>
                  <a:lnTo>
                    <a:pt x="27" y="9"/>
                  </a:lnTo>
                  <a:lnTo>
                    <a:pt x="27" y="6"/>
                  </a:lnTo>
                  <a:lnTo>
                    <a:pt x="29" y="5"/>
                  </a:lnTo>
                  <a:lnTo>
                    <a:pt x="31" y="4"/>
                  </a:lnTo>
                  <a:lnTo>
                    <a:pt x="30" y="0"/>
                  </a:lnTo>
                  <a:lnTo>
                    <a:pt x="29" y="2"/>
                  </a:lnTo>
                  <a:lnTo>
                    <a:pt x="28" y="0"/>
                  </a:lnTo>
                  <a:lnTo>
                    <a:pt x="25" y="3"/>
                  </a:lnTo>
                  <a:lnTo>
                    <a:pt x="22" y="8"/>
                  </a:lnTo>
                  <a:lnTo>
                    <a:pt x="23" y="10"/>
                  </a:lnTo>
                  <a:lnTo>
                    <a:pt x="23" y="13"/>
                  </a:lnTo>
                  <a:lnTo>
                    <a:pt x="21" y="15"/>
                  </a:lnTo>
                  <a:lnTo>
                    <a:pt x="21" y="18"/>
                  </a:lnTo>
                  <a:lnTo>
                    <a:pt x="20" y="24"/>
                  </a:lnTo>
                  <a:lnTo>
                    <a:pt x="18" y="27"/>
                  </a:lnTo>
                  <a:lnTo>
                    <a:pt x="17" y="32"/>
                  </a:lnTo>
                  <a:lnTo>
                    <a:pt x="14" y="38"/>
                  </a:lnTo>
                  <a:lnTo>
                    <a:pt x="14" y="42"/>
                  </a:lnTo>
                  <a:lnTo>
                    <a:pt x="10" y="43"/>
                  </a:lnTo>
                  <a:lnTo>
                    <a:pt x="8" y="48"/>
                  </a:lnTo>
                  <a:lnTo>
                    <a:pt x="6" y="54"/>
                  </a:lnTo>
                  <a:lnTo>
                    <a:pt x="4" y="59"/>
                  </a:lnTo>
                  <a:lnTo>
                    <a:pt x="3" y="62"/>
                  </a:lnTo>
                  <a:lnTo>
                    <a:pt x="2" y="69"/>
                  </a:lnTo>
                  <a:lnTo>
                    <a:pt x="0" y="7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368" name="Freeform 198" descr="25%"/>
            <p:cNvSpPr>
              <a:spLocks/>
            </p:cNvSpPr>
            <p:nvPr/>
          </p:nvSpPr>
          <p:spPr bwMode="auto">
            <a:xfrm>
              <a:off x="7864477" y="3963087"/>
              <a:ext cx="66675" cy="103187"/>
            </a:xfrm>
            <a:custGeom>
              <a:avLst/>
              <a:gdLst>
                <a:gd name="T0" fmla="*/ 2147483647 w 42"/>
                <a:gd name="T1" fmla="*/ 2147483647 h 65"/>
                <a:gd name="T2" fmla="*/ 2147483647 w 42"/>
                <a:gd name="T3" fmla="*/ 2147483647 h 65"/>
                <a:gd name="T4" fmla="*/ 2147483647 w 42"/>
                <a:gd name="T5" fmla="*/ 2147483647 h 65"/>
                <a:gd name="T6" fmla="*/ 2147483647 w 42"/>
                <a:gd name="T7" fmla="*/ 2147483647 h 65"/>
                <a:gd name="T8" fmla="*/ 2147483647 w 42"/>
                <a:gd name="T9" fmla="*/ 2147483647 h 65"/>
                <a:gd name="T10" fmla="*/ 2147483647 w 42"/>
                <a:gd name="T11" fmla="*/ 2147483647 h 65"/>
                <a:gd name="T12" fmla="*/ 2147483647 w 42"/>
                <a:gd name="T13" fmla="*/ 2147483647 h 65"/>
                <a:gd name="T14" fmla="*/ 2147483647 w 42"/>
                <a:gd name="T15" fmla="*/ 2147483647 h 65"/>
                <a:gd name="T16" fmla="*/ 2147483647 w 42"/>
                <a:gd name="T17" fmla="*/ 2147483647 h 65"/>
                <a:gd name="T18" fmla="*/ 2147483647 w 42"/>
                <a:gd name="T19" fmla="*/ 2147483647 h 65"/>
                <a:gd name="T20" fmla="*/ 2147483647 w 42"/>
                <a:gd name="T21" fmla="*/ 2147483647 h 65"/>
                <a:gd name="T22" fmla="*/ 2147483647 w 42"/>
                <a:gd name="T23" fmla="*/ 2147483647 h 65"/>
                <a:gd name="T24" fmla="*/ 2147483647 w 42"/>
                <a:gd name="T25" fmla="*/ 2147483647 h 65"/>
                <a:gd name="T26" fmla="*/ 2147483647 w 42"/>
                <a:gd name="T27" fmla="*/ 2147483647 h 65"/>
                <a:gd name="T28" fmla="*/ 2147483647 w 42"/>
                <a:gd name="T29" fmla="*/ 2147483647 h 65"/>
                <a:gd name="T30" fmla="*/ 2147483647 w 42"/>
                <a:gd name="T31" fmla="*/ 2147483647 h 65"/>
                <a:gd name="T32" fmla="*/ 2147483647 w 42"/>
                <a:gd name="T33" fmla="*/ 2147483647 h 65"/>
                <a:gd name="T34" fmla="*/ 2147483647 w 42"/>
                <a:gd name="T35" fmla="*/ 2147483647 h 65"/>
                <a:gd name="T36" fmla="*/ 2147483647 w 42"/>
                <a:gd name="T37" fmla="*/ 2147483647 h 65"/>
                <a:gd name="T38" fmla="*/ 2147483647 w 42"/>
                <a:gd name="T39" fmla="*/ 2147483647 h 65"/>
                <a:gd name="T40" fmla="*/ 2147483647 w 42"/>
                <a:gd name="T41" fmla="*/ 2147483647 h 65"/>
                <a:gd name="T42" fmla="*/ 2147483647 w 42"/>
                <a:gd name="T43" fmla="*/ 2147483647 h 65"/>
                <a:gd name="T44" fmla="*/ 2147483647 w 42"/>
                <a:gd name="T45" fmla="*/ 2147483647 h 65"/>
                <a:gd name="T46" fmla="*/ 2147483647 w 42"/>
                <a:gd name="T47" fmla="*/ 2147483647 h 65"/>
                <a:gd name="T48" fmla="*/ 2147483647 w 42"/>
                <a:gd name="T49" fmla="*/ 2147483647 h 65"/>
                <a:gd name="T50" fmla="*/ 2147483647 w 42"/>
                <a:gd name="T51" fmla="*/ 2147483647 h 65"/>
                <a:gd name="T52" fmla="*/ 2147483647 w 42"/>
                <a:gd name="T53" fmla="*/ 2147483647 h 65"/>
                <a:gd name="T54" fmla="*/ 2147483647 w 42"/>
                <a:gd name="T55" fmla="*/ 2147483647 h 65"/>
                <a:gd name="T56" fmla="*/ 2147483647 w 42"/>
                <a:gd name="T57" fmla="*/ 2147483647 h 65"/>
                <a:gd name="T58" fmla="*/ 2147483647 w 42"/>
                <a:gd name="T59" fmla="*/ 2147483647 h 65"/>
                <a:gd name="T60" fmla="*/ 2147483647 w 42"/>
                <a:gd name="T61" fmla="*/ 2147483647 h 65"/>
                <a:gd name="T62" fmla="*/ 2147483647 w 42"/>
                <a:gd name="T63" fmla="*/ 2147483647 h 65"/>
                <a:gd name="T64" fmla="*/ 2147483647 w 42"/>
                <a:gd name="T65" fmla="*/ 2147483647 h 65"/>
                <a:gd name="T66" fmla="*/ 2147483647 w 42"/>
                <a:gd name="T67" fmla="*/ 2147483647 h 65"/>
                <a:gd name="T68" fmla="*/ 2147483647 w 42"/>
                <a:gd name="T69" fmla="*/ 2147483647 h 65"/>
                <a:gd name="T70" fmla="*/ 2147483647 w 42"/>
                <a:gd name="T71" fmla="*/ 2147483647 h 65"/>
                <a:gd name="T72" fmla="*/ 2147483647 w 42"/>
                <a:gd name="T73" fmla="*/ 2147483647 h 65"/>
                <a:gd name="T74" fmla="*/ 2147483647 w 42"/>
                <a:gd name="T75" fmla="*/ 2147483647 h 65"/>
                <a:gd name="T76" fmla="*/ 2147483647 w 42"/>
                <a:gd name="T77" fmla="*/ 2147483647 h 65"/>
                <a:gd name="T78" fmla="*/ 2147483647 w 42"/>
                <a:gd name="T79" fmla="*/ 2147483647 h 65"/>
                <a:gd name="T80" fmla="*/ 2147483647 w 42"/>
                <a:gd name="T81" fmla="*/ 2147483647 h 65"/>
                <a:gd name="T82" fmla="*/ 2147483647 w 42"/>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65"/>
                <a:gd name="T128" fmla="*/ 42 w 4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65">
                  <a:moveTo>
                    <a:pt x="1" y="25"/>
                  </a:moveTo>
                  <a:lnTo>
                    <a:pt x="2" y="23"/>
                  </a:lnTo>
                  <a:lnTo>
                    <a:pt x="4" y="20"/>
                  </a:lnTo>
                  <a:lnTo>
                    <a:pt x="6" y="20"/>
                  </a:lnTo>
                  <a:lnTo>
                    <a:pt x="6" y="18"/>
                  </a:lnTo>
                  <a:lnTo>
                    <a:pt x="6" y="17"/>
                  </a:lnTo>
                  <a:lnTo>
                    <a:pt x="6" y="16"/>
                  </a:lnTo>
                  <a:lnTo>
                    <a:pt x="6" y="15"/>
                  </a:lnTo>
                  <a:lnTo>
                    <a:pt x="8" y="14"/>
                  </a:lnTo>
                  <a:lnTo>
                    <a:pt x="8" y="13"/>
                  </a:lnTo>
                  <a:lnTo>
                    <a:pt x="9" y="11"/>
                  </a:lnTo>
                  <a:lnTo>
                    <a:pt x="8" y="10"/>
                  </a:lnTo>
                  <a:lnTo>
                    <a:pt x="9" y="9"/>
                  </a:lnTo>
                  <a:lnTo>
                    <a:pt x="10" y="9"/>
                  </a:lnTo>
                  <a:lnTo>
                    <a:pt x="11" y="6"/>
                  </a:lnTo>
                  <a:lnTo>
                    <a:pt x="12" y="5"/>
                  </a:lnTo>
                  <a:lnTo>
                    <a:pt x="14" y="4"/>
                  </a:lnTo>
                  <a:lnTo>
                    <a:pt x="14" y="1"/>
                  </a:lnTo>
                  <a:lnTo>
                    <a:pt x="16" y="1"/>
                  </a:lnTo>
                  <a:lnTo>
                    <a:pt x="17" y="0"/>
                  </a:lnTo>
                  <a:lnTo>
                    <a:pt x="17" y="2"/>
                  </a:lnTo>
                  <a:lnTo>
                    <a:pt x="19" y="3"/>
                  </a:lnTo>
                  <a:lnTo>
                    <a:pt x="21" y="3"/>
                  </a:lnTo>
                  <a:lnTo>
                    <a:pt x="20" y="1"/>
                  </a:lnTo>
                  <a:lnTo>
                    <a:pt x="22" y="2"/>
                  </a:lnTo>
                  <a:lnTo>
                    <a:pt x="23" y="2"/>
                  </a:lnTo>
                  <a:lnTo>
                    <a:pt x="22" y="4"/>
                  </a:lnTo>
                  <a:lnTo>
                    <a:pt x="23" y="5"/>
                  </a:lnTo>
                  <a:lnTo>
                    <a:pt x="22" y="8"/>
                  </a:lnTo>
                  <a:lnTo>
                    <a:pt x="22" y="13"/>
                  </a:lnTo>
                  <a:lnTo>
                    <a:pt x="23" y="17"/>
                  </a:lnTo>
                  <a:lnTo>
                    <a:pt x="25" y="18"/>
                  </a:lnTo>
                  <a:lnTo>
                    <a:pt x="27" y="23"/>
                  </a:lnTo>
                  <a:lnTo>
                    <a:pt x="29" y="27"/>
                  </a:lnTo>
                  <a:lnTo>
                    <a:pt x="31" y="30"/>
                  </a:lnTo>
                  <a:lnTo>
                    <a:pt x="33" y="29"/>
                  </a:lnTo>
                  <a:lnTo>
                    <a:pt x="35" y="33"/>
                  </a:lnTo>
                  <a:lnTo>
                    <a:pt x="36" y="33"/>
                  </a:lnTo>
                  <a:lnTo>
                    <a:pt x="39" y="33"/>
                  </a:lnTo>
                  <a:lnTo>
                    <a:pt x="41" y="34"/>
                  </a:lnTo>
                  <a:lnTo>
                    <a:pt x="39" y="39"/>
                  </a:lnTo>
                  <a:lnTo>
                    <a:pt x="35" y="45"/>
                  </a:lnTo>
                  <a:lnTo>
                    <a:pt x="34" y="50"/>
                  </a:lnTo>
                  <a:lnTo>
                    <a:pt x="32" y="51"/>
                  </a:lnTo>
                  <a:lnTo>
                    <a:pt x="31" y="55"/>
                  </a:lnTo>
                  <a:lnTo>
                    <a:pt x="29" y="56"/>
                  </a:lnTo>
                  <a:lnTo>
                    <a:pt x="30" y="62"/>
                  </a:lnTo>
                  <a:lnTo>
                    <a:pt x="29" y="64"/>
                  </a:lnTo>
                  <a:lnTo>
                    <a:pt x="23" y="60"/>
                  </a:lnTo>
                  <a:lnTo>
                    <a:pt x="19" y="60"/>
                  </a:lnTo>
                  <a:lnTo>
                    <a:pt x="14" y="64"/>
                  </a:lnTo>
                  <a:lnTo>
                    <a:pt x="12" y="62"/>
                  </a:lnTo>
                  <a:lnTo>
                    <a:pt x="12" y="61"/>
                  </a:lnTo>
                  <a:lnTo>
                    <a:pt x="7" y="60"/>
                  </a:lnTo>
                  <a:lnTo>
                    <a:pt x="4" y="57"/>
                  </a:lnTo>
                  <a:lnTo>
                    <a:pt x="4" y="55"/>
                  </a:lnTo>
                  <a:lnTo>
                    <a:pt x="6" y="54"/>
                  </a:lnTo>
                  <a:lnTo>
                    <a:pt x="6" y="53"/>
                  </a:lnTo>
                  <a:lnTo>
                    <a:pt x="5" y="52"/>
                  </a:lnTo>
                  <a:lnTo>
                    <a:pt x="6" y="51"/>
                  </a:lnTo>
                  <a:lnTo>
                    <a:pt x="6" y="50"/>
                  </a:lnTo>
                  <a:lnTo>
                    <a:pt x="7" y="49"/>
                  </a:lnTo>
                  <a:lnTo>
                    <a:pt x="8" y="49"/>
                  </a:lnTo>
                  <a:lnTo>
                    <a:pt x="8" y="46"/>
                  </a:lnTo>
                  <a:lnTo>
                    <a:pt x="6" y="45"/>
                  </a:lnTo>
                  <a:lnTo>
                    <a:pt x="6" y="44"/>
                  </a:lnTo>
                  <a:lnTo>
                    <a:pt x="7" y="42"/>
                  </a:lnTo>
                  <a:lnTo>
                    <a:pt x="6" y="41"/>
                  </a:lnTo>
                  <a:lnTo>
                    <a:pt x="5" y="41"/>
                  </a:lnTo>
                  <a:lnTo>
                    <a:pt x="5" y="38"/>
                  </a:lnTo>
                  <a:lnTo>
                    <a:pt x="3" y="34"/>
                  </a:lnTo>
                  <a:lnTo>
                    <a:pt x="1" y="34"/>
                  </a:lnTo>
                  <a:lnTo>
                    <a:pt x="0" y="31"/>
                  </a:lnTo>
                  <a:lnTo>
                    <a:pt x="1" y="31"/>
                  </a:lnTo>
                  <a:lnTo>
                    <a:pt x="1" y="30"/>
                  </a:lnTo>
                  <a:lnTo>
                    <a:pt x="2" y="30"/>
                  </a:lnTo>
                  <a:lnTo>
                    <a:pt x="1" y="29"/>
                  </a:lnTo>
                  <a:lnTo>
                    <a:pt x="2" y="29"/>
                  </a:lnTo>
                  <a:lnTo>
                    <a:pt x="2" y="27"/>
                  </a:lnTo>
                  <a:lnTo>
                    <a:pt x="3" y="28"/>
                  </a:lnTo>
                  <a:lnTo>
                    <a:pt x="3" y="27"/>
                  </a:lnTo>
                  <a:lnTo>
                    <a:pt x="1" y="25"/>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369" name="Freeform 201" descr="25%"/>
            <p:cNvSpPr>
              <a:spLocks/>
            </p:cNvSpPr>
            <p:nvPr/>
          </p:nvSpPr>
          <p:spPr bwMode="auto">
            <a:xfrm>
              <a:off x="8159752" y="4372662"/>
              <a:ext cx="26988" cy="30162"/>
            </a:xfrm>
            <a:custGeom>
              <a:avLst/>
              <a:gdLst>
                <a:gd name="T0" fmla="*/ 2147483647 w 17"/>
                <a:gd name="T1" fmla="*/ 0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2147483647 w 17"/>
                <a:gd name="T27" fmla="*/ 2147483647 h 19"/>
                <a:gd name="T28" fmla="*/ 2147483647 w 17"/>
                <a:gd name="T29" fmla="*/ 2147483647 h 19"/>
                <a:gd name="T30" fmla="*/ 0 w 17"/>
                <a:gd name="T31" fmla="*/ 2147483647 h 19"/>
                <a:gd name="T32" fmla="*/ 0 w 17"/>
                <a:gd name="T33" fmla="*/ 2147483647 h 19"/>
                <a:gd name="T34" fmla="*/ 0 w 17"/>
                <a:gd name="T35" fmla="*/ 2147483647 h 19"/>
                <a:gd name="T36" fmla="*/ 2147483647 w 17"/>
                <a:gd name="T37" fmla="*/ 2147483647 h 19"/>
                <a:gd name="T38" fmla="*/ 2147483647 w 17"/>
                <a:gd name="T39" fmla="*/ 2147483647 h 19"/>
                <a:gd name="T40" fmla="*/ 2147483647 w 17"/>
                <a:gd name="T41" fmla="*/ 2147483647 h 19"/>
                <a:gd name="T42" fmla="*/ 2147483647 w 17"/>
                <a:gd name="T43" fmla="*/ 2147483647 h 19"/>
                <a:gd name="T44" fmla="*/ 2147483647 w 17"/>
                <a:gd name="T45" fmla="*/ 2147483647 h 19"/>
                <a:gd name="T46" fmla="*/ 2147483647 w 17"/>
                <a:gd name="T47" fmla="*/ 2147483647 h 19"/>
                <a:gd name="T48" fmla="*/ 2147483647 w 17"/>
                <a:gd name="T49" fmla="*/ 2147483647 h 19"/>
                <a:gd name="T50" fmla="*/ 2147483647 w 17"/>
                <a:gd name="T51" fmla="*/ 2147483647 h 19"/>
                <a:gd name="T52" fmla="*/ 2147483647 w 17"/>
                <a:gd name="T53" fmla="*/ 2147483647 h 19"/>
                <a:gd name="T54" fmla="*/ 2147483647 w 17"/>
                <a:gd name="T55" fmla="*/ 2147483647 h 19"/>
                <a:gd name="T56" fmla="*/ 2147483647 w 17"/>
                <a:gd name="T57" fmla="*/ 2147483647 h 19"/>
                <a:gd name="T58" fmla="*/ 2147483647 w 17"/>
                <a:gd name="T59" fmla="*/ 2147483647 h 19"/>
                <a:gd name="T60" fmla="*/ 2147483647 w 17"/>
                <a:gd name="T61" fmla="*/ 2147483647 h 19"/>
                <a:gd name="T62" fmla="*/ 2147483647 w 17"/>
                <a:gd name="T63" fmla="*/ 2147483647 h 19"/>
                <a:gd name="T64" fmla="*/ 2147483647 w 17"/>
                <a:gd name="T65" fmla="*/ 2147483647 h 19"/>
                <a:gd name="T66" fmla="*/ 2147483647 w 17"/>
                <a:gd name="T67" fmla="*/ 2147483647 h 19"/>
                <a:gd name="T68" fmla="*/ 2147483647 w 17"/>
                <a:gd name="T69" fmla="*/ 2147483647 h 19"/>
                <a:gd name="T70" fmla="*/ 2147483647 w 17"/>
                <a:gd name="T71" fmla="*/ 2147483647 h 19"/>
                <a:gd name="T72" fmla="*/ 2147483647 w 17"/>
                <a:gd name="T73" fmla="*/ 2147483647 h 19"/>
                <a:gd name="T74" fmla="*/ 2147483647 w 17"/>
                <a:gd name="T75" fmla="*/ 2147483647 h 19"/>
                <a:gd name="T76" fmla="*/ 2147483647 w 17"/>
                <a:gd name="T77" fmla="*/ 2147483647 h 19"/>
                <a:gd name="T78" fmla="*/ 2147483647 w 17"/>
                <a:gd name="T79" fmla="*/ 2147483647 h 19"/>
                <a:gd name="T80" fmla="*/ 2147483647 w 17"/>
                <a:gd name="T81" fmla="*/ 2147483647 h 19"/>
                <a:gd name="T82" fmla="*/ 2147483647 w 17"/>
                <a:gd name="T83" fmla="*/ 2147483647 h 19"/>
                <a:gd name="T84" fmla="*/ 2147483647 w 17"/>
                <a:gd name="T85" fmla="*/ 2147483647 h 19"/>
                <a:gd name="T86" fmla="*/ 2147483647 w 17"/>
                <a:gd name="T87" fmla="*/ 2147483647 h 19"/>
                <a:gd name="T88" fmla="*/ 2147483647 w 17"/>
                <a:gd name="T89" fmla="*/ 2147483647 h 19"/>
                <a:gd name="T90" fmla="*/ 2147483647 w 17"/>
                <a:gd name="T91" fmla="*/ 2147483647 h 19"/>
                <a:gd name="T92" fmla="*/ 2147483647 w 17"/>
                <a:gd name="T93" fmla="*/ 0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19"/>
                <a:gd name="T143" fmla="*/ 17 w 17"/>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19">
                  <a:moveTo>
                    <a:pt x="6" y="0"/>
                  </a:moveTo>
                  <a:lnTo>
                    <a:pt x="6" y="1"/>
                  </a:lnTo>
                  <a:lnTo>
                    <a:pt x="4" y="2"/>
                  </a:lnTo>
                  <a:lnTo>
                    <a:pt x="3" y="4"/>
                  </a:lnTo>
                  <a:lnTo>
                    <a:pt x="3" y="5"/>
                  </a:lnTo>
                  <a:lnTo>
                    <a:pt x="1" y="6"/>
                  </a:lnTo>
                  <a:lnTo>
                    <a:pt x="1" y="7"/>
                  </a:lnTo>
                  <a:lnTo>
                    <a:pt x="1" y="8"/>
                  </a:lnTo>
                  <a:lnTo>
                    <a:pt x="3" y="9"/>
                  </a:lnTo>
                  <a:lnTo>
                    <a:pt x="3" y="10"/>
                  </a:lnTo>
                  <a:lnTo>
                    <a:pt x="3" y="11"/>
                  </a:lnTo>
                  <a:lnTo>
                    <a:pt x="4" y="12"/>
                  </a:lnTo>
                  <a:lnTo>
                    <a:pt x="4" y="14"/>
                  </a:lnTo>
                  <a:lnTo>
                    <a:pt x="4" y="15"/>
                  </a:lnTo>
                  <a:lnTo>
                    <a:pt x="0" y="17"/>
                  </a:lnTo>
                  <a:lnTo>
                    <a:pt x="0" y="18"/>
                  </a:lnTo>
                  <a:lnTo>
                    <a:pt x="1" y="18"/>
                  </a:lnTo>
                  <a:lnTo>
                    <a:pt x="3" y="18"/>
                  </a:lnTo>
                  <a:lnTo>
                    <a:pt x="4" y="18"/>
                  </a:lnTo>
                  <a:lnTo>
                    <a:pt x="6" y="18"/>
                  </a:lnTo>
                  <a:lnTo>
                    <a:pt x="8" y="18"/>
                  </a:lnTo>
                  <a:lnTo>
                    <a:pt x="9" y="18"/>
                  </a:lnTo>
                  <a:lnTo>
                    <a:pt x="11" y="18"/>
                  </a:lnTo>
                  <a:lnTo>
                    <a:pt x="12" y="17"/>
                  </a:lnTo>
                  <a:lnTo>
                    <a:pt x="12" y="16"/>
                  </a:lnTo>
                  <a:lnTo>
                    <a:pt x="16" y="16"/>
                  </a:lnTo>
                  <a:lnTo>
                    <a:pt x="16" y="15"/>
                  </a:lnTo>
                  <a:lnTo>
                    <a:pt x="16" y="14"/>
                  </a:lnTo>
                  <a:lnTo>
                    <a:pt x="14" y="13"/>
                  </a:lnTo>
                  <a:lnTo>
                    <a:pt x="16" y="12"/>
                  </a:lnTo>
                  <a:lnTo>
                    <a:pt x="14" y="12"/>
                  </a:lnTo>
                  <a:lnTo>
                    <a:pt x="14" y="10"/>
                  </a:lnTo>
                  <a:lnTo>
                    <a:pt x="12" y="10"/>
                  </a:lnTo>
                  <a:lnTo>
                    <a:pt x="11" y="9"/>
                  </a:lnTo>
                  <a:lnTo>
                    <a:pt x="9" y="8"/>
                  </a:lnTo>
                  <a:lnTo>
                    <a:pt x="8" y="8"/>
                  </a:lnTo>
                  <a:lnTo>
                    <a:pt x="9" y="7"/>
                  </a:lnTo>
                  <a:lnTo>
                    <a:pt x="9" y="6"/>
                  </a:lnTo>
                  <a:lnTo>
                    <a:pt x="11" y="5"/>
                  </a:lnTo>
                  <a:lnTo>
                    <a:pt x="9" y="4"/>
                  </a:lnTo>
                  <a:lnTo>
                    <a:pt x="8" y="4"/>
                  </a:lnTo>
                  <a:lnTo>
                    <a:pt x="9" y="2"/>
                  </a:lnTo>
                  <a:lnTo>
                    <a:pt x="6"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370" name="Freeform 202"/>
            <p:cNvSpPr>
              <a:spLocks/>
            </p:cNvSpPr>
            <p:nvPr/>
          </p:nvSpPr>
          <p:spPr bwMode="auto">
            <a:xfrm>
              <a:off x="7624765" y="3775762"/>
              <a:ext cx="301625" cy="279400"/>
            </a:xfrm>
            <a:custGeom>
              <a:avLst/>
              <a:gdLst>
                <a:gd name="T0" fmla="*/ 2147483647 w 190"/>
                <a:gd name="T1" fmla="*/ 2147483647 h 176"/>
                <a:gd name="T2" fmla="*/ 2147483647 w 190"/>
                <a:gd name="T3" fmla="*/ 2147483647 h 176"/>
                <a:gd name="T4" fmla="*/ 2147483647 w 190"/>
                <a:gd name="T5" fmla="*/ 2147483647 h 176"/>
                <a:gd name="T6" fmla="*/ 2147483647 w 190"/>
                <a:gd name="T7" fmla="*/ 2147483647 h 176"/>
                <a:gd name="T8" fmla="*/ 2147483647 w 190"/>
                <a:gd name="T9" fmla="*/ 2147483647 h 176"/>
                <a:gd name="T10" fmla="*/ 2147483647 w 190"/>
                <a:gd name="T11" fmla="*/ 2147483647 h 176"/>
                <a:gd name="T12" fmla="*/ 2147483647 w 190"/>
                <a:gd name="T13" fmla="*/ 2147483647 h 176"/>
                <a:gd name="T14" fmla="*/ 2147483647 w 190"/>
                <a:gd name="T15" fmla="*/ 2147483647 h 176"/>
                <a:gd name="T16" fmla="*/ 2147483647 w 190"/>
                <a:gd name="T17" fmla="*/ 2147483647 h 176"/>
                <a:gd name="T18" fmla="*/ 2147483647 w 190"/>
                <a:gd name="T19" fmla="*/ 2147483647 h 176"/>
                <a:gd name="T20" fmla="*/ 2147483647 w 190"/>
                <a:gd name="T21" fmla="*/ 2147483647 h 176"/>
                <a:gd name="T22" fmla="*/ 2147483647 w 190"/>
                <a:gd name="T23" fmla="*/ 2147483647 h 176"/>
                <a:gd name="T24" fmla="*/ 2147483647 w 190"/>
                <a:gd name="T25" fmla="*/ 2147483647 h 176"/>
                <a:gd name="T26" fmla="*/ 2147483647 w 190"/>
                <a:gd name="T27" fmla="*/ 2147483647 h 176"/>
                <a:gd name="T28" fmla="*/ 2147483647 w 190"/>
                <a:gd name="T29" fmla="*/ 2147483647 h 176"/>
                <a:gd name="T30" fmla="*/ 2147483647 w 190"/>
                <a:gd name="T31" fmla="*/ 2147483647 h 176"/>
                <a:gd name="T32" fmla="*/ 2147483647 w 190"/>
                <a:gd name="T33" fmla="*/ 2147483647 h 176"/>
                <a:gd name="T34" fmla="*/ 2147483647 w 190"/>
                <a:gd name="T35" fmla="*/ 2147483647 h 176"/>
                <a:gd name="T36" fmla="*/ 2147483647 w 190"/>
                <a:gd name="T37" fmla="*/ 2147483647 h 176"/>
                <a:gd name="T38" fmla="*/ 2147483647 w 190"/>
                <a:gd name="T39" fmla="*/ 2147483647 h 176"/>
                <a:gd name="T40" fmla="*/ 2147483647 w 190"/>
                <a:gd name="T41" fmla="*/ 2147483647 h 176"/>
                <a:gd name="T42" fmla="*/ 2147483647 w 190"/>
                <a:gd name="T43" fmla="*/ 2147483647 h 176"/>
                <a:gd name="T44" fmla="*/ 2147483647 w 190"/>
                <a:gd name="T45" fmla="*/ 2147483647 h 176"/>
                <a:gd name="T46" fmla="*/ 2147483647 w 190"/>
                <a:gd name="T47" fmla="*/ 2147483647 h 176"/>
                <a:gd name="T48" fmla="*/ 2147483647 w 190"/>
                <a:gd name="T49" fmla="*/ 2147483647 h 176"/>
                <a:gd name="T50" fmla="*/ 2147483647 w 190"/>
                <a:gd name="T51" fmla="*/ 2147483647 h 176"/>
                <a:gd name="T52" fmla="*/ 2147483647 w 190"/>
                <a:gd name="T53" fmla="*/ 2147483647 h 176"/>
                <a:gd name="T54" fmla="*/ 2147483647 w 190"/>
                <a:gd name="T55" fmla="*/ 2147483647 h 176"/>
                <a:gd name="T56" fmla="*/ 2147483647 w 190"/>
                <a:gd name="T57" fmla="*/ 2147483647 h 176"/>
                <a:gd name="T58" fmla="*/ 2147483647 w 190"/>
                <a:gd name="T59" fmla="*/ 2147483647 h 176"/>
                <a:gd name="T60" fmla="*/ 2147483647 w 190"/>
                <a:gd name="T61" fmla="*/ 2147483647 h 176"/>
                <a:gd name="T62" fmla="*/ 2147483647 w 190"/>
                <a:gd name="T63" fmla="*/ 2147483647 h 176"/>
                <a:gd name="T64" fmla="*/ 2147483647 w 190"/>
                <a:gd name="T65" fmla="*/ 2147483647 h 176"/>
                <a:gd name="T66" fmla="*/ 2147483647 w 190"/>
                <a:gd name="T67" fmla="*/ 2147483647 h 176"/>
                <a:gd name="T68" fmla="*/ 2147483647 w 190"/>
                <a:gd name="T69" fmla="*/ 2147483647 h 176"/>
                <a:gd name="T70" fmla="*/ 2147483647 w 190"/>
                <a:gd name="T71" fmla="*/ 2147483647 h 176"/>
                <a:gd name="T72" fmla="*/ 2147483647 w 190"/>
                <a:gd name="T73" fmla="*/ 2147483647 h 176"/>
                <a:gd name="T74" fmla="*/ 2147483647 w 190"/>
                <a:gd name="T75" fmla="*/ 2147483647 h 176"/>
                <a:gd name="T76" fmla="*/ 2147483647 w 190"/>
                <a:gd name="T77" fmla="*/ 2147483647 h 176"/>
                <a:gd name="T78" fmla="*/ 2147483647 w 190"/>
                <a:gd name="T79" fmla="*/ 2147483647 h 176"/>
                <a:gd name="T80" fmla="*/ 2147483647 w 190"/>
                <a:gd name="T81" fmla="*/ 2147483647 h 176"/>
                <a:gd name="T82" fmla="*/ 2147483647 w 190"/>
                <a:gd name="T83" fmla="*/ 2147483647 h 176"/>
                <a:gd name="T84" fmla="*/ 2147483647 w 190"/>
                <a:gd name="T85" fmla="*/ 2147483647 h 176"/>
                <a:gd name="T86" fmla="*/ 2147483647 w 190"/>
                <a:gd name="T87" fmla="*/ 2147483647 h 176"/>
                <a:gd name="T88" fmla="*/ 2147483647 w 190"/>
                <a:gd name="T89" fmla="*/ 2147483647 h 176"/>
                <a:gd name="T90" fmla="*/ 2147483647 w 190"/>
                <a:gd name="T91" fmla="*/ 2147483647 h 176"/>
                <a:gd name="T92" fmla="*/ 2147483647 w 190"/>
                <a:gd name="T93" fmla="*/ 2147483647 h 176"/>
                <a:gd name="T94" fmla="*/ 2147483647 w 190"/>
                <a:gd name="T95" fmla="*/ 2147483647 h 176"/>
                <a:gd name="T96" fmla="*/ 2147483647 w 190"/>
                <a:gd name="T97" fmla="*/ 2147483647 h 176"/>
                <a:gd name="T98" fmla="*/ 2147483647 w 190"/>
                <a:gd name="T99" fmla="*/ 2147483647 h 176"/>
                <a:gd name="T100" fmla="*/ 2147483647 w 190"/>
                <a:gd name="T101" fmla="*/ 2147483647 h 176"/>
                <a:gd name="T102" fmla="*/ 2147483647 w 190"/>
                <a:gd name="T103" fmla="*/ 2147483647 h 176"/>
                <a:gd name="T104" fmla="*/ 2147483647 w 190"/>
                <a:gd name="T105" fmla="*/ 2147483647 h 176"/>
                <a:gd name="T106" fmla="*/ 2147483647 w 190"/>
                <a:gd name="T107" fmla="*/ 2147483647 h 176"/>
                <a:gd name="T108" fmla="*/ 2147483647 w 190"/>
                <a:gd name="T109" fmla="*/ 2147483647 h 176"/>
                <a:gd name="T110" fmla="*/ 0 w 190"/>
                <a:gd name="T111" fmla="*/ 2147483647 h 176"/>
                <a:gd name="T112" fmla="*/ 2147483647 w 190"/>
                <a:gd name="T113" fmla="*/ 2147483647 h 176"/>
                <a:gd name="T114" fmla="*/ 2147483647 w 190"/>
                <a:gd name="T115" fmla="*/ 2147483647 h 176"/>
                <a:gd name="T116" fmla="*/ 2147483647 w 190"/>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76"/>
                <a:gd name="T179" fmla="*/ 190 w 190"/>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76">
                  <a:moveTo>
                    <a:pt x="20" y="53"/>
                  </a:moveTo>
                  <a:lnTo>
                    <a:pt x="24" y="54"/>
                  </a:lnTo>
                  <a:lnTo>
                    <a:pt x="26" y="52"/>
                  </a:lnTo>
                  <a:lnTo>
                    <a:pt x="27" y="54"/>
                  </a:lnTo>
                  <a:lnTo>
                    <a:pt x="29" y="56"/>
                  </a:lnTo>
                  <a:lnTo>
                    <a:pt x="29" y="57"/>
                  </a:lnTo>
                  <a:lnTo>
                    <a:pt x="29" y="58"/>
                  </a:lnTo>
                  <a:lnTo>
                    <a:pt x="30" y="60"/>
                  </a:lnTo>
                  <a:lnTo>
                    <a:pt x="32" y="60"/>
                  </a:lnTo>
                  <a:lnTo>
                    <a:pt x="32" y="62"/>
                  </a:lnTo>
                  <a:lnTo>
                    <a:pt x="31" y="63"/>
                  </a:lnTo>
                  <a:lnTo>
                    <a:pt x="32" y="70"/>
                  </a:lnTo>
                  <a:lnTo>
                    <a:pt x="32" y="74"/>
                  </a:lnTo>
                  <a:lnTo>
                    <a:pt x="32" y="75"/>
                  </a:lnTo>
                  <a:lnTo>
                    <a:pt x="35" y="78"/>
                  </a:lnTo>
                  <a:lnTo>
                    <a:pt x="36" y="79"/>
                  </a:lnTo>
                  <a:lnTo>
                    <a:pt x="37" y="79"/>
                  </a:lnTo>
                  <a:lnTo>
                    <a:pt x="38" y="78"/>
                  </a:lnTo>
                  <a:lnTo>
                    <a:pt x="40" y="79"/>
                  </a:lnTo>
                  <a:lnTo>
                    <a:pt x="41" y="77"/>
                  </a:lnTo>
                  <a:lnTo>
                    <a:pt x="43" y="79"/>
                  </a:lnTo>
                  <a:lnTo>
                    <a:pt x="42" y="79"/>
                  </a:lnTo>
                  <a:lnTo>
                    <a:pt x="42" y="80"/>
                  </a:lnTo>
                  <a:lnTo>
                    <a:pt x="46" y="79"/>
                  </a:lnTo>
                  <a:lnTo>
                    <a:pt x="46" y="80"/>
                  </a:lnTo>
                  <a:lnTo>
                    <a:pt x="48" y="80"/>
                  </a:lnTo>
                  <a:lnTo>
                    <a:pt x="49" y="81"/>
                  </a:lnTo>
                  <a:lnTo>
                    <a:pt x="50" y="83"/>
                  </a:lnTo>
                  <a:lnTo>
                    <a:pt x="50" y="84"/>
                  </a:lnTo>
                  <a:lnTo>
                    <a:pt x="50" y="86"/>
                  </a:lnTo>
                  <a:lnTo>
                    <a:pt x="50" y="91"/>
                  </a:lnTo>
                  <a:lnTo>
                    <a:pt x="49" y="91"/>
                  </a:lnTo>
                  <a:lnTo>
                    <a:pt x="50" y="95"/>
                  </a:lnTo>
                  <a:lnTo>
                    <a:pt x="51" y="97"/>
                  </a:lnTo>
                  <a:lnTo>
                    <a:pt x="51" y="96"/>
                  </a:lnTo>
                  <a:lnTo>
                    <a:pt x="52" y="97"/>
                  </a:lnTo>
                  <a:lnTo>
                    <a:pt x="53" y="94"/>
                  </a:lnTo>
                  <a:lnTo>
                    <a:pt x="54" y="93"/>
                  </a:lnTo>
                  <a:lnTo>
                    <a:pt x="57" y="93"/>
                  </a:lnTo>
                  <a:lnTo>
                    <a:pt x="57" y="94"/>
                  </a:lnTo>
                  <a:lnTo>
                    <a:pt x="58" y="93"/>
                  </a:lnTo>
                  <a:lnTo>
                    <a:pt x="61" y="96"/>
                  </a:lnTo>
                  <a:lnTo>
                    <a:pt x="64" y="95"/>
                  </a:lnTo>
                  <a:lnTo>
                    <a:pt x="66" y="95"/>
                  </a:lnTo>
                  <a:lnTo>
                    <a:pt x="67" y="94"/>
                  </a:lnTo>
                  <a:lnTo>
                    <a:pt x="68" y="95"/>
                  </a:lnTo>
                  <a:lnTo>
                    <a:pt x="68" y="96"/>
                  </a:lnTo>
                  <a:lnTo>
                    <a:pt x="70" y="97"/>
                  </a:lnTo>
                  <a:lnTo>
                    <a:pt x="70" y="99"/>
                  </a:lnTo>
                  <a:lnTo>
                    <a:pt x="71" y="99"/>
                  </a:lnTo>
                  <a:lnTo>
                    <a:pt x="73" y="101"/>
                  </a:lnTo>
                  <a:lnTo>
                    <a:pt x="72" y="103"/>
                  </a:lnTo>
                  <a:lnTo>
                    <a:pt x="73" y="103"/>
                  </a:lnTo>
                  <a:lnTo>
                    <a:pt x="74" y="103"/>
                  </a:lnTo>
                  <a:lnTo>
                    <a:pt x="73" y="103"/>
                  </a:lnTo>
                  <a:lnTo>
                    <a:pt x="74" y="102"/>
                  </a:lnTo>
                  <a:lnTo>
                    <a:pt x="75" y="103"/>
                  </a:lnTo>
                  <a:lnTo>
                    <a:pt x="77" y="103"/>
                  </a:lnTo>
                  <a:lnTo>
                    <a:pt x="77" y="104"/>
                  </a:lnTo>
                  <a:lnTo>
                    <a:pt x="73" y="108"/>
                  </a:lnTo>
                  <a:lnTo>
                    <a:pt x="73" y="109"/>
                  </a:lnTo>
                  <a:lnTo>
                    <a:pt x="73" y="112"/>
                  </a:lnTo>
                  <a:lnTo>
                    <a:pt x="72" y="114"/>
                  </a:lnTo>
                  <a:lnTo>
                    <a:pt x="72" y="115"/>
                  </a:lnTo>
                  <a:lnTo>
                    <a:pt x="73" y="115"/>
                  </a:lnTo>
                  <a:lnTo>
                    <a:pt x="75" y="115"/>
                  </a:lnTo>
                  <a:lnTo>
                    <a:pt x="75" y="117"/>
                  </a:lnTo>
                  <a:lnTo>
                    <a:pt x="76" y="121"/>
                  </a:lnTo>
                  <a:lnTo>
                    <a:pt x="74" y="121"/>
                  </a:lnTo>
                  <a:lnTo>
                    <a:pt x="72" y="122"/>
                  </a:lnTo>
                  <a:lnTo>
                    <a:pt x="71" y="124"/>
                  </a:lnTo>
                  <a:lnTo>
                    <a:pt x="72" y="125"/>
                  </a:lnTo>
                  <a:lnTo>
                    <a:pt x="71" y="127"/>
                  </a:lnTo>
                  <a:lnTo>
                    <a:pt x="73" y="128"/>
                  </a:lnTo>
                  <a:lnTo>
                    <a:pt x="74" y="129"/>
                  </a:lnTo>
                  <a:lnTo>
                    <a:pt x="76" y="129"/>
                  </a:lnTo>
                  <a:lnTo>
                    <a:pt x="79" y="128"/>
                  </a:lnTo>
                  <a:lnTo>
                    <a:pt x="80" y="130"/>
                  </a:lnTo>
                  <a:lnTo>
                    <a:pt x="86" y="132"/>
                  </a:lnTo>
                  <a:lnTo>
                    <a:pt x="94" y="128"/>
                  </a:lnTo>
                  <a:lnTo>
                    <a:pt x="97" y="128"/>
                  </a:lnTo>
                  <a:lnTo>
                    <a:pt x="97" y="127"/>
                  </a:lnTo>
                  <a:lnTo>
                    <a:pt x="98" y="128"/>
                  </a:lnTo>
                  <a:lnTo>
                    <a:pt x="99" y="126"/>
                  </a:lnTo>
                  <a:lnTo>
                    <a:pt x="100" y="124"/>
                  </a:lnTo>
                  <a:lnTo>
                    <a:pt x="100" y="121"/>
                  </a:lnTo>
                  <a:lnTo>
                    <a:pt x="101" y="119"/>
                  </a:lnTo>
                  <a:lnTo>
                    <a:pt x="103" y="118"/>
                  </a:lnTo>
                  <a:lnTo>
                    <a:pt x="103" y="117"/>
                  </a:lnTo>
                  <a:lnTo>
                    <a:pt x="107" y="115"/>
                  </a:lnTo>
                  <a:lnTo>
                    <a:pt x="109" y="115"/>
                  </a:lnTo>
                  <a:lnTo>
                    <a:pt x="110" y="116"/>
                  </a:lnTo>
                  <a:lnTo>
                    <a:pt x="109" y="118"/>
                  </a:lnTo>
                  <a:lnTo>
                    <a:pt x="109" y="120"/>
                  </a:lnTo>
                  <a:lnTo>
                    <a:pt x="109" y="121"/>
                  </a:lnTo>
                  <a:lnTo>
                    <a:pt x="108" y="120"/>
                  </a:lnTo>
                  <a:lnTo>
                    <a:pt x="107" y="120"/>
                  </a:lnTo>
                  <a:lnTo>
                    <a:pt x="107" y="122"/>
                  </a:lnTo>
                  <a:lnTo>
                    <a:pt x="106" y="122"/>
                  </a:lnTo>
                  <a:lnTo>
                    <a:pt x="107" y="125"/>
                  </a:lnTo>
                  <a:lnTo>
                    <a:pt x="106" y="126"/>
                  </a:lnTo>
                  <a:lnTo>
                    <a:pt x="105" y="129"/>
                  </a:lnTo>
                  <a:lnTo>
                    <a:pt x="104" y="130"/>
                  </a:lnTo>
                  <a:lnTo>
                    <a:pt x="103" y="132"/>
                  </a:lnTo>
                  <a:lnTo>
                    <a:pt x="107" y="133"/>
                  </a:lnTo>
                  <a:lnTo>
                    <a:pt x="107" y="134"/>
                  </a:lnTo>
                  <a:lnTo>
                    <a:pt x="108" y="135"/>
                  </a:lnTo>
                  <a:lnTo>
                    <a:pt x="108" y="138"/>
                  </a:lnTo>
                  <a:lnTo>
                    <a:pt x="107" y="139"/>
                  </a:lnTo>
                  <a:lnTo>
                    <a:pt x="106" y="139"/>
                  </a:lnTo>
                  <a:lnTo>
                    <a:pt x="107" y="144"/>
                  </a:lnTo>
                  <a:lnTo>
                    <a:pt x="106" y="146"/>
                  </a:lnTo>
                  <a:lnTo>
                    <a:pt x="109" y="147"/>
                  </a:lnTo>
                  <a:lnTo>
                    <a:pt x="110" y="146"/>
                  </a:lnTo>
                  <a:lnTo>
                    <a:pt x="113" y="146"/>
                  </a:lnTo>
                  <a:lnTo>
                    <a:pt x="114" y="148"/>
                  </a:lnTo>
                  <a:lnTo>
                    <a:pt x="116" y="150"/>
                  </a:lnTo>
                  <a:lnTo>
                    <a:pt x="116" y="151"/>
                  </a:lnTo>
                  <a:lnTo>
                    <a:pt x="118" y="150"/>
                  </a:lnTo>
                  <a:lnTo>
                    <a:pt x="119" y="152"/>
                  </a:lnTo>
                  <a:lnTo>
                    <a:pt x="119" y="155"/>
                  </a:lnTo>
                  <a:lnTo>
                    <a:pt x="120" y="155"/>
                  </a:lnTo>
                  <a:lnTo>
                    <a:pt x="121" y="155"/>
                  </a:lnTo>
                  <a:lnTo>
                    <a:pt x="121" y="156"/>
                  </a:lnTo>
                  <a:lnTo>
                    <a:pt x="125" y="157"/>
                  </a:lnTo>
                  <a:lnTo>
                    <a:pt x="126" y="157"/>
                  </a:lnTo>
                  <a:lnTo>
                    <a:pt x="127" y="158"/>
                  </a:lnTo>
                  <a:lnTo>
                    <a:pt x="129" y="162"/>
                  </a:lnTo>
                  <a:lnTo>
                    <a:pt x="127" y="163"/>
                  </a:lnTo>
                  <a:lnTo>
                    <a:pt x="128" y="164"/>
                  </a:lnTo>
                  <a:lnTo>
                    <a:pt x="129" y="164"/>
                  </a:lnTo>
                  <a:lnTo>
                    <a:pt x="130" y="164"/>
                  </a:lnTo>
                  <a:lnTo>
                    <a:pt x="132" y="164"/>
                  </a:lnTo>
                  <a:lnTo>
                    <a:pt x="133" y="167"/>
                  </a:lnTo>
                  <a:lnTo>
                    <a:pt x="134" y="168"/>
                  </a:lnTo>
                  <a:lnTo>
                    <a:pt x="135" y="169"/>
                  </a:lnTo>
                  <a:lnTo>
                    <a:pt x="134" y="171"/>
                  </a:lnTo>
                  <a:lnTo>
                    <a:pt x="135" y="172"/>
                  </a:lnTo>
                  <a:lnTo>
                    <a:pt x="134" y="174"/>
                  </a:lnTo>
                  <a:lnTo>
                    <a:pt x="135" y="175"/>
                  </a:lnTo>
                  <a:lnTo>
                    <a:pt x="136" y="174"/>
                  </a:lnTo>
                  <a:lnTo>
                    <a:pt x="140" y="174"/>
                  </a:lnTo>
                  <a:lnTo>
                    <a:pt x="141" y="174"/>
                  </a:lnTo>
                  <a:lnTo>
                    <a:pt x="142" y="175"/>
                  </a:lnTo>
                  <a:lnTo>
                    <a:pt x="143" y="174"/>
                  </a:lnTo>
                  <a:lnTo>
                    <a:pt x="143" y="173"/>
                  </a:lnTo>
                  <a:lnTo>
                    <a:pt x="146" y="173"/>
                  </a:lnTo>
                  <a:lnTo>
                    <a:pt x="147" y="173"/>
                  </a:lnTo>
                  <a:lnTo>
                    <a:pt x="149" y="173"/>
                  </a:lnTo>
                  <a:lnTo>
                    <a:pt x="150" y="174"/>
                  </a:lnTo>
                  <a:lnTo>
                    <a:pt x="150" y="173"/>
                  </a:lnTo>
                  <a:lnTo>
                    <a:pt x="151" y="172"/>
                  </a:lnTo>
                  <a:lnTo>
                    <a:pt x="153" y="173"/>
                  </a:lnTo>
                  <a:lnTo>
                    <a:pt x="155" y="172"/>
                  </a:lnTo>
                  <a:lnTo>
                    <a:pt x="155" y="173"/>
                  </a:lnTo>
                  <a:lnTo>
                    <a:pt x="157" y="172"/>
                  </a:lnTo>
                  <a:lnTo>
                    <a:pt x="157" y="171"/>
                  </a:lnTo>
                  <a:lnTo>
                    <a:pt x="156" y="170"/>
                  </a:lnTo>
                  <a:lnTo>
                    <a:pt x="157" y="169"/>
                  </a:lnTo>
                  <a:lnTo>
                    <a:pt x="157" y="168"/>
                  </a:lnTo>
                  <a:lnTo>
                    <a:pt x="158" y="167"/>
                  </a:lnTo>
                  <a:lnTo>
                    <a:pt x="159" y="167"/>
                  </a:lnTo>
                  <a:lnTo>
                    <a:pt x="159" y="164"/>
                  </a:lnTo>
                  <a:lnTo>
                    <a:pt x="157" y="163"/>
                  </a:lnTo>
                  <a:lnTo>
                    <a:pt x="157" y="162"/>
                  </a:lnTo>
                  <a:lnTo>
                    <a:pt x="158" y="160"/>
                  </a:lnTo>
                  <a:lnTo>
                    <a:pt x="157" y="159"/>
                  </a:lnTo>
                  <a:lnTo>
                    <a:pt x="156" y="159"/>
                  </a:lnTo>
                  <a:lnTo>
                    <a:pt x="156" y="156"/>
                  </a:lnTo>
                  <a:lnTo>
                    <a:pt x="154" y="152"/>
                  </a:lnTo>
                  <a:lnTo>
                    <a:pt x="152" y="152"/>
                  </a:lnTo>
                  <a:lnTo>
                    <a:pt x="151" y="149"/>
                  </a:lnTo>
                  <a:lnTo>
                    <a:pt x="152" y="149"/>
                  </a:lnTo>
                  <a:lnTo>
                    <a:pt x="152" y="148"/>
                  </a:lnTo>
                  <a:lnTo>
                    <a:pt x="153" y="148"/>
                  </a:lnTo>
                  <a:lnTo>
                    <a:pt x="152" y="147"/>
                  </a:lnTo>
                  <a:lnTo>
                    <a:pt x="153" y="147"/>
                  </a:lnTo>
                  <a:lnTo>
                    <a:pt x="153" y="145"/>
                  </a:lnTo>
                  <a:lnTo>
                    <a:pt x="154" y="146"/>
                  </a:lnTo>
                  <a:lnTo>
                    <a:pt x="154" y="145"/>
                  </a:lnTo>
                  <a:lnTo>
                    <a:pt x="152" y="143"/>
                  </a:lnTo>
                  <a:lnTo>
                    <a:pt x="153" y="141"/>
                  </a:lnTo>
                  <a:lnTo>
                    <a:pt x="155" y="138"/>
                  </a:lnTo>
                  <a:lnTo>
                    <a:pt x="157" y="138"/>
                  </a:lnTo>
                  <a:lnTo>
                    <a:pt x="157" y="136"/>
                  </a:lnTo>
                  <a:lnTo>
                    <a:pt x="157" y="135"/>
                  </a:lnTo>
                  <a:lnTo>
                    <a:pt x="157" y="134"/>
                  </a:lnTo>
                  <a:lnTo>
                    <a:pt x="157" y="133"/>
                  </a:lnTo>
                  <a:lnTo>
                    <a:pt x="159" y="132"/>
                  </a:lnTo>
                  <a:lnTo>
                    <a:pt x="159" y="131"/>
                  </a:lnTo>
                  <a:lnTo>
                    <a:pt x="160" y="129"/>
                  </a:lnTo>
                  <a:lnTo>
                    <a:pt x="159" y="128"/>
                  </a:lnTo>
                  <a:lnTo>
                    <a:pt x="160" y="127"/>
                  </a:lnTo>
                  <a:lnTo>
                    <a:pt x="161" y="127"/>
                  </a:lnTo>
                  <a:lnTo>
                    <a:pt x="162" y="124"/>
                  </a:lnTo>
                  <a:lnTo>
                    <a:pt x="163" y="123"/>
                  </a:lnTo>
                  <a:lnTo>
                    <a:pt x="165" y="122"/>
                  </a:lnTo>
                  <a:lnTo>
                    <a:pt x="165" y="119"/>
                  </a:lnTo>
                  <a:lnTo>
                    <a:pt x="167" y="119"/>
                  </a:lnTo>
                  <a:lnTo>
                    <a:pt x="168" y="118"/>
                  </a:lnTo>
                  <a:lnTo>
                    <a:pt x="168" y="120"/>
                  </a:lnTo>
                  <a:lnTo>
                    <a:pt x="170" y="121"/>
                  </a:lnTo>
                  <a:lnTo>
                    <a:pt x="172" y="121"/>
                  </a:lnTo>
                  <a:lnTo>
                    <a:pt x="171" y="119"/>
                  </a:lnTo>
                  <a:lnTo>
                    <a:pt x="173" y="120"/>
                  </a:lnTo>
                  <a:lnTo>
                    <a:pt x="174" y="120"/>
                  </a:lnTo>
                  <a:lnTo>
                    <a:pt x="173" y="122"/>
                  </a:lnTo>
                  <a:lnTo>
                    <a:pt x="174" y="123"/>
                  </a:lnTo>
                  <a:lnTo>
                    <a:pt x="175" y="122"/>
                  </a:lnTo>
                  <a:lnTo>
                    <a:pt x="174" y="121"/>
                  </a:lnTo>
                  <a:lnTo>
                    <a:pt x="174" y="120"/>
                  </a:lnTo>
                  <a:lnTo>
                    <a:pt x="174" y="119"/>
                  </a:lnTo>
                  <a:lnTo>
                    <a:pt x="175" y="120"/>
                  </a:lnTo>
                  <a:lnTo>
                    <a:pt x="175" y="119"/>
                  </a:lnTo>
                  <a:lnTo>
                    <a:pt x="177" y="119"/>
                  </a:lnTo>
                  <a:lnTo>
                    <a:pt x="177" y="118"/>
                  </a:lnTo>
                  <a:lnTo>
                    <a:pt x="177" y="117"/>
                  </a:lnTo>
                  <a:lnTo>
                    <a:pt x="177" y="116"/>
                  </a:lnTo>
                  <a:lnTo>
                    <a:pt x="177" y="115"/>
                  </a:lnTo>
                  <a:lnTo>
                    <a:pt x="176" y="115"/>
                  </a:lnTo>
                  <a:lnTo>
                    <a:pt x="177" y="115"/>
                  </a:lnTo>
                  <a:lnTo>
                    <a:pt x="177" y="114"/>
                  </a:lnTo>
                  <a:lnTo>
                    <a:pt x="178" y="114"/>
                  </a:lnTo>
                  <a:lnTo>
                    <a:pt x="179" y="113"/>
                  </a:lnTo>
                  <a:lnTo>
                    <a:pt x="181" y="112"/>
                  </a:lnTo>
                  <a:lnTo>
                    <a:pt x="182" y="112"/>
                  </a:lnTo>
                  <a:lnTo>
                    <a:pt x="183" y="110"/>
                  </a:lnTo>
                  <a:lnTo>
                    <a:pt x="183" y="109"/>
                  </a:lnTo>
                  <a:lnTo>
                    <a:pt x="184" y="108"/>
                  </a:lnTo>
                  <a:lnTo>
                    <a:pt x="184" y="107"/>
                  </a:lnTo>
                  <a:lnTo>
                    <a:pt x="185" y="107"/>
                  </a:lnTo>
                  <a:lnTo>
                    <a:pt x="186" y="109"/>
                  </a:lnTo>
                  <a:lnTo>
                    <a:pt x="186" y="108"/>
                  </a:lnTo>
                  <a:lnTo>
                    <a:pt x="187" y="109"/>
                  </a:lnTo>
                  <a:lnTo>
                    <a:pt x="187" y="108"/>
                  </a:lnTo>
                  <a:lnTo>
                    <a:pt x="189" y="107"/>
                  </a:lnTo>
                  <a:lnTo>
                    <a:pt x="189" y="106"/>
                  </a:lnTo>
                  <a:lnTo>
                    <a:pt x="189" y="105"/>
                  </a:lnTo>
                  <a:lnTo>
                    <a:pt x="187" y="104"/>
                  </a:lnTo>
                  <a:lnTo>
                    <a:pt x="187" y="103"/>
                  </a:lnTo>
                  <a:lnTo>
                    <a:pt x="186" y="102"/>
                  </a:lnTo>
                  <a:lnTo>
                    <a:pt x="187" y="100"/>
                  </a:lnTo>
                  <a:lnTo>
                    <a:pt x="187" y="99"/>
                  </a:lnTo>
                  <a:lnTo>
                    <a:pt x="188" y="97"/>
                  </a:lnTo>
                  <a:lnTo>
                    <a:pt x="188" y="96"/>
                  </a:lnTo>
                  <a:lnTo>
                    <a:pt x="186" y="95"/>
                  </a:lnTo>
                  <a:lnTo>
                    <a:pt x="186" y="94"/>
                  </a:lnTo>
                  <a:lnTo>
                    <a:pt x="187" y="93"/>
                  </a:lnTo>
                  <a:lnTo>
                    <a:pt x="185" y="91"/>
                  </a:lnTo>
                  <a:lnTo>
                    <a:pt x="185" y="92"/>
                  </a:lnTo>
                  <a:lnTo>
                    <a:pt x="183" y="91"/>
                  </a:lnTo>
                  <a:lnTo>
                    <a:pt x="182" y="91"/>
                  </a:lnTo>
                  <a:lnTo>
                    <a:pt x="180" y="92"/>
                  </a:lnTo>
                  <a:lnTo>
                    <a:pt x="180" y="90"/>
                  </a:lnTo>
                  <a:lnTo>
                    <a:pt x="179" y="89"/>
                  </a:lnTo>
                  <a:lnTo>
                    <a:pt x="180" y="89"/>
                  </a:lnTo>
                  <a:lnTo>
                    <a:pt x="180" y="88"/>
                  </a:lnTo>
                  <a:lnTo>
                    <a:pt x="179" y="87"/>
                  </a:lnTo>
                  <a:lnTo>
                    <a:pt x="179" y="86"/>
                  </a:lnTo>
                  <a:lnTo>
                    <a:pt x="180" y="85"/>
                  </a:lnTo>
                  <a:lnTo>
                    <a:pt x="181" y="84"/>
                  </a:lnTo>
                  <a:lnTo>
                    <a:pt x="182" y="84"/>
                  </a:lnTo>
                  <a:lnTo>
                    <a:pt x="183" y="83"/>
                  </a:lnTo>
                  <a:lnTo>
                    <a:pt x="184" y="82"/>
                  </a:lnTo>
                  <a:lnTo>
                    <a:pt x="183" y="80"/>
                  </a:lnTo>
                  <a:lnTo>
                    <a:pt x="182" y="81"/>
                  </a:lnTo>
                  <a:lnTo>
                    <a:pt x="181" y="80"/>
                  </a:lnTo>
                  <a:lnTo>
                    <a:pt x="180" y="80"/>
                  </a:lnTo>
                  <a:lnTo>
                    <a:pt x="179" y="79"/>
                  </a:lnTo>
                  <a:lnTo>
                    <a:pt x="180" y="79"/>
                  </a:lnTo>
                  <a:lnTo>
                    <a:pt x="179" y="78"/>
                  </a:lnTo>
                  <a:lnTo>
                    <a:pt x="179" y="76"/>
                  </a:lnTo>
                  <a:lnTo>
                    <a:pt x="178" y="76"/>
                  </a:lnTo>
                  <a:lnTo>
                    <a:pt x="177" y="72"/>
                  </a:lnTo>
                  <a:lnTo>
                    <a:pt x="174" y="72"/>
                  </a:lnTo>
                  <a:lnTo>
                    <a:pt x="173" y="72"/>
                  </a:lnTo>
                  <a:lnTo>
                    <a:pt x="173" y="70"/>
                  </a:lnTo>
                  <a:lnTo>
                    <a:pt x="172" y="69"/>
                  </a:lnTo>
                  <a:lnTo>
                    <a:pt x="170" y="68"/>
                  </a:lnTo>
                  <a:lnTo>
                    <a:pt x="168" y="68"/>
                  </a:lnTo>
                  <a:lnTo>
                    <a:pt x="167" y="69"/>
                  </a:lnTo>
                  <a:lnTo>
                    <a:pt x="167" y="68"/>
                  </a:lnTo>
                  <a:lnTo>
                    <a:pt x="166" y="68"/>
                  </a:lnTo>
                  <a:lnTo>
                    <a:pt x="165" y="67"/>
                  </a:lnTo>
                  <a:lnTo>
                    <a:pt x="163" y="68"/>
                  </a:lnTo>
                  <a:lnTo>
                    <a:pt x="163" y="67"/>
                  </a:lnTo>
                  <a:lnTo>
                    <a:pt x="162" y="68"/>
                  </a:lnTo>
                  <a:lnTo>
                    <a:pt x="161" y="67"/>
                  </a:lnTo>
                  <a:lnTo>
                    <a:pt x="160" y="67"/>
                  </a:lnTo>
                  <a:lnTo>
                    <a:pt x="160" y="66"/>
                  </a:lnTo>
                  <a:lnTo>
                    <a:pt x="158" y="67"/>
                  </a:lnTo>
                  <a:lnTo>
                    <a:pt x="155" y="67"/>
                  </a:lnTo>
                  <a:lnTo>
                    <a:pt x="156" y="67"/>
                  </a:lnTo>
                  <a:lnTo>
                    <a:pt x="157" y="65"/>
                  </a:lnTo>
                  <a:lnTo>
                    <a:pt x="156" y="62"/>
                  </a:lnTo>
                  <a:lnTo>
                    <a:pt x="155" y="62"/>
                  </a:lnTo>
                  <a:lnTo>
                    <a:pt x="154" y="60"/>
                  </a:lnTo>
                  <a:lnTo>
                    <a:pt x="155" y="57"/>
                  </a:lnTo>
                  <a:lnTo>
                    <a:pt x="157" y="55"/>
                  </a:lnTo>
                  <a:lnTo>
                    <a:pt x="158" y="55"/>
                  </a:lnTo>
                  <a:lnTo>
                    <a:pt x="158" y="53"/>
                  </a:lnTo>
                  <a:lnTo>
                    <a:pt x="160" y="51"/>
                  </a:lnTo>
                  <a:lnTo>
                    <a:pt x="158" y="50"/>
                  </a:lnTo>
                  <a:lnTo>
                    <a:pt x="160" y="48"/>
                  </a:lnTo>
                  <a:lnTo>
                    <a:pt x="161" y="46"/>
                  </a:lnTo>
                  <a:lnTo>
                    <a:pt x="162" y="45"/>
                  </a:lnTo>
                  <a:lnTo>
                    <a:pt x="161" y="44"/>
                  </a:lnTo>
                  <a:lnTo>
                    <a:pt x="162" y="42"/>
                  </a:lnTo>
                  <a:lnTo>
                    <a:pt x="163" y="42"/>
                  </a:lnTo>
                  <a:lnTo>
                    <a:pt x="163" y="41"/>
                  </a:lnTo>
                  <a:lnTo>
                    <a:pt x="164" y="39"/>
                  </a:lnTo>
                  <a:lnTo>
                    <a:pt x="165" y="39"/>
                  </a:lnTo>
                  <a:lnTo>
                    <a:pt x="164" y="38"/>
                  </a:lnTo>
                  <a:lnTo>
                    <a:pt x="163" y="38"/>
                  </a:lnTo>
                  <a:lnTo>
                    <a:pt x="164" y="37"/>
                  </a:lnTo>
                  <a:lnTo>
                    <a:pt x="166" y="36"/>
                  </a:lnTo>
                  <a:lnTo>
                    <a:pt x="166" y="35"/>
                  </a:lnTo>
                  <a:lnTo>
                    <a:pt x="164" y="33"/>
                  </a:lnTo>
                  <a:lnTo>
                    <a:pt x="163" y="34"/>
                  </a:lnTo>
                  <a:lnTo>
                    <a:pt x="163" y="32"/>
                  </a:lnTo>
                  <a:lnTo>
                    <a:pt x="162" y="32"/>
                  </a:lnTo>
                  <a:lnTo>
                    <a:pt x="157" y="31"/>
                  </a:lnTo>
                  <a:lnTo>
                    <a:pt x="153" y="28"/>
                  </a:lnTo>
                  <a:lnTo>
                    <a:pt x="152" y="28"/>
                  </a:lnTo>
                  <a:lnTo>
                    <a:pt x="151" y="24"/>
                  </a:lnTo>
                  <a:lnTo>
                    <a:pt x="150" y="22"/>
                  </a:lnTo>
                  <a:lnTo>
                    <a:pt x="149" y="21"/>
                  </a:lnTo>
                  <a:lnTo>
                    <a:pt x="145" y="24"/>
                  </a:lnTo>
                  <a:lnTo>
                    <a:pt x="142" y="23"/>
                  </a:lnTo>
                  <a:lnTo>
                    <a:pt x="141" y="24"/>
                  </a:lnTo>
                  <a:lnTo>
                    <a:pt x="139" y="24"/>
                  </a:lnTo>
                  <a:lnTo>
                    <a:pt x="137" y="24"/>
                  </a:lnTo>
                  <a:lnTo>
                    <a:pt x="135" y="24"/>
                  </a:lnTo>
                  <a:lnTo>
                    <a:pt x="135" y="23"/>
                  </a:lnTo>
                  <a:lnTo>
                    <a:pt x="136" y="20"/>
                  </a:lnTo>
                  <a:lnTo>
                    <a:pt x="135" y="19"/>
                  </a:lnTo>
                  <a:lnTo>
                    <a:pt x="134" y="18"/>
                  </a:lnTo>
                  <a:lnTo>
                    <a:pt x="132" y="19"/>
                  </a:lnTo>
                  <a:lnTo>
                    <a:pt x="131" y="18"/>
                  </a:lnTo>
                  <a:lnTo>
                    <a:pt x="130" y="15"/>
                  </a:lnTo>
                  <a:lnTo>
                    <a:pt x="130" y="14"/>
                  </a:lnTo>
                  <a:lnTo>
                    <a:pt x="128" y="13"/>
                  </a:lnTo>
                  <a:lnTo>
                    <a:pt x="128" y="12"/>
                  </a:lnTo>
                  <a:lnTo>
                    <a:pt x="129" y="8"/>
                  </a:lnTo>
                  <a:lnTo>
                    <a:pt x="128" y="5"/>
                  </a:lnTo>
                  <a:lnTo>
                    <a:pt x="127" y="4"/>
                  </a:lnTo>
                  <a:lnTo>
                    <a:pt x="127" y="3"/>
                  </a:lnTo>
                  <a:lnTo>
                    <a:pt x="125" y="5"/>
                  </a:lnTo>
                  <a:lnTo>
                    <a:pt x="125" y="7"/>
                  </a:lnTo>
                  <a:lnTo>
                    <a:pt x="121" y="10"/>
                  </a:lnTo>
                  <a:lnTo>
                    <a:pt x="120" y="9"/>
                  </a:lnTo>
                  <a:lnTo>
                    <a:pt x="120" y="8"/>
                  </a:lnTo>
                  <a:lnTo>
                    <a:pt x="113" y="8"/>
                  </a:lnTo>
                  <a:lnTo>
                    <a:pt x="113" y="7"/>
                  </a:lnTo>
                  <a:lnTo>
                    <a:pt x="114" y="7"/>
                  </a:lnTo>
                  <a:lnTo>
                    <a:pt x="115" y="8"/>
                  </a:lnTo>
                  <a:lnTo>
                    <a:pt x="115" y="6"/>
                  </a:lnTo>
                  <a:lnTo>
                    <a:pt x="116" y="5"/>
                  </a:lnTo>
                  <a:lnTo>
                    <a:pt x="116" y="3"/>
                  </a:lnTo>
                  <a:lnTo>
                    <a:pt x="115" y="2"/>
                  </a:lnTo>
                  <a:lnTo>
                    <a:pt x="113" y="0"/>
                  </a:lnTo>
                  <a:lnTo>
                    <a:pt x="112" y="1"/>
                  </a:lnTo>
                  <a:lnTo>
                    <a:pt x="112" y="2"/>
                  </a:lnTo>
                  <a:lnTo>
                    <a:pt x="109" y="3"/>
                  </a:lnTo>
                  <a:lnTo>
                    <a:pt x="109" y="4"/>
                  </a:lnTo>
                  <a:lnTo>
                    <a:pt x="108" y="5"/>
                  </a:lnTo>
                  <a:lnTo>
                    <a:pt x="108" y="7"/>
                  </a:lnTo>
                  <a:lnTo>
                    <a:pt x="106" y="7"/>
                  </a:lnTo>
                  <a:lnTo>
                    <a:pt x="103" y="6"/>
                  </a:lnTo>
                  <a:lnTo>
                    <a:pt x="101" y="7"/>
                  </a:lnTo>
                  <a:lnTo>
                    <a:pt x="101" y="4"/>
                  </a:lnTo>
                  <a:lnTo>
                    <a:pt x="102" y="2"/>
                  </a:lnTo>
                  <a:lnTo>
                    <a:pt x="102" y="1"/>
                  </a:lnTo>
                  <a:lnTo>
                    <a:pt x="98" y="1"/>
                  </a:lnTo>
                  <a:lnTo>
                    <a:pt x="94" y="3"/>
                  </a:lnTo>
                  <a:lnTo>
                    <a:pt x="93" y="3"/>
                  </a:lnTo>
                  <a:lnTo>
                    <a:pt x="94" y="4"/>
                  </a:lnTo>
                  <a:lnTo>
                    <a:pt x="94" y="7"/>
                  </a:lnTo>
                  <a:lnTo>
                    <a:pt x="95" y="9"/>
                  </a:lnTo>
                  <a:lnTo>
                    <a:pt x="95" y="10"/>
                  </a:lnTo>
                  <a:lnTo>
                    <a:pt x="92" y="11"/>
                  </a:lnTo>
                  <a:lnTo>
                    <a:pt x="91" y="11"/>
                  </a:lnTo>
                  <a:lnTo>
                    <a:pt x="91" y="9"/>
                  </a:lnTo>
                  <a:lnTo>
                    <a:pt x="85" y="8"/>
                  </a:lnTo>
                  <a:lnTo>
                    <a:pt x="85" y="11"/>
                  </a:lnTo>
                  <a:lnTo>
                    <a:pt x="87" y="13"/>
                  </a:lnTo>
                  <a:lnTo>
                    <a:pt x="87" y="14"/>
                  </a:lnTo>
                  <a:lnTo>
                    <a:pt x="87" y="15"/>
                  </a:lnTo>
                  <a:lnTo>
                    <a:pt x="89" y="16"/>
                  </a:lnTo>
                  <a:lnTo>
                    <a:pt x="90" y="17"/>
                  </a:lnTo>
                  <a:lnTo>
                    <a:pt x="88" y="19"/>
                  </a:lnTo>
                  <a:lnTo>
                    <a:pt x="89" y="17"/>
                  </a:lnTo>
                  <a:lnTo>
                    <a:pt x="87" y="15"/>
                  </a:lnTo>
                  <a:lnTo>
                    <a:pt x="85" y="12"/>
                  </a:lnTo>
                  <a:lnTo>
                    <a:pt x="85" y="11"/>
                  </a:lnTo>
                  <a:lnTo>
                    <a:pt x="81" y="14"/>
                  </a:lnTo>
                  <a:lnTo>
                    <a:pt x="74" y="19"/>
                  </a:lnTo>
                  <a:lnTo>
                    <a:pt x="73" y="19"/>
                  </a:lnTo>
                  <a:lnTo>
                    <a:pt x="71" y="20"/>
                  </a:lnTo>
                  <a:lnTo>
                    <a:pt x="69" y="20"/>
                  </a:lnTo>
                  <a:lnTo>
                    <a:pt x="68" y="20"/>
                  </a:lnTo>
                  <a:lnTo>
                    <a:pt x="67" y="21"/>
                  </a:lnTo>
                  <a:lnTo>
                    <a:pt x="66" y="20"/>
                  </a:lnTo>
                  <a:lnTo>
                    <a:pt x="67" y="20"/>
                  </a:lnTo>
                  <a:lnTo>
                    <a:pt x="65" y="20"/>
                  </a:lnTo>
                  <a:lnTo>
                    <a:pt x="62" y="20"/>
                  </a:lnTo>
                  <a:lnTo>
                    <a:pt x="61" y="20"/>
                  </a:lnTo>
                  <a:lnTo>
                    <a:pt x="62" y="16"/>
                  </a:lnTo>
                  <a:lnTo>
                    <a:pt x="61" y="15"/>
                  </a:lnTo>
                  <a:lnTo>
                    <a:pt x="58" y="14"/>
                  </a:lnTo>
                  <a:lnTo>
                    <a:pt x="54" y="12"/>
                  </a:lnTo>
                  <a:lnTo>
                    <a:pt x="53" y="11"/>
                  </a:lnTo>
                  <a:lnTo>
                    <a:pt x="52" y="10"/>
                  </a:lnTo>
                  <a:lnTo>
                    <a:pt x="52" y="12"/>
                  </a:lnTo>
                  <a:lnTo>
                    <a:pt x="50" y="11"/>
                  </a:lnTo>
                  <a:lnTo>
                    <a:pt x="49" y="13"/>
                  </a:lnTo>
                  <a:lnTo>
                    <a:pt x="48" y="12"/>
                  </a:lnTo>
                  <a:lnTo>
                    <a:pt x="48" y="14"/>
                  </a:lnTo>
                  <a:lnTo>
                    <a:pt x="48" y="16"/>
                  </a:lnTo>
                  <a:lnTo>
                    <a:pt x="46" y="15"/>
                  </a:lnTo>
                  <a:lnTo>
                    <a:pt x="44" y="15"/>
                  </a:lnTo>
                  <a:lnTo>
                    <a:pt x="42" y="13"/>
                  </a:lnTo>
                  <a:lnTo>
                    <a:pt x="41" y="12"/>
                  </a:lnTo>
                  <a:lnTo>
                    <a:pt x="41" y="10"/>
                  </a:lnTo>
                  <a:lnTo>
                    <a:pt x="40" y="8"/>
                  </a:lnTo>
                  <a:lnTo>
                    <a:pt x="42" y="8"/>
                  </a:lnTo>
                  <a:lnTo>
                    <a:pt x="41" y="3"/>
                  </a:lnTo>
                  <a:lnTo>
                    <a:pt x="37" y="7"/>
                  </a:lnTo>
                  <a:lnTo>
                    <a:pt x="36" y="6"/>
                  </a:lnTo>
                  <a:lnTo>
                    <a:pt x="28" y="9"/>
                  </a:lnTo>
                  <a:lnTo>
                    <a:pt x="27" y="10"/>
                  </a:lnTo>
                  <a:lnTo>
                    <a:pt x="18" y="14"/>
                  </a:lnTo>
                  <a:lnTo>
                    <a:pt x="18" y="15"/>
                  </a:lnTo>
                  <a:lnTo>
                    <a:pt x="10" y="19"/>
                  </a:lnTo>
                  <a:lnTo>
                    <a:pt x="0" y="24"/>
                  </a:lnTo>
                  <a:lnTo>
                    <a:pt x="0" y="26"/>
                  </a:lnTo>
                  <a:lnTo>
                    <a:pt x="0" y="31"/>
                  </a:lnTo>
                  <a:lnTo>
                    <a:pt x="1" y="32"/>
                  </a:lnTo>
                  <a:lnTo>
                    <a:pt x="2" y="32"/>
                  </a:lnTo>
                  <a:lnTo>
                    <a:pt x="2" y="35"/>
                  </a:lnTo>
                  <a:lnTo>
                    <a:pt x="1" y="38"/>
                  </a:lnTo>
                  <a:lnTo>
                    <a:pt x="1" y="39"/>
                  </a:lnTo>
                  <a:lnTo>
                    <a:pt x="1" y="40"/>
                  </a:lnTo>
                  <a:lnTo>
                    <a:pt x="1" y="45"/>
                  </a:lnTo>
                  <a:lnTo>
                    <a:pt x="2" y="46"/>
                  </a:lnTo>
                  <a:lnTo>
                    <a:pt x="2" y="48"/>
                  </a:lnTo>
                  <a:lnTo>
                    <a:pt x="3" y="47"/>
                  </a:lnTo>
                  <a:lnTo>
                    <a:pt x="4" y="49"/>
                  </a:lnTo>
                  <a:lnTo>
                    <a:pt x="5" y="48"/>
                  </a:lnTo>
                  <a:lnTo>
                    <a:pt x="6" y="49"/>
                  </a:lnTo>
                  <a:lnTo>
                    <a:pt x="6" y="50"/>
                  </a:lnTo>
                  <a:lnTo>
                    <a:pt x="8" y="55"/>
                  </a:lnTo>
                  <a:lnTo>
                    <a:pt x="9" y="57"/>
                  </a:lnTo>
                  <a:lnTo>
                    <a:pt x="12" y="57"/>
                  </a:lnTo>
                  <a:lnTo>
                    <a:pt x="12" y="58"/>
                  </a:lnTo>
                  <a:lnTo>
                    <a:pt x="14" y="60"/>
                  </a:lnTo>
                  <a:lnTo>
                    <a:pt x="15" y="59"/>
                  </a:lnTo>
                  <a:lnTo>
                    <a:pt x="15" y="57"/>
                  </a:lnTo>
                  <a:lnTo>
                    <a:pt x="17" y="55"/>
                  </a:lnTo>
                  <a:lnTo>
                    <a:pt x="18" y="55"/>
                  </a:lnTo>
                  <a:lnTo>
                    <a:pt x="20" y="53"/>
                  </a:lnTo>
                </a:path>
              </a:pathLst>
            </a:custGeom>
            <a:solidFill>
              <a:srgbClr val="008000"/>
            </a:solidFill>
            <a:ln w="12700" cap="rnd" cmpd="sng">
              <a:solidFill>
                <a:schemeClr val="tx1"/>
              </a:solidFill>
              <a:prstDash val="solid"/>
              <a:round/>
              <a:headEnd type="none" w="med" len="med"/>
              <a:tailEnd type="none" w="med" len="med"/>
            </a:ln>
          </p:spPr>
          <p:txBody>
            <a:bodyPr/>
            <a:lstStyle/>
            <a:p>
              <a:endParaRPr lang="en-GB" dirty="0"/>
            </a:p>
          </p:txBody>
        </p:sp>
        <p:sp>
          <p:nvSpPr>
            <p:cNvPr id="371" name="Freeform 203"/>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372" name="Line 204"/>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373" name="Line 205"/>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374" name="Freeform 206"/>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2147483647 w 199"/>
                <a:gd name="T115" fmla="*/ 2147483647 h 229"/>
                <a:gd name="T116" fmla="*/ 2147483647 w 199"/>
                <a:gd name="T117" fmla="*/ 2147483647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29"/>
                <a:gd name="T179" fmla="*/ 199 w 199"/>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lnTo>
                    <a:pt x="75" y="166"/>
                  </a:lnTo>
                  <a:lnTo>
                    <a:pt x="75" y="165"/>
                  </a:lnTo>
                  <a:lnTo>
                    <a:pt x="75" y="167"/>
                  </a:lnTo>
                  <a:lnTo>
                    <a:pt x="75" y="166"/>
                  </a:lnTo>
                  <a:lnTo>
                    <a:pt x="105" y="99"/>
                  </a:lnTo>
                  <a:lnTo>
                    <a:pt x="75" y="168"/>
                  </a:lnTo>
                  <a:lnTo>
                    <a:pt x="105" y="99"/>
                  </a:lnTo>
                  <a:lnTo>
                    <a:pt x="73" y="167"/>
                  </a:lnTo>
                  <a:lnTo>
                    <a:pt x="105" y="99"/>
                  </a:lnTo>
                </a:path>
              </a:pathLst>
            </a:custGeom>
            <a:solidFill>
              <a:srgbClr val="50B0B0"/>
            </a:solidFill>
            <a:ln w="9525" cap="rnd">
              <a:noFill/>
              <a:round/>
              <a:headEnd/>
              <a:tailEnd/>
            </a:ln>
          </p:spPr>
          <p:txBody>
            <a:bodyPr/>
            <a:lstStyle/>
            <a:p>
              <a:endParaRPr lang="en-GB" dirty="0"/>
            </a:p>
          </p:txBody>
        </p:sp>
        <p:sp>
          <p:nvSpPr>
            <p:cNvPr id="375" name="Freeform 207"/>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229"/>
                <a:gd name="T173" fmla="*/ 199 w 199"/>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376" name="Freeform 208"/>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noFill/>
            <a:ln w="12700" cap="rnd" cmpd="sng">
              <a:solidFill>
                <a:srgbClr val="000000"/>
              </a:solidFill>
              <a:prstDash val="solid"/>
              <a:round/>
              <a:headEnd/>
              <a:tailEnd/>
            </a:ln>
          </p:spPr>
          <p:txBody>
            <a:bodyPr/>
            <a:lstStyle/>
            <a:p>
              <a:endParaRPr lang="en-GB" dirty="0"/>
            </a:p>
          </p:txBody>
        </p:sp>
        <p:sp>
          <p:nvSpPr>
            <p:cNvPr id="377" name="Line 209"/>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378" name="Line 210"/>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379" name="Freeform 211"/>
            <p:cNvSpPr>
              <a:spLocks/>
            </p:cNvSpPr>
            <p:nvPr/>
          </p:nvSpPr>
          <p:spPr bwMode="auto">
            <a:xfrm>
              <a:off x="7688265" y="3778937"/>
              <a:ext cx="73025" cy="31750"/>
            </a:xfrm>
            <a:custGeom>
              <a:avLst/>
              <a:gdLst>
                <a:gd name="T0" fmla="*/ 0 w 46"/>
                <a:gd name="T1" fmla="*/ 2147483647 h 20"/>
                <a:gd name="T2" fmla="*/ 2147483647 w 46"/>
                <a:gd name="T3" fmla="*/ 2147483647 h 20"/>
                <a:gd name="T4" fmla="*/ 2147483647 w 46"/>
                <a:gd name="T5" fmla="*/ 2147483647 h 20"/>
                <a:gd name="T6" fmla="*/ 2147483647 w 46"/>
                <a:gd name="T7" fmla="*/ 2147483647 h 20"/>
                <a:gd name="T8" fmla="*/ 2147483647 w 46"/>
                <a:gd name="T9" fmla="*/ 2147483647 h 20"/>
                <a:gd name="T10" fmla="*/ 2147483647 w 46"/>
                <a:gd name="T11" fmla="*/ 2147483647 h 20"/>
                <a:gd name="T12" fmla="*/ 2147483647 w 46"/>
                <a:gd name="T13" fmla="*/ 2147483647 h 20"/>
                <a:gd name="T14" fmla="*/ 2147483647 w 46"/>
                <a:gd name="T15" fmla="*/ 2147483647 h 20"/>
                <a:gd name="T16" fmla="*/ 2147483647 w 46"/>
                <a:gd name="T17" fmla="*/ 2147483647 h 20"/>
                <a:gd name="T18" fmla="*/ 2147483647 w 46"/>
                <a:gd name="T19" fmla="*/ 2147483647 h 20"/>
                <a:gd name="T20" fmla="*/ 2147483647 w 46"/>
                <a:gd name="T21" fmla="*/ 2147483647 h 20"/>
                <a:gd name="T22" fmla="*/ 2147483647 w 46"/>
                <a:gd name="T23" fmla="*/ 2147483647 h 20"/>
                <a:gd name="T24" fmla="*/ 2147483647 w 46"/>
                <a:gd name="T25" fmla="*/ 2147483647 h 20"/>
                <a:gd name="T26" fmla="*/ 2147483647 w 46"/>
                <a:gd name="T27" fmla="*/ 2147483647 h 20"/>
                <a:gd name="T28" fmla="*/ 2147483647 w 46"/>
                <a:gd name="T29" fmla="*/ 2147483647 h 20"/>
                <a:gd name="T30" fmla="*/ 2147483647 w 46"/>
                <a:gd name="T31" fmla="*/ 2147483647 h 20"/>
                <a:gd name="T32" fmla="*/ 2147483647 w 46"/>
                <a:gd name="T33" fmla="*/ 2147483647 h 20"/>
                <a:gd name="T34" fmla="*/ 2147483647 w 46"/>
                <a:gd name="T35" fmla="*/ 2147483647 h 20"/>
                <a:gd name="T36" fmla="*/ 2147483647 w 46"/>
                <a:gd name="T37" fmla="*/ 2147483647 h 20"/>
                <a:gd name="T38" fmla="*/ 2147483647 w 46"/>
                <a:gd name="T39" fmla="*/ 2147483647 h 20"/>
                <a:gd name="T40" fmla="*/ 2147483647 w 46"/>
                <a:gd name="T41" fmla="*/ 2147483647 h 20"/>
                <a:gd name="T42" fmla="*/ 2147483647 w 46"/>
                <a:gd name="T43" fmla="*/ 2147483647 h 20"/>
                <a:gd name="T44" fmla="*/ 2147483647 w 46"/>
                <a:gd name="T45" fmla="*/ 2147483647 h 20"/>
                <a:gd name="T46" fmla="*/ 2147483647 w 46"/>
                <a:gd name="T47" fmla="*/ 2147483647 h 20"/>
                <a:gd name="T48" fmla="*/ 2147483647 w 46"/>
                <a:gd name="T49" fmla="*/ 2147483647 h 20"/>
                <a:gd name="T50" fmla="*/ 2147483647 w 46"/>
                <a:gd name="T51" fmla="*/ 2147483647 h 20"/>
                <a:gd name="T52" fmla="*/ 2147483647 w 46"/>
                <a:gd name="T53" fmla="*/ 2147483647 h 20"/>
                <a:gd name="T54" fmla="*/ 2147483647 w 46"/>
                <a:gd name="T55" fmla="*/ 2147483647 h 20"/>
                <a:gd name="T56" fmla="*/ 2147483647 w 46"/>
                <a:gd name="T57" fmla="*/ 2147483647 h 20"/>
                <a:gd name="T58" fmla="*/ 2147483647 w 46"/>
                <a:gd name="T59" fmla="*/ 2147483647 h 20"/>
                <a:gd name="T60" fmla="*/ 2147483647 w 46"/>
                <a:gd name="T61" fmla="*/ 2147483647 h 20"/>
                <a:gd name="T62" fmla="*/ 2147483647 w 46"/>
                <a:gd name="T63" fmla="*/ 2147483647 h 20"/>
                <a:gd name="T64" fmla="*/ 2147483647 w 46"/>
                <a:gd name="T65" fmla="*/ 2147483647 h 20"/>
                <a:gd name="T66" fmla="*/ 2147483647 w 46"/>
                <a:gd name="T67" fmla="*/ 2147483647 h 20"/>
                <a:gd name="T68" fmla="*/ 2147483647 w 46"/>
                <a:gd name="T69" fmla="*/ 2147483647 h 20"/>
                <a:gd name="T70" fmla="*/ 2147483647 w 46"/>
                <a:gd name="T71" fmla="*/ 2147483647 h 20"/>
                <a:gd name="T72" fmla="*/ 2147483647 w 46"/>
                <a:gd name="T73" fmla="*/ 2147483647 h 20"/>
                <a:gd name="T74" fmla="*/ 2147483647 w 46"/>
                <a:gd name="T75" fmla="*/ 2147483647 h 20"/>
                <a:gd name="T76" fmla="*/ 2147483647 w 46"/>
                <a:gd name="T77" fmla="*/ 2147483647 h 20"/>
                <a:gd name="T78" fmla="*/ 2147483647 w 46"/>
                <a:gd name="T79" fmla="*/ 2147483647 h 20"/>
                <a:gd name="T80" fmla="*/ 2147483647 w 46"/>
                <a:gd name="T81" fmla="*/ 2147483647 h 20"/>
                <a:gd name="T82" fmla="*/ 2147483647 w 46"/>
                <a:gd name="T83" fmla="*/ 2147483647 h 20"/>
                <a:gd name="T84" fmla="*/ 2147483647 w 46"/>
                <a:gd name="T85" fmla="*/ 2147483647 h 20"/>
                <a:gd name="T86" fmla="*/ 2147483647 w 46"/>
                <a:gd name="T87" fmla="*/ 2147483647 h 20"/>
                <a:gd name="T88" fmla="*/ 2147483647 w 46"/>
                <a:gd name="T89" fmla="*/ 2147483647 h 20"/>
                <a:gd name="T90" fmla="*/ 2147483647 w 46"/>
                <a:gd name="T91" fmla="*/ 2147483647 h 20"/>
                <a:gd name="T92" fmla="*/ 2147483647 w 46"/>
                <a:gd name="T93" fmla="*/ 2147483647 h 20"/>
                <a:gd name="T94" fmla="*/ 2147483647 w 46"/>
                <a:gd name="T95" fmla="*/ 0 h 20"/>
                <a:gd name="T96" fmla="*/ 2147483647 w 46"/>
                <a:gd name="T97" fmla="*/ 0 h 20"/>
                <a:gd name="T98" fmla="*/ 2147483647 w 46"/>
                <a:gd name="T99" fmla="*/ 2147483647 h 20"/>
                <a:gd name="T100" fmla="*/ 2147483647 w 46"/>
                <a:gd name="T101" fmla="*/ 2147483647 h 20"/>
                <a:gd name="T102" fmla="*/ 0 w 46"/>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20"/>
                <a:gd name="T158" fmla="*/ 46 w 46"/>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20">
                  <a:moveTo>
                    <a:pt x="0" y="6"/>
                  </a:moveTo>
                  <a:lnTo>
                    <a:pt x="1" y="8"/>
                  </a:lnTo>
                  <a:lnTo>
                    <a:pt x="1" y="10"/>
                  </a:lnTo>
                  <a:lnTo>
                    <a:pt x="4" y="13"/>
                  </a:lnTo>
                  <a:lnTo>
                    <a:pt x="6" y="13"/>
                  </a:lnTo>
                  <a:lnTo>
                    <a:pt x="8" y="14"/>
                  </a:lnTo>
                  <a:lnTo>
                    <a:pt x="8" y="12"/>
                  </a:lnTo>
                  <a:lnTo>
                    <a:pt x="8" y="10"/>
                  </a:lnTo>
                  <a:lnTo>
                    <a:pt x="9" y="11"/>
                  </a:lnTo>
                  <a:lnTo>
                    <a:pt x="10" y="9"/>
                  </a:lnTo>
                  <a:lnTo>
                    <a:pt x="12" y="10"/>
                  </a:lnTo>
                  <a:lnTo>
                    <a:pt x="12" y="8"/>
                  </a:lnTo>
                  <a:lnTo>
                    <a:pt x="13" y="9"/>
                  </a:lnTo>
                  <a:lnTo>
                    <a:pt x="14" y="10"/>
                  </a:lnTo>
                  <a:lnTo>
                    <a:pt x="18" y="12"/>
                  </a:lnTo>
                  <a:lnTo>
                    <a:pt x="21" y="13"/>
                  </a:lnTo>
                  <a:lnTo>
                    <a:pt x="22" y="14"/>
                  </a:lnTo>
                  <a:lnTo>
                    <a:pt x="21" y="18"/>
                  </a:lnTo>
                  <a:lnTo>
                    <a:pt x="22" y="18"/>
                  </a:lnTo>
                  <a:lnTo>
                    <a:pt x="25" y="18"/>
                  </a:lnTo>
                  <a:lnTo>
                    <a:pt x="27" y="18"/>
                  </a:lnTo>
                  <a:lnTo>
                    <a:pt x="26" y="18"/>
                  </a:lnTo>
                  <a:lnTo>
                    <a:pt x="27" y="19"/>
                  </a:lnTo>
                  <a:lnTo>
                    <a:pt x="28" y="18"/>
                  </a:lnTo>
                  <a:lnTo>
                    <a:pt x="29" y="18"/>
                  </a:lnTo>
                  <a:lnTo>
                    <a:pt x="31" y="18"/>
                  </a:lnTo>
                  <a:lnTo>
                    <a:pt x="33" y="17"/>
                  </a:lnTo>
                  <a:lnTo>
                    <a:pt x="34" y="17"/>
                  </a:lnTo>
                  <a:lnTo>
                    <a:pt x="41" y="12"/>
                  </a:lnTo>
                  <a:lnTo>
                    <a:pt x="45" y="9"/>
                  </a:lnTo>
                  <a:lnTo>
                    <a:pt x="43" y="10"/>
                  </a:lnTo>
                  <a:lnTo>
                    <a:pt x="40" y="10"/>
                  </a:lnTo>
                  <a:lnTo>
                    <a:pt x="39" y="10"/>
                  </a:lnTo>
                  <a:lnTo>
                    <a:pt x="38" y="7"/>
                  </a:lnTo>
                  <a:lnTo>
                    <a:pt x="36" y="6"/>
                  </a:lnTo>
                  <a:lnTo>
                    <a:pt x="34" y="3"/>
                  </a:lnTo>
                  <a:lnTo>
                    <a:pt x="33" y="2"/>
                  </a:lnTo>
                  <a:lnTo>
                    <a:pt x="31" y="6"/>
                  </a:lnTo>
                  <a:lnTo>
                    <a:pt x="28" y="6"/>
                  </a:lnTo>
                  <a:lnTo>
                    <a:pt x="26" y="7"/>
                  </a:lnTo>
                  <a:lnTo>
                    <a:pt x="22" y="6"/>
                  </a:lnTo>
                  <a:lnTo>
                    <a:pt x="22" y="7"/>
                  </a:lnTo>
                  <a:lnTo>
                    <a:pt x="21" y="6"/>
                  </a:lnTo>
                  <a:lnTo>
                    <a:pt x="19" y="6"/>
                  </a:lnTo>
                  <a:lnTo>
                    <a:pt x="17" y="4"/>
                  </a:lnTo>
                  <a:lnTo>
                    <a:pt x="14" y="2"/>
                  </a:lnTo>
                  <a:lnTo>
                    <a:pt x="10" y="0"/>
                  </a:lnTo>
                  <a:lnTo>
                    <a:pt x="4" y="0"/>
                  </a:lnTo>
                  <a:lnTo>
                    <a:pt x="1" y="1"/>
                  </a:lnTo>
                  <a:lnTo>
                    <a:pt x="2" y="6"/>
                  </a:lnTo>
                  <a:lnTo>
                    <a:pt x="0" y="6"/>
                  </a:lnTo>
                </a:path>
              </a:pathLst>
            </a:custGeom>
            <a:solidFill>
              <a:srgbClr val="FFFFFF"/>
            </a:solidFill>
            <a:ln w="9525" cap="rnd" cmpd="sng">
              <a:solidFill>
                <a:schemeClr val="tx1"/>
              </a:solidFill>
              <a:prstDash val="solid"/>
              <a:round/>
              <a:headEnd type="none" w="med" len="med"/>
              <a:tailEnd type="none" w="med" len="med"/>
            </a:ln>
          </p:spPr>
          <p:txBody>
            <a:bodyPr/>
            <a:lstStyle/>
            <a:p>
              <a:endParaRPr lang="en-GB" dirty="0"/>
            </a:p>
          </p:txBody>
        </p:sp>
        <p:sp>
          <p:nvSpPr>
            <p:cNvPr id="380" name="Freeform 212"/>
            <p:cNvSpPr>
              <a:spLocks/>
            </p:cNvSpPr>
            <p:nvPr/>
          </p:nvSpPr>
          <p:spPr bwMode="auto">
            <a:xfrm>
              <a:off x="7737477" y="3723374"/>
              <a:ext cx="39688" cy="28575"/>
            </a:xfrm>
            <a:custGeom>
              <a:avLst/>
              <a:gdLst>
                <a:gd name="T0" fmla="*/ 0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2147483647 h 18"/>
                <a:gd name="T38" fmla="*/ 2147483647 w 25"/>
                <a:gd name="T39" fmla="*/ 2147483647 h 18"/>
                <a:gd name="T40" fmla="*/ 2147483647 w 25"/>
                <a:gd name="T41" fmla="*/ 2147483647 h 18"/>
                <a:gd name="T42" fmla="*/ 2147483647 w 25"/>
                <a:gd name="T43" fmla="*/ 0 h 18"/>
                <a:gd name="T44" fmla="*/ 2147483647 w 25"/>
                <a:gd name="T45" fmla="*/ 0 h 18"/>
                <a:gd name="T46" fmla="*/ 2147483647 w 25"/>
                <a:gd name="T47" fmla="*/ 2147483647 h 18"/>
                <a:gd name="T48" fmla="*/ 0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0" y="5"/>
                  </a:moveTo>
                  <a:lnTo>
                    <a:pt x="1" y="5"/>
                  </a:lnTo>
                  <a:lnTo>
                    <a:pt x="2" y="5"/>
                  </a:lnTo>
                  <a:lnTo>
                    <a:pt x="4" y="4"/>
                  </a:lnTo>
                  <a:lnTo>
                    <a:pt x="7" y="5"/>
                  </a:lnTo>
                  <a:lnTo>
                    <a:pt x="8" y="5"/>
                  </a:lnTo>
                  <a:lnTo>
                    <a:pt x="8" y="12"/>
                  </a:lnTo>
                  <a:lnTo>
                    <a:pt x="12" y="12"/>
                  </a:lnTo>
                  <a:lnTo>
                    <a:pt x="14" y="14"/>
                  </a:lnTo>
                  <a:lnTo>
                    <a:pt x="14" y="15"/>
                  </a:lnTo>
                  <a:lnTo>
                    <a:pt x="19" y="17"/>
                  </a:lnTo>
                  <a:lnTo>
                    <a:pt x="20" y="17"/>
                  </a:lnTo>
                  <a:lnTo>
                    <a:pt x="23" y="17"/>
                  </a:lnTo>
                  <a:lnTo>
                    <a:pt x="23" y="16"/>
                  </a:lnTo>
                  <a:lnTo>
                    <a:pt x="24" y="14"/>
                  </a:lnTo>
                  <a:lnTo>
                    <a:pt x="22" y="14"/>
                  </a:lnTo>
                  <a:lnTo>
                    <a:pt x="20" y="12"/>
                  </a:lnTo>
                  <a:lnTo>
                    <a:pt x="16" y="7"/>
                  </a:lnTo>
                  <a:lnTo>
                    <a:pt x="10" y="4"/>
                  </a:lnTo>
                  <a:lnTo>
                    <a:pt x="8" y="2"/>
                  </a:lnTo>
                  <a:lnTo>
                    <a:pt x="8" y="0"/>
                  </a:lnTo>
                  <a:lnTo>
                    <a:pt x="6" y="0"/>
                  </a:lnTo>
                  <a:lnTo>
                    <a:pt x="1" y="2"/>
                  </a:lnTo>
                  <a:lnTo>
                    <a:pt x="0" y="5"/>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1" name="Freeform 213"/>
            <p:cNvSpPr>
              <a:spLocks/>
            </p:cNvSpPr>
            <p:nvPr/>
          </p:nvSpPr>
          <p:spPr bwMode="auto">
            <a:xfrm>
              <a:off x="7721602" y="3734487"/>
              <a:ext cx="33338" cy="26987"/>
            </a:xfrm>
            <a:custGeom>
              <a:avLst/>
              <a:gdLst>
                <a:gd name="T0" fmla="*/ 0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0 h 17"/>
                <a:gd name="T36" fmla="*/ 2147483647 w 21"/>
                <a:gd name="T37" fmla="*/ 2147483647 h 17"/>
                <a:gd name="T38" fmla="*/ 2147483647 w 21"/>
                <a:gd name="T39" fmla="*/ 2147483647 h 17"/>
                <a:gd name="T40" fmla="*/ 2147483647 w 21"/>
                <a:gd name="T41" fmla="*/ 2147483647 h 17"/>
                <a:gd name="T42" fmla="*/ 0 w 21"/>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6"/>
                  </a:moveTo>
                  <a:lnTo>
                    <a:pt x="1" y="8"/>
                  </a:lnTo>
                  <a:lnTo>
                    <a:pt x="3" y="7"/>
                  </a:lnTo>
                  <a:lnTo>
                    <a:pt x="6" y="4"/>
                  </a:lnTo>
                  <a:lnTo>
                    <a:pt x="8" y="8"/>
                  </a:lnTo>
                  <a:lnTo>
                    <a:pt x="10" y="12"/>
                  </a:lnTo>
                  <a:lnTo>
                    <a:pt x="12" y="13"/>
                  </a:lnTo>
                  <a:lnTo>
                    <a:pt x="12" y="16"/>
                  </a:lnTo>
                  <a:lnTo>
                    <a:pt x="15" y="16"/>
                  </a:lnTo>
                  <a:lnTo>
                    <a:pt x="18" y="13"/>
                  </a:lnTo>
                  <a:lnTo>
                    <a:pt x="20" y="12"/>
                  </a:lnTo>
                  <a:lnTo>
                    <a:pt x="20" y="11"/>
                  </a:lnTo>
                  <a:lnTo>
                    <a:pt x="16" y="8"/>
                  </a:lnTo>
                  <a:lnTo>
                    <a:pt x="13" y="3"/>
                  </a:lnTo>
                  <a:lnTo>
                    <a:pt x="12" y="3"/>
                  </a:lnTo>
                  <a:lnTo>
                    <a:pt x="11" y="2"/>
                  </a:lnTo>
                  <a:lnTo>
                    <a:pt x="8" y="2"/>
                  </a:lnTo>
                  <a:lnTo>
                    <a:pt x="7" y="0"/>
                  </a:lnTo>
                  <a:lnTo>
                    <a:pt x="6" y="1"/>
                  </a:lnTo>
                  <a:lnTo>
                    <a:pt x="1" y="2"/>
                  </a:lnTo>
                  <a:lnTo>
                    <a:pt x="0" y="6"/>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2" name="Freeform 214"/>
            <p:cNvSpPr>
              <a:spLocks/>
            </p:cNvSpPr>
            <p:nvPr/>
          </p:nvSpPr>
          <p:spPr bwMode="auto">
            <a:xfrm>
              <a:off x="7820027" y="355192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1" y="10"/>
                  </a:lnTo>
                  <a:lnTo>
                    <a:pt x="3" y="7"/>
                  </a:lnTo>
                  <a:lnTo>
                    <a:pt x="9" y="1"/>
                  </a:lnTo>
                  <a:lnTo>
                    <a:pt x="14" y="0"/>
                  </a:lnTo>
                  <a:lnTo>
                    <a:pt x="16" y="0"/>
                  </a:lnTo>
                  <a:lnTo>
                    <a:pt x="16" y="1"/>
                  </a:lnTo>
                  <a:lnTo>
                    <a:pt x="16" y="2"/>
                  </a:lnTo>
                  <a:lnTo>
                    <a:pt x="16" y="5"/>
                  </a:lnTo>
                  <a:lnTo>
                    <a:pt x="16" y="7"/>
                  </a:lnTo>
                  <a:lnTo>
                    <a:pt x="16" y="9"/>
                  </a:lnTo>
                  <a:lnTo>
                    <a:pt x="14" y="10"/>
                  </a:lnTo>
                  <a:lnTo>
                    <a:pt x="11" y="12"/>
                  </a:lnTo>
                  <a:lnTo>
                    <a:pt x="8" y="13"/>
                  </a:lnTo>
                  <a:lnTo>
                    <a:pt x="6" y="15"/>
                  </a:lnTo>
                  <a:lnTo>
                    <a:pt x="1" y="16"/>
                  </a:lnTo>
                  <a:lnTo>
                    <a:pt x="0" y="15"/>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3" name="Freeform 215"/>
            <p:cNvSpPr>
              <a:spLocks/>
            </p:cNvSpPr>
            <p:nvPr/>
          </p:nvSpPr>
          <p:spPr bwMode="auto">
            <a:xfrm>
              <a:off x="7856540" y="3518587"/>
              <a:ext cx="33337" cy="26987"/>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0 w 2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0" y="12"/>
                  </a:moveTo>
                  <a:lnTo>
                    <a:pt x="3" y="6"/>
                  </a:lnTo>
                  <a:lnTo>
                    <a:pt x="9" y="6"/>
                  </a:lnTo>
                  <a:lnTo>
                    <a:pt x="18" y="0"/>
                  </a:lnTo>
                  <a:lnTo>
                    <a:pt x="19" y="2"/>
                  </a:lnTo>
                  <a:lnTo>
                    <a:pt x="20" y="2"/>
                  </a:lnTo>
                  <a:lnTo>
                    <a:pt x="19" y="4"/>
                  </a:lnTo>
                  <a:lnTo>
                    <a:pt x="16" y="6"/>
                  </a:lnTo>
                  <a:lnTo>
                    <a:pt x="12" y="6"/>
                  </a:lnTo>
                  <a:lnTo>
                    <a:pt x="10" y="10"/>
                  </a:lnTo>
                  <a:lnTo>
                    <a:pt x="5" y="14"/>
                  </a:lnTo>
                  <a:lnTo>
                    <a:pt x="2" y="16"/>
                  </a:lnTo>
                  <a:lnTo>
                    <a:pt x="1" y="16"/>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4" name="Freeform 216"/>
            <p:cNvSpPr>
              <a:spLocks/>
            </p:cNvSpPr>
            <p:nvPr/>
          </p:nvSpPr>
          <p:spPr bwMode="auto">
            <a:xfrm>
              <a:off x="7716840" y="37535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2"/>
                  </a:moveTo>
                  <a:lnTo>
                    <a:pt x="0" y="6"/>
                  </a:lnTo>
                  <a:lnTo>
                    <a:pt x="2" y="9"/>
                  </a:lnTo>
                  <a:lnTo>
                    <a:pt x="2" y="16"/>
                  </a:lnTo>
                  <a:lnTo>
                    <a:pt x="6" y="9"/>
                  </a:lnTo>
                  <a:lnTo>
                    <a:pt x="13" y="13"/>
                  </a:lnTo>
                  <a:lnTo>
                    <a:pt x="16" y="9"/>
                  </a:lnTo>
                  <a:lnTo>
                    <a:pt x="13" y="2"/>
                  </a:lnTo>
                  <a:lnTo>
                    <a:pt x="5" y="2"/>
                  </a:lnTo>
                  <a:lnTo>
                    <a:pt x="2" y="0"/>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5" name="Freeform 217"/>
            <p:cNvSpPr>
              <a:spLocks/>
            </p:cNvSpPr>
            <p:nvPr/>
          </p:nvSpPr>
          <p:spPr bwMode="auto">
            <a:xfrm>
              <a:off x="7891465" y="3516999"/>
              <a:ext cx="28575" cy="26988"/>
            </a:xfrm>
            <a:custGeom>
              <a:avLst/>
              <a:gdLst>
                <a:gd name="T0" fmla="*/ 0 w 18"/>
                <a:gd name="T1" fmla="*/ 2147483647 h 17"/>
                <a:gd name="T2" fmla="*/ 2147483647 w 18"/>
                <a:gd name="T3" fmla="*/ 0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0 w 18"/>
                <a:gd name="T25" fmla="*/ 2147483647 h 17"/>
                <a:gd name="T26" fmla="*/ 0 w 18"/>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0" y="4"/>
                  </a:moveTo>
                  <a:lnTo>
                    <a:pt x="1" y="0"/>
                  </a:lnTo>
                  <a:lnTo>
                    <a:pt x="6" y="4"/>
                  </a:lnTo>
                  <a:lnTo>
                    <a:pt x="12" y="4"/>
                  </a:lnTo>
                  <a:lnTo>
                    <a:pt x="16" y="4"/>
                  </a:lnTo>
                  <a:lnTo>
                    <a:pt x="17" y="8"/>
                  </a:lnTo>
                  <a:lnTo>
                    <a:pt x="16" y="8"/>
                  </a:lnTo>
                  <a:lnTo>
                    <a:pt x="14" y="8"/>
                  </a:lnTo>
                  <a:lnTo>
                    <a:pt x="11" y="12"/>
                  </a:lnTo>
                  <a:lnTo>
                    <a:pt x="6" y="12"/>
                  </a:lnTo>
                  <a:lnTo>
                    <a:pt x="4" y="16"/>
                  </a:lnTo>
                  <a:lnTo>
                    <a:pt x="1" y="16"/>
                  </a:lnTo>
                  <a:lnTo>
                    <a:pt x="0" y="12"/>
                  </a:lnTo>
                  <a:lnTo>
                    <a:pt x="0" y="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6" name="Freeform 218"/>
            <p:cNvSpPr>
              <a:spLocks/>
            </p:cNvSpPr>
            <p:nvPr/>
          </p:nvSpPr>
          <p:spPr bwMode="auto">
            <a:xfrm>
              <a:off x="7832727" y="35344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6" y="7"/>
                  </a:lnTo>
                  <a:lnTo>
                    <a:pt x="8" y="3"/>
                  </a:lnTo>
                  <a:lnTo>
                    <a:pt x="12" y="0"/>
                  </a:lnTo>
                  <a:lnTo>
                    <a:pt x="14" y="0"/>
                  </a:lnTo>
                  <a:lnTo>
                    <a:pt x="16" y="1"/>
                  </a:lnTo>
                  <a:lnTo>
                    <a:pt x="14" y="1"/>
                  </a:lnTo>
                  <a:lnTo>
                    <a:pt x="9" y="5"/>
                  </a:lnTo>
                  <a:lnTo>
                    <a:pt x="8" y="8"/>
                  </a:lnTo>
                  <a:lnTo>
                    <a:pt x="7" y="8"/>
                  </a:lnTo>
                  <a:lnTo>
                    <a:pt x="4" y="14"/>
                  </a:lnTo>
                  <a:lnTo>
                    <a:pt x="1" y="16"/>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7" name="Freeform 219"/>
            <p:cNvSpPr>
              <a:spLocks/>
            </p:cNvSpPr>
            <p:nvPr/>
          </p:nvSpPr>
          <p:spPr bwMode="auto">
            <a:xfrm>
              <a:off x="7929565" y="3515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0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2"/>
                  </a:moveTo>
                  <a:lnTo>
                    <a:pt x="1" y="16"/>
                  </a:lnTo>
                  <a:lnTo>
                    <a:pt x="4" y="8"/>
                  </a:lnTo>
                  <a:lnTo>
                    <a:pt x="9" y="8"/>
                  </a:lnTo>
                  <a:lnTo>
                    <a:pt x="16" y="0"/>
                  </a:lnTo>
                  <a:lnTo>
                    <a:pt x="14" y="0"/>
                  </a:lnTo>
                  <a:lnTo>
                    <a:pt x="3" y="0"/>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88" name="Freeform 220"/>
            <p:cNvSpPr>
              <a:spLocks/>
            </p:cNvSpPr>
            <p:nvPr/>
          </p:nvSpPr>
          <p:spPr bwMode="auto">
            <a:xfrm>
              <a:off x="7769227" y="3739249"/>
              <a:ext cx="26988"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0"/>
                  </a:lnTo>
                  <a:lnTo>
                    <a:pt x="12" y="8"/>
                  </a:lnTo>
                  <a:lnTo>
                    <a:pt x="16" y="16"/>
                  </a:lnTo>
                  <a:lnTo>
                    <a:pt x="8"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389" name="Freeform 221"/>
            <p:cNvSpPr>
              <a:spLocks/>
            </p:cNvSpPr>
            <p:nvPr/>
          </p:nvSpPr>
          <p:spPr bwMode="auto">
            <a:xfrm>
              <a:off x="7953377" y="3510649"/>
              <a:ext cx="26988"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16"/>
                  </a:lnTo>
                  <a:lnTo>
                    <a:pt x="1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390" name="Freeform 222" descr="25%"/>
            <p:cNvSpPr>
              <a:spLocks/>
            </p:cNvSpPr>
            <p:nvPr/>
          </p:nvSpPr>
          <p:spPr bwMode="auto">
            <a:xfrm>
              <a:off x="7964490" y="3510649"/>
              <a:ext cx="26987" cy="26988"/>
            </a:xfrm>
            <a:custGeom>
              <a:avLst/>
              <a:gdLst>
                <a:gd name="T0" fmla="*/ 0 w 17"/>
                <a:gd name="T1" fmla="*/ 0 h 17"/>
                <a:gd name="T2" fmla="*/ 2147483647 w 17"/>
                <a:gd name="T3" fmla="*/ 0 h 17"/>
                <a:gd name="T4" fmla="*/ 2147483647 w 17"/>
                <a:gd name="T5" fmla="*/ 2147483647 h 17"/>
                <a:gd name="T6" fmla="*/ 0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8" y="16"/>
                  </a:lnTo>
                  <a:lnTo>
                    <a:pt x="0"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391" name="Freeform 223"/>
            <p:cNvSpPr>
              <a:spLocks/>
            </p:cNvSpPr>
            <p:nvPr/>
          </p:nvSpPr>
          <p:spPr bwMode="auto">
            <a:xfrm>
              <a:off x="6967540" y="3813862"/>
              <a:ext cx="1098550" cy="1179512"/>
            </a:xfrm>
            <a:custGeom>
              <a:avLst/>
              <a:gdLst>
                <a:gd name="T0" fmla="*/ 2147483647 w 692"/>
                <a:gd name="T1" fmla="*/ 2147483647 h 743"/>
                <a:gd name="T2" fmla="*/ 2147483647 w 692"/>
                <a:gd name="T3" fmla="*/ 2147483647 h 743"/>
                <a:gd name="T4" fmla="*/ 2147483647 w 692"/>
                <a:gd name="T5" fmla="*/ 2147483647 h 743"/>
                <a:gd name="T6" fmla="*/ 2147483647 w 692"/>
                <a:gd name="T7" fmla="*/ 2147483647 h 743"/>
                <a:gd name="T8" fmla="*/ 2147483647 w 692"/>
                <a:gd name="T9" fmla="*/ 2147483647 h 743"/>
                <a:gd name="T10" fmla="*/ 2147483647 w 692"/>
                <a:gd name="T11" fmla="*/ 2147483647 h 743"/>
                <a:gd name="T12" fmla="*/ 2147483647 w 692"/>
                <a:gd name="T13" fmla="*/ 2147483647 h 743"/>
                <a:gd name="T14" fmla="*/ 2147483647 w 692"/>
                <a:gd name="T15" fmla="*/ 2147483647 h 743"/>
                <a:gd name="T16" fmla="*/ 2147483647 w 692"/>
                <a:gd name="T17" fmla="*/ 2147483647 h 743"/>
                <a:gd name="T18" fmla="*/ 2147483647 w 692"/>
                <a:gd name="T19" fmla="*/ 2147483647 h 743"/>
                <a:gd name="T20" fmla="*/ 2147483647 w 692"/>
                <a:gd name="T21" fmla="*/ 2147483647 h 743"/>
                <a:gd name="T22" fmla="*/ 2147483647 w 692"/>
                <a:gd name="T23" fmla="*/ 2147483647 h 743"/>
                <a:gd name="T24" fmla="*/ 2147483647 w 692"/>
                <a:gd name="T25" fmla="*/ 2147483647 h 743"/>
                <a:gd name="T26" fmla="*/ 2147483647 w 692"/>
                <a:gd name="T27" fmla="*/ 2147483647 h 743"/>
                <a:gd name="T28" fmla="*/ 2147483647 w 692"/>
                <a:gd name="T29" fmla="*/ 2147483647 h 743"/>
                <a:gd name="T30" fmla="*/ 2147483647 w 692"/>
                <a:gd name="T31" fmla="*/ 2147483647 h 743"/>
                <a:gd name="T32" fmla="*/ 2147483647 w 692"/>
                <a:gd name="T33" fmla="*/ 2147483647 h 743"/>
                <a:gd name="T34" fmla="*/ 2147483647 w 692"/>
                <a:gd name="T35" fmla="*/ 2147483647 h 743"/>
                <a:gd name="T36" fmla="*/ 2147483647 w 692"/>
                <a:gd name="T37" fmla="*/ 2147483647 h 743"/>
                <a:gd name="T38" fmla="*/ 2147483647 w 692"/>
                <a:gd name="T39" fmla="*/ 2147483647 h 743"/>
                <a:gd name="T40" fmla="*/ 2147483647 w 692"/>
                <a:gd name="T41" fmla="*/ 2147483647 h 743"/>
                <a:gd name="T42" fmla="*/ 2147483647 w 692"/>
                <a:gd name="T43" fmla="*/ 2147483647 h 743"/>
                <a:gd name="T44" fmla="*/ 2147483647 w 692"/>
                <a:gd name="T45" fmla="*/ 2147483647 h 743"/>
                <a:gd name="T46" fmla="*/ 2147483647 w 692"/>
                <a:gd name="T47" fmla="*/ 2147483647 h 743"/>
                <a:gd name="T48" fmla="*/ 2147483647 w 692"/>
                <a:gd name="T49" fmla="*/ 2147483647 h 743"/>
                <a:gd name="T50" fmla="*/ 2147483647 w 692"/>
                <a:gd name="T51" fmla="*/ 2147483647 h 743"/>
                <a:gd name="T52" fmla="*/ 2147483647 w 692"/>
                <a:gd name="T53" fmla="*/ 2147483647 h 743"/>
                <a:gd name="T54" fmla="*/ 2147483647 w 692"/>
                <a:gd name="T55" fmla="*/ 2147483647 h 743"/>
                <a:gd name="T56" fmla="*/ 2147483647 w 692"/>
                <a:gd name="T57" fmla="*/ 2147483647 h 743"/>
                <a:gd name="T58" fmla="*/ 2147483647 w 692"/>
                <a:gd name="T59" fmla="*/ 2147483647 h 743"/>
                <a:gd name="T60" fmla="*/ 2147483647 w 692"/>
                <a:gd name="T61" fmla="*/ 2147483647 h 743"/>
                <a:gd name="T62" fmla="*/ 2147483647 w 692"/>
                <a:gd name="T63" fmla="*/ 2147483647 h 743"/>
                <a:gd name="T64" fmla="*/ 2147483647 w 692"/>
                <a:gd name="T65" fmla="*/ 2147483647 h 743"/>
                <a:gd name="T66" fmla="*/ 2147483647 w 692"/>
                <a:gd name="T67" fmla="*/ 2147483647 h 743"/>
                <a:gd name="T68" fmla="*/ 2147483647 w 692"/>
                <a:gd name="T69" fmla="*/ 2147483647 h 743"/>
                <a:gd name="T70" fmla="*/ 2147483647 w 692"/>
                <a:gd name="T71" fmla="*/ 2147483647 h 743"/>
                <a:gd name="T72" fmla="*/ 2147483647 w 692"/>
                <a:gd name="T73" fmla="*/ 2147483647 h 743"/>
                <a:gd name="T74" fmla="*/ 2147483647 w 692"/>
                <a:gd name="T75" fmla="*/ 2147483647 h 743"/>
                <a:gd name="T76" fmla="*/ 2147483647 w 692"/>
                <a:gd name="T77" fmla="*/ 2147483647 h 743"/>
                <a:gd name="T78" fmla="*/ 2147483647 w 692"/>
                <a:gd name="T79" fmla="*/ 2147483647 h 743"/>
                <a:gd name="T80" fmla="*/ 2147483647 w 692"/>
                <a:gd name="T81" fmla="*/ 2147483647 h 743"/>
                <a:gd name="T82" fmla="*/ 2147483647 w 692"/>
                <a:gd name="T83" fmla="*/ 2147483647 h 743"/>
                <a:gd name="T84" fmla="*/ 2147483647 w 692"/>
                <a:gd name="T85" fmla="*/ 2147483647 h 743"/>
                <a:gd name="T86" fmla="*/ 2147483647 w 692"/>
                <a:gd name="T87" fmla="*/ 2147483647 h 743"/>
                <a:gd name="T88" fmla="*/ 2147483647 w 692"/>
                <a:gd name="T89" fmla="*/ 2147483647 h 743"/>
                <a:gd name="T90" fmla="*/ 2147483647 w 692"/>
                <a:gd name="T91" fmla="*/ 2147483647 h 743"/>
                <a:gd name="T92" fmla="*/ 2147483647 w 692"/>
                <a:gd name="T93" fmla="*/ 2147483647 h 743"/>
                <a:gd name="T94" fmla="*/ 2147483647 w 692"/>
                <a:gd name="T95" fmla="*/ 2147483647 h 743"/>
                <a:gd name="T96" fmla="*/ 2147483647 w 692"/>
                <a:gd name="T97" fmla="*/ 2147483647 h 743"/>
                <a:gd name="T98" fmla="*/ 2147483647 w 692"/>
                <a:gd name="T99" fmla="*/ 2147483647 h 743"/>
                <a:gd name="T100" fmla="*/ 2147483647 w 692"/>
                <a:gd name="T101" fmla="*/ 2147483647 h 743"/>
                <a:gd name="T102" fmla="*/ 2147483647 w 692"/>
                <a:gd name="T103" fmla="*/ 2147483647 h 743"/>
                <a:gd name="T104" fmla="*/ 2147483647 w 692"/>
                <a:gd name="T105" fmla="*/ 2147483647 h 743"/>
                <a:gd name="T106" fmla="*/ 2147483647 w 692"/>
                <a:gd name="T107" fmla="*/ 2147483647 h 743"/>
                <a:gd name="T108" fmla="*/ 2147483647 w 692"/>
                <a:gd name="T109" fmla="*/ 2147483647 h 743"/>
                <a:gd name="T110" fmla="*/ 2147483647 w 692"/>
                <a:gd name="T111" fmla="*/ 2147483647 h 743"/>
                <a:gd name="T112" fmla="*/ 2147483647 w 692"/>
                <a:gd name="T113" fmla="*/ 2147483647 h 743"/>
                <a:gd name="T114" fmla="*/ 2147483647 w 692"/>
                <a:gd name="T115" fmla="*/ 2147483647 h 743"/>
                <a:gd name="T116" fmla="*/ 2147483647 w 692"/>
                <a:gd name="T117" fmla="*/ 2147483647 h 743"/>
                <a:gd name="T118" fmla="*/ 2147483647 w 692"/>
                <a:gd name="T119" fmla="*/ 2147483647 h 743"/>
                <a:gd name="T120" fmla="*/ 2147483647 w 692"/>
                <a:gd name="T121" fmla="*/ 2147483647 h 7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2"/>
                <a:gd name="T184" fmla="*/ 0 h 743"/>
                <a:gd name="T185" fmla="*/ 692 w 692"/>
                <a:gd name="T186" fmla="*/ 743 h 7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2" h="743">
                  <a:moveTo>
                    <a:pt x="586" y="529"/>
                  </a:moveTo>
                  <a:lnTo>
                    <a:pt x="594" y="526"/>
                  </a:lnTo>
                  <a:lnTo>
                    <a:pt x="599" y="529"/>
                  </a:lnTo>
                  <a:lnTo>
                    <a:pt x="601" y="528"/>
                  </a:lnTo>
                  <a:lnTo>
                    <a:pt x="600" y="526"/>
                  </a:lnTo>
                  <a:lnTo>
                    <a:pt x="604" y="525"/>
                  </a:lnTo>
                  <a:lnTo>
                    <a:pt x="606" y="523"/>
                  </a:lnTo>
                  <a:lnTo>
                    <a:pt x="607" y="522"/>
                  </a:lnTo>
                  <a:lnTo>
                    <a:pt x="612" y="522"/>
                  </a:lnTo>
                  <a:lnTo>
                    <a:pt x="615" y="518"/>
                  </a:lnTo>
                  <a:lnTo>
                    <a:pt x="614" y="513"/>
                  </a:lnTo>
                  <a:lnTo>
                    <a:pt x="618" y="508"/>
                  </a:lnTo>
                  <a:lnTo>
                    <a:pt x="617" y="505"/>
                  </a:lnTo>
                  <a:lnTo>
                    <a:pt x="612" y="500"/>
                  </a:lnTo>
                  <a:lnTo>
                    <a:pt x="612" y="495"/>
                  </a:lnTo>
                  <a:lnTo>
                    <a:pt x="608" y="494"/>
                  </a:lnTo>
                  <a:lnTo>
                    <a:pt x="609" y="484"/>
                  </a:lnTo>
                  <a:lnTo>
                    <a:pt x="605" y="484"/>
                  </a:lnTo>
                  <a:lnTo>
                    <a:pt x="604" y="482"/>
                  </a:lnTo>
                  <a:lnTo>
                    <a:pt x="600" y="480"/>
                  </a:lnTo>
                  <a:lnTo>
                    <a:pt x="600" y="479"/>
                  </a:lnTo>
                  <a:lnTo>
                    <a:pt x="599" y="472"/>
                  </a:lnTo>
                  <a:lnTo>
                    <a:pt x="600" y="470"/>
                  </a:lnTo>
                  <a:lnTo>
                    <a:pt x="600" y="469"/>
                  </a:lnTo>
                  <a:lnTo>
                    <a:pt x="605" y="469"/>
                  </a:lnTo>
                  <a:lnTo>
                    <a:pt x="606" y="468"/>
                  </a:lnTo>
                  <a:lnTo>
                    <a:pt x="609" y="466"/>
                  </a:lnTo>
                  <a:lnTo>
                    <a:pt x="612" y="460"/>
                  </a:lnTo>
                  <a:lnTo>
                    <a:pt x="612" y="457"/>
                  </a:lnTo>
                  <a:lnTo>
                    <a:pt x="611" y="454"/>
                  </a:lnTo>
                  <a:lnTo>
                    <a:pt x="606" y="448"/>
                  </a:lnTo>
                  <a:lnTo>
                    <a:pt x="604" y="448"/>
                  </a:lnTo>
                  <a:lnTo>
                    <a:pt x="606" y="441"/>
                  </a:lnTo>
                  <a:lnTo>
                    <a:pt x="600" y="440"/>
                  </a:lnTo>
                  <a:lnTo>
                    <a:pt x="601" y="436"/>
                  </a:lnTo>
                  <a:lnTo>
                    <a:pt x="601" y="432"/>
                  </a:lnTo>
                  <a:lnTo>
                    <a:pt x="604" y="430"/>
                  </a:lnTo>
                  <a:lnTo>
                    <a:pt x="605" y="429"/>
                  </a:lnTo>
                  <a:lnTo>
                    <a:pt x="604" y="426"/>
                  </a:lnTo>
                  <a:lnTo>
                    <a:pt x="602" y="424"/>
                  </a:lnTo>
                  <a:lnTo>
                    <a:pt x="600" y="423"/>
                  </a:lnTo>
                  <a:lnTo>
                    <a:pt x="603" y="416"/>
                  </a:lnTo>
                  <a:lnTo>
                    <a:pt x="598" y="414"/>
                  </a:lnTo>
                  <a:lnTo>
                    <a:pt x="594" y="414"/>
                  </a:lnTo>
                  <a:lnTo>
                    <a:pt x="593" y="412"/>
                  </a:lnTo>
                  <a:lnTo>
                    <a:pt x="587" y="413"/>
                  </a:lnTo>
                  <a:lnTo>
                    <a:pt x="583" y="416"/>
                  </a:lnTo>
                  <a:lnTo>
                    <a:pt x="582" y="417"/>
                  </a:lnTo>
                  <a:lnTo>
                    <a:pt x="580" y="418"/>
                  </a:lnTo>
                  <a:lnTo>
                    <a:pt x="577" y="416"/>
                  </a:lnTo>
                  <a:lnTo>
                    <a:pt x="571" y="420"/>
                  </a:lnTo>
                  <a:lnTo>
                    <a:pt x="569" y="424"/>
                  </a:lnTo>
                  <a:lnTo>
                    <a:pt x="571" y="424"/>
                  </a:lnTo>
                  <a:lnTo>
                    <a:pt x="570" y="428"/>
                  </a:lnTo>
                  <a:lnTo>
                    <a:pt x="572" y="429"/>
                  </a:lnTo>
                  <a:lnTo>
                    <a:pt x="567" y="436"/>
                  </a:lnTo>
                  <a:lnTo>
                    <a:pt x="565" y="436"/>
                  </a:lnTo>
                  <a:lnTo>
                    <a:pt x="562" y="436"/>
                  </a:lnTo>
                  <a:lnTo>
                    <a:pt x="559" y="437"/>
                  </a:lnTo>
                  <a:lnTo>
                    <a:pt x="554" y="436"/>
                  </a:lnTo>
                  <a:lnTo>
                    <a:pt x="555" y="432"/>
                  </a:lnTo>
                  <a:lnTo>
                    <a:pt x="561" y="431"/>
                  </a:lnTo>
                  <a:lnTo>
                    <a:pt x="563" y="430"/>
                  </a:lnTo>
                  <a:lnTo>
                    <a:pt x="563" y="427"/>
                  </a:lnTo>
                  <a:lnTo>
                    <a:pt x="567" y="419"/>
                  </a:lnTo>
                  <a:lnTo>
                    <a:pt x="565" y="418"/>
                  </a:lnTo>
                  <a:lnTo>
                    <a:pt x="563" y="413"/>
                  </a:lnTo>
                  <a:lnTo>
                    <a:pt x="564" y="410"/>
                  </a:lnTo>
                  <a:lnTo>
                    <a:pt x="566" y="406"/>
                  </a:lnTo>
                  <a:lnTo>
                    <a:pt x="567" y="405"/>
                  </a:lnTo>
                  <a:lnTo>
                    <a:pt x="565" y="401"/>
                  </a:lnTo>
                  <a:lnTo>
                    <a:pt x="578" y="389"/>
                  </a:lnTo>
                  <a:lnTo>
                    <a:pt x="585" y="385"/>
                  </a:lnTo>
                  <a:lnTo>
                    <a:pt x="584" y="381"/>
                  </a:lnTo>
                  <a:lnTo>
                    <a:pt x="585" y="377"/>
                  </a:lnTo>
                  <a:lnTo>
                    <a:pt x="584" y="373"/>
                  </a:lnTo>
                  <a:lnTo>
                    <a:pt x="587" y="370"/>
                  </a:lnTo>
                  <a:lnTo>
                    <a:pt x="594" y="368"/>
                  </a:lnTo>
                  <a:lnTo>
                    <a:pt x="598" y="362"/>
                  </a:lnTo>
                  <a:lnTo>
                    <a:pt x="601" y="360"/>
                  </a:lnTo>
                  <a:lnTo>
                    <a:pt x="603" y="357"/>
                  </a:lnTo>
                  <a:lnTo>
                    <a:pt x="608" y="354"/>
                  </a:lnTo>
                  <a:lnTo>
                    <a:pt x="611" y="350"/>
                  </a:lnTo>
                  <a:lnTo>
                    <a:pt x="614" y="346"/>
                  </a:lnTo>
                  <a:lnTo>
                    <a:pt x="615" y="346"/>
                  </a:lnTo>
                  <a:lnTo>
                    <a:pt x="615" y="343"/>
                  </a:lnTo>
                  <a:lnTo>
                    <a:pt x="618" y="342"/>
                  </a:lnTo>
                  <a:lnTo>
                    <a:pt x="618" y="340"/>
                  </a:lnTo>
                  <a:lnTo>
                    <a:pt x="621" y="338"/>
                  </a:lnTo>
                  <a:lnTo>
                    <a:pt x="619" y="335"/>
                  </a:lnTo>
                  <a:lnTo>
                    <a:pt x="613" y="338"/>
                  </a:lnTo>
                  <a:lnTo>
                    <a:pt x="611" y="337"/>
                  </a:lnTo>
                  <a:lnTo>
                    <a:pt x="616" y="330"/>
                  </a:lnTo>
                  <a:lnTo>
                    <a:pt x="618" y="329"/>
                  </a:lnTo>
                  <a:lnTo>
                    <a:pt x="618" y="327"/>
                  </a:lnTo>
                  <a:lnTo>
                    <a:pt x="622" y="328"/>
                  </a:lnTo>
                  <a:lnTo>
                    <a:pt x="627" y="328"/>
                  </a:lnTo>
                  <a:lnTo>
                    <a:pt x="629" y="328"/>
                  </a:lnTo>
                  <a:lnTo>
                    <a:pt x="628" y="330"/>
                  </a:lnTo>
                  <a:lnTo>
                    <a:pt x="632" y="333"/>
                  </a:lnTo>
                  <a:lnTo>
                    <a:pt x="636" y="333"/>
                  </a:lnTo>
                  <a:lnTo>
                    <a:pt x="639" y="335"/>
                  </a:lnTo>
                  <a:lnTo>
                    <a:pt x="642" y="332"/>
                  </a:lnTo>
                  <a:lnTo>
                    <a:pt x="642" y="329"/>
                  </a:lnTo>
                  <a:lnTo>
                    <a:pt x="645" y="329"/>
                  </a:lnTo>
                  <a:lnTo>
                    <a:pt x="648" y="324"/>
                  </a:lnTo>
                  <a:lnTo>
                    <a:pt x="650" y="323"/>
                  </a:lnTo>
                  <a:lnTo>
                    <a:pt x="651" y="320"/>
                  </a:lnTo>
                  <a:lnTo>
                    <a:pt x="648" y="313"/>
                  </a:lnTo>
                  <a:lnTo>
                    <a:pt x="648" y="311"/>
                  </a:lnTo>
                  <a:lnTo>
                    <a:pt x="649" y="306"/>
                  </a:lnTo>
                  <a:lnTo>
                    <a:pt x="650" y="305"/>
                  </a:lnTo>
                  <a:lnTo>
                    <a:pt x="650" y="301"/>
                  </a:lnTo>
                  <a:lnTo>
                    <a:pt x="652" y="298"/>
                  </a:lnTo>
                  <a:lnTo>
                    <a:pt x="652" y="295"/>
                  </a:lnTo>
                  <a:lnTo>
                    <a:pt x="653" y="293"/>
                  </a:lnTo>
                  <a:lnTo>
                    <a:pt x="653" y="291"/>
                  </a:lnTo>
                  <a:lnTo>
                    <a:pt x="654" y="288"/>
                  </a:lnTo>
                  <a:lnTo>
                    <a:pt x="654" y="286"/>
                  </a:lnTo>
                  <a:lnTo>
                    <a:pt x="652" y="282"/>
                  </a:lnTo>
                  <a:lnTo>
                    <a:pt x="651" y="279"/>
                  </a:lnTo>
                  <a:lnTo>
                    <a:pt x="652" y="275"/>
                  </a:lnTo>
                  <a:lnTo>
                    <a:pt x="658" y="265"/>
                  </a:lnTo>
                  <a:lnTo>
                    <a:pt x="660" y="260"/>
                  </a:lnTo>
                  <a:lnTo>
                    <a:pt x="662" y="258"/>
                  </a:lnTo>
                  <a:lnTo>
                    <a:pt x="663" y="249"/>
                  </a:lnTo>
                  <a:lnTo>
                    <a:pt x="666" y="240"/>
                  </a:lnTo>
                  <a:lnTo>
                    <a:pt x="668" y="232"/>
                  </a:lnTo>
                  <a:lnTo>
                    <a:pt x="672" y="230"/>
                  </a:lnTo>
                  <a:lnTo>
                    <a:pt x="675" y="227"/>
                  </a:lnTo>
                  <a:lnTo>
                    <a:pt x="677" y="222"/>
                  </a:lnTo>
                  <a:lnTo>
                    <a:pt x="683" y="220"/>
                  </a:lnTo>
                  <a:lnTo>
                    <a:pt x="687" y="209"/>
                  </a:lnTo>
                  <a:lnTo>
                    <a:pt x="690" y="206"/>
                  </a:lnTo>
                  <a:lnTo>
                    <a:pt x="689" y="205"/>
                  </a:lnTo>
                  <a:lnTo>
                    <a:pt x="689" y="204"/>
                  </a:lnTo>
                  <a:lnTo>
                    <a:pt x="691" y="204"/>
                  </a:lnTo>
                  <a:lnTo>
                    <a:pt x="690" y="203"/>
                  </a:lnTo>
                  <a:lnTo>
                    <a:pt x="686" y="202"/>
                  </a:lnTo>
                  <a:lnTo>
                    <a:pt x="678" y="198"/>
                  </a:lnTo>
                  <a:lnTo>
                    <a:pt x="677" y="197"/>
                  </a:lnTo>
                  <a:lnTo>
                    <a:pt x="676" y="197"/>
                  </a:lnTo>
                  <a:lnTo>
                    <a:pt x="673" y="196"/>
                  </a:lnTo>
                  <a:lnTo>
                    <a:pt x="672" y="196"/>
                  </a:lnTo>
                  <a:lnTo>
                    <a:pt x="670" y="194"/>
                  </a:lnTo>
                  <a:lnTo>
                    <a:pt x="666" y="197"/>
                  </a:lnTo>
                  <a:lnTo>
                    <a:pt x="665" y="196"/>
                  </a:lnTo>
                  <a:lnTo>
                    <a:pt x="663" y="196"/>
                  </a:lnTo>
                  <a:lnTo>
                    <a:pt x="661" y="195"/>
                  </a:lnTo>
                  <a:lnTo>
                    <a:pt x="655" y="193"/>
                  </a:lnTo>
                  <a:lnTo>
                    <a:pt x="654" y="192"/>
                  </a:lnTo>
                  <a:lnTo>
                    <a:pt x="654" y="190"/>
                  </a:lnTo>
                  <a:lnTo>
                    <a:pt x="653" y="189"/>
                  </a:lnTo>
                  <a:lnTo>
                    <a:pt x="654" y="187"/>
                  </a:lnTo>
                  <a:lnTo>
                    <a:pt x="651" y="187"/>
                  </a:lnTo>
                  <a:lnTo>
                    <a:pt x="650" y="186"/>
                  </a:lnTo>
                  <a:lnTo>
                    <a:pt x="644" y="187"/>
                  </a:lnTo>
                  <a:lnTo>
                    <a:pt x="642" y="189"/>
                  </a:lnTo>
                  <a:lnTo>
                    <a:pt x="639" y="188"/>
                  </a:lnTo>
                  <a:lnTo>
                    <a:pt x="636" y="188"/>
                  </a:lnTo>
                  <a:lnTo>
                    <a:pt x="635" y="187"/>
                  </a:lnTo>
                  <a:lnTo>
                    <a:pt x="632" y="187"/>
                  </a:lnTo>
                  <a:lnTo>
                    <a:pt x="631" y="186"/>
                  </a:lnTo>
                  <a:lnTo>
                    <a:pt x="630" y="188"/>
                  </a:lnTo>
                  <a:lnTo>
                    <a:pt x="629" y="188"/>
                  </a:lnTo>
                  <a:lnTo>
                    <a:pt x="627" y="186"/>
                  </a:lnTo>
                  <a:lnTo>
                    <a:pt x="624" y="183"/>
                  </a:lnTo>
                  <a:lnTo>
                    <a:pt x="622" y="182"/>
                  </a:lnTo>
                  <a:lnTo>
                    <a:pt x="620" y="183"/>
                  </a:lnTo>
                  <a:lnTo>
                    <a:pt x="618" y="181"/>
                  </a:lnTo>
                  <a:lnTo>
                    <a:pt x="618" y="184"/>
                  </a:lnTo>
                  <a:lnTo>
                    <a:pt x="615" y="183"/>
                  </a:lnTo>
                  <a:lnTo>
                    <a:pt x="614" y="183"/>
                  </a:lnTo>
                  <a:lnTo>
                    <a:pt x="612" y="181"/>
                  </a:lnTo>
                  <a:lnTo>
                    <a:pt x="613" y="179"/>
                  </a:lnTo>
                  <a:lnTo>
                    <a:pt x="612" y="177"/>
                  </a:lnTo>
                  <a:lnTo>
                    <a:pt x="611" y="175"/>
                  </a:lnTo>
                  <a:lnTo>
                    <a:pt x="610" y="174"/>
                  </a:lnTo>
                  <a:lnTo>
                    <a:pt x="610" y="173"/>
                  </a:lnTo>
                  <a:lnTo>
                    <a:pt x="608" y="172"/>
                  </a:lnTo>
                  <a:lnTo>
                    <a:pt x="607" y="169"/>
                  </a:lnTo>
                  <a:lnTo>
                    <a:pt x="606" y="168"/>
                  </a:lnTo>
                  <a:lnTo>
                    <a:pt x="604" y="161"/>
                  </a:lnTo>
                  <a:lnTo>
                    <a:pt x="601" y="157"/>
                  </a:lnTo>
                  <a:lnTo>
                    <a:pt x="598" y="156"/>
                  </a:lnTo>
                  <a:lnTo>
                    <a:pt x="595" y="156"/>
                  </a:lnTo>
                  <a:lnTo>
                    <a:pt x="594" y="158"/>
                  </a:lnTo>
                  <a:lnTo>
                    <a:pt x="588" y="154"/>
                  </a:lnTo>
                  <a:lnTo>
                    <a:pt x="584" y="154"/>
                  </a:lnTo>
                  <a:lnTo>
                    <a:pt x="579" y="158"/>
                  </a:lnTo>
                  <a:lnTo>
                    <a:pt x="577" y="156"/>
                  </a:lnTo>
                  <a:lnTo>
                    <a:pt x="577" y="155"/>
                  </a:lnTo>
                  <a:lnTo>
                    <a:pt x="572" y="154"/>
                  </a:lnTo>
                  <a:lnTo>
                    <a:pt x="569" y="151"/>
                  </a:lnTo>
                  <a:lnTo>
                    <a:pt x="569" y="148"/>
                  </a:lnTo>
                  <a:lnTo>
                    <a:pt x="567" y="149"/>
                  </a:lnTo>
                  <a:lnTo>
                    <a:pt x="565" y="148"/>
                  </a:lnTo>
                  <a:lnTo>
                    <a:pt x="564" y="149"/>
                  </a:lnTo>
                  <a:lnTo>
                    <a:pt x="564" y="150"/>
                  </a:lnTo>
                  <a:lnTo>
                    <a:pt x="563" y="149"/>
                  </a:lnTo>
                  <a:lnTo>
                    <a:pt x="561" y="149"/>
                  </a:lnTo>
                  <a:lnTo>
                    <a:pt x="560" y="149"/>
                  </a:lnTo>
                  <a:lnTo>
                    <a:pt x="557" y="149"/>
                  </a:lnTo>
                  <a:lnTo>
                    <a:pt x="557" y="150"/>
                  </a:lnTo>
                  <a:lnTo>
                    <a:pt x="556" y="151"/>
                  </a:lnTo>
                  <a:lnTo>
                    <a:pt x="555" y="150"/>
                  </a:lnTo>
                  <a:lnTo>
                    <a:pt x="554" y="150"/>
                  </a:lnTo>
                  <a:lnTo>
                    <a:pt x="550" y="150"/>
                  </a:lnTo>
                  <a:lnTo>
                    <a:pt x="549" y="151"/>
                  </a:lnTo>
                  <a:lnTo>
                    <a:pt x="548" y="150"/>
                  </a:lnTo>
                  <a:lnTo>
                    <a:pt x="549" y="148"/>
                  </a:lnTo>
                  <a:lnTo>
                    <a:pt x="548" y="147"/>
                  </a:lnTo>
                  <a:lnTo>
                    <a:pt x="549" y="145"/>
                  </a:lnTo>
                  <a:lnTo>
                    <a:pt x="548" y="144"/>
                  </a:lnTo>
                  <a:lnTo>
                    <a:pt x="547" y="143"/>
                  </a:lnTo>
                  <a:lnTo>
                    <a:pt x="546" y="140"/>
                  </a:lnTo>
                  <a:lnTo>
                    <a:pt x="544" y="140"/>
                  </a:lnTo>
                  <a:lnTo>
                    <a:pt x="543" y="140"/>
                  </a:lnTo>
                  <a:lnTo>
                    <a:pt x="542" y="140"/>
                  </a:lnTo>
                  <a:lnTo>
                    <a:pt x="541" y="139"/>
                  </a:lnTo>
                  <a:lnTo>
                    <a:pt x="543" y="138"/>
                  </a:lnTo>
                  <a:lnTo>
                    <a:pt x="541" y="134"/>
                  </a:lnTo>
                  <a:lnTo>
                    <a:pt x="540" y="133"/>
                  </a:lnTo>
                  <a:lnTo>
                    <a:pt x="539" y="133"/>
                  </a:lnTo>
                  <a:lnTo>
                    <a:pt x="535" y="132"/>
                  </a:lnTo>
                  <a:lnTo>
                    <a:pt x="535" y="131"/>
                  </a:lnTo>
                  <a:lnTo>
                    <a:pt x="534" y="131"/>
                  </a:lnTo>
                  <a:lnTo>
                    <a:pt x="533" y="131"/>
                  </a:lnTo>
                  <a:lnTo>
                    <a:pt x="533" y="128"/>
                  </a:lnTo>
                  <a:lnTo>
                    <a:pt x="532" y="126"/>
                  </a:lnTo>
                  <a:lnTo>
                    <a:pt x="530" y="127"/>
                  </a:lnTo>
                  <a:lnTo>
                    <a:pt x="530" y="126"/>
                  </a:lnTo>
                  <a:lnTo>
                    <a:pt x="528" y="124"/>
                  </a:lnTo>
                  <a:lnTo>
                    <a:pt x="527" y="122"/>
                  </a:lnTo>
                  <a:lnTo>
                    <a:pt x="524" y="122"/>
                  </a:lnTo>
                  <a:lnTo>
                    <a:pt x="523" y="123"/>
                  </a:lnTo>
                  <a:lnTo>
                    <a:pt x="520" y="122"/>
                  </a:lnTo>
                  <a:lnTo>
                    <a:pt x="521" y="120"/>
                  </a:lnTo>
                  <a:lnTo>
                    <a:pt x="520" y="115"/>
                  </a:lnTo>
                  <a:lnTo>
                    <a:pt x="521" y="115"/>
                  </a:lnTo>
                  <a:lnTo>
                    <a:pt x="522" y="114"/>
                  </a:lnTo>
                  <a:lnTo>
                    <a:pt x="522" y="111"/>
                  </a:lnTo>
                  <a:lnTo>
                    <a:pt x="521" y="110"/>
                  </a:lnTo>
                  <a:lnTo>
                    <a:pt x="521" y="109"/>
                  </a:lnTo>
                  <a:lnTo>
                    <a:pt x="517" y="108"/>
                  </a:lnTo>
                  <a:lnTo>
                    <a:pt x="518" y="106"/>
                  </a:lnTo>
                  <a:lnTo>
                    <a:pt x="519" y="105"/>
                  </a:lnTo>
                  <a:lnTo>
                    <a:pt x="520" y="102"/>
                  </a:lnTo>
                  <a:lnTo>
                    <a:pt x="521" y="101"/>
                  </a:lnTo>
                  <a:lnTo>
                    <a:pt x="520" y="98"/>
                  </a:lnTo>
                  <a:lnTo>
                    <a:pt x="521" y="98"/>
                  </a:lnTo>
                  <a:lnTo>
                    <a:pt x="521" y="96"/>
                  </a:lnTo>
                  <a:lnTo>
                    <a:pt x="522" y="96"/>
                  </a:lnTo>
                  <a:lnTo>
                    <a:pt x="523" y="97"/>
                  </a:lnTo>
                  <a:lnTo>
                    <a:pt x="523" y="96"/>
                  </a:lnTo>
                  <a:lnTo>
                    <a:pt x="523" y="94"/>
                  </a:lnTo>
                  <a:lnTo>
                    <a:pt x="524" y="92"/>
                  </a:lnTo>
                  <a:lnTo>
                    <a:pt x="523" y="91"/>
                  </a:lnTo>
                  <a:lnTo>
                    <a:pt x="521" y="91"/>
                  </a:lnTo>
                  <a:lnTo>
                    <a:pt x="517" y="93"/>
                  </a:lnTo>
                  <a:lnTo>
                    <a:pt x="517" y="94"/>
                  </a:lnTo>
                  <a:lnTo>
                    <a:pt x="515" y="95"/>
                  </a:lnTo>
                  <a:lnTo>
                    <a:pt x="514" y="97"/>
                  </a:lnTo>
                  <a:lnTo>
                    <a:pt x="514" y="100"/>
                  </a:lnTo>
                  <a:lnTo>
                    <a:pt x="513" y="102"/>
                  </a:lnTo>
                  <a:lnTo>
                    <a:pt x="512" y="104"/>
                  </a:lnTo>
                  <a:lnTo>
                    <a:pt x="511" y="103"/>
                  </a:lnTo>
                  <a:lnTo>
                    <a:pt x="511" y="104"/>
                  </a:lnTo>
                  <a:lnTo>
                    <a:pt x="508" y="104"/>
                  </a:lnTo>
                  <a:lnTo>
                    <a:pt x="500" y="108"/>
                  </a:lnTo>
                  <a:lnTo>
                    <a:pt x="494" y="106"/>
                  </a:lnTo>
                  <a:lnTo>
                    <a:pt x="493" y="104"/>
                  </a:lnTo>
                  <a:lnTo>
                    <a:pt x="490" y="105"/>
                  </a:lnTo>
                  <a:lnTo>
                    <a:pt x="488" y="105"/>
                  </a:lnTo>
                  <a:lnTo>
                    <a:pt x="487" y="104"/>
                  </a:lnTo>
                  <a:lnTo>
                    <a:pt x="485" y="103"/>
                  </a:lnTo>
                  <a:lnTo>
                    <a:pt x="486" y="101"/>
                  </a:lnTo>
                  <a:lnTo>
                    <a:pt x="485" y="100"/>
                  </a:lnTo>
                  <a:lnTo>
                    <a:pt x="486" y="98"/>
                  </a:lnTo>
                  <a:lnTo>
                    <a:pt x="488" y="97"/>
                  </a:lnTo>
                  <a:lnTo>
                    <a:pt x="490" y="97"/>
                  </a:lnTo>
                  <a:lnTo>
                    <a:pt x="489" y="93"/>
                  </a:lnTo>
                  <a:lnTo>
                    <a:pt x="489" y="91"/>
                  </a:lnTo>
                  <a:lnTo>
                    <a:pt x="487" y="91"/>
                  </a:lnTo>
                  <a:lnTo>
                    <a:pt x="486" y="91"/>
                  </a:lnTo>
                  <a:lnTo>
                    <a:pt x="486" y="90"/>
                  </a:lnTo>
                  <a:lnTo>
                    <a:pt x="487" y="88"/>
                  </a:lnTo>
                  <a:lnTo>
                    <a:pt x="487" y="85"/>
                  </a:lnTo>
                  <a:lnTo>
                    <a:pt x="487" y="84"/>
                  </a:lnTo>
                  <a:lnTo>
                    <a:pt x="491" y="80"/>
                  </a:lnTo>
                  <a:lnTo>
                    <a:pt x="491" y="79"/>
                  </a:lnTo>
                  <a:lnTo>
                    <a:pt x="489" y="79"/>
                  </a:lnTo>
                  <a:lnTo>
                    <a:pt x="488" y="78"/>
                  </a:lnTo>
                  <a:lnTo>
                    <a:pt x="487" y="79"/>
                  </a:lnTo>
                  <a:lnTo>
                    <a:pt x="488" y="79"/>
                  </a:lnTo>
                  <a:lnTo>
                    <a:pt x="487" y="79"/>
                  </a:lnTo>
                  <a:lnTo>
                    <a:pt x="486" y="79"/>
                  </a:lnTo>
                  <a:lnTo>
                    <a:pt x="487" y="77"/>
                  </a:lnTo>
                  <a:lnTo>
                    <a:pt x="485" y="75"/>
                  </a:lnTo>
                  <a:lnTo>
                    <a:pt x="484" y="75"/>
                  </a:lnTo>
                  <a:lnTo>
                    <a:pt x="484" y="73"/>
                  </a:lnTo>
                  <a:lnTo>
                    <a:pt x="482" y="72"/>
                  </a:lnTo>
                  <a:lnTo>
                    <a:pt x="482" y="71"/>
                  </a:lnTo>
                  <a:lnTo>
                    <a:pt x="481" y="70"/>
                  </a:lnTo>
                  <a:lnTo>
                    <a:pt x="480" y="71"/>
                  </a:lnTo>
                  <a:lnTo>
                    <a:pt x="478" y="71"/>
                  </a:lnTo>
                  <a:lnTo>
                    <a:pt x="475" y="72"/>
                  </a:lnTo>
                  <a:lnTo>
                    <a:pt x="472" y="69"/>
                  </a:lnTo>
                  <a:lnTo>
                    <a:pt x="471" y="70"/>
                  </a:lnTo>
                  <a:lnTo>
                    <a:pt x="471" y="69"/>
                  </a:lnTo>
                  <a:lnTo>
                    <a:pt x="468" y="69"/>
                  </a:lnTo>
                  <a:lnTo>
                    <a:pt x="467" y="70"/>
                  </a:lnTo>
                  <a:lnTo>
                    <a:pt x="466" y="73"/>
                  </a:lnTo>
                  <a:lnTo>
                    <a:pt x="465" y="72"/>
                  </a:lnTo>
                  <a:lnTo>
                    <a:pt x="465" y="73"/>
                  </a:lnTo>
                  <a:lnTo>
                    <a:pt x="464" y="71"/>
                  </a:lnTo>
                  <a:lnTo>
                    <a:pt x="463" y="67"/>
                  </a:lnTo>
                  <a:lnTo>
                    <a:pt x="464" y="67"/>
                  </a:lnTo>
                  <a:lnTo>
                    <a:pt x="464" y="62"/>
                  </a:lnTo>
                  <a:lnTo>
                    <a:pt x="464" y="60"/>
                  </a:lnTo>
                  <a:lnTo>
                    <a:pt x="464" y="59"/>
                  </a:lnTo>
                  <a:lnTo>
                    <a:pt x="462" y="56"/>
                  </a:lnTo>
                  <a:lnTo>
                    <a:pt x="460" y="56"/>
                  </a:lnTo>
                  <a:lnTo>
                    <a:pt x="460" y="55"/>
                  </a:lnTo>
                  <a:lnTo>
                    <a:pt x="456" y="56"/>
                  </a:lnTo>
                  <a:lnTo>
                    <a:pt x="456" y="55"/>
                  </a:lnTo>
                  <a:lnTo>
                    <a:pt x="457" y="55"/>
                  </a:lnTo>
                  <a:lnTo>
                    <a:pt x="455" y="53"/>
                  </a:lnTo>
                  <a:lnTo>
                    <a:pt x="454" y="55"/>
                  </a:lnTo>
                  <a:lnTo>
                    <a:pt x="452" y="54"/>
                  </a:lnTo>
                  <a:lnTo>
                    <a:pt x="451" y="55"/>
                  </a:lnTo>
                  <a:lnTo>
                    <a:pt x="450" y="55"/>
                  </a:lnTo>
                  <a:lnTo>
                    <a:pt x="449" y="54"/>
                  </a:lnTo>
                  <a:lnTo>
                    <a:pt x="446" y="51"/>
                  </a:lnTo>
                  <a:lnTo>
                    <a:pt x="446" y="50"/>
                  </a:lnTo>
                  <a:lnTo>
                    <a:pt x="446" y="46"/>
                  </a:lnTo>
                  <a:lnTo>
                    <a:pt x="445" y="39"/>
                  </a:lnTo>
                  <a:lnTo>
                    <a:pt x="446" y="38"/>
                  </a:lnTo>
                  <a:lnTo>
                    <a:pt x="446" y="36"/>
                  </a:lnTo>
                  <a:lnTo>
                    <a:pt x="444" y="36"/>
                  </a:lnTo>
                  <a:lnTo>
                    <a:pt x="443" y="34"/>
                  </a:lnTo>
                  <a:lnTo>
                    <a:pt x="443" y="33"/>
                  </a:lnTo>
                  <a:lnTo>
                    <a:pt x="441" y="30"/>
                  </a:lnTo>
                  <a:lnTo>
                    <a:pt x="440" y="28"/>
                  </a:lnTo>
                  <a:lnTo>
                    <a:pt x="438" y="30"/>
                  </a:lnTo>
                  <a:lnTo>
                    <a:pt x="434" y="29"/>
                  </a:lnTo>
                  <a:lnTo>
                    <a:pt x="432" y="31"/>
                  </a:lnTo>
                  <a:lnTo>
                    <a:pt x="431" y="31"/>
                  </a:lnTo>
                  <a:lnTo>
                    <a:pt x="429" y="33"/>
                  </a:lnTo>
                  <a:lnTo>
                    <a:pt x="429" y="35"/>
                  </a:lnTo>
                  <a:lnTo>
                    <a:pt x="428" y="36"/>
                  </a:lnTo>
                  <a:lnTo>
                    <a:pt x="426" y="34"/>
                  </a:lnTo>
                  <a:lnTo>
                    <a:pt x="426" y="33"/>
                  </a:lnTo>
                  <a:lnTo>
                    <a:pt x="423" y="33"/>
                  </a:lnTo>
                  <a:lnTo>
                    <a:pt x="422" y="31"/>
                  </a:lnTo>
                  <a:lnTo>
                    <a:pt x="420" y="26"/>
                  </a:lnTo>
                  <a:lnTo>
                    <a:pt x="420" y="25"/>
                  </a:lnTo>
                  <a:lnTo>
                    <a:pt x="419" y="24"/>
                  </a:lnTo>
                  <a:lnTo>
                    <a:pt x="418" y="25"/>
                  </a:lnTo>
                  <a:lnTo>
                    <a:pt x="417" y="23"/>
                  </a:lnTo>
                  <a:lnTo>
                    <a:pt x="416" y="24"/>
                  </a:lnTo>
                  <a:lnTo>
                    <a:pt x="416" y="22"/>
                  </a:lnTo>
                  <a:lnTo>
                    <a:pt x="415" y="21"/>
                  </a:lnTo>
                  <a:lnTo>
                    <a:pt x="415" y="15"/>
                  </a:lnTo>
                  <a:lnTo>
                    <a:pt x="415" y="14"/>
                  </a:lnTo>
                  <a:lnTo>
                    <a:pt x="416" y="11"/>
                  </a:lnTo>
                  <a:lnTo>
                    <a:pt x="416" y="8"/>
                  </a:lnTo>
                  <a:lnTo>
                    <a:pt x="415" y="8"/>
                  </a:lnTo>
                  <a:lnTo>
                    <a:pt x="414" y="7"/>
                  </a:lnTo>
                  <a:lnTo>
                    <a:pt x="414" y="2"/>
                  </a:lnTo>
                  <a:lnTo>
                    <a:pt x="414" y="0"/>
                  </a:lnTo>
                  <a:lnTo>
                    <a:pt x="407" y="2"/>
                  </a:lnTo>
                  <a:lnTo>
                    <a:pt x="395" y="2"/>
                  </a:lnTo>
                  <a:lnTo>
                    <a:pt x="390" y="3"/>
                  </a:lnTo>
                  <a:lnTo>
                    <a:pt x="383" y="3"/>
                  </a:lnTo>
                  <a:lnTo>
                    <a:pt x="379" y="5"/>
                  </a:lnTo>
                  <a:lnTo>
                    <a:pt x="375" y="4"/>
                  </a:lnTo>
                  <a:lnTo>
                    <a:pt x="373" y="5"/>
                  </a:lnTo>
                  <a:lnTo>
                    <a:pt x="369" y="8"/>
                  </a:lnTo>
                  <a:lnTo>
                    <a:pt x="367" y="11"/>
                  </a:lnTo>
                  <a:lnTo>
                    <a:pt x="363" y="12"/>
                  </a:lnTo>
                  <a:lnTo>
                    <a:pt x="363" y="20"/>
                  </a:lnTo>
                  <a:lnTo>
                    <a:pt x="363" y="22"/>
                  </a:lnTo>
                  <a:lnTo>
                    <a:pt x="360" y="25"/>
                  </a:lnTo>
                  <a:lnTo>
                    <a:pt x="361" y="31"/>
                  </a:lnTo>
                  <a:lnTo>
                    <a:pt x="358" y="37"/>
                  </a:lnTo>
                  <a:lnTo>
                    <a:pt x="361" y="39"/>
                  </a:lnTo>
                  <a:lnTo>
                    <a:pt x="359" y="40"/>
                  </a:lnTo>
                  <a:lnTo>
                    <a:pt x="357" y="51"/>
                  </a:lnTo>
                  <a:lnTo>
                    <a:pt x="358" y="54"/>
                  </a:lnTo>
                  <a:lnTo>
                    <a:pt x="357" y="55"/>
                  </a:lnTo>
                  <a:lnTo>
                    <a:pt x="355" y="59"/>
                  </a:lnTo>
                  <a:lnTo>
                    <a:pt x="355" y="63"/>
                  </a:lnTo>
                  <a:lnTo>
                    <a:pt x="357" y="65"/>
                  </a:lnTo>
                  <a:lnTo>
                    <a:pt x="357" y="67"/>
                  </a:lnTo>
                  <a:lnTo>
                    <a:pt x="360" y="68"/>
                  </a:lnTo>
                  <a:lnTo>
                    <a:pt x="360" y="72"/>
                  </a:lnTo>
                  <a:lnTo>
                    <a:pt x="355" y="67"/>
                  </a:lnTo>
                  <a:lnTo>
                    <a:pt x="351" y="69"/>
                  </a:lnTo>
                  <a:lnTo>
                    <a:pt x="351" y="73"/>
                  </a:lnTo>
                  <a:lnTo>
                    <a:pt x="349" y="76"/>
                  </a:lnTo>
                  <a:lnTo>
                    <a:pt x="345" y="79"/>
                  </a:lnTo>
                  <a:lnTo>
                    <a:pt x="340" y="82"/>
                  </a:lnTo>
                  <a:lnTo>
                    <a:pt x="333" y="85"/>
                  </a:lnTo>
                  <a:lnTo>
                    <a:pt x="327" y="89"/>
                  </a:lnTo>
                  <a:lnTo>
                    <a:pt x="321" y="89"/>
                  </a:lnTo>
                  <a:lnTo>
                    <a:pt x="316" y="91"/>
                  </a:lnTo>
                  <a:lnTo>
                    <a:pt x="313" y="91"/>
                  </a:lnTo>
                  <a:lnTo>
                    <a:pt x="301" y="92"/>
                  </a:lnTo>
                  <a:lnTo>
                    <a:pt x="296" y="95"/>
                  </a:lnTo>
                  <a:lnTo>
                    <a:pt x="279" y="102"/>
                  </a:lnTo>
                  <a:lnTo>
                    <a:pt x="277" y="104"/>
                  </a:lnTo>
                  <a:lnTo>
                    <a:pt x="277" y="107"/>
                  </a:lnTo>
                  <a:lnTo>
                    <a:pt x="272" y="114"/>
                  </a:lnTo>
                  <a:lnTo>
                    <a:pt x="271" y="117"/>
                  </a:lnTo>
                  <a:lnTo>
                    <a:pt x="273" y="121"/>
                  </a:lnTo>
                  <a:lnTo>
                    <a:pt x="274" y="122"/>
                  </a:lnTo>
                  <a:lnTo>
                    <a:pt x="284" y="124"/>
                  </a:lnTo>
                  <a:lnTo>
                    <a:pt x="288" y="126"/>
                  </a:lnTo>
                  <a:lnTo>
                    <a:pt x="285" y="127"/>
                  </a:lnTo>
                  <a:lnTo>
                    <a:pt x="281" y="127"/>
                  </a:lnTo>
                  <a:lnTo>
                    <a:pt x="277" y="127"/>
                  </a:lnTo>
                  <a:lnTo>
                    <a:pt x="273" y="127"/>
                  </a:lnTo>
                  <a:lnTo>
                    <a:pt x="262" y="132"/>
                  </a:lnTo>
                  <a:lnTo>
                    <a:pt x="251" y="134"/>
                  </a:lnTo>
                  <a:lnTo>
                    <a:pt x="247" y="131"/>
                  </a:lnTo>
                  <a:lnTo>
                    <a:pt x="244" y="128"/>
                  </a:lnTo>
                  <a:lnTo>
                    <a:pt x="232" y="127"/>
                  </a:lnTo>
                  <a:lnTo>
                    <a:pt x="223" y="124"/>
                  </a:lnTo>
                  <a:lnTo>
                    <a:pt x="217" y="121"/>
                  </a:lnTo>
                  <a:lnTo>
                    <a:pt x="210" y="121"/>
                  </a:lnTo>
                  <a:lnTo>
                    <a:pt x="208" y="123"/>
                  </a:lnTo>
                  <a:lnTo>
                    <a:pt x="207" y="122"/>
                  </a:lnTo>
                  <a:lnTo>
                    <a:pt x="204" y="121"/>
                  </a:lnTo>
                  <a:lnTo>
                    <a:pt x="206" y="117"/>
                  </a:lnTo>
                  <a:lnTo>
                    <a:pt x="204" y="113"/>
                  </a:lnTo>
                  <a:lnTo>
                    <a:pt x="201" y="108"/>
                  </a:lnTo>
                  <a:lnTo>
                    <a:pt x="200" y="105"/>
                  </a:lnTo>
                  <a:lnTo>
                    <a:pt x="202" y="102"/>
                  </a:lnTo>
                  <a:lnTo>
                    <a:pt x="204" y="100"/>
                  </a:lnTo>
                  <a:lnTo>
                    <a:pt x="205" y="95"/>
                  </a:lnTo>
                  <a:lnTo>
                    <a:pt x="202" y="92"/>
                  </a:lnTo>
                  <a:lnTo>
                    <a:pt x="198" y="91"/>
                  </a:lnTo>
                  <a:lnTo>
                    <a:pt x="194" y="91"/>
                  </a:lnTo>
                  <a:lnTo>
                    <a:pt x="190" y="93"/>
                  </a:lnTo>
                  <a:lnTo>
                    <a:pt x="188" y="93"/>
                  </a:lnTo>
                  <a:lnTo>
                    <a:pt x="185" y="94"/>
                  </a:lnTo>
                  <a:lnTo>
                    <a:pt x="184" y="92"/>
                  </a:lnTo>
                  <a:lnTo>
                    <a:pt x="177" y="89"/>
                  </a:lnTo>
                  <a:lnTo>
                    <a:pt x="175" y="87"/>
                  </a:lnTo>
                  <a:lnTo>
                    <a:pt x="173" y="86"/>
                  </a:lnTo>
                  <a:lnTo>
                    <a:pt x="172" y="85"/>
                  </a:lnTo>
                  <a:lnTo>
                    <a:pt x="170" y="85"/>
                  </a:lnTo>
                  <a:lnTo>
                    <a:pt x="169" y="88"/>
                  </a:lnTo>
                  <a:lnTo>
                    <a:pt x="173" y="91"/>
                  </a:lnTo>
                  <a:lnTo>
                    <a:pt x="173" y="92"/>
                  </a:lnTo>
                  <a:lnTo>
                    <a:pt x="173" y="96"/>
                  </a:lnTo>
                  <a:lnTo>
                    <a:pt x="173" y="98"/>
                  </a:lnTo>
                  <a:lnTo>
                    <a:pt x="170" y="101"/>
                  </a:lnTo>
                  <a:lnTo>
                    <a:pt x="172" y="105"/>
                  </a:lnTo>
                  <a:lnTo>
                    <a:pt x="172" y="115"/>
                  </a:lnTo>
                  <a:lnTo>
                    <a:pt x="174" y="116"/>
                  </a:lnTo>
                  <a:lnTo>
                    <a:pt x="178" y="123"/>
                  </a:lnTo>
                  <a:lnTo>
                    <a:pt x="178" y="129"/>
                  </a:lnTo>
                  <a:lnTo>
                    <a:pt x="182" y="128"/>
                  </a:lnTo>
                  <a:lnTo>
                    <a:pt x="181" y="130"/>
                  </a:lnTo>
                  <a:lnTo>
                    <a:pt x="178" y="142"/>
                  </a:lnTo>
                  <a:lnTo>
                    <a:pt x="178" y="147"/>
                  </a:lnTo>
                  <a:lnTo>
                    <a:pt x="180" y="145"/>
                  </a:lnTo>
                  <a:lnTo>
                    <a:pt x="178" y="160"/>
                  </a:lnTo>
                  <a:lnTo>
                    <a:pt x="176" y="162"/>
                  </a:lnTo>
                  <a:lnTo>
                    <a:pt x="177" y="164"/>
                  </a:lnTo>
                  <a:lnTo>
                    <a:pt x="176" y="169"/>
                  </a:lnTo>
                  <a:lnTo>
                    <a:pt x="179" y="177"/>
                  </a:lnTo>
                  <a:lnTo>
                    <a:pt x="184" y="177"/>
                  </a:lnTo>
                  <a:lnTo>
                    <a:pt x="185" y="181"/>
                  </a:lnTo>
                  <a:lnTo>
                    <a:pt x="182" y="180"/>
                  </a:lnTo>
                  <a:lnTo>
                    <a:pt x="178" y="180"/>
                  </a:lnTo>
                  <a:lnTo>
                    <a:pt x="175" y="179"/>
                  </a:lnTo>
                  <a:lnTo>
                    <a:pt x="167" y="180"/>
                  </a:lnTo>
                  <a:lnTo>
                    <a:pt x="163" y="179"/>
                  </a:lnTo>
                  <a:lnTo>
                    <a:pt x="161" y="177"/>
                  </a:lnTo>
                  <a:lnTo>
                    <a:pt x="160" y="174"/>
                  </a:lnTo>
                  <a:lnTo>
                    <a:pt x="162" y="173"/>
                  </a:lnTo>
                  <a:lnTo>
                    <a:pt x="161" y="171"/>
                  </a:lnTo>
                  <a:lnTo>
                    <a:pt x="158" y="172"/>
                  </a:lnTo>
                  <a:lnTo>
                    <a:pt x="155" y="170"/>
                  </a:lnTo>
                  <a:lnTo>
                    <a:pt x="152" y="173"/>
                  </a:lnTo>
                  <a:lnTo>
                    <a:pt x="151" y="174"/>
                  </a:lnTo>
                  <a:lnTo>
                    <a:pt x="153" y="183"/>
                  </a:lnTo>
                  <a:lnTo>
                    <a:pt x="150" y="180"/>
                  </a:lnTo>
                  <a:lnTo>
                    <a:pt x="149" y="175"/>
                  </a:lnTo>
                  <a:lnTo>
                    <a:pt x="145" y="175"/>
                  </a:lnTo>
                  <a:lnTo>
                    <a:pt x="141" y="178"/>
                  </a:lnTo>
                  <a:lnTo>
                    <a:pt x="139" y="173"/>
                  </a:lnTo>
                  <a:lnTo>
                    <a:pt x="136" y="174"/>
                  </a:lnTo>
                  <a:lnTo>
                    <a:pt x="136" y="169"/>
                  </a:lnTo>
                  <a:lnTo>
                    <a:pt x="131" y="172"/>
                  </a:lnTo>
                  <a:lnTo>
                    <a:pt x="128" y="171"/>
                  </a:lnTo>
                  <a:lnTo>
                    <a:pt x="126" y="174"/>
                  </a:lnTo>
                  <a:lnTo>
                    <a:pt x="123" y="174"/>
                  </a:lnTo>
                  <a:lnTo>
                    <a:pt x="116" y="180"/>
                  </a:lnTo>
                  <a:lnTo>
                    <a:pt x="113" y="179"/>
                  </a:lnTo>
                  <a:lnTo>
                    <a:pt x="113" y="176"/>
                  </a:lnTo>
                  <a:lnTo>
                    <a:pt x="109" y="172"/>
                  </a:lnTo>
                  <a:lnTo>
                    <a:pt x="109" y="167"/>
                  </a:lnTo>
                  <a:lnTo>
                    <a:pt x="106" y="162"/>
                  </a:lnTo>
                  <a:lnTo>
                    <a:pt x="105" y="156"/>
                  </a:lnTo>
                  <a:lnTo>
                    <a:pt x="100" y="154"/>
                  </a:lnTo>
                  <a:lnTo>
                    <a:pt x="101" y="153"/>
                  </a:lnTo>
                  <a:lnTo>
                    <a:pt x="101" y="151"/>
                  </a:lnTo>
                  <a:lnTo>
                    <a:pt x="99" y="151"/>
                  </a:lnTo>
                  <a:lnTo>
                    <a:pt x="97" y="153"/>
                  </a:lnTo>
                  <a:lnTo>
                    <a:pt x="97" y="150"/>
                  </a:lnTo>
                  <a:lnTo>
                    <a:pt x="100" y="145"/>
                  </a:lnTo>
                  <a:lnTo>
                    <a:pt x="93" y="148"/>
                  </a:lnTo>
                  <a:lnTo>
                    <a:pt x="91" y="150"/>
                  </a:lnTo>
                  <a:lnTo>
                    <a:pt x="92" y="146"/>
                  </a:lnTo>
                  <a:lnTo>
                    <a:pt x="90" y="145"/>
                  </a:lnTo>
                  <a:lnTo>
                    <a:pt x="89" y="148"/>
                  </a:lnTo>
                  <a:lnTo>
                    <a:pt x="84" y="148"/>
                  </a:lnTo>
                  <a:lnTo>
                    <a:pt x="82" y="150"/>
                  </a:lnTo>
                  <a:lnTo>
                    <a:pt x="77" y="145"/>
                  </a:lnTo>
                  <a:lnTo>
                    <a:pt x="74" y="149"/>
                  </a:lnTo>
                  <a:lnTo>
                    <a:pt x="73" y="153"/>
                  </a:lnTo>
                  <a:lnTo>
                    <a:pt x="72" y="154"/>
                  </a:lnTo>
                  <a:lnTo>
                    <a:pt x="71" y="157"/>
                  </a:lnTo>
                  <a:lnTo>
                    <a:pt x="66" y="156"/>
                  </a:lnTo>
                  <a:lnTo>
                    <a:pt x="63" y="155"/>
                  </a:lnTo>
                  <a:lnTo>
                    <a:pt x="60" y="153"/>
                  </a:lnTo>
                  <a:lnTo>
                    <a:pt x="57" y="152"/>
                  </a:lnTo>
                  <a:lnTo>
                    <a:pt x="54" y="158"/>
                  </a:lnTo>
                  <a:lnTo>
                    <a:pt x="53" y="156"/>
                  </a:lnTo>
                  <a:lnTo>
                    <a:pt x="50" y="156"/>
                  </a:lnTo>
                  <a:lnTo>
                    <a:pt x="50" y="151"/>
                  </a:lnTo>
                  <a:lnTo>
                    <a:pt x="48" y="150"/>
                  </a:lnTo>
                  <a:lnTo>
                    <a:pt x="45" y="152"/>
                  </a:lnTo>
                  <a:lnTo>
                    <a:pt x="44" y="151"/>
                  </a:lnTo>
                  <a:lnTo>
                    <a:pt x="39" y="151"/>
                  </a:lnTo>
                  <a:lnTo>
                    <a:pt x="36" y="153"/>
                  </a:lnTo>
                  <a:lnTo>
                    <a:pt x="32" y="154"/>
                  </a:lnTo>
                  <a:lnTo>
                    <a:pt x="33" y="152"/>
                  </a:lnTo>
                  <a:lnTo>
                    <a:pt x="30" y="151"/>
                  </a:lnTo>
                  <a:lnTo>
                    <a:pt x="21" y="154"/>
                  </a:lnTo>
                  <a:lnTo>
                    <a:pt x="20" y="153"/>
                  </a:lnTo>
                  <a:lnTo>
                    <a:pt x="18" y="154"/>
                  </a:lnTo>
                  <a:lnTo>
                    <a:pt x="19" y="156"/>
                  </a:lnTo>
                  <a:lnTo>
                    <a:pt x="16" y="155"/>
                  </a:lnTo>
                  <a:lnTo>
                    <a:pt x="16" y="158"/>
                  </a:lnTo>
                  <a:lnTo>
                    <a:pt x="10" y="156"/>
                  </a:lnTo>
                  <a:lnTo>
                    <a:pt x="6" y="158"/>
                  </a:lnTo>
                  <a:lnTo>
                    <a:pt x="5" y="162"/>
                  </a:lnTo>
                  <a:lnTo>
                    <a:pt x="6" y="163"/>
                  </a:lnTo>
                  <a:lnTo>
                    <a:pt x="6" y="164"/>
                  </a:lnTo>
                  <a:lnTo>
                    <a:pt x="4" y="166"/>
                  </a:lnTo>
                  <a:lnTo>
                    <a:pt x="3" y="168"/>
                  </a:lnTo>
                  <a:lnTo>
                    <a:pt x="4" y="171"/>
                  </a:lnTo>
                  <a:lnTo>
                    <a:pt x="2" y="176"/>
                  </a:lnTo>
                  <a:lnTo>
                    <a:pt x="5" y="176"/>
                  </a:lnTo>
                  <a:lnTo>
                    <a:pt x="7" y="174"/>
                  </a:lnTo>
                  <a:lnTo>
                    <a:pt x="9" y="176"/>
                  </a:lnTo>
                  <a:lnTo>
                    <a:pt x="12" y="175"/>
                  </a:lnTo>
                  <a:lnTo>
                    <a:pt x="14" y="174"/>
                  </a:lnTo>
                  <a:lnTo>
                    <a:pt x="16" y="176"/>
                  </a:lnTo>
                  <a:lnTo>
                    <a:pt x="20" y="174"/>
                  </a:lnTo>
                  <a:lnTo>
                    <a:pt x="27" y="173"/>
                  </a:lnTo>
                  <a:lnTo>
                    <a:pt x="27" y="174"/>
                  </a:lnTo>
                  <a:lnTo>
                    <a:pt x="20" y="176"/>
                  </a:lnTo>
                  <a:lnTo>
                    <a:pt x="19" y="179"/>
                  </a:lnTo>
                  <a:lnTo>
                    <a:pt x="23" y="180"/>
                  </a:lnTo>
                  <a:lnTo>
                    <a:pt x="24" y="178"/>
                  </a:lnTo>
                  <a:lnTo>
                    <a:pt x="28" y="179"/>
                  </a:lnTo>
                  <a:lnTo>
                    <a:pt x="26" y="180"/>
                  </a:lnTo>
                  <a:lnTo>
                    <a:pt x="28" y="181"/>
                  </a:lnTo>
                  <a:lnTo>
                    <a:pt x="30" y="184"/>
                  </a:lnTo>
                  <a:lnTo>
                    <a:pt x="28" y="185"/>
                  </a:lnTo>
                  <a:lnTo>
                    <a:pt x="26" y="184"/>
                  </a:lnTo>
                  <a:lnTo>
                    <a:pt x="22" y="185"/>
                  </a:lnTo>
                  <a:lnTo>
                    <a:pt x="19" y="182"/>
                  </a:lnTo>
                  <a:lnTo>
                    <a:pt x="16" y="182"/>
                  </a:lnTo>
                  <a:lnTo>
                    <a:pt x="14" y="179"/>
                  </a:lnTo>
                  <a:lnTo>
                    <a:pt x="12" y="180"/>
                  </a:lnTo>
                  <a:lnTo>
                    <a:pt x="12" y="181"/>
                  </a:lnTo>
                  <a:lnTo>
                    <a:pt x="10" y="182"/>
                  </a:lnTo>
                  <a:lnTo>
                    <a:pt x="10" y="183"/>
                  </a:lnTo>
                  <a:lnTo>
                    <a:pt x="12" y="184"/>
                  </a:lnTo>
                  <a:lnTo>
                    <a:pt x="12" y="186"/>
                  </a:lnTo>
                  <a:lnTo>
                    <a:pt x="12" y="191"/>
                  </a:lnTo>
                  <a:lnTo>
                    <a:pt x="16" y="186"/>
                  </a:lnTo>
                  <a:lnTo>
                    <a:pt x="24" y="191"/>
                  </a:lnTo>
                  <a:lnTo>
                    <a:pt x="24" y="196"/>
                  </a:lnTo>
                  <a:lnTo>
                    <a:pt x="24" y="198"/>
                  </a:lnTo>
                  <a:lnTo>
                    <a:pt x="20" y="198"/>
                  </a:lnTo>
                  <a:lnTo>
                    <a:pt x="2" y="199"/>
                  </a:lnTo>
                  <a:lnTo>
                    <a:pt x="0" y="202"/>
                  </a:lnTo>
                  <a:lnTo>
                    <a:pt x="7" y="205"/>
                  </a:lnTo>
                  <a:lnTo>
                    <a:pt x="10" y="204"/>
                  </a:lnTo>
                  <a:lnTo>
                    <a:pt x="15" y="211"/>
                  </a:lnTo>
                  <a:lnTo>
                    <a:pt x="17" y="216"/>
                  </a:lnTo>
                  <a:lnTo>
                    <a:pt x="17" y="221"/>
                  </a:lnTo>
                  <a:lnTo>
                    <a:pt x="15" y="222"/>
                  </a:lnTo>
                  <a:lnTo>
                    <a:pt x="15" y="224"/>
                  </a:lnTo>
                  <a:lnTo>
                    <a:pt x="23" y="226"/>
                  </a:lnTo>
                  <a:lnTo>
                    <a:pt x="26" y="222"/>
                  </a:lnTo>
                  <a:lnTo>
                    <a:pt x="26" y="217"/>
                  </a:lnTo>
                  <a:lnTo>
                    <a:pt x="28" y="222"/>
                  </a:lnTo>
                  <a:lnTo>
                    <a:pt x="30" y="222"/>
                  </a:lnTo>
                  <a:lnTo>
                    <a:pt x="30" y="216"/>
                  </a:lnTo>
                  <a:lnTo>
                    <a:pt x="33" y="212"/>
                  </a:lnTo>
                  <a:lnTo>
                    <a:pt x="32" y="216"/>
                  </a:lnTo>
                  <a:lnTo>
                    <a:pt x="33" y="222"/>
                  </a:lnTo>
                  <a:lnTo>
                    <a:pt x="36" y="223"/>
                  </a:lnTo>
                  <a:lnTo>
                    <a:pt x="36" y="221"/>
                  </a:lnTo>
                  <a:lnTo>
                    <a:pt x="38" y="220"/>
                  </a:lnTo>
                  <a:lnTo>
                    <a:pt x="42" y="228"/>
                  </a:lnTo>
                  <a:lnTo>
                    <a:pt x="47" y="230"/>
                  </a:lnTo>
                  <a:lnTo>
                    <a:pt x="48" y="227"/>
                  </a:lnTo>
                  <a:lnTo>
                    <a:pt x="48" y="229"/>
                  </a:lnTo>
                  <a:lnTo>
                    <a:pt x="51" y="228"/>
                  </a:lnTo>
                  <a:lnTo>
                    <a:pt x="50" y="230"/>
                  </a:lnTo>
                  <a:lnTo>
                    <a:pt x="52" y="233"/>
                  </a:lnTo>
                  <a:lnTo>
                    <a:pt x="53" y="232"/>
                  </a:lnTo>
                  <a:lnTo>
                    <a:pt x="58" y="234"/>
                  </a:lnTo>
                  <a:lnTo>
                    <a:pt x="60" y="238"/>
                  </a:lnTo>
                  <a:lnTo>
                    <a:pt x="62" y="241"/>
                  </a:lnTo>
                  <a:lnTo>
                    <a:pt x="66" y="241"/>
                  </a:lnTo>
                  <a:lnTo>
                    <a:pt x="66" y="238"/>
                  </a:lnTo>
                  <a:lnTo>
                    <a:pt x="71" y="236"/>
                  </a:lnTo>
                  <a:lnTo>
                    <a:pt x="72" y="236"/>
                  </a:lnTo>
                  <a:lnTo>
                    <a:pt x="71" y="239"/>
                  </a:lnTo>
                  <a:lnTo>
                    <a:pt x="67" y="243"/>
                  </a:lnTo>
                  <a:lnTo>
                    <a:pt x="70" y="245"/>
                  </a:lnTo>
                  <a:lnTo>
                    <a:pt x="72" y="247"/>
                  </a:lnTo>
                  <a:lnTo>
                    <a:pt x="73" y="245"/>
                  </a:lnTo>
                  <a:lnTo>
                    <a:pt x="77" y="241"/>
                  </a:lnTo>
                  <a:lnTo>
                    <a:pt x="78" y="244"/>
                  </a:lnTo>
                  <a:lnTo>
                    <a:pt x="76" y="246"/>
                  </a:lnTo>
                  <a:lnTo>
                    <a:pt x="75" y="250"/>
                  </a:lnTo>
                  <a:lnTo>
                    <a:pt x="77" y="252"/>
                  </a:lnTo>
                  <a:lnTo>
                    <a:pt x="75" y="261"/>
                  </a:lnTo>
                  <a:lnTo>
                    <a:pt x="76" y="263"/>
                  </a:lnTo>
                  <a:lnTo>
                    <a:pt x="78" y="263"/>
                  </a:lnTo>
                  <a:lnTo>
                    <a:pt x="77" y="259"/>
                  </a:lnTo>
                  <a:lnTo>
                    <a:pt x="78" y="255"/>
                  </a:lnTo>
                  <a:lnTo>
                    <a:pt x="82" y="256"/>
                  </a:lnTo>
                  <a:lnTo>
                    <a:pt x="85" y="258"/>
                  </a:lnTo>
                  <a:lnTo>
                    <a:pt x="86" y="257"/>
                  </a:lnTo>
                  <a:lnTo>
                    <a:pt x="84" y="252"/>
                  </a:lnTo>
                  <a:lnTo>
                    <a:pt x="86" y="252"/>
                  </a:lnTo>
                  <a:lnTo>
                    <a:pt x="89" y="256"/>
                  </a:lnTo>
                  <a:lnTo>
                    <a:pt x="91" y="256"/>
                  </a:lnTo>
                  <a:lnTo>
                    <a:pt x="91" y="253"/>
                  </a:lnTo>
                  <a:lnTo>
                    <a:pt x="94" y="254"/>
                  </a:lnTo>
                  <a:lnTo>
                    <a:pt x="97" y="253"/>
                  </a:lnTo>
                  <a:lnTo>
                    <a:pt x="97" y="256"/>
                  </a:lnTo>
                  <a:lnTo>
                    <a:pt x="99" y="256"/>
                  </a:lnTo>
                  <a:lnTo>
                    <a:pt x="101" y="255"/>
                  </a:lnTo>
                  <a:lnTo>
                    <a:pt x="101" y="257"/>
                  </a:lnTo>
                  <a:lnTo>
                    <a:pt x="100" y="258"/>
                  </a:lnTo>
                  <a:lnTo>
                    <a:pt x="98" y="258"/>
                  </a:lnTo>
                  <a:lnTo>
                    <a:pt x="98" y="261"/>
                  </a:lnTo>
                  <a:lnTo>
                    <a:pt x="96" y="261"/>
                  </a:lnTo>
                  <a:lnTo>
                    <a:pt x="89" y="259"/>
                  </a:lnTo>
                  <a:lnTo>
                    <a:pt x="88" y="261"/>
                  </a:lnTo>
                  <a:lnTo>
                    <a:pt x="91" y="262"/>
                  </a:lnTo>
                  <a:lnTo>
                    <a:pt x="92" y="266"/>
                  </a:lnTo>
                  <a:lnTo>
                    <a:pt x="95" y="264"/>
                  </a:lnTo>
                  <a:lnTo>
                    <a:pt x="96" y="264"/>
                  </a:lnTo>
                  <a:lnTo>
                    <a:pt x="99" y="266"/>
                  </a:lnTo>
                  <a:lnTo>
                    <a:pt x="101" y="264"/>
                  </a:lnTo>
                  <a:lnTo>
                    <a:pt x="102" y="264"/>
                  </a:lnTo>
                  <a:lnTo>
                    <a:pt x="102" y="266"/>
                  </a:lnTo>
                  <a:lnTo>
                    <a:pt x="109" y="264"/>
                  </a:lnTo>
                  <a:lnTo>
                    <a:pt x="116" y="267"/>
                  </a:lnTo>
                  <a:lnTo>
                    <a:pt x="113" y="269"/>
                  </a:lnTo>
                  <a:lnTo>
                    <a:pt x="109" y="269"/>
                  </a:lnTo>
                  <a:lnTo>
                    <a:pt x="108" y="270"/>
                  </a:lnTo>
                  <a:lnTo>
                    <a:pt x="112" y="272"/>
                  </a:lnTo>
                  <a:lnTo>
                    <a:pt x="110" y="275"/>
                  </a:lnTo>
                  <a:lnTo>
                    <a:pt x="105" y="276"/>
                  </a:lnTo>
                  <a:lnTo>
                    <a:pt x="105" y="277"/>
                  </a:lnTo>
                  <a:lnTo>
                    <a:pt x="106" y="278"/>
                  </a:lnTo>
                  <a:lnTo>
                    <a:pt x="108" y="284"/>
                  </a:lnTo>
                  <a:lnTo>
                    <a:pt x="105" y="284"/>
                  </a:lnTo>
                  <a:lnTo>
                    <a:pt x="107" y="287"/>
                  </a:lnTo>
                  <a:lnTo>
                    <a:pt x="109" y="288"/>
                  </a:lnTo>
                  <a:lnTo>
                    <a:pt x="112" y="287"/>
                  </a:lnTo>
                  <a:lnTo>
                    <a:pt x="113" y="289"/>
                  </a:lnTo>
                  <a:lnTo>
                    <a:pt x="116" y="291"/>
                  </a:lnTo>
                  <a:lnTo>
                    <a:pt x="119" y="289"/>
                  </a:lnTo>
                  <a:lnTo>
                    <a:pt x="124" y="286"/>
                  </a:lnTo>
                  <a:lnTo>
                    <a:pt x="134" y="287"/>
                  </a:lnTo>
                  <a:lnTo>
                    <a:pt x="139" y="290"/>
                  </a:lnTo>
                  <a:lnTo>
                    <a:pt x="139" y="293"/>
                  </a:lnTo>
                  <a:lnTo>
                    <a:pt x="133" y="290"/>
                  </a:lnTo>
                  <a:lnTo>
                    <a:pt x="128" y="289"/>
                  </a:lnTo>
                  <a:lnTo>
                    <a:pt x="124" y="290"/>
                  </a:lnTo>
                  <a:lnTo>
                    <a:pt x="123" y="292"/>
                  </a:lnTo>
                  <a:lnTo>
                    <a:pt x="123" y="294"/>
                  </a:lnTo>
                  <a:lnTo>
                    <a:pt x="123" y="297"/>
                  </a:lnTo>
                  <a:lnTo>
                    <a:pt x="121" y="299"/>
                  </a:lnTo>
                  <a:lnTo>
                    <a:pt x="119" y="299"/>
                  </a:lnTo>
                  <a:lnTo>
                    <a:pt x="118" y="300"/>
                  </a:lnTo>
                  <a:lnTo>
                    <a:pt x="121" y="303"/>
                  </a:lnTo>
                  <a:lnTo>
                    <a:pt x="126" y="304"/>
                  </a:lnTo>
                  <a:lnTo>
                    <a:pt x="129" y="312"/>
                  </a:lnTo>
                  <a:lnTo>
                    <a:pt x="127" y="315"/>
                  </a:lnTo>
                  <a:lnTo>
                    <a:pt x="126" y="317"/>
                  </a:lnTo>
                  <a:lnTo>
                    <a:pt x="123" y="319"/>
                  </a:lnTo>
                  <a:lnTo>
                    <a:pt x="121" y="322"/>
                  </a:lnTo>
                  <a:lnTo>
                    <a:pt x="119" y="323"/>
                  </a:lnTo>
                  <a:lnTo>
                    <a:pt x="119" y="329"/>
                  </a:lnTo>
                  <a:lnTo>
                    <a:pt x="123" y="333"/>
                  </a:lnTo>
                  <a:lnTo>
                    <a:pt x="126" y="336"/>
                  </a:lnTo>
                  <a:lnTo>
                    <a:pt x="125" y="340"/>
                  </a:lnTo>
                  <a:lnTo>
                    <a:pt x="127" y="341"/>
                  </a:lnTo>
                  <a:lnTo>
                    <a:pt x="131" y="347"/>
                  </a:lnTo>
                  <a:lnTo>
                    <a:pt x="131" y="353"/>
                  </a:lnTo>
                  <a:lnTo>
                    <a:pt x="132" y="359"/>
                  </a:lnTo>
                  <a:lnTo>
                    <a:pt x="135" y="359"/>
                  </a:lnTo>
                  <a:lnTo>
                    <a:pt x="135" y="361"/>
                  </a:lnTo>
                  <a:lnTo>
                    <a:pt x="139" y="364"/>
                  </a:lnTo>
                  <a:lnTo>
                    <a:pt x="141" y="364"/>
                  </a:lnTo>
                  <a:lnTo>
                    <a:pt x="142" y="366"/>
                  </a:lnTo>
                  <a:lnTo>
                    <a:pt x="140" y="366"/>
                  </a:lnTo>
                  <a:lnTo>
                    <a:pt x="142" y="367"/>
                  </a:lnTo>
                  <a:lnTo>
                    <a:pt x="147" y="369"/>
                  </a:lnTo>
                  <a:lnTo>
                    <a:pt x="149" y="374"/>
                  </a:lnTo>
                  <a:lnTo>
                    <a:pt x="155" y="376"/>
                  </a:lnTo>
                  <a:lnTo>
                    <a:pt x="158" y="379"/>
                  </a:lnTo>
                  <a:lnTo>
                    <a:pt x="158" y="378"/>
                  </a:lnTo>
                  <a:lnTo>
                    <a:pt x="162" y="382"/>
                  </a:lnTo>
                  <a:lnTo>
                    <a:pt x="162" y="380"/>
                  </a:lnTo>
                  <a:lnTo>
                    <a:pt x="163" y="379"/>
                  </a:lnTo>
                  <a:lnTo>
                    <a:pt x="167" y="379"/>
                  </a:lnTo>
                  <a:lnTo>
                    <a:pt x="167" y="383"/>
                  </a:lnTo>
                  <a:lnTo>
                    <a:pt x="165" y="385"/>
                  </a:lnTo>
                  <a:lnTo>
                    <a:pt x="161" y="387"/>
                  </a:lnTo>
                  <a:lnTo>
                    <a:pt x="160" y="392"/>
                  </a:lnTo>
                  <a:lnTo>
                    <a:pt x="163" y="393"/>
                  </a:lnTo>
                  <a:lnTo>
                    <a:pt x="167" y="402"/>
                  </a:lnTo>
                  <a:lnTo>
                    <a:pt x="167" y="406"/>
                  </a:lnTo>
                  <a:lnTo>
                    <a:pt x="163" y="406"/>
                  </a:lnTo>
                  <a:lnTo>
                    <a:pt x="166" y="410"/>
                  </a:lnTo>
                  <a:lnTo>
                    <a:pt x="164" y="411"/>
                  </a:lnTo>
                  <a:lnTo>
                    <a:pt x="165" y="412"/>
                  </a:lnTo>
                  <a:lnTo>
                    <a:pt x="162" y="418"/>
                  </a:lnTo>
                  <a:lnTo>
                    <a:pt x="159" y="418"/>
                  </a:lnTo>
                  <a:lnTo>
                    <a:pt x="159" y="421"/>
                  </a:lnTo>
                  <a:lnTo>
                    <a:pt x="161" y="423"/>
                  </a:lnTo>
                  <a:lnTo>
                    <a:pt x="165" y="427"/>
                  </a:lnTo>
                  <a:lnTo>
                    <a:pt x="163" y="427"/>
                  </a:lnTo>
                  <a:lnTo>
                    <a:pt x="161" y="424"/>
                  </a:lnTo>
                  <a:lnTo>
                    <a:pt x="159" y="423"/>
                  </a:lnTo>
                  <a:lnTo>
                    <a:pt x="154" y="424"/>
                  </a:lnTo>
                  <a:lnTo>
                    <a:pt x="154" y="433"/>
                  </a:lnTo>
                  <a:lnTo>
                    <a:pt x="158" y="436"/>
                  </a:lnTo>
                  <a:lnTo>
                    <a:pt x="164" y="440"/>
                  </a:lnTo>
                  <a:lnTo>
                    <a:pt x="166" y="443"/>
                  </a:lnTo>
                  <a:lnTo>
                    <a:pt x="171" y="448"/>
                  </a:lnTo>
                  <a:lnTo>
                    <a:pt x="174" y="454"/>
                  </a:lnTo>
                  <a:lnTo>
                    <a:pt x="177" y="460"/>
                  </a:lnTo>
                  <a:lnTo>
                    <a:pt x="177" y="467"/>
                  </a:lnTo>
                  <a:lnTo>
                    <a:pt x="178" y="488"/>
                  </a:lnTo>
                  <a:lnTo>
                    <a:pt x="179" y="490"/>
                  </a:lnTo>
                  <a:lnTo>
                    <a:pt x="183" y="492"/>
                  </a:lnTo>
                  <a:lnTo>
                    <a:pt x="185" y="496"/>
                  </a:lnTo>
                  <a:lnTo>
                    <a:pt x="181" y="495"/>
                  </a:lnTo>
                  <a:lnTo>
                    <a:pt x="177" y="493"/>
                  </a:lnTo>
                  <a:lnTo>
                    <a:pt x="174" y="486"/>
                  </a:lnTo>
                  <a:lnTo>
                    <a:pt x="173" y="483"/>
                  </a:lnTo>
                  <a:lnTo>
                    <a:pt x="172" y="465"/>
                  </a:lnTo>
                  <a:lnTo>
                    <a:pt x="171" y="462"/>
                  </a:lnTo>
                  <a:lnTo>
                    <a:pt x="167" y="457"/>
                  </a:lnTo>
                  <a:lnTo>
                    <a:pt x="166" y="454"/>
                  </a:lnTo>
                  <a:lnTo>
                    <a:pt x="160" y="447"/>
                  </a:lnTo>
                  <a:lnTo>
                    <a:pt x="160" y="443"/>
                  </a:lnTo>
                  <a:lnTo>
                    <a:pt x="156" y="446"/>
                  </a:lnTo>
                  <a:lnTo>
                    <a:pt x="149" y="478"/>
                  </a:lnTo>
                  <a:lnTo>
                    <a:pt x="136" y="519"/>
                  </a:lnTo>
                  <a:lnTo>
                    <a:pt x="137" y="520"/>
                  </a:lnTo>
                  <a:lnTo>
                    <a:pt x="138" y="519"/>
                  </a:lnTo>
                  <a:lnTo>
                    <a:pt x="138" y="517"/>
                  </a:lnTo>
                  <a:lnTo>
                    <a:pt x="140" y="515"/>
                  </a:lnTo>
                  <a:lnTo>
                    <a:pt x="143" y="512"/>
                  </a:lnTo>
                  <a:lnTo>
                    <a:pt x="143" y="511"/>
                  </a:lnTo>
                  <a:lnTo>
                    <a:pt x="145" y="510"/>
                  </a:lnTo>
                  <a:lnTo>
                    <a:pt x="149" y="516"/>
                  </a:lnTo>
                  <a:lnTo>
                    <a:pt x="150" y="519"/>
                  </a:lnTo>
                  <a:lnTo>
                    <a:pt x="147" y="520"/>
                  </a:lnTo>
                  <a:lnTo>
                    <a:pt x="143" y="520"/>
                  </a:lnTo>
                  <a:lnTo>
                    <a:pt x="143" y="519"/>
                  </a:lnTo>
                  <a:lnTo>
                    <a:pt x="140" y="520"/>
                  </a:lnTo>
                  <a:lnTo>
                    <a:pt x="139" y="523"/>
                  </a:lnTo>
                  <a:lnTo>
                    <a:pt x="136" y="528"/>
                  </a:lnTo>
                  <a:lnTo>
                    <a:pt x="135" y="535"/>
                  </a:lnTo>
                  <a:lnTo>
                    <a:pt x="128" y="555"/>
                  </a:lnTo>
                  <a:lnTo>
                    <a:pt x="123" y="572"/>
                  </a:lnTo>
                  <a:lnTo>
                    <a:pt x="113" y="596"/>
                  </a:lnTo>
                  <a:lnTo>
                    <a:pt x="111" y="604"/>
                  </a:lnTo>
                  <a:lnTo>
                    <a:pt x="107" y="610"/>
                  </a:lnTo>
                  <a:lnTo>
                    <a:pt x="103" y="614"/>
                  </a:lnTo>
                  <a:lnTo>
                    <a:pt x="101" y="615"/>
                  </a:lnTo>
                  <a:lnTo>
                    <a:pt x="97" y="618"/>
                  </a:lnTo>
                  <a:lnTo>
                    <a:pt x="96" y="620"/>
                  </a:lnTo>
                  <a:lnTo>
                    <a:pt x="95" y="620"/>
                  </a:lnTo>
                  <a:lnTo>
                    <a:pt x="90" y="620"/>
                  </a:lnTo>
                  <a:lnTo>
                    <a:pt x="90" y="621"/>
                  </a:lnTo>
                  <a:lnTo>
                    <a:pt x="89" y="621"/>
                  </a:lnTo>
                  <a:lnTo>
                    <a:pt x="89" y="622"/>
                  </a:lnTo>
                  <a:lnTo>
                    <a:pt x="91" y="624"/>
                  </a:lnTo>
                  <a:lnTo>
                    <a:pt x="91" y="626"/>
                  </a:lnTo>
                  <a:lnTo>
                    <a:pt x="93" y="627"/>
                  </a:lnTo>
                  <a:lnTo>
                    <a:pt x="95" y="627"/>
                  </a:lnTo>
                  <a:lnTo>
                    <a:pt x="96" y="629"/>
                  </a:lnTo>
                  <a:lnTo>
                    <a:pt x="97" y="632"/>
                  </a:lnTo>
                  <a:lnTo>
                    <a:pt x="99" y="632"/>
                  </a:lnTo>
                  <a:lnTo>
                    <a:pt x="101" y="630"/>
                  </a:lnTo>
                  <a:lnTo>
                    <a:pt x="109" y="633"/>
                  </a:lnTo>
                  <a:lnTo>
                    <a:pt x="110" y="636"/>
                  </a:lnTo>
                  <a:lnTo>
                    <a:pt x="107" y="644"/>
                  </a:lnTo>
                  <a:lnTo>
                    <a:pt x="106" y="646"/>
                  </a:lnTo>
                  <a:lnTo>
                    <a:pt x="103" y="648"/>
                  </a:lnTo>
                  <a:lnTo>
                    <a:pt x="103" y="650"/>
                  </a:lnTo>
                  <a:lnTo>
                    <a:pt x="105" y="652"/>
                  </a:lnTo>
                  <a:lnTo>
                    <a:pt x="109" y="654"/>
                  </a:lnTo>
                  <a:lnTo>
                    <a:pt x="111" y="649"/>
                  </a:lnTo>
                  <a:lnTo>
                    <a:pt x="112" y="648"/>
                  </a:lnTo>
                  <a:lnTo>
                    <a:pt x="114" y="648"/>
                  </a:lnTo>
                  <a:lnTo>
                    <a:pt x="113" y="652"/>
                  </a:lnTo>
                  <a:lnTo>
                    <a:pt x="115" y="653"/>
                  </a:lnTo>
                  <a:lnTo>
                    <a:pt x="117" y="653"/>
                  </a:lnTo>
                  <a:lnTo>
                    <a:pt x="120" y="656"/>
                  </a:lnTo>
                  <a:lnTo>
                    <a:pt x="121" y="657"/>
                  </a:lnTo>
                  <a:lnTo>
                    <a:pt x="124" y="657"/>
                  </a:lnTo>
                  <a:lnTo>
                    <a:pt x="126" y="660"/>
                  </a:lnTo>
                  <a:lnTo>
                    <a:pt x="128" y="661"/>
                  </a:lnTo>
                  <a:lnTo>
                    <a:pt x="129" y="662"/>
                  </a:lnTo>
                  <a:lnTo>
                    <a:pt x="132" y="664"/>
                  </a:lnTo>
                  <a:lnTo>
                    <a:pt x="134" y="664"/>
                  </a:lnTo>
                  <a:lnTo>
                    <a:pt x="136" y="665"/>
                  </a:lnTo>
                  <a:lnTo>
                    <a:pt x="143" y="665"/>
                  </a:lnTo>
                  <a:lnTo>
                    <a:pt x="143" y="667"/>
                  </a:lnTo>
                  <a:lnTo>
                    <a:pt x="144" y="670"/>
                  </a:lnTo>
                  <a:lnTo>
                    <a:pt x="148" y="673"/>
                  </a:lnTo>
                  <a:lnTo>
                    <a:pt x="148" y="674"/>
                  </a:lnTo>
                  <a:lnTo>
                    <a:pt x="150" y="678"/>
                  </a:lnTo>
                  <a:lnTo>
                    <a:pt x="152" y="681"/>
                  </a:lnTo>
                  <a:lnTo>
                    <a:pt x="154" y="681"/>
                  </a:lnTo>
                  <a:lnTo>
                    <a:pt x="156" y="679"/>
                  </a:lnTo>
                  <a:lnTo>
                    <a:pt x="161" y="681"/>
                  </a:lnTo>
                  <a:lnTo>
                    <a:pt x="167" y="679"/>
                  </a:lnTo>
                  <a:lnTo>
                    <a:pt x="173" y="685"/>
                  </a:lnTo>
                  <a:lnTo>
                    <a:pt x="176" y="684"/>
                  </a:lnTo>
                  <a:lnTo>
                    <a:pt x="178" y="688"/>
                  </a:lnTo>
                  <a:lnTo>
                    <a:pt x="179" y="690"/>
                  </a:lnTo>
                  <a:lnTo>
                    <a:pt x="181" y="693"/>
                  </a:lnTo>
                  <a:lnTo>
                    <a:pt x="184" y="694"/>
                  </a:lnTo>
                  <a:lnTo>
                    <a:pt x="195" y="691"/>
                  </a:lnTo>
                  <a:lnTo>
                    <a:pt x="196" y="693"/>
                  </a:lnTo>
                  <a:lnTo>
                    <a:pt x="198" y="693"/>
                  </a:lnTo>
                  <a:lnTo>
                    <a:pt x="199" y="694"/>
                  </a:lnTo>
                  <a:lnTo>
                    <a:pt x="199" y="696"/>
                  </a:lnTo>
                  <a:lnTo>
                    <a:pt x="201" y="697"/>
                  </a:lnTo>
                  <a:lnTo>
                    <a:pt x="204" y="694"/>
                  </a:lnTo>
                  <a:lnTo>
                    <a:pt x="208" y="697"/>
                  </a:lnTo>
                  <a:lnTo>
                    <a:pt x="212" y="697"/>
                  </a:lnTo>
                  <a:lnTo>
                    <a:pt x="220" y="698"/>
                  </a:lnTo>
                  <a:lnTo>
                    <a:pt x="224" y="699"/>
                  </a:lnTo>
                  <a:lnTo>
                    <a:pt x="224" y="696"/>
                  </a:lnTo>
                  <a:lnTo>
                    <a:pt x="223" y="694"/>
                  </a:lnTo>
                  <a:lnTo>
                    <a:pt x="223" y="691"/>
                  </a:lnTo>
                  <a:lnTo>
                    <a:pt x="225" y="691"/>
                  </a:lnTo>
                  <a:lnTo>
                    <a:pt x="225" y="687"/>
                  </a:lnTo>
                  <a:lnTo>
                    <a:pt x="226" y="685"/>
                  </a:lnTo>
                  <a:lnTo>
                    <a:pt x="228" y="687"/>
                  </a:lnTo>
                  <a:lnTo>
                    <a:pt x="234" y="689"/>
                  </a:lnTo>
                  <a:lnTo>
                    <a:pt x="237" y="692"/>
                  </a:lnTo>
                  <a:lnTo>
                    <a:pt x="240" y="693"/>
                  </a:lnTo>
                  <a:lnTo>
                    <a:pt x="243" y="694"/>
                  </a:lnTo>
                  <a:lnTo>
                    <a:pt x="248" y="695"/>
                  </a:lnTo>
                  <a:lnTo>
                    <a:pt x="250" y="697"/>
                  </a:lnTo>
                  <a:lnTo>
                    <a:pt x="250" y="701"/>
                  </a:lnTo>
                  <a:lnTo>
                    <a:pt x="252" y="702"/>
                  </a:lnTo>
                  <a:lnTo>
                    <a:pt x="256" y="701"/>
                  </a:lnTo>
                  <a:lnTo>
                    <a:pt x="259" y="702"/>
                  </a:lnTo>
                  <a:lnTo>
                    <a:pt x="262" y="702"/>
                  </a:lnTo>
                  <a:lnTo>
                    <a:pt x="262" y="703"/>
                  </a:lnTo>
                  <a:lnTo>
                    <a:pt x="264" y="705"/>
                  </a:lnTo>
                  <a:lnTo>
                    <a:pt x="266" y="713"/>
                  </a:lnTo>
                  <a:lnTo>
                    <a:pt x="268" y="713"/>
                  </a:lnTo>
                  <a:lnTo>
                    <a:pt x="270" y="712"/>
                  </a:lnTo>
                  <a:lnTo>
                    <a:pt x="271" y="709"/>
                  </a:lnTo>
                  <a:lnTo>
                    <a:pt x="273" y="709"/>
                  </a:lnTo>
                  <a:lnTo>
                    <a:pt x="275" y="709"/>
                  </a:lnTo>
                  <a:lnTo>
                    <a:pt x="277" y="711"/>
                  </a:lnTo>
                  <a:lnTo>
                    <a:pt x="284" y="715"/>
                  </a:lnTo>
                  <a:lnTo>
                    <a:pt x="283" y="717"/>
                  </a:lnTo>
                  <a:lnTo>
                    <a:pt x="282" y="723"/>
                  </a:lnTo>
                  <a:lnTo>
                    <a:pt x="284" y="725"/>
                  </a:lnTo>
                  <a:lnTo>
                    <a:pt x="288" y="725"/>
                  </a:lnTo>
                  <a:lnTo>
                    <a:pt x="292" y="729"/>
                  </a:lnTo>
                  <a:lnTo>
                    <a:pt x="293" y="731"/>
                  </a:lnTo>
                  <a:lnTo>
                    <a:pt x="294" y="732"/>
                  </a:lnTo>
                  <a:lnTo>
                    <a:pt x="296" y="735"/>
                  </a:lnTo>
                  <a:lnTo>
                    <a:pt x="297" y="736"/>
                  </a:lnTo>
                  <a:lnTo>
                    <a:pt x="300" y="736"/>
                  </a:lnTo>
                  <a:lnTo>
                    <a:pt x="305" y="733"/>
                  </a:lnTo>
                  <a:lnTo>
                    <a:pt x="311" y="733"/>
                  </a:lnTo>
                  <a:lnTo>
                    <a:pt x="314" y="733"/>
                  </a:lnTo>
                  <a:lnTo>
                    <a:pt x="318" y="736"/>
                  </a:lnTo>
                  <a:lnTo>
                    <a:pt x="321" y="738"/>
                  </a:lnTo>
                  <a:lnTo>
                    <a:pt x="323" y="738"/>
                  </a:lnTo>
                  <a:lnTo>
                    <a:pt x="325" y="740"/>
                  </a:lnTo>
                  <a:lnTo>
                    <a:pt x="329" y="740"/>
                  </a:lnTo>
                  <a:lnTo>
                    <a:pt x="333" y="742"/>
                  </a:lnTo>
                  <a:lnTo>
                    <a:pt x="335" y="741"/>
                  </a:lnTo>
                  <a:lnTo>
                    <a:pt x="338" y="738"/>
                  </a:lnTo>
                  <a:lnTo>
                    <a:pt x="345" y="738"/>
                  </a:lnTo>
                  <a:lnTo>
                    <a:pt x="349" y="735"/>
                  </a:lnTo>
                  <a:lnTo>
                    <a:pt x="352" y="736"/>
                  </a:lnTo>
                  <a:lnTo>
                    <a:pt x="354" y="734"/>
                  </a:lnTo>
                  <a:lnTo>
                    <a:pt x="358" y="735"/>
                  </a:lnTo>
                  <a:lnTo>
                    <a:pt x="361" y="739"/>
                  </a:lnTo>
                  <a:lnTo>
                    <a:pt x="367" y="737"/>
                  </a:lnTo>
                  <a:lnTo>
                    <a:pt x="364" y="734"/>
                  </a:lnTo>
                  <a:lnTo>
                    <a:pt x="364" y="731"/>
                  </a:lnTo>
                  <a:lnTo>
                    <a:pt x="362" y="729"/>
                  </a:lnTo>
                  <a:lnTo>
                    <a:pt x="362" y="715"/>
                  </a:lnTo>
                  <a:lnTo>
                    <a:pt x="363" y="706"/>
                  </a:lnTo>
                  <a:lnTo>
                    <a:pt x="364" y="697"/>
                  </a:lnTo>
                  <a:lnTo>
                    <a:pt x="362" y="694"/>
                  </a:lnTo>
                  <a:lnTo>
                    <a:pt x="363" y="692"/>
                  </a:lnTo>
                  <a:lnTo>
                    <a:pt x="365" y="694"/>
                  </a:lnTo>
                  <a:lnTo>
                    <a:pt x="367" y="685"/>
                  </a:lnTo>
                  <a:lnTo>
                    <a:pt x="365" y="685"/>
                  </a:lnTo>
                  <a:lnTo>
                    <a:pt x="366" y="682"/>
                  </a:lnTo>
                  <a:lnTo>
                    <a:pt x="369" y="684"/>
                  </a:lnTo>
                  <a:lnTo>
                    <a:pt x="372" y="679"/>
                  </a:lnTo>
                  <a:lnTo>
                    <a:pt x="379" y="673"/>
                  </a:lnTo>
                  <a:lnTo>
                    <a:pt x="387" y="668"/>
                  </a:lnTo>
                  <a:lnTo>
                    <a:pt x="390" y="668"/>
                  </a:lnTo>
                  <a:lnTo>
                    <a:pt x="395" y="671"/>
                  </a:lnTo>
                  <a:lnTo>
                    <a:pt x="402" y="663"/>
                  </a:lnTo>
                  <a:lnTo>
                    <a:pt x="407" y="662"/>
                  </a:lnTo>
                  <a:lnTo>
                    <a:pt x="409" y="659"/>
                  </a:lnTo>
                  <a:lnTo>
                    <a:pt x="411" y="658"/>
                  </a:lnTo>
                  <a:lnTo>
                    <a:pt x="424" y="650"/>
                  </a:lnTo>
                  <a:lnTo>
                    <a:pt x="430" y="650"/>
                  </a:lnTo>
                  <a:lnTo>
                    <a:pt x="432" y="652"/>
                  </a:lnTo>
                  <a:lnTo>
                    <a:pt x="432" y="654"/>
                  </a:lnTo>
                  <a:lnTo>
                    <a:pt x="432" y="656"/>
                  </a:lnTo>
                  <a:lnTo>
                    <a:pt x="434" y="658"/>
                  </a:lnTo>
                  <a:lnTo>
                    <a:pt x="438" y="659"/>
                  </a:lnTo>
                  <a:lnTo>
                    <a:pt x="444" y="660"/>
                  </a:lnTo>
                  <a:lnTo>
                    <a:pt x="447" y="661"/>
                  </a:lnTo>
                  <a:lnTo>
                    <a:pt x="450" y="660"/>
                  </a:lnTo>
                  <a:lnTo>
                    <a:pt x="458" y="662"/>
                  </a:lnTo>
                  <a:lnTo>
                    <a:pt x="458" y="666"/>
                  </a:lnTo>
                  <a:lnTo>
                    <a:pt x="459" y="667"/>
                  </a:lnTo>
                  <a:lnTo>
                    <a:pt x="460" y="667"/>
                  </a:lnTo>
                  <a:lnTo>
                    <a:pt x="460" y="665"/>
                  </a:lnTo>
                  <a:lnTo>
                    <a:pt x="463" y="666"/>
                  </a:lnTo>
                  <a:lnTo>
                    <a:pt x="462" y="668"/>
                  </a:lnTo>
                  <a:lnTo>
                    <a:pt x="458" y="668"/>
                  </a:lnTo>
                  <a:lnTo>
                    <a:pt x="458" y="670"/>
                  </a:lnTo>
                  <a:lnTo>
                    <a:pt x="467" y="671"/>
                  </a:lnTo>
                  <a:lnTo>
                    <a:pt x="471" y="673"/>
                  </a:lnTo>
                  <a:lnTo>
                    <a:pt x="471" y="669"/>
                  </a:lnTo>
                  <a:lnTo>
                    <a:pt x="473" y="668"/>
                  </a:lnTo>
                  <a:lnTo>
                    <a:pt x="471" y="667"/>
                  </a:lnTo>
                  <a:lnTo>
                    <a:pt x="473" y="667"/>
                  </a:lnTo>
                  <a:lnTo>
                    <a:pt x="473" y="664"/>
                  </a:lnTo>
                  <a:lnTo>
                    <a:pt x="475" y="666"/>
                  </a:lnTo>
                  <a:lnTo>
                    <a:pt x="478" y="665"/>
                  </a:lnTo>
                  <a:lnTo>
                    <a:pt x="481" y="671"/>
                  </a:lnTo>
                  <a:lnTo>
                    <a:pt x="483" y="673"/>
                  </a:lnTo>
                  <a:lnTo>
                    <a:pt x="487" y="674"/>
                  </a:lnTo>
                  <a:lnTo>
                    <a:pt x="492" y="674"/>
                  </a:lnTo>
                  <a:lnTo>
                    <a:pt x="495" y="675"/>
                  </a:lnTo>
                  <a:lnTo>
                    <a:pt x="499" y="673"/>
                  </a:lnTo>
                  <a:lnTo>
                    <a:pt x="501" y="675"/>
                  </a:lnTo>
                  <a:lnTo>
                    <a:pt x="500" y="678"/>
                  </a:lnTo>
                  <a:lnTo>
                    <a:pt x="502" y="682"/>
                  </a:lnTo>
                  <a:lnTo>
                    <a:pt x="500" y="683"/>
                  </a:lnTo>
                  <a:lnTo>
                    <a:pt x="500" y="685"/>
                  </a:lnTo>
                  <a:lnTo>
                    <a:pt x="503" y="685"/>
                  </a:lnTo>
                  <a:lnTo>
                    <a:pt x="505" y="687"/>
                  </a:lnTo>
                  <a:lnTo>
                    <a:pt x="507" y="685"/>
                  </a:lnTo>
                  <a:lnTo>
                    <a:pt x="509" y="687"/>
                  </a:lnTo>
                  <a:lnTo>
                    <a:pt x="511" y="686"/>
                  </a:lnTo>
                  <a:lnTo>
                    <a:pt x="514" y="690"/>
                  </a:lnTo>
                  <a:lnTo>
                    <a:pt x="516" y="690"/>
                  </a:lnTo>
                  <a:lnTo>
                    <a:pt x="520" y="690"/>
                  </a:lnTo>
                  <a:lnTo>
                    <a:pt x="520" y="692"/>
                  </a:lnTo>
                  <a:lnTo>
                    <a:pt x="526" y="696"/>
                  </a:lnTo>
                  <a:lnTo>
                    <a:pt x="526" y="699"/>
                  </a:lnTo>
                  <a:lnTo>
                    <a:pt x="532" y="700"/>
                  </a:lnTo>
                  <a:lnTo>
                    <a:pt x="532" y="697"/>
                  </a:lnTo>
                  <a:lnTo>
                    <a:pt x="535" y="697"/>
                  </a:lnTo>
                  <a:lnTo>
                    <a:pt x="536" y="697"/>
                  </a:lnTo>
                  <a:lnTo>
                    <a:pt x="539" y="698"/>
                  </a:lnTo>
                  <a:lnTo>
                    <a:pt x="539" y="699"/>
                  </a:lnTo>
                  <a:lnTo>
                    <a:pt x="543" y="699"/>
                  </a:lnTo>
                  <a:lnTo>
                    <a:pt x="545" y="701"/>
                  </a:lnTo>
                  <a:lnTo>
                    <a:pt x="543" y="703"/>
                  </a:lnTo>
                  <a:lnTo>
                    <a:pt x="544" y="704"/>
                  </a:lnTo>
                  <a:lnTo>
                    <a:pt x="547" y="704"/>
                  </a:lnTo>
                  <a:lnTo>
                    <a:pt x="547" y="701"/>
                  </a:lnTo>
                  <a:lnTo>
                    <a:pt x="549" y="697"/>
                  </a:lnTo>
                  <a:lnTo>
                    <a:pt x="554" y="697"/>
                  </a:lnTo>
                  <a:lnTo>
                    <a:pt x="558" y="700"/>
                  </a:lnTo>
                  <a:lnTo>
                    <a:pt x="559" y="700"/>
                  </a:lnTo>
                  <a:lnTo>
                    <a:pt x="559" y="697"/>
                  </a:lnTo>
                  <a:lnTo>
                    <a:pt x="569" y="695"/>
                  </a:lnTo>
                  <a:lnTo>
                    <a:pt x="570" y="693"/>
                  </a:lnTo>
                  <a:lnTo>
                    <a:pt x="572" y="692"/>
                  </a:lnTo>
                  <a:lnTo>
                    <a:pt x="575" y="695"/>
                  </a:lnTo>
                  <a:lnTo>
                    <a:pt x="576" y="693"/>
                  </a:lnTo>
                  <a:lnTo>
                    <a:pt x="578" y="692"/>
                  </a:lnTo>
                  <a:lnTo>
                    <a:pt x="578" y="687"/>
                  </a:lnTo>
                  <a:lnTo>
                    <a:pt x="573" y="686"/>
                  </a:lnTo>
                  <a:lnTo>
                    <a:pt x="581" y="680"/>
                  </a:lnTo>
                  <a:lnTo>
                    <a:pt x="583" y="673"/>
                  </a:lnTo>
                  <a:lnTo>
                    <a:pt x="585" y="674"/>
                  </a:lnTo>
                  <a:lnTo>
                    <a:pt x="592" y="674"/>
                  </a:lnTo>
                  <a:lnTo>
                    <a:pt x="594" y="672"/>
                  </a:lnTo>
                  <a:lnTo>
                    <a:pt x="595" y="669"/>
                  </a:lnTo>
                  <a:lnTo>
                    <a:pt x="595" y="666"/>
                  </a:lnTo>
                  <a:lnTo>
                    <a:pt x="600" y="664"/>
                  </a:lnTo>
                  <a:lnTo>
                    <a:pt x="604" y="663"/>
                  </a:lnTo>
                  <a:lnTo>
                    <a:pt x="607" y="665"/>
                  </a:lnTo>
                  <a:lnTo>
                    <a:pt x="608" y="663"/>
                  </a:lnTo>
                  <a:lnTo>
                    <a:pt x="608" y="659"/>
                  </a:lnTo>
                  <a:lnTo>
                    <a:pt x="613" y="656"/>
                  </a:lnTo>
                  <a:lnTo>
                    <a:pt x="614" y="653"/>
                  </a:lnTo>
                  <a:lnTo>
                    <a:pt x="617" y="653"/>
                  </a:lnTo>
                  <a:lnTo>
                    <a:pt x="618" y="655"/>
                  </a:lnTo>
                  <a:lnTo>
                    <a:pt x="619" y="654"/>
                  </a:lnTo>
                  <a:lnTo>
                    <a:pt x="620" y="651"/>
                  </a:lnTo>
                  <a:lnTo>
                    <a:pt x="624" y="650"/>
                  </a:lnTo>
                  <a:lnTo>
                    <a:pt x="626" y="648"/>
                  </a:lnTo>
                  <a:lnTo>
                    <a:pt x="627" y="649"/>
                  </a:lnTo>
                  <a:lnTo>
                    <a:pt x="630" y="646"/>
                  </a:lnTo>
                  <a:lnTo>
                    <a:pt x="630" y="642"/>
                  </a:lnTo>
                  <a:lnTo>
                    <a:pt x="630" y="637"/>
                  </a:lnTo>
                  <a:lnTo>
                    <a:pt x="633" y="636"/>
                  </a:lnTo>
                  <a:lnTo>
                    <a:pt x="634" y="631"/>
                  </a:lnTo>
                  <a:lnTo>
                    <a:pt x="637" y="630"/>
                  </a:lnTo>
                  <a:lnTo>
                    <a:pt x="640" y="626"/>
                  </a:lnTo>
                  <a:lnTo>
                    <a:pt x="639" y="625"/>
                  </a:lnTo>
                  <a:lnTo>
                    <a:pt x="642" y="625"/>
                  </a:lnTo>
                  <a:lnTo>
                    <a:pt x="643" y="623"/>
                  </a:lnTo>
                  <a:lnTo>
                    <a:pt x="643" y="621"/>
                  </a:lnTo>
                  <a:lnTo>
                    <a:pt x="640" y="617"/>
                  </a:lnTo>
                  <a:lnTo>
                    <a:pt x="641" y="614"/>
                  </a:lnTo>
                  <a:lnTo>
                    <a:pt x="638" y="612"/>
                  </a:lnTo>
                  <a:lnTo>
                    <a:pt x="636" y="615"/>
                  </a:lnTo>
                  <a:lnTo>
                    <a:pt x="629" y="613"/>
                  </a:lnTo>
                  <a:lnTo>
                    <a:pt x="622" y="614"/>
                  </a:lnTo>
                  <a:lnTo>
                    <a:pt x="619" y="614"/>
                  </a:lnTo>
                  <a:lnTo>
                    <a:pt x="617" y="610"/>
                  </a:lnTo>
                  <a:lnTo>
                    <a:pt x="614" y="610"/>
                  </a:lnTo>
                  <a:lnTo>
                    <a:pt x="612" y="608"/>
                  </a:lnTo>
                  <a:lnTo>
                    <a:pt x="611" y="608"/>
                  </a:lnTo>
                  <a:lnTo>
                    <a:pt x="603" y="605"/>
                  </a:lnTo>
                  <a:lnTo>
                    <a:pt x="601" y="600"/>
                  </a:lnTo>
                  <a:lnTo>
                    <a:pt x="596" y="594"/>
                  </a:lnTo>
                  <a:lnTo>
                    <a:pt x="598" y="590"/>
                  </a:lnTo>
                  <a:lnTo>
                    <a:pt x="597" y="588"/>
                  </a:lnTo>
                  <a:lnTo>
                    <a:pt x="599" y="587"/>
                  </a:lnTo>
                  <a:lnTo>
                    <a:pt x="597" y="584"/>
                  </a:lnTo>
                  <a:lnTo>
                    <a:pt x="595" y="580"/>
                  </a:lnTo>
                  <a:lnTo>
                    <a:pt x="597" y="578"/>
                  </a:lnTo>
                  <a:lnTo>
                    <a:pt x="599" y="577"/>
                  </a:lnTo>
                  <a:lnTo>
                    <a:pt x="600" y="573"/>
                  </a:lnTo>
                  <a:lnTo>
                    <a:pt x="601" y="569"/>
                  </a:lnTo>
                  <a:lnTo>
                    <a:pt x="603" y="566"/>
                  </a:lnTo>
                  <a:lnTo>
                    <a:pt x="606" y="566"/>
                  </a:lnTo>
                  <a:lnTo>
                    <a:pt x="609" y="568"/>
                  </a:lnTo>
                  <a:lnTo>
                    <a:pt x="610" y="566"/>
                  </a:lnTo>
                  <a:lnTo>
                    <a:pt x="606" y="562"/>
                  </a:lnTo>
                  <a:lnTo>
                    <a:pt x="606" y="557"/>
                  </a:lnTo>
                  <a:lnTo>
                    <a:pt x="606" y="555"/>
                  </a:lnTo>
                  <a:lnTo>
                    <a:pt x="603" y="553"/>
                  </a:lnTo>
                  <a:lnTo>
                    <a:pt x="596" y="551"/>
                  </a:lnTo>
                  <a:lnTo>
                    <a:pt x="593" y="548"/>
                  </a:lnTo>
                  <a:lnTo>
                    <a:pt x="591" y="543"/>
                  </a:lnTo>
                  <a:lnTo>
                    <a:pt x="592" y="538"/>
                  </a:lnTo>
                  <a:lnTo>
                    <a:pt x="588" y="537"/>
                  </a:lnTo>
                  <a:lnTo>
                    <a:pt x="588" y="533"/>
                  </a:lnTo>
                  <a:lnTo>
                    <a:pt x="586" y="529"/>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392" name="Freeform 224"/>
            <p:cNvSpPr>
              <a:spLocks/>
            </p:cNvSpPr>
            <p:nvPr/>
          </p:nvSpPr>
          <p:spPr bwMode="auto">
            <a:xfrm>
              <a:off x="6967540" y="4044049"/>
              <a:ext cx="1022350" cy="949325"/>
            </a:xfrm>
            <a:custGeom>
              <a:avLst/>
              <a:gdLst>
                <a:gd name="T0" fmla="*/ 2147483647 w 644"/>
                <a:gd name="T1" fmla="*/ 2147483647 h 598"/>
                <a:gd name="T2" fmla="*/ 2147483647 w 644"/>
                <a:gd name="T3" fmla="*/ 0 h 598"/>
                <a:gd name="T4" fmla="*/ 2147483647 w 644"/>
                <a:gd name="T5" fmla="*/ 2147483647 h 598"/>
                <a:gd name="T6" fmla="*/ 2147483647 w 644"/>
                <a:gd name="T7" fmla="*/ 2147483647 h 598"/>
                <a:gd name="T8" fmla="*/ 2147483647 w 644"/>
                <a:gd name="T9" fmla="*/ 2147483647 h 598"/>
                <a:gd name="T10" fmla="*/ 2147483647 w 644"/>
                <a:gd name="T11" fmla="*/ 2147483647 h 598"/>
                <a:gd name="T12" fmla="*/ 2147483647 w 644"/>
                <a:gd name="T13" fmla="*/ 2147483647 h 598"/>
                <a:gd name="T14" fmla="*/ 2147483647 w 644"/>
                <a:gd name="T15" fmla="*/ 2147483647 h 598"/>
                <a:gd name="T16" fmla="*/ 2147483647 w 644"/>
                <a:gd name="T17" fmla="*/ 2147483647 h 598"/>
                <a:gd name="T18" fmla="*/ 2147483647 w 644"/>
                <a:gd name="T19" fmla="*/ 2147483647 h 598"/>
                <a:gd name="T20" fmla="*/ 2147483647 w 644"/>
                <a:gd name="T21" fmla="*/ 2147483647 h 598"/>
                <a:gd name="T22" fmla="*/ 2147483647 w 644"/>
                <a:gd name="T23" fmla="*/ 2147483647 h 598"/>
                <a:gd name="T24" fmla="*/ 2147483647 w 644"/>
                <a:gd name="T25" fmla="*/ 2147483647 h 598"/>
                <a:gd name="T26" fmla="*/ 2147483647 w 644"/>
                <a:gd name="T27" fmla="*/ 2147483647 h 598"/>
                <a:gd name="T28" fmla="*/ 2147483647 w 644"/>
                <a:gd name="T29" fmla="*/ 2147483647 h 598"/>
                <a:gd name="T30" fmla="*/ 2147483647 w 644"/>
                <a:gd name="T31" fmla="*/ 2147483647 h 598"/>
                <a:gd name="T32" fmla="*/ 2147483647 w 644"/>
                <a:gd name="T33" fmla="*/ 2147483647 h 598"/>
                <a:gd name="T34" fmla="*/ 2147483647 w 644"/>
                <a:gd name="T35" fmla="*/ 2147483647 h 598"/>
                <a:gd name="T36" fmla="*/ 2147483647 w 644"/>
                <a:gd name="T37" fmla="*/ 2147483647 h 598"/>
                <a:gd name="T38" fmla="*/ 2147483647 w 644"/>
                <a:gd name="T39" fmla="*/ 2147483647 h 598"/>
                <a:gd name="T40" fmla="*/ 2147483647 w 644"/>
                <a:gd name="T41" fmla="*/ 2147483647 h 598"/>
                <a:gd name="T42" fmla="*/ 2147483647 w 644"/>
                <a:gd name="T43" fmla="*/ 2147483647 h 598"/>
                <a:gd name="T44" fmla="*/ 2147483647 w 644"/>
                <a:gd name="T45" fmla="*/ 2147483647 h 598"/>
                <a:gd name="T46" fmla="*/ 2147483647 w 644"/>
                <a:gd name="T47" fmla="*/ 2147483647 h 598"/>
                <a:gd name="T48" fmla="*/ 2147483647 w 644"/>
                <a:gd name="T49" fmla="*/ 2147483647 h 598"/>
                <a:gd name="T50" fmla="*/ 2147483647 w 644"/>
                <a:gd name="T51" fmla="*/ 2147483647 h 598"/>
                <a:gd name="T52" fmla="*/ 2147483647 w 644"/>
                <a:gd name="T53" fmla="*/ 2147483647 h 598"/>
                <a:gd name="T54" fmla="*/ 2147483647 w 644"/>
                <a:gd name="T55" fmla="*/ 2147483647 h 598"/>
                <a:gd name="T56" fmla="*/ 2147483647 w 644"/>
                <a:gd name="T57" fmla="*/ 2147483647 h 598"/>
                <a:gd name="T58" fmla="*/ 2147483647 w 644"/>
                <a:gd name="T59" fmla="*/ 2147483647 h 598"/>
                <a:gd name="T60" fmla="*/ 2147483647 w 644"/>
                <a:gd name="T61" fmla="*/ 2147483647 h 598"/>
                <a:gd name="T62" fmla="*/ 2147483647 w 644"/>
                <a:gd name="T63" fmla="*/ 2147483647 h 598"/>
                <a:gd name="T64" fmla="*/ 2147483647 w 644"/>
                <a:gd name="T65" fmla="*/ 2147483647 h 598"/>
                <a:gd name="T66" fmla="*/ 2147483647 w 644"/>
                <a:gd name="T67" fmla="*/ 2147483647 h 598"/>
                <a:gd name="T68" fmla="*/ 2147483647 w 644"/>
                <a:gd name="T69" fmla="*/ 2147483647 h 598"/>
                <a:gd name="T70" fmla="*/ 2147483647 w 644"/>
                <a:gd name="T71" fmla="*/ 2147483647 h 598"/>
                <a:gd name="T72" fmla="*/ 2147483647 w 644"/>
                <a:gd name="T73" fmla="*/ 2147483647 h 598"/>
                <a:gd name="T74" fmla="*/ 2147483647 w 644"/>
                <a:gd name="T75" fmla="*/ 2147483647 h 598"/>
                <a:gd name="T76" fmla="*/ 2147483647 w 644"/>
                <a:gd name="T77" fmla="*/ 2147483647 h 598"/>
                <a:gd name="T78" fmla="*/ 2147483647 w 644"/>
                <a:gd name="T79" fmla="*/ 2147483647 h 598"/>
                <a:gd name="T80" fmla="*/ 2147483647 w 644"/>
                <a:gd name="T81" fmla="*/ 2147483647 h 598"/>
                <a:gd name="T82" fmla="*/ 2147483647 w 644"/>
                <a:gd name="T83" fmla="*/ 2147483647 h 598"/>
                <a:gd name="T84" fmla="*/ 2147483647 w 644"/>
                <a:gd name="T85" fmla="*/ 2147483647 h 598"/>
                <a:gd name="T86" fmla="*/ 2147483647 w 644"/>
                <a:gd name="T87" fmla="*/ 2147483647 h 598"/>
                <a:gd name="T88" fmla="*/ 2147483647 w 644"/>
                <a:gd name="T89" fmla="*/ 2147483647 h 598"/>
                <a:gd name="T90" fmla="*/ 2147483647 w 644"/>
                <a:gd name="T91" fmla="*/ 2147483647 h 598"/>
                <a:gd name="T92" fmla="*/ 2147483647 w 644"/>
                <a:gd name="T93" fmla="*/ 2147483647 h 598"/>
                <a:gd name="T94" fmla="*/ 2147483647 w 644"/>
                <a:gd name="T95" fmla="*/ 2147483647 h 598"/>
                <a:gd name="T96" fmla="*/ 2147483647 w 644"/>
                <a:gd name="T97" fmla="*/ 2147483647 h 598"/>
                <a:gd name="T98" fmla="*/ 2147483647 w 644"/>
                <a:gd name="T99" fmla="*/ 2147483647 h 598"/>
                <a:gd name="T100" fmla="*/ 2147483647 w 644"/>
                <a:gd name="T101" fmla="*/ 2147483647 h 598"/>
                <a:gd name="T102" fmla="*/ 2147483647 w 644"/>
                <a:gd name="T103" fmla="*/ 2147483647 h 598"/>
                <a:gd name="T104" fmla="*/ 2147483647 w 644"/>
                <a:gd name="T105" fmla="*/ 2147483647 h 598"/>
                <a:gd name="T106" fmla="*/ 2147483647 w 644"/>
                <a:gd name="T107" fmla="*/ 2147483647 h 598"/>
                <a:gd name="T108" fmla="*/ 2147483647 w 644"/>
                <a:gd name="T109" fmla="*/ 2147483647 h 598"/>
                <a:gd name="T110" fmla="*/ 2147483647 w 644"/>
                <a:gd name="T111" fmla="*/ 2147483647 h 598"/>
                <a:gd name="T112" fmla="*/ 2147483647 w 644"/>
                <a:gd name="T113" fmla="*/ 2147483647 h 598"/>
                <a:gd name="T114" fmla="*/ 2147483647 w 644"/>
                <a:gd name="T115" fmla="*/ 2147483647 h 598"/>
                <a:gd name="T116" fmla="*/ 2147483647 w 644"/>
                <a:gd name="T117" fmla="*/ 2147483647 h 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4"/>
                <a:gd name="T178" fmla="*/ 0 h 598"/>
                <a:gd name="T179" fmla="*/ 644 w 644"/>
                <a:gd name="T180" fmla="*/ 598 h 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4" h="598">
                  <a:moveTo>
                    <a:pt x="136" y="29"/>
                  </a:moveTo>
                  <a:lnTo>
                    <a:pt x="136" y="24"/>
                  </a:lnTo>
                  <a:lnTo>
                    <a:pt x="131" y="27"/>
                  </a:lnTo>
                  <a:lnTo>
                    <a:pt x="128" y="26"/>
                  </a:lnTo>
                  <a:lnTo>
                    <a:pt x="126" y="29"/>
                  </a:lnTo>
                  <a:lnTo>
                    <a:pt x="123" y="29"/>
                  </a:lnTo>
                  <a:lnTo>
                    <a:pt x="116" y="35"/>
                  </a:lnTo>
                  <a:lnTo>
                    <a:pt x="113" y="34"/>
                  </a:lnTo>
                  <a:lnTo>
                    <a:pt x="113" y="31"/>
                  </a:lnTo>
                  <a:lnTo>
                    <a:pt x="109" y="27"/>
                  </a:lnTo>
                  <a:lnTo>
                    <a:pt x="109" y="22"/>
                  </a:lnTo>
                  <a:lnTo>
                    <a:pt x="106" y="17"/>
                  </a:lnTo>
                  <a:lnTo>
                    <a:pt x="105" y="11"/>
                  </a:lnTo>
                  <a:lnTo>
                    <a:pt x="100" y="9"/>
                  </a:lnTo>
                  <a:lnTo>
                    <a:pt x="101" y="8"/>
                  </a:lnTo>
                  <a:lnTo>
                    <a:pt x="101" y="6"/>
                  </a:lnTo>
                  <a:lnTo>
                    <a:pt x="99" y="6"/>
                  </a:lnTo>
                  <a:lnTo>
                    <a:pt x="97" y="8"/>
                  </a:lnTo>
                  <a:lnTo>
                    <a:pt x="97" y="5"/>
                  </a:lnTo>
                  <a:lnTo>
                    <a:pt x="100" y="0"/>
                  </a:lnTo>
                  <a:lnTo>
                    <a:pt x="93" y="3"/>
                  </a:lnTo>
                  <a:lnTo>
                    <a:pt x="91" y="5"/>
                  </a:lnTo>
                  <a:lnTo>
                    <a:pt x="92" y="1"/>
                  </a:lnTo>
                  <a:lnTo>
                    <a:pt x="90" y="0"/>
                  </a:lnTo>
                  <a:lnTo>
                    <a:pt x="89" y="3"/>
                  </a:lnTo>
                  <a:lnTo>
                    <a:pt x="84" y="3"/>
                  </a:lnTo>
                  <a:lnTo>
                    <a:pt x="82" y="5"/>
                  </a:lnTo>
                  <a:lnTo>
                    <a:pt x="77" y="0"/>
                  </a:lnTo>
                  <a:lnTo>
                    <a:pt x="74" y="4"/>
                  </a:lnTo>
                  <a:lnTo>
                    <a:pt x="73" y="8"/>
                  </a:lnTo>
                  <a:lnTo>
                    <a:pt x="72" y="9"/>
                  </a:lnTo>
                  <a:lnTo>
                    <a:pt x="71" y="12"/>
                  </a:lnTo>
                  <a:lnTo>
                    <a:pt x="66" y="11"/>
                  </a:lnTo>
                  <a:lnTo>
                    <a:pt x="63" y="10"/>
                  </a:lnTo>
                  <a:lnTo>
                    <a:pt x="60" y="8"/>
                  </a:lnTo>
                  <a:lnTo>
                    <a:pt x="57" y="7"/>
                  </a:lnTo>
                  <a:lnTo>
                    <a:pt x="54" y="13"/>
                  </a:lnTo>
                  <a:lnTo>
                    <a:pt x="53" y="11"/>
                  </a:lnTo>
                  <a:lnTo>
                    <a:pt x="50" y="11"/>
                  </a:lnTo>
                  <a:lnTo>
                    <a:pt x="50" y="6"/>
                  </a:lnTo>
                  <a:lnTo>
                    <a:pt x="48" y="5"/>
                  </a:lnTo>
                  <a:lnTo>
                    <a:pt x="45" y="7"/>
                  </a:lnTo>
                  <a:lnTo>
                    <a:pt x="44" y="6"/>
                  </a:lnTo>
                  <a:lnTo>
                    <a:pt x="39" y="6"/>
                  </a:lnTo>
                  <a:lnTo>
                    <a:pt x="36" y="8"/>
                  </a:lnTo>
                  <a:lnTo>
                    <a:pt x="32" y="9"/>
                  </a:lnTo>
                  <a:lnTo>
                    <a:pt x="33" y="7"/>
                  </a:lnTo>
                  <a:lnTo>
                    <a:pt x="30" y="6"/>
                  </a:lnTo>
                  <a:lnTo>
                    <a:pt x="21" y="9"/>
                  </a:lnTo>
                  <a:lnTo>
                    <a:pt x="20" y="8"/>
                  </a:lnTo>
                  <a:lnTo>
                    <a:pt x="18" y="9"/>
                  </a:lnTo>
                  <a:lnTo>
                    <a:pt x="19" y="11"/>
                  </a:lnTo>
                  <a:lnTo>
                    <a:pt x="16" y="10"/>
                  </a:lnTo>
                  <a:lnTo>
                    <a:pt x="16" y="13"/>
                  </a:lnTo>
                  <a:lnTo>
                    <a:pt x="10" y="11"/>
                  </a:lnTo>
                  <a:lnTo>
                    <a:pt x="6" y="13"/>
                  </a:lnTo>
                  <a:lnTo>
                    <a:pt x="5" y="17"/>
                  </a:lnTo>
                  <a:lnTo>
                    <a:pt x="6" y="18"/>
                  </a:lnTo>
                  <a:lnTo>
                    <a:pt x="6" y="19"/>
                  </a:lnTo>
                  <a:lnTo>
                    <a:pt x="4" y="21"/>
                  </a:lnTo>
                  <a:lnTo>
                    <a:pt x="3" y="23"/>
                  </a:lnTo>
                  <a:lnTo>
                    <a:pt x="4" y="26"/>
                  </a:lnTo>
                  <a:lnTo>
                    <a:pt x="2" y="31"/>
                  </a:lnTo>
                  <a:lnTo>
                    <a:pt x="5" y="31"/>
                  </a:lnTo>
                  <a:lnTo>
                    <a:pt x="7" y="29"/>
                  </a:lnTo>
                  <a:lnTo>
                    <a:pt x="9" y="31"/>
                  </a:lnTo>
                  <a:lnTo>
                    <a:pt x="12" y="30"/>
                  </a:lnTo>
                  <a:lnTo>
                    <a:pt x="14" y="29"/>
                  </a:lnTo>
                  <a:lnTo>
                    <a:pt x="16" y="31"/>
                  </a:lnTo>
                  <a:lnTo>
                    <a:pt x="20" y="29"/>
                  </a:lnTo>
                  <a:lnTo>
                    <a:pt x="27" y="28"/>
                  </a:lnTo>
                  <a:lnTo>
                    <a:pt x="27" y="29"/>
                  </a:lnTo>
                  <a:lnTo>
                    <a:pt x="20" y="31"/>
                  </a:lnTo>
                  <a:lnTo>
                    <a:pt x="19" y="34"/>
                  </a:lnTo>
                  <a:lnTo>
                    <a:pt x="23" y="35"/>
                  </a:lnTo>
                  <a:lnTo>
                    <a:pt x="24" y="33"/>
                  </a:lnTo>
                  <a:lnTo>
                    <a:pt x="28" y="34"/>
                  </a:lnTo>
                  <a:lnTo>
                    <a:pt x="26" y="35"/>
                  </a:lnTo>
                  <a:lnTo>
                    <a:pt x="28" y="36"/>
                  </a:lnTo>
                  <a:lnTo>
                    <a:pt x="30" y="39"/>
                  </a:lnTo>
                  <a:lnTo>
                    <a:pt x="28" y="40"/>
                  </a:lnTo>
                  <a:lnTo>
                    <a:pt x="26" y="39"/>
                  </a:lnTo>
                  <a:lnTo>
                    <a:pt x="22" y="40"/>
                  </a:lnTo>
                  <a:lnTo>
                    <a:pt x="19" y="37"/>
                  </a:lnTo>
                  <a:lnTo>
                    <a:pt x="16" y="37"/>
                  </a:lnTo>
                  <a:lnTo>
                    <a:pt x="14" y="34"/>
                  </a:lnTo>
                  <a:lnTo>
                    <a:pt x="12" y="35"/>
                  </a:lnTo>
                  <a:lnTo>
                    <a:pt x="12" y="36"/>
                  </a:lnTo>
                  <a:lnTo>
                    <a:pt x="10" y="37"/>
                  </a:lnTo>
                  <a:lnTo>
                    <a:pt x="10" y="38"/>
                  </a:lnTo>
                  <a:lnTo>
                    <a:pt x="12" y="39"/>
                  </a:lnTo>
                  <a:lnTo>
                    <a:pt x="12" y="41"/>
                  </a:lnTo>
                  <a:lnTo>
                    <a:pt x="12" y="46"/>
                  </a:lnTo>
                  <a:lnTo>
                    <a:pt x="16" y="41"/>
                  </a:lnTo>
                  <a:lnTo>
                    <a:pt x="24" y="46"/>
                  </a:lnTo>
                  <a:lnTo>
                    <a:pt x="24" y="51"/>
                  </a:lnTo>
                  <a:lnTo>
                    <a:pt x="24" y="53"/>
                  </a:lnTo>
                  <a:lnTo>
                    <a:pt x="20" y="53"/>
                  </a:lnTo>
                  <a:lnTo>
                    <a:pt x="2" y="54"/>
                  </a:lnTo>
                  <a:lnTo>
                    <a:pt x="0" y="57"/>
                  </a:lnTo>
                  <a:lnTo>
                    <a:pt x="7" y="60"/>
                  </a:lnTo>
                  <a:lnTo>
                    <a:pt x="10" y="59"/>
                  </a:lnTo>
                  <a:lnTo>
                    <a:pt x="15" y="66"/>
                  </a:lnTo>
                  <a:lnTo>
                    <a:pt x="17" y="71"/>
                  </a:lnTo>
                  <a:lnTo>
                    <a:pt x="17" y="76"/>
                  </a:lnTo>
                  <a:lnTo>
                    <a:pt x="15" y="77"/>
                  </a:lnTo>
                  <a:lnTo>
                    <a:pt x="15" y="79"/>
                  </a:lnTo>
                  <a:lnTo>
                    <a:pt x="23" y="81"/>
                  </a:lnTo>
                  <a:lnTo>
                    <a:pt x="26" y="77"/>
                  </a:lnTo>
                  <a:lnTo>
                    <a:pt x="26" y="72"/>
                  </a:lnTo>
                  <a:lnTo>
                    <a:pt x="28" y="77"/>
                  </a:lnTo>
                  <a:lnTo>
                    <a:pt x="30" y="77"/>
                  </a:lnTo>
                  <a:lnTo>
                    <a:pt x="30" y="71"/>
                  </a:lnTo>
                  <a:lnTo>
                    <a:pt x="33" y="67"/>
                  </a:lnTo>
                  <a:lnTo>
                    <a:pt x="32" y="71"/>
                  </a:lnTo>
                  <a:lnTo>
                    <a:pt x="33" y="77"/>
                  </a:lnTo>
                  <a:lnTo>
                    <a:pt x="36" y="78"/>
                  </a:lnTo>
                  <a:lnTo>
                    <a:pt x="36" y="76"/>
                  </a:lnTo>
                  <a:lnTo>
                    <a:pt x="38" y="75"/>
                  </a:lnTo>
                  <a:lnTo>
                    <a:pt x="42" y="83"/>
                  </a:lnTo>
                  <a:lnTo>
                    <a:pt x="47" y="85"/>
                  </a:lnTo>
                  <a:lnTo>
                    <a:pt x="48" y="82"/>
                  </a:lnTo>
                  <a:lnTo>
                    <a:pt x="48" y="84"/>
                  </a:lnTo>
                  <a:lnTo>
                    <a:pt x="51" y="83"/>
                  </a:lnTo>
                  <a:lnTo>
                    <a:pt x="50" y="85"/>
                  </a:lnTo>
                  <a:lnTo>
                    <a:pt x="52" y="88"/>
                  </a:lnTo>
                  <a:lnTo>
                    <a:pt x="53" y="87"/>
                  </a:lnTo>
                  <a:lnTo>
                    <a:pt x="58" y="89"/>
                  </a:lnTo>
                  <a:lnTo>
                    <a:pt x="60" y="93"/>
                  </a:lnTo>
                  <a:lnTo>
                    <a:pt x="62" y="96"/>
                  </a:lnTo>
                  <a:lnTo>
                    <a:pt x="66" y="96"/>
                  </a:lnTo>
                  <a:lnTo>
                    <a:pt x="66" y="93"/>
                  </a:lnTo>
                  <a:lnTo>
                    <a:pt x="71" y="91"/>
                  </a:lnTo>
                  <a:lnTo>
                    <a:pt x="72" y="91"/>
                  </a:lnTo>
                  <a:lnTo>
                    <a:pt x="71" y="94"/>
                  </a:lnTo>
                  <a:lnTo>
                    <a:pt x="67" y="98"/>
                  </a:lnTo>
                  <a:lnTo>
                    <a:pt x="70" y="100"/>
                  </a:lnTo>
                  <a:lnTo>
                    <a:pt x="72" y="102"/>
                  </a:lnTo>
                  <a:lnTo>
                    <a:pt x="73" y="100"/>
                  </a:lnTo>
                  <a:lnTo>
                    <a:pt x="77" y="96"/>
                  </a:lnTo>
                  <a:lnTo>
                    <a:pt x="78" y="99"/>
                  </a:lnTo>
                  <a:lnTo>
                    <a:pt x="76" y="101"/>
                  </a:lnTo>
                  <a:lnTo>
                    <a:pt x="75" y="105"/>
                  </a:lnTo>
                  <a:lnTo>
                    <a:pt x="77" y="107"/>
                  </a:lnTo>
                  <a:lnTo>
                    <a:pt x="75" y="116"/>
                  </a:lnTo>
                  <a:lnTo>
                    <a:pt x="76" y="118"/>
                  </a:lnTo>
                  <a:lnTo>
                    <a:pt x="78" y="118"/>
                  </a:lnTo>
                  <a:lnTo>
                    <a:pt x="77" y="114"/>
                  </a:lnTo>
                  <a:lnTo>
                    <a:pt x="78" y="110"/>
                  </a:lnTo>
                  <a:lnTo>
                    <a:pt x="82" y="111"/>
                  </a:lnTo>
                  <a:lnTo>
                    <a:pt x="85" y="113"/>
                  </a:lnTo>
                  <a:lnTo>
                    <a:pt x="86" y="112"/>
                  </a:lnTo>
                  <a:lnTo>
                    <a:pt x="84" y="107"/>
                  </a:lnTo>
                  <a:lnTo>
                    <a:pt x="86" y="107"/>
                  </a:lnTo>
                  <a:lnTo>
                    <a:pt x="89" y="111"/>
                  </a:lnTo>
                  <a:lnTo>
                    <a:pt x="91" y="111"/>
                  </a:lnTo>
                  <a:lnTo>
                    <a:pt x="91" y="108"/>
                  </a:lnTo>
                  <a:lnTo>
                    <a:pt x="94" y="109"/>
                  </a:lnTo>
                  <a:lnTo>
                    <a:pt x="97" y="108"/>
                  </a:lnTo>
                  <a:lnTo>
                    <a:pt x="97" y="111"/>
                  </a:lnTo>
                  <a:lnTo>
                    <a:pt x="99" y="111"/>
                  </a:lnTo>
                  <a:lnTo>
                    <a:pt x="101" y="110"/>
                  </a:lnTo>
                  <a:lnTo>
                    <a:pt x="101" y="112"/>
                  </a:lnTo>
                  <a:lnTo>
                    <a:pt x="100" y="113"/>
                  </a:lnTo>
                  <a:lnTo>
                    <a:pt x="98" y="113"/>
                  </a:lnTo>
                  <a:lnTo>
                    <a:pt x="98" y="116"/>
                  </a:lnTo>
                  <a:lnTo>
                    <a:pt x="96" y="116"/>
                  </a:lnTo>
                  <a:lnTo>
                    <a:pt x="89" y="114"/>
                  </a:lnTo>
                  <a:lnTo>
                    <a:pt x="88" y="116"/>
                  </a:lnTo>
                  <a:lnTo>
                    <a:pt x="91" y="117"/>
                  </a:lnTo>
                  <a:lnTo>
                    <a:pt x="92" y="121"/>
                  </a:lnTo>
                  <a:lnTo>
                    <a:pt x="95" y="119"/>
                  </a:lnTo>
                  <a:lnTo>
                    <a:pt x="96" y="119"/>
                  </a:lnTo>
                  <a:lnTo>
                    <a:pt x="99" y="121"/>
                  </a:lnTo>
                  <a:lnTo>
                    <a:pt x="101" y="119"/>
                  </a:lnTo>
                  <a:lnTo>
                    <a:pt x="102" y="119"/>
                  </a:lnTo>
                  <a:lnTo>
                    <a:pt x="102" y="121"/>
                  </a:lnTo>
                  <a:lnTo>
                    <a:pt x="109" y="119"/>
                  </a:lnTo>
                  <a:lnTo>
                    <a:pt x="116" y="122"/>
                  </a:lnTo>
                  <a:lnTo>
                    <a:pt x="113" y="124"/>
                  </a:lnTo>
                  <a:lnTo>
                    <a:pt x="109" y="124"/>
                  </a:lnTo>
                  <a:lnTo>
                    <a:pt x="108" y="125"/>
                  </a:lnTo>
                  <a:lnTo>
                    <a:pt x="112" y="127"/>
                  </a:lnTo>
                  <a:lnTo>
                    <a:pt x="110" y="130"/>
                  </a:lnTo>
                  <a:lnTo>
                    <a:pt x="105" y="131"/>
                  </a:lnTo>
                  <a:lnTo>
                    <a:pt x="105" y="132"/>
                  </a:lnTo>
                  <a:lnTo>
                    <a:pt x="106" y="133"/>
                  </a:lnTo>
                  <a:lnTo>
                    <a:pt x="108" y="139"/>
                  </a:lnTo>
                  <a:lnTo>
                    <a:pt x="105" y="139"/>
                  </a:lnTo>
                  <a:lnTo>
                    <a:pt x="107" y="142"/>
                  </a:lnTo>
                  <a:lnTo>
                    <a:pt x="109" y="143"/>
                  </a:lnTo>
                  <a:lnTo>
                    <a:pt x="112" y="142"/>
                  </a:lnTo>
                  <a:lnTo>
                    <a:pt x="113" y="144"/>
                  </a:lnTo>
                  <a:lnTo>
                    <a:pt x="116" y="146"/>
                  </a:lnTo>
                  <a:lnTo>
                    <a:pt x="119" y="144"/>
                  </a:lnTo>
                  <a:lnTo>
                    <a:pt x="124" y="141"/>
                  </a:lnTo>
                  <a:lnTo>
                    <a:pt x="134" y="142"/>
                  </a:lnTo>
                  <a:lnTo>
                    <a:pt x="139" y="145"/>
                  </a:lnTo>
                  <a:lnTo>
                    <a:pt x="139" y="148"/>
                  </a:lnTo>
                  <a:lnTo>
                    <a:pt x="133" y="145"/>
                  </a:lnTo>
                  <a:lnTo>
                    <a:pt x="128" y="144"/>
                  </a:lnTo>
                  <a:lnTo>
                    <a:pt x="124" y="145"/>
                  </a:lnTo>
                  <a:lnTo>
                    <a:pt x="123" y="147"/>
                  </a:lnTo>
                  <a:lnTo>
                    <a:pt x="123" y="149"/>
                  </a:lnTo>
                  <a:lnTo>
                    <a:pt x="123" y="152"/>
                  </a:lnTo>
                  <a:lnTo>
                    <a:pt x="121" y="154"/>
                  </a:lnTo>
                  <a:lnTo>
                    <a:pt x="119" y="154"/>
                  </a:lnTo>
                  <a:lnTo>
                    <a:pt x="118" y="155"/>
                  </a:lnTo>
                  <a:lnTo>
                    <a:pt x="121" y="158"/>
                  </a:lnTo>
                  <a:lnTo>
                    <a:pt x="126" y="159"/>
                  </a:lnTo>
                  <a:lnTo>
                    <a:pt x="129" y="167"/>
                  </a:lnTo>
                  <a:lnTo>
                    <a:pt x="127" y="170"/>
                  </a:lnTo>
                  <a:lnTo>
                    <a:pt x="126" y="172"/>
                  </a:lnTo>
                  <a:lnTo>
                    <a:pt x="123" y="174"/>
                  </a:lnTo>
                  <a:lnTo>
                    <a:pt x="121" y="177"/>
                  </a:lnTo>
                  <a:lnTo>
                    <a:pt x="119" y="178"/>
                  </a:lnTo>
                  <a:lnTo>
                    <a:pt x="119" y="184"/>
                  </a:lnTo>
                  <a:lnTo>
                    <a:pt x="123" y="188"/>
                  </a:lnTo>
                  <a:lnTo>
                    <a:pt x="126" y="191"/>
                  </a:lnTo>
                  <a:lnTo>
                    <a:pt x="125" y="195"/>
                  </a:lnTo>
                  <a:lnTo>
                    <a:pt x="127" y="196"/>
                  </a:lnTo>
                  <a:lnTo>
                    <a:pt x="131" y="202"/>
                  </a:lnTo>
                  <a:lnTo>
                    <a:pt x="131" y="208"/>
                  </a:lnTo>
                  <a:lnTo>
                    <a:pt x="132" y="214"/>
                  </a:lnTo>
                  <a:lnTo>
                    <a:pt x="135" y="214"/>
                  </a:lnTo>
                  <a:lnTo>
                    <a:pt x="135" y="216"/>
                  </a:lnTo>
                  <a:lnTo>
                    <a:pt x="139" y="219"/>
                  </a:lnTo>
                  <a:lnTo>
                    <a:pt x="141" y="219"/>
                  </a:lnTo>
                  <a:lnTo>
                    <a:pt x="142" y="221"/>
                  </a:lnTo>
                  <a:lnTo>
                    <a:pt x="140" y="221"/>
                  </a:lnTo>
                  <a:lnTo>
                    <a:pt x="142" y="222"/>
                  </a:lnTo>
                  <a:lnTo>
                    <a:pt x="147" y="224"/>
                  </a:lnTo>
                  <a:lnTo>
                    <a:pt x="149" y="229"/>
                  </a:lnTo>
                  <a:lnTo>
                    <a:pt x="155" y="231"/>
                  </a:lnTo>
                  <a:lnTo>
                    <a:pt x="158" y="234"/>
                  </a:lnTo>
                  <a:lnTo>
                    <a:pt x="158" y="233"/>
                  </a:lnTo>
                  <a:lnTo>
                    <a:pt x="162" y="237"/>
                  </a:lnTo>
                  <a:lnTo>
                    <a:pt x="162" y="235"/>
                  </a:lnTo>
                  <a:lnTo>
                    <a:pt x="163" y="234"/>
                  </a:lnTo>
                  <a:lnTo>
                    <a:pt x="167" y="234"/>
                  </a:lnTo>
                  <a:lnTo>
                    <a:pt x="167" y="238"/>
                  </a:lnTo>
                  <a:lnTo>
                    <a:pt x="165" y="240"/>
                  </a:lnTo>
                  <a:lnTo>
                    <a:pt x="161" y="242"/>
                  </a:lnTo>
                  <a:lnTo>
                    <a:pt x="160" y="247"/>
                  </a:lnTo>
                  <a:lnTo>
                    <a:pt x="163" y="248"/>
                  </a:lnTo>
                  <a:lnTo>
                    <a:pt x="167" y="257"/>
                  </a:lnTo>
                  <a:lnTo>
                    <a:pt x="167" y="261"/>
                  </a:lnTo>
                  <a:lnTo>
                    <a:pt x="163" y="261"/>
                  </a:lnTo>
                  <a:lnTo>
                    <a:pt x="166" y="265"/>
                  </a:lnTo>
                  <a:lnTo>
                    <a:pt x="164" y="266"/>
                  </a:lnTo>
                  <a:lnTo>
                    <a:pt x="165" y="267"/>
                  </a:lnTo>
                  <a:lnTo>
                    <a:pt x="162" y="273"/>
                  </a:lnTo>
                  <a:lnTo>
                    <a:pt x="159" y="273"/>
                  </a:lnTo>
                  <a:lnTo>
                    <a:pt x="159" y="276"/>
                  </a:lnTo>
                  <a:lnTo>
                    <a:pt x="161" y="278"/>
                  </a:lnTo>
                  <a:lnTo>
                    <a:pt x="165" y="282"/>
                  </a:lnTo>
                  <a:lnTo>
                    <a:pt x="163" y="282"/>
                  </a:lnTo>
                  <a:lnTo>
                    <a:pt x="161" y="279"/>
                  </a:lnTo>
                  <a:lnTo>
                    <a:pt x="159" y="278"/>
                  </a:lnTo>
                  <a:lnTo>
                    <a:pt x="154" y="279"/>
                  </a:lnTo>
                  <a:lnTo>
                    <a:pt x="154" y="288"/>
                  </a:lnTo>
                  <a:lnTo>
                    <a:pt x="158" y="291"/>
                  </a:lnTo>
                  <a:lnTo>
                    <a:pt x="164" y="295"/>
                  </a:lnTo>
                  <a:lnTo>
                    <a:pt x="166" y="298"/>
                  </a:lnTo>
                  <a:lnTo>
                    <a:pt x="171" y="303"/>
                  </a:lnTo>
                  <a:lnTo>
                    <a:pt x="174" y="309"/>
                  </a:lnTo>
                  <a:lnTo>
                    <a:pt x="177" y="315"/>
                  </a:lnTo>
                  <a:lnTo>
                    <a:pt x="177" y="322"/>
                  </a:lnTo>
                  <a:lnTo>
                    <a:pt x="178" y="343"/>
                  </a:lnTo>
                  <a:lnTo>
                    <a:pt x="179" y="345"/>
                  </a:lnTo>
                  <a:lnTo>
                    <a:pt x="183" y="347"/>
                  </a:lnTo>
                  <a:lnTo>
                    <a:pt x="185" y="351"/>
                  </a:lnTo>
                  <a:lnTo>
                    <a:pt x="181" y="350"/>
                  </a:lnTo>
                  <a:lnTo>
                    <a:pt x="177" y="348"/>
                  </a:lnTo>
                  <a:lnTo>
                    <a:pt x="174" y="341"/>
                  </a:lnTo>
                  <a:lnTo>
                    <a:pt x="173" y="338"/>
                  </a:lnTo>
                  <a:lnTo>
                    <a:pt x="172" y="320"/>
                  </a:lnTo>
                  <a:lnTo>
                    <a:pt x="171" y="317"/>
                  </a:lnTo>
                  <a:lnTo>
                    <a:pt x="167" y="312"/>
                  </a:lnTo>
                  <a:lnTo>
                    <a:pt x="166" y="309"/>
                  </a:lnTo>
                  <a:lnTo>
                    <a:pt x="160" y="302"/>
                  </a:lnTo>
                  <a:lnTo>
                    <a:pt x="160" y="298"/>
                  </a:lnTo>
                  <a:lnTo>
                    <a:pt x="156" y="301"/>
                  </a:lnTo>
                  <a:lnTo>
                    <a:pt x="149" y="333"/>
                  </a:lnTo>
                  <a:lnTo>
                    <a:pt x="136" y="374"/>
                  </a:lnTo>
                  <a:lnTo>
                    <a:pt x="137" y="375"/>
                  </a:lnTo>
                  <a:lnTo>
                    <a:pt x="138" y="374"/>
                  </a:lnTo>
                  <a:lnTo>
                    <a:pt x="138" y="372"/>
                  </a:lnTo>
                  <a:lnTo>
                    <a:pt x="140" y="370"/>
                  </a:lnTo>
                  <a:lnTo>
                    <a:pt x="143" y="367"/>
                  </a:lnTo>
                  <a:lnTo>
                    <a:pt x="143" y="366"/>
                  </a:lnTo>
                  <a:lnTo>
                    <a:pt x="145" y="365"/>
                  </a:lnTo>
                  <a:lnTo>
                    <a:pt x="149" y="371"/>
                  </a:lnTo>
                  <a:lnTo>
                    <a:pt x="150" y="374"/>
                  </a:lnTo>
                  <a:lnTo>
                    <a:pt x="147" y="375"/>
                  </a:lnTo>
                  <a:lnTo>
                    <a:pt x="143" y="375"/>
                  </a:lnTo>
                  <a:lnTo>
                    <a:pt x="143" y="374"/>
                  </a:lnTo>
                  <a:lnTo>
                    <a:pt x="140" y="375"/>
                  </a:lnTo>
                  <a:lnTo>
                    <a:pt x="139" y="378"/>
                  </a:lnTo>
                  <a:lnTo>
                    <a:pt x="136" y="383"/>
                  </a:lnTo>
                  <a:lnTo>
                    <a:pt x="135" y="390"/>
                  </a:lnTo>
                  <a:lnTo>
                    <a:pt x="128" y="410"/>
                  </a:lnTo>
                  <a:lnTo>
                    <a:pt x="123" y="427"/>
                  </a:lnTo>
                  <a:lnTo>
                    <a:pt x="113" y="451"/>
                  </a:lnTo>
                  <a:lnTo>
                    <a:pt x="111" y="459"/>
                  </a:lnTo>
                  <a:lnTo>
                    <a:pt x="107" y="465"/>
                  </a:lnTo>
                  <a:lnTo>
                    <a:pt x="103" y="469"/>
                  </a:lnTo>
                  <a:lnTo>
                    <a:pt x="101" y="470"/>
                  </a:lnTo>
                  <a:lnTo>
                    <a:pt x="97" y="473"/>
                  </a:lnTo>
                  <a:lnTo>
                    <a:pt x="96" y="475"/>
                  </a:lnTo>
                  <a:lnTo>
                    <a:pt x="95" y="475"/>
                  </a:lnTo>
                  <a:lnTo>
                    <a:pt x="90" y="475"/>
                  </a:lnTo>
                  <a:lnTo>
                    <a:pt x="90" y="476"/>
                  </a:lnTo>
                  <a:lnTo>
                    <a:pt x="89" y="476"/>
                  </a:lnTo>
                  <a:lnTo>
                    <a:pt x="89" y="477"/>
                  </a:lnTo>
                  <a:lnTo>
                    <a:pt x="91" y="479"/>
                  </a:lnTo>
                  <a:lnTo>
                    <a:pt x="91" y="481"/>
                  </a:lnTo>
                  <a:lnTo>
                    <a:pt x="93" y="482"/>
                  </a:lnTo>
                  <a:lnTo>
                    <a:pt x="95" y="482"/>
                  </a:lnTo>
                  <a:lnTo>
                    <a:pt x="96" y="484"/>
                  </a:lnTo>
                  <a:lnTo>
                    <a:pt x="97" y="487"/>
                  </a:lnTo>
                  <a:lnTo>
                    <a:pt x="99" y="487"/>
                  </a:lnTo>
                  <a:lnTo>
                    <a:pt x="101" y="485"/>
                  </a:lnTo>
                  <a:lnTo>
                    <a:pt x="109" y="488"/>
                  </a:lnTo>
                  <a:lnTo>
                    <a:pt x="110" y="491"/>
                  </a:lnTo>
                  <a:lnTo>
                    <a:pt x="107" y="499"/>
                  </a:lnTo>
                  <a:lnTo>
                    <a:pt x="106" y="501"/>
                  </a:lnTo>
                  <a:lnTo>
                    <a:pt x="103" y="503"/>
                  </a:lnTo>
                  <a:lnTo>
                    <a:pt x="103" y="505"/>
                  </a:lnTo>
                  <a:lnTo>
                    <a:pt x="105" y="507"/>
                  </a:lnTo>
                  <a:lnTo>
                    <a:pt x="109" y="509"/>
                  </a:lnTo>
                  <a:lnTo>
                    <a:pt x="111" y="504"/>
                  </a:lnTo>
                  <a:lnTo>
                    <a:pt x="112" y="503"/>
                  </a:lnTo>
                  <a:lnTo>
                    <a:pt x="114" y="503"/>
                  </a:lnTo>
                  <a:lnTo>
                    <a:pt x="113" y="507"/>
                  </a:lnTo>
                  <a:lnTo>
                    <a:pt x="115" y="508"/>
                  </a:lnTo>
                  <a:lnTo>
                    <a:pt x="117" y="508"/>
                  </a:lnTo>
                  <a:lnTo>
                    <a:pt x="120" y="511"/>
                  </a:lnTo>
                  <a:lnTo>
                    <a:pt x="121" y="512"/>
                  </a:lnTo>
                  <a:lnTo>
                    <a:pt x="124" y="512"/>
                  </a:lnTo>
                  <a:lnTo>
                    <a:pt x="126" y="515"/>
                  </a:lnTo>
                  <a:lnTo>
                    <a:pt x="128" y="516"/>
                  </a:lnTo>
                  <a:lnTo>
                    <a:pt x="129" y="517"/>
                  </a:lnTo>
                  <a:lnTo>
                    <a:pt x="132" y="519"/>
                  </a:lnTo>
                  <a:lnTo>
                    <a:pt x="134" y="519"/>
                  </a:lnTo>
                  <a:lnTo>
                    <a:pt x="136" y="520"/>
                  </a:lnTo>
                  <a:lnTo>
                    <a:pt x="143" y="520"/>
                  </a:lnTo>
                  <a:lnTo>
                    <a:pt x="143" y="522"/>
                  </a:lnTo>
                  <a:lnTo>
                    <a:pt x="144" y="525"/>
                  </a:lnTo>
                  <a:lnTo>
                    <a:pt x="148" y="528"/>
                  </a:lnTo>
                  <a:lnTo>
                    <a:pt x="148" y="529"/>
                  </a:lnTo>
                  <a:lnTo>
                    <a:pt x="150" y="533"/>
                  </a:lnTo>
                  <a:lnTo>
                    <a:pt x="152" y="536"/>
                  </a:lnTo>
                  <a:lnTo>
                    <a:pt x="154" y="536"/>
                  </a:lnTo>
                  <a:lnTo>
                    <a:pt x="156" y="534"/>
                  </a:lnTo>
                  <a:lnTo>
                    <a:pt x="161" y="536"/>
                  </a:lnTo>
                  <a:lnTo>
                    <a:pt x="167" y="534"/>
                  </a:lnTo>
                  <a:lnTo>
                    <a:pt x="173" y="540"/>
                  </a:lnTo>
                  <a:lnTo>
                    <a:pt x="176" y="539"/>
                  </a:lnTo>
                  <a:lnTo>
                    <a:pt x="178" y="543"/>
                  </a:lnTo>
                  <a:lnTo>
                    <a:pt x="179" y="545"/>
                  </a:lnTo>
                  <a:lnTo>
                    <a:pt x="181" y="548"/>
                  </a:lnTo>
                  <a:lnTo>
                    <a:pt x="184" y="549"/>
                  </a:lnTo>
                  <a:lnTo>
                    <a:pt x="195" y="546"/>
                  </a:lnTo>
                  <a:lnTo>
                    <a:pt x="196" y="548"/>
                  </a:lnTo>
                  <a:lnTo>
                    <a:pt x="198" y="548"/>
                  </a:lnTo>
                  <a:lnTo>
                    <a:pt x="199" y="549"/>
                  </a:lnTo>
                  <a:lnTo>
                    <a:pt x="199" y="551"/>
                  </a:lnTo>
                  <a:lnTo>
                    <a:pt x="201" y="552"/>
                  </a:lnTo>
                  <a:lnTo>
                    <a:pt x="204" y="549"/>
                  </a:lnTo>
                  <a:lnTo>
                    <a:pt x="208" y="552"/>
                  </a:lnTo>
                  <a:lnTo>
                    <a:pt x="212" y="552"/>
                  </a:lnTo>
                  <a:lnTo>
                    <a:pt x="220" y="553"/>
                  </a:lnTo>
                  <a:lnTo>
                    <a:pt x="224" y="554"/>
                  </a:lnTo>
                  <a:lnTo>
                    <a:pt x="224" y="551"/>
                  </a:lnTo>
                  <a:lnTo>
                    <a:pt x="223" y="549"/>
                  </a:lnTo>
                  <a:lnTo>
                    <a:pt x="223" y="546"/>
                  </a:lnTo>
                  <a:lnTo>
                    <a:pt x="225" y="546"/>
                  </a:lnTo>
                  <a:lnTo>
                    <a:pt x="225" y="542"/>
                  </a:lnTo>
                  <a:lnTo>
                    <a:pt x="226" y="540"/>
                  </a:lnTo>
                  <a:lnTo>
                    <a:pt x="228" y="542"/>
                  </a:lnTo>
                  <a:lnTo>
                    <a:pt x="234" y="544"/>
                  </a:lnTo>
                  <a:lnTo>
                    <a:pt x="237" y="547"/>
                  </a:lnTo>
                  <a:lnTo>
                    <a:pt x="240" y="548"/>
                  </a:lnTo>
                  <a:lnTo>
                    <a:pt x="243" y="549"/>
                  </a:lnTo>
                  <a:lnTo>
                    <a:pt x="248" y="550"/>
                  </a:lnTo>
                  <a:lnTo>
                    <a:pt x="250" y="552"/>
                  </a:lnTo>
                  <a:lnTo>
                    <a:pt x="250" y="556"/>
                  </a:lnTo>
                  <a:lnTo>
                    <a:pt x="252" y="557"/>
                  </a:lnTo>
                  <a:lnTo>
                    <a:pt x="256" y="556"/>
                  </a:lnTo>
                  <a:lnTo>
                    <a:pt x="259" y="557"/>
                  </a:lnTo>
                  <a:lnTo>
                    <a:pt x="262" y="557"/>
                  </a:lnTo>
                  <a:lnTo>
                    <a:pt x="262" y="558"/>
                  </a:lnTo>
                  <a:lnTo>
                    <a:pt x="264" y="560"/>
                  </a:lnTo>
                  <a:lnTo>
                    <a:pt x="266" y="568"/>
                  </a:lnTo>
                  <a:lnTo>
                    <a:pt x="268" y="568"/>
                  </a:lnTo>
                  <a:lnTo>
                    <a:pt x="270" y="567"/>
                  </a:lnTo>
                  <a:lnTo>
                    <a:pt x="271" y="564"/>
                  </a:lnTo>
                  <a:lnTo>
                    <a:pt x="273" y="564"/>
                  </a:lnTo>
                  <a:lnTo>
                    <a:pt x="275" y="564"/>
                  </a:lnTo>
                  <a:lnTo>
                    <a:pt x="277" y="566"/>
                  </a:lnTo>
                  <a:lnTo>
                    <a:pt x="284" y="570"/>
                  </a:lnTo>
                  <a:lnTo>
                    <a:pt x="283" y="572"/>
                  </a:lnTo>
                  <a:lnTo>
                    <a:pt x="282" y="578"/>
                  </a:lnTo>
                  <a:lnTo>
                    <a:pt x="284" y="580"/>
                  </a:lnTo>
                  <a:lnTo>
                    <a:pt x="288" y="580"/>
                  </a:lnTo>
                  <a:lnTo>
                    <a:pt x="292" y="584"/>
                  </a:lnTo>
                  <a:lnTo>
                    <a:pt x="293" y="586"/>
                  </a:lnTo>
                  <a:lnTo>
                    <a:pt x="294" y="587"/>
                  </a:lnTo>
                  <a:lnTo>
                    <a:pt x="296" y="590"/>
                  </a:lnTo>
                  <a:lnTo>
                    <a:pt x="297" y="591"/>
                  </a:lnTo>
                  <a:lnTo>
                    <a:pt x="300" y="591"/>
                  </a:lnTo>
                  <a:lnTo>
                    <a:pt x="305" y="588"/>
                  </a:lnTo>
                  <a:lnTo>
                    <a:pt x="311" y="588"/>
                  </a:lnTo>
                  <a:lnTo>
                    <a:pt x="314" y="588"/>
                  </a:lnTo>
                  <a:lnTo>
                    <a:pt x="318" y="591"/>
                  </a:lnTo>
                  <a:lnTo>
                    <a:pt x="321" y="593"/>
                  </a:lnTo>
                  <a:lnTo>
                    <a:pt x="323" y="593"/>
                  </a:lnTo>
                  <a:lnTo>
                    <a:pt x="325" y="595"/>
                  </a:lnTo>
                  <a:lnTo>
                    <a:pt x="329" y="595"/>
                  </a:lnTo>
                  <a:lnTo>
                    <a:pt x="333" y="597"/>
                  </a:lnTo>
                  <a:lnTo>
                    <a:pt x="335" y="596"/>
                  </a:lnTo>
                  <a:lnTo>
                    <a:pt x="338" y="593"/>
                  </a:lnTo>
                  <a:lnTo>
                    <a:pt x="345" y="593"/>
                  </a:lnTo>
                  <a:lnTo>
                    <a:pt x="349" y="590"/>
                  </a:lnTo>
                  <a:lnTo>
                    <a:pt x="352" y="591"/>
                  </a:lnTo>
                  <a:lnTo>
                    <a:pt x="354" y="589"/>
                  </a:lnTo>
                  <a:lnTo>
                    <a:pt x="358" y="590"/>
                  </a:lnTo>
                  <a:lnTo>
                    <a:pt x="361" y="594"/>
                  </a:lnTo>
                  <a:lnTo>
                    <a:pt x="367" y="592"/>
                  </a:lnTo>
                  <a:lnTo>
                    <a:pt x="364" y="589"/>
                  </a:lnTo>
                  <a:lnTo>
                    <a:pt x="364" y="586"/>
                  </a:lnTo>
                  <a:lnTo>
                    <a:pt x="362" y="584"/>
                  </a:lnTo>
                  <a:lnTo>
                    <a:pt x="362" y="570"/>
                  </a:lnTo>
                  <a:lnTo>
                    <a:pt x="363" y="561"/>
                  </a:lnTo>
                  <a:lnTo>
                    <a:pt x="364" y="552"/>
                  </a:lnTo>
                  <a:lnTo>
                    <a:pt x="362" y="549"/>
                  </a:lnTo>
                  <a:lnTo>
                    <a:pt x="363" y="547"/>
                  </a:lnTo>
                  <a:lnTo>
                    <a:pt x="365" y="549"/>
                  </a:lnTo>
                  <a:lnTo>
                    <a:pt x="367" y="540"/>
                  </a:lnTo>
                  <a:lnTo>
                    <a:pt x="365" y="540"/>
                  </a:lnTo>
                  <a:lnTo>
                    <a:pt x="366" y="537"/>
                  </a:lnTo>
                  <a:lnTo>
                    <a:pt x="369" y="539"/>
                  </a:lnTo>
                  <a:lnTo>
                    <a:pt x="372" y="534"/>
                  </a:lnTo>
                  <a:lnTo>
                    <a:pt x="379" y="528"/>
                  </a:lnTo>
                  <a:lnTo>
                    <a:pt x="387" y="523"/>
                  </a:lnTo>
                  <a:lnTo>
                    <a:pt x="390" y="523"/>
                  </a:lnTo>
                  <a:lnTo>
                    <a:pt x="395" y="526"/>
                  </a:lnTo>
                  <a:lnTo>
                    <a:pt x="402" y="518"/>
                  </a:lnTo>
                  <a:lnTo>
                    <a:pt x="407" y="517"/>
                  </a:lnTo>
                  <a:lnTo>
                    <a:pt x="409" y="514"/>
                  </a:lnTo>
                  <a:lnTo>
                    <a:pt x="411" y="513"/>
                  </a:lnTo>
                  <a:lnTo>
                    <a:pt x="424" y="505"/>
                  </a:lnTo>
                  <a:lnTo>
                    <a:pt x="430" y="505"/>
                  </a:lnTo>
                  <a:lnTo>
                    <a:pt x="432" y="507"/>
                  </a:lnTo>
                  <a:lnTo>
                    <a:pt x="432" y="509"/>
                  </a:lnTo>
                  <a:lnTo>
                    <a:pt x="432" y="511"/>
                  </a:lnTo>
                  <a:lnTo>
                    <a:pt x="434" y="513"/>
                  </a:lnTo>
                  <a:lnTo>
                    <a:pt x="438" y="514"/>
                  </a:lnTo>
                  <a:lnTo>
                    <a:pt x="444" y="515"/>
                  </a:lnTo>
                  <a:lnTo>
                    <a:pt x="447" y="516"/>
                  </a:lnTo>
                  <a:lnTo>
                    <a:pt x="450" y="515"/>
                  </a:lnTo>
                  <a:lnTo>
                    <a:pt x="458" y="517"/>
                  </a:lnTo>
                  <a:lnTo>
                    <a:pt x="458" y="521"/>
                  </a:lnTo>
                  <a:lnTo>
                    <a:pt x="459" y="522"/>
                  </a:lnTo>
                  <a:lnTo>
                    <a:pt x="460" y="522"/>
                  </a:lnTo>
                  <a:lnTo>
                    <a:pt x="460" y="520"/>
                  </a:lnTo>
                  <a:lnTo>
                    <a:pt x="463" y="521"/>
                  </a:lnTo>
                  <a:lnTo>
                    <a:pt x="462" y="523"/>
                  </a:lnTo>
                  <a:lnTo>
                    <a:pt x="458" y="523"/>
                  </a:lnTo>
                  <a:lnTo>
                    <a:pt x="458" y="525"/>
                  </a:lnTo>
                  <a:lnTo>
                    <a:pt x="467" y="526"/>
                  </a:lnTo>
                  <a:lnTo>
                    <a:pt x="471" y="528"/>
                  </a:lnTo>
                  <a:lnTo>
                    <a:pt x="471" y="524"/>
                  </a:lnTo>
                  <a:lnTo>
                    <a:pt x="473" y="523"/>
                  </a:lnTo>
                  <a:lnTo>
                    <a:pt x="471" y="522"/>
                  </a:lnTo>
                  <a:lnTo>
                    <a:pt x="473" y="522"/>
                  </a:lnTo>
                  <a:lnTo>
                    <a:pt x="473" y="519"/>
                  </a:lnTo>
                  <a:lnTo>
                    <a:pt x="475" y="521"/>
                  </a:lnTo>
                  <a:lnTo>
                    <a:pt x="478" y="520"/>
                  </a:lnTo>
                  <a:lnTo>
                    <a:pt x="481" y="526"/>
                  </a:lnTo>
                  <a:lnTo>
                    <a:pt x="483" y="528"/>
                  </a:lnTo>
                  <a:lnTo>
                    <a:pt x="487" y="529"/>
                  </a:lnTo>
                  <a:lnTo>
                    <a:pt x="492" y="529"/>
                  </a:lnTo>
                  <a:lnTo>
                    <a:pt x="495" y="530"/>
                  </a:lnTo>
                  <a:lnTo>
                    <a:pt x="499" y="528"/>
                  </a:lnTo>
                  <a:lnTo>
                    <a:pt x="501" y="530"/>
                  </a:lnTo>
                  <a:lnTo>
                    <a:pt x="500" y="533"/>
                  </a:lnTo>
                  <a:lnTo>
                    <a:pt x="502" y="537"/>
                  </a:lnTo>
                  <a:lnTo>
                    <a:pt x="500" y="538"/>
                  </a:lnTo>
                  <a:lnTo>
                    <a:pt x="500" y="540"/>
                  </a:lnTo>
                  <a:lnTo>
                    <a:pt x="503" y="540"/>
                  </a:lnTo>
                  <a:lnTo>
                    <a:pt x="505" y="542"/>
                  </a:lnTo>
                  <a:lnTo>
                    <a:pt x="507" y="540"/>
                  </a:lnTo>
                  <a:lnTo>
                    <a:pt x="509" y="542"/>
                  </a:lnTo>
                  <a:lnTo>
                    <a:pt x="511" y="541"/>
                  </a:lnTo>
                  <a:lnTo>
                    <a:pt x="514" y="545"/>
                  </a:lnTo>
                  <a:lnTo>
                    <a:pt x="516" y="545"/>
                  </a:lnTo>
                  <a:lnTo>
                    <a:pt x="520" y="545"/>
                  </a:lnTo>
                  <a:lnTo>
                    <a:pt x="520" y="547"/>
                  </a:lnTo>
                  <a:lnTo>
                    <a:pt x="526" y="551"/>
                  </a:lnTo>
                  <a:lnTo>
                    <a:pt x="526" y="554"/>
                  </a:lnTo>
                  <a:lnTo>
                    <a:pt x="532" y="555"/>
                  </a:lnTo>
                  <a:lnTo>
                    <a:pt x="532" y="552"/>
                  </a:lnTo>
                  <a:lnTo>
                    <a:pt x="535" y="552"/>
                  </a:lnTo>
                  <a:lnTo>
                    <a:pt x="536" y="552"/>
                  </a:lnTo>
                  <a:lnTo>
                    <a:pt x="539" y="553"/>
                  </a:lnTo>
                  <a:lnTo>
                    <a:pt x="539" y="554"/>
                  </a:lnTo>
                  <a:lnTo>
                    <a:pt x="543" y="554"/>
                  </a:lnTo>
                  <a:lnTo>
                    <a:pt x="545" y="556"/>
                  </a:lnTo>
                  <a:lnTo>
                    <a:pt x="543" y="558"/>
                  </a:lnTo>
                  <a:lnTo>
                    <a:pt x="544" y="559"/>
                  </a:lnTo>
                  <a:lnTo>
                    <a:pt x="547" y="559"/>
                  </a:lnTo>
                  <a:lnTo>
                    <a:pt x="547" y="556"/>
                  </a:lnTo>
                  <a:lnTo>
                    <a:pt x="549" y="552"/>
                  </a:lnTo>
                  <a:lnTo>
                    <a:pt x="554" y="552"/>
                  </a:lnTo>
                  <a:lnTo>
                    <a:pt x="558" y="555"/>
                  </a:lnTo>
                  <a:lnTo>
                    <a:pt x="559" y="555"/>
                  </a:lnTo>
                  <a:lnTo>
                    <a:pt x="559" y="552"/>
                  </a:lnTo>
                  <a:lnTo>
                    <a:pt x="569" y="550"/>
                  </a:lnTo>
                  <a:lnTo>
                    <a:pt x="570" y="548"/>
                  </a:lnTo>
                  <a:lnTo>
                    <a:pt x="572" y="547"/>
                  </a:lnTo>
                  <a:lnTo>
                    <a:pt x="575" y="550"/>
                  </a:lnTo>
                  <a:lnTo>
                    <a:pt x="576" y="548"/>
                  </a:lnTo>
                  <a:lnTo>
                    <a:pt x="578" y="547"/>
                  </a:lnTo>
                  <a:lnTo>
                    <a:pt x="578" y="542"/>
                  </a:lnTo>
                  <a:lnTo>
                    <a:pt x="573" y="541"/>
                  </a:lnTo>
                  <a:lnTo>
                    <a:pt x="581" y="535"/>
                  </a:lnTo>
                  <a:lnTo>
                    <a:pt x="583" y="528"/>
                  </a:lnTo>
                  <a:lnTo>
                    <a:pt x="585" y="529"/>
                  </a:lnTo>
                  <a:lnTo>
                    <a:pt x="592" y="529"/>
                  </a:lnTo>
                  <a:lnTo>
                    <a:pt x="594" y="527"/>
                  </a:lnTo>
                  <a:lnTo>
                    <a:pt x="595" y="524"/>
                  </a:lnTo>
                  <a:lnTo>
                    <a:pt x="595" y="521"/>
                  </a:lnTo>
                  <a:lnTo>
                    <a:pt x="600" y="519"/>
                  </a:lnTo>
                  <a:lnTo>
                    <a:pt x="604" y="518"/>
                  </a:lnTo>
                  <a:lnTo>
                    <a:pt x="607" y="520"/>
                  </a:lnTo>
                  <a:lnTo>
                    <a:pt x="608" y="518"/>
                  </a:lnTo>
                  <a:lnTo>
                    <a:pt x="608" y="514"/>
                  </a:lnTo>
                  <a:lnTo>
                    <a:pt x="613" y="511"/>
                  </a:lnTo>
                  <a:lnTo>
                    <a:pt x="614" y="508"/>
                  </a:lnTo>
                  <a:lnTo>
                    <a:pt x="617" y="508"/>
                  </a:lnTo>
                  <a:lnTo>
                    <a:pt x="618" y="510"/>
                  </a:lnTo>
                  <a:lnTo>
                    <a:pt x="619" y="509"/>
                  </a:lnTo>
                  <a:lnTo>
                    <a:pt x="620" y="506"/>
                  </a:lnTo>
                  <a:lnTo>
                    <a:pt x="624" y="505"/>
                  </a:lnTo>
                  <a:lnTo>
                    <a:pt x="626" y="503"/>
                  </a:lnTo>
                  <a:lnTo>
                    <a:pt x="627" y="504"/>
                  </a:lnTo>
                  <a:lnTo>
                    <a:pt x="630" y="501"/>
                  </a:lnTo>
                  <a:lnTo>
                    <a:pt x="630" y="497"/>
                  </a:lnTo>
                  <a:lnTo>
                    <a:pt x="630" y="492"/>
                  </a:lnTo>
                  <a:lnTo>
                    <a:pt x="633" y="491"/>
                  </a:lnTo>
                  <a:lnTo>
                    <a:pt x="634" y="486"/>
                  </a:lnTo>
                  <a:lnTo>
                    <a:pt x="637" y="485"/>
                  </a:lnTo>
                  <a:lnTo>
                    <a:pt x="640" y="481"/>
                  </a:lnTo>
                  <a:lnTo>
                    <a:pt x="639" y="480"/>
                  </a:lnTo>
                  <a:lnTo>
                    <a:pt x="642" y="480"/>
                  </a:lnTo>
                  <a:lnTo>
                    <a:pt x="643" y="478"/>
                  </a:lnTo>
                  <a:lnTo>
                    <a:pt x="643" y="476"/>
                  </a:lnTo>
                  <a:lnTo>
                    <a:pt x="640" y="472"/>
                  </a:lnTo>
                  <a:lnTo>
                    <a:pt x="641" y="469"/>
                  </a:lnTo>
                  <a:lnTo>
                    <a:pt x="638" y="467"/>
                  </a:lnTo>
                  <a:lnTo>
                    <a:pt x="636" y="470"/>
                  </a:lnTo>
                  <a:lnTo>
                    <a:pt x="629" y="468"/>
                  </a:lnTo>
                  <a:lnTo>
                    <a:pt x="622" y="469"/>
                  </a:lnTo>
                  <a:lnTo>
                    <a:pt x="619" y="469"/>
                  </a:lnTo>
                  <a:lnTo>
                    <a:pt x="617" y="465"/>
                  </a:lnTo>
                  <a:lnTo>
                    <a:pt x="614" y="465"/>
                  </a:lnTo>
                  <a:lnTo>
                    <a:pt x="612" y="463"/>
                  </a:lnTo>
                  <a:lnTo>
                    <a:pt x="611" y="463"/>
                  </a:lnTo>
                  <a:lnTo>
                    <a:pt x="603" y="460"/>
                  </a:lnTo>
                  <a:lnTo>
                    <a:pt x="601" y="455"/>
                  </a:lnTo>
                  <a:lnTo>
                    <a:pt x="596" y="449"/>
                  </a:lnTo>
                  <a:lnTo>
                    <a:pt x="598" y="445"/>
                  </a:lnTo>
                  <a:lnTo>
                    <a:pt x="597" y="443"/>
                  </a:lnTo>
                  <a:lnTo>
                    <a:pt x="599" y="442"/>
                  </a:lnTo>
                  <a:lnTo>
                    <a:pt x="597" y="439"/>
                  </a:lnTo>
                  <a:lnTo>
                    <a:pt x="595" y="435"/>
                  </a:lnTo>
                  <a:lnTo>
                    <a:pt x="597" y="433"/>
                  </a:lnTo>
                  <a:lnTo>
                    <a:pt x="599" y="432"/>
                  </a:lnTo>
                  <a:lnTo>
                    <a:pt x="600" y="428"/>
                  </a:lnTo>
                  <a:lnTo>
                    <a:pt x="601" y="424"/>
                  </a:lnTo>
                  <a:lnTo>
                    <a:pt x="603" y="421"/>
                  </a:lnTo>
                  <a:lnTo>
                    <a:pt x="606" y="421"/>
                  </a:lnTo>
                  <a:lnTo>
                    <a:pt x="609" y="423"/>
                  </a:lnTo>
                  <a:lnTo>
                    <a:pt x="610" y="421"/>
                  </a:lnTo>
                  <a:lnTo>
                    <a:pt x="606" y="417"/>
                  </a:lnTo>
                  <a:lnTo>
                    <a:pt x="606" y="412"/>
                  </a:lnTo>
                  <a:lnTo>
                    <a:pt x="606" y="410"/>
                  </a:lnTo>
                  <a:lnTo>
                    <a:pt x="603" y="408"/>
                  </a:lnTo>
                  <a:lnTo>
                    <a:pt x="596" y="406"/>
                  </a:lnTo>
                  <a:lnTo>
                    <a:pt x="593" y="403"/>
                  </a:lnTo>
                  <a:lnTo>
                    <a:pt x="591" y="398"/>
                  </a:lnTo>
                  <a:lnTo>
                    <a:pt x="592" y="393"/>
                  </a:lnTo>
                  <a:lnTo>
                    <a:pt x="588" y="392"/>
                  </a:lnTo>
                  <a:lnTo>
                    <a:pt x="588" y="388"/>
                  </a:lnTo>
                  <a:lnTo>
                    <a:pt x="586" y="38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93" name="Freeform 225"/>
            <p:cNvSpPr>
              <a:spLocks/>
            </p:cNvSpPr>
            <p:nvPr/>
          </p:nvSpPr>
          <p:spPr bwMode="auto">
            <a:xfrm>
              <a:off x="7183440" y="3813862"/>
              <a:ext cx="882650" cy="841375"/>
            </a:xfrm>
            <a:custGeom>
              <a:avLst/>
              <a:gdLst>
                <a:gd name="T0" fmla="*/ 2147483647 w 556"/>
                <a:gd name="T1" fmla="*/ 2147483647 h 530"/>
                <a:gd name="T2" fmla="*/ 2147483647 w 556"/>
                <a:gd name="T3" fmla="*/ 2147483647 h 530"/>
                <a:gd name="T4" fmla="*/ 2147483647 w 556"/>
                <a:gd name="T5" fmla="*/ 2147483647 h 530"/>
                <a:gd name="T6" fmla="*/ 2147483647 w 556"/>
                <a:gd name="T7" fmla="*/ 2147483647 h 530"/>
                <a:gd name="T8" fmla="*/ 2147483647 w 556"/>
                <a:gd name="T9" fmla="*/ 2147483647 h 530"/>
                <a:gd name="T10" fmla="*/ 2147483647 w 556"/>
                <a:gd name="T11" fmla="*/ 2147483647 h 530"/>
                <a:gd name="T12" fmla="*/ 2147483647 w 556"/>
                <a:gd name="T13" fmla="*/ 2147483647 h 530"/>
                <a:gd name="T14" fmla="*/ 2147483647 w 556"/>
                <a:gd name="T15" fmla="*/ 2147483647 h 530"/>
                <a:gd name="T16" fmla="*/ 2147483647 w 556"/>
                <a:gd name="T17" fmla="*/ 2147483647 h 530"/>
                <a:gd name="T18" fmla="*/ 2147483647 w 556"/>
                <a:gd name="T19" fmla="*/ 2147483647 h 530"/>
                <a:gd name="T20" fmla="*/ 2147483647 w 556"/>
                <a:gd name="T21" fmla="*/ 2147483647 h 530"/>
                <a:gd name="T22" fmla="*/ 2147483647 w 556"/>
                <a:gd name="T23" fmla="*/ 2147483647 h 530"/>
                <a:gd name="T24" fmla="*/ 2147483647 w 556"/>
                <a:gd name="T25" fmla="*/ 2147483647 h 530"/>
                <a:gd name="T26" fmla="*/ 2147483647 w 556"/>
                <a:gd name="T27" fmla="*/ 2147483647 h 530"/>
                <a:gd name="T28" fmla="*/ 2147483647 w 556"/>
                <a:gd name="T29" fmla="*/ 2147483647 h 530"/>
                <a:gd name="T30" fmla="*/ 2147483647 w 556"/>
                <a:gd name="T31" fmla="*/ 2147483647 h 530"/>
                <a:gd name="T32" fmla="*/ 2147483647 w 556"/>
                <a:gd name="T33" fmla="*/ 2147483647 h 530"/>
                <a:gd name="T34" fmla="*/ 2147483647 w 556"/>
                <a:gd name="T35" fmla="*/ 2147483647 h 530"/>
                <a:gd name="T36" fmla="*/ 2147483647 w 556"/>
                <a:gd name="T37" fmla="*/ 2147483647 h 530"/>
                <a:gd name="T38" fmla="*/ 2147483647 w 556"/>
                <a:gd name="T39" fmla="*/ 2147483647 h 530"/>
                <a:gd name="T40" fmla="*/ 2147483647 w 556"/>
                <a:gd name="T41" fmla="*/ 2147483647 h 530"/>
                <a:gd name="T42" fmla="*/ 2147483647 w 556"/>
                <a:gd name="T43" fmla="*/ 2147483647 h 530"/>
                <a:gd name="T44" fmla="*/ 2147483647 w 556"/>
                <a:gd name="T45" fmla="*/ 2147483647 h 530"/>
                <a:gd name="T46" fmla="*/ 2147483647 w 556"/>
                <a:gd name="T47" fmla="*/ 2147483647 h 530"/>
                <a:gd name="T48" fmla="*/ 2147483647 w 556"/>
                <a:gd name="T49" fmla="*/ 2147483647 h 530"/>
                <a:gd name="T50" fmla="*/ 2147483647 w 556"/>
                <a:gd name="T51" fmla="*/ 2147483647 h 530"/>
                <a:gd name="T52" fmla="*/ 2147483647 w 556"/>
                <a:gd name="T53" fmla="*/ 2147483647 h 530"/>
                <a:gd name="T54" fmla="*/ 2147483647 w 556"/>
                <a:gd name="T55" fmla="*/ 2147483647 h 530"/>
                <a:gd name="T56" fmla="*/ 2147483647 w 556"/>
                <a:gd name="T57" fmla="*/ 2147483647 h 530"/>
                <a:gd name="T58" fmla="*/ 2147483647 w 556"/>
                <a:gd name="T59" fmla="*/ 2147483647 h 530"/>
                <a:gd name="T60" fmla="*/ 2147483647 w 556"/>
                <a:gd name="T61" fmla="*/ 2147483647 h 530"/>
                <a:gd name="T62" fmla="*/ 2147483647 w 556"/>
                <a:gd name="T63" fmla="*/ 2147483647 h 530"/>
                <a:gd name="T64" fmla="*/ 2147483647 w 556"/>
                <a:gd name="T65" fmla="*/ 2147483647 h 530"/>
                <a:gd name="T66" fmla="*/ 2147483647 w 556"/>
                <a:gd name="T67" fmla="*/ 2147483647 h 530"/>
                <a:gd name="T68" fmla="*/ 2147483647 w 556"/>
                <a:gd name="T69" fmla="*/ 2147483647 h 530"/>
                <a:gd name="T70" fmla="*/ 2147483647 w 556"/>
                <a:gd name="T71" fmla="*/ 2147483647 h 530"/>
                <a:gd name="T72" fmla="*/ 2147483647 w 556"/>
                <a:gd name="T73" fmla="*/ 2147483647 h 530"/>
                <a:gd name="T74" fmla="*/ 2147483647 w 556"/>
                <a:gd name="T75" fmla="*/ 2147483647 h 530"/>
                <a:gd name="T76" fmla="*/ 2147483647 w 556"/>
                <a:gd name="T77" fmla="*/ 2147483647 h 530"/>
                <a:gd name="T78" fmla="*/ 2147483647 w 556"/>
                <a:gd name="T79" fmla="*/ 2147483647 h 530"/>
                <a:gd name="T80" fmla="*/ 2147483647 w 556"/>
                <a:gd name="T81" fmla="*/ 2147483647 h 530"/>
                <a:gd name="T82" fmla="*/ 2147483647 w 556"/>
                <a:gd name="T83" fmla="*/ 2147483647 h 530"/>
                <a:gd name="T84" fmla="*/ 2147483647 w 556"/>
                <a:gd name="T85" fmla="*/ 2147483647 h 530"/>
                <a:gd name="T86" fmla="*/ 2147483647 w 556"/>
                <a:gd name="T87" fmla="*/ 2147483647 h 530"/>
                <a:gd name="T88" fmla="*/ 2147483647 w 556"/>
                <a:gd name="T89" fmla="*/ 2147483647 h 530"/>
                <a:gd name="T90" fmla="*/ 2147483647 w 556"/>
                <a:gd name="T91" fmla="*/ 2147483647 h 530"/>
                <a:gd name="T92" fmla="*/ 2147483647 w 556"/>
                <a:gd name="T93" fmla="*/ 2147483647 h 530"/>
                <a:gd name="T94" fmla="*/ 2147483647 w 556"/>
                <a:gd name="T95" fmla="*/ 2147483647 h 530"/>
                <a:gd name="T96" fmla="*/ 2147483647 w 556"/>
                <a:gd name="T97" fmla="*/ 2147483647 h 530"/>
                <a:gd name="T98" fmla="*/ 2147483647 w 556"/>
                <a:gd name="T99" fmla="*/ 2147483647 h 530"/>
                <a:gd name="T100" fmla="*/ 2147483647 w 556"/>
                <a:gd name="T101" fmla="*/ 2147483647 h 530"/>
                <a:gd name="T102" fmla="*/ 2147483647 w 556"/>
                <a:gd name="T103" fmla="*/ 2147483647 h 530"/>
                <a:gd name="T104" fmla="*/ 2147483647 w 556"/>
                <a:gd name="T105" fmla="*/ 2147483647 h 530"/>
                <a:gd name="T106" fmla="*/ 2147483647 w 556"/>
                <a:gd name="T107" fmla="*/ 2147483647 h 530"/>
                <a:gd name="T108" fmla="*/ 2147483647 w 556"/>
                <a:gd name="T109" fmla="*/ 2147483647 h 530"/>
                <a:gd name="T110" fmla="*/ 2147483647 w 556"/>
                <a:gd name="T111" fmla="*/ 2147483647 h 530"/>
                <a:gd name="T112" fmla="*/ 2147483647 w 556"/>
                <a:gd name="T113" fmla="*/ 2147483647 h 530"/>
                <a:gd name="T114" fmla="*/ 2147483647 w 556"/>
                <a:gd name="T115" fmla="*/ 2147483647 h 530"/>
                <a:gd name="T116" fmla="*/ 2147483647 w 556"/>
                <a:gd name="T117" fmla="*/ 2147483647 h 530"/>
                <a:gd name="T118" fmla="*/ 2147483647 w 556"/>
                <a:gd name="T119" fmla="*/ 2147483647 h 530"/>
                <a:gd name="T120" fmla="*/ 2147483647 w 556"/>
                <a:gd name="T121" fmla="*/ 2147483647 h 530"/>
                <a:gd name="T122" fmla="*/ 2147483647 w 556"/>
                <a:gd name="T123" fmla="*/ 2147483647 h 530"/>
                <a:gd name="T124" fmla="*/ 0 w 556"/>
                <a:gd name="T125" fmla="*/ 2147483647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30"/>
                <a:gd name="T191" fmla="*/ 556 w 556"/>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30">
                  <a:moveTo>
                    <a:pt x="450" y="529"/>
                  </a:moveTo>
                  <a:lnTo>
                    <a:pt x="458" y="526"/>
                  </a:lnTo>
                  <a:lnTo>
                    <a:pt x="463" y="529"/>
                  </a:lnTo>
                  <a:lnTo>
                    <a:pt x="465" y="528"/>
                  </a:lnTo>
                  <a:lnTo>
                    <a:pt x="464" y="526"/>
                  </a:lnTo>
                  <a:lnTo>
                    <a:pt x="468" y="525"/>
                  </a:lnTo>
                  <a:lnTo>
                    <a:pt x="470" y="523"/>
                  </a:lnTo>
                  <a:lnTo>
                    <a:pt x="471" y="522"/>
                  </a:lnTo>
                  <a:lnTo>
                    <a:pt x="476" y="522"/>
                  </a:lnTo>
                  <a:lnTo>
                    <a:pt x="479" y="518"/>
                  </a:lnTo>
                  <a:lnTo>
                    <a:pt x="478" y="513"/>
                  </a:lnTo>
                  <a:lnTo>
                    <a:pt x="482" y="508"/>
                  </a:lnTo>
                  <a:lnTo>
                    <a:pt x="481" y="505"/>
                  </a:lnTo>
                  <a:lnTo>
                    <a:pt x="476" y="500"/>
                  </a:lnTo>
                  <a:lnTo>
                    <a:pt x="476" y="495"/>
                  </a:lnTo>
                  <a:lnTo>
                    <a:pt x="472" y="494"/>
                  </a:lnTo>
                  <a:lnTo>
                    <a:pt x="473" y="484"/>
                  </a:lnTo>
                  <a:lnTo>
                    <a:pt x="469" y="484"/>
                  </a:lnTo>
                  <a:lnTo>
                    <a:pt x="468" y="482"/>
                  </a:lnTo>
                  <a:lnTo>
                    <a:pt x="464" y="480"/>
                  </a:lnTo>
                  <a:lnTo>
                    <a:pt x="464" y="479"/>
                  </a:lnTo>
                  <a:lnTo>
                    <a:pt x="463" y="472"/>
                  </a:lnTo>
                  <a:lnTo>
                    <a:pt x="464" y="470"/>
                  </a:lnTo>
                  <a:lnTo>
                    <a:pt x="464" y="469"/>
                  </a:lnTo>
                  <a:lnTo>
                    <a:pt x="469" y="469"/>
                  </a:lnTo>
                  <a:lnTo>
                    <a:pt x="470" y="468"/>
                  </a:lnTo>
                  <a:lnTo>
                    <a:pt x="473" y="466"/>
                  </a:lnTo>
                  <a:lnTo>
                    <a:pt x="476" y="460"/>
                  </a:lnTo>
                  <a:lnTo>
                    <a:pt x="476" y="457"/>
                  </a:lnTo>
                  <a:lnTo>
                    <a:pt x="475" y="454"/>
                  </a:lnTo>
                  <a:lnTo>
                    <a:pt x="470" y="448"/>
                  </a:lnTo>
                  <a:lnTo>
                    <a:pt x="468" y="448"/>
                  </a:lnTo>
                  <a:lnTo>
                    <a:pt x="470" y="441"/>
                  </a:lnTo>
                  <a:lnTo>
                    <a:pt x="464" y="440"/>
                  </a:lnTo>
                  <a:lnTo>
                    <a:pt x="465" y="436"/>
                  </a:lnTo>
                  <a:lnTo>
                    <a:pt x="465" y="432"/>
                  </a:lnTo>
                  <a:lnTo>
                    <a:pt x="468" y="430"/>
                  </a:lnTo>
                  <a:lnTo>
                    <a:pt x="469" y="429"/>
                  </a:lnTo>
                  <a:lnTo>
                    <a:pt x="468" y="426"/>
                  </a:lnTo>
                  <a:lnTo>
                    <a:pt x="466" y="424"/>
                  </a:lnTo>
                  <a:lnTo>
                    <a:pt x="464" y="423"/>
                  </a:lnTo>
                  <a:lnTo>
                    <a:pt x="467" y="416"/>
                  </a:lnTo>
                  <a:lnTo>
                    <a:pt x="462" y="414"/>
                  </a:lnTo>
                  <a:lnTo>
                    <a:pt x="458" y="414"/>
                  </a:lnTo>
                  <a:lnTo>
                    <a:pt x="457" y="412"/>
                  </a:lnTo>
                  <a:lnTo>
                    <a:pt x="451" y="413"/>
                  </a:lnTo>
                  <a:lnTo>
                    <a:pt x="447" y="416"/>
                  </a:lnTo>
                  <a:lnTo>
                    <a:pt x="446" y="417"/>
                  </a:lnTo>
                  <a:lnTo>
                    <a:pt x="444" y="418"/>
                  </a:lnTo>
                  <a:lnTo>
                    <a:pt x="441" y="416"/>
                  </a:lnTo>
                  <a:lnTo>
                    <a:pt x="435" y="420"/>
                  </a:lnTo>
                  <a:lnTo>
                    <a:pt x="433" y="424"/>
                  </a:lnTo>
                  <a:lnTo>
                    <a:pt x="435" y="424"/>
                  </a:lnTo>
                  <a:lnTo>
                    <a:pt x="434" y="428"/>
                  </a:lnTo>
                  <a:lnTo>
                    <a:pt x="436" y="429"/>
                  </a:lnTo>
                  <a:lnTo>
                    <a:pt x="431" y="436"/>
                  </a:lnTo>
                  <a:lnTo>
                    <a:pt x="429" y="436"/>
                  </a:lnTo>
                  <a:lnTo>
                    <a:pt x="426" y="436"/>
                  </a:lnTo>
                  <a:lnTo>
                    <a:pt x="423" y="437"/>
                  </a:lnTo>
                  <a:lnTo>
                    <a:pt x="418" y="436"/>
                  </a:lnTo>
                  <a:lnTo>
                    <a:pt x="419" y="432"/>
                  </a:lnTo>
                  <a:lnTo>
                    <a:pt x="425" y="431"/>
                  </a:lnTo>
                  <a:lnTo>
                    <a:pt x="427" y="430"/>
                  </a:lnTo>
                  <a:lnTo>
                    <a:pt x="427" y="427"/>
                  </a:lnTo>
                  <a:lnTo>
                    <a:pt x="431" y="419"/>
                  </a:lnTo>
                  <a:lnTo>
                    <a:pt x="429" y="418"/>
                  </a:lnTo>
                  <a:lnTo>
                    <a:pt x="427" y="413"/>
                  </a:lnTo>
                  <a:lnTo>
                    <a:pt x="428" y="410"/>
                  </a:lnTo>
                  <a:lnTo>
                    <a:pt x="430" y="406"/>
                  </a:lnTo>
                  <a:lnTo>
                    <a:pt x="431" y="405"/>
                  </a:lnTo>
                  <a:lnTo>
                    <a:pt x="429" y="401"/>
                  </a:lnTo>
                  <a:lnTo>
                    <a:pt x="442" y="389"/>
                  </a:lnTo>
                  <a:lnTo>
                    <a:pt x="449" y="385"/>
                  </a:lnTo>
                  <a:lnTo>
                    <a:pt x="448" y="381"/>
                  </a:lnTo>
                  <a:lnTo>
                    <a:pt x="449" y="377"/>
                  </a:lnTo>
                  <a:lnTo>
                    <a:pt x="448" y="373"/>
                  </a:lnTo>
                  <a:lnTo>
                    <a:pt x="451" y="370"/>
                  </a:lnTo>
                  <a:lnTo>
                    <a:pt x="458" y="368"/>
                  </a:lnTo>
                  <a:lnTo>
                    <a:pt x="462" y="362"/>
                  </a:lnTo>
                  <a:lnTo>
                    <a:pt x="465" y="360"/>
                  </a:lnTo>
                  <a:lnTo>
                    <a:pt x="467" y="357"/>
                  </a:lnTo>
                  <a:lnTo>
                    <a:pt x="472" y="354"/>
                  </a:lnTo>
                  <a:lnTo>
                    <a:pt x="475" y="350"/>
                  </a:lnTo>
                  <a:lnTo>
                    <a:pt x="478" y="346"/>
                  </a:lnTo>
                  <a:lnTo>
                    <a:pt x="479" y="346"/>
                  </a:lnTo>
                  <a:lnTo>
                    <a:pt x="479" y="343"/>
                  </a:lnTo>
                  <a:lnTo>
                    <a:pt x="482" y="342"/>
                  </a:lnTo>
                  <a:lnTo>
                    <a:pt x="482" y="340"/>
                  </a:lnTo>
                  <a:lnTo>
                    <a:pt x="485" y="338"/>
                  </a:lnTo>
                  <a:lnTo>
                    <a:pt x="483" y="335"/>
                  </a:lnTo>
                  <a:lnTo>
                    <a:pt x="477" y="338"/>
                  </a:lnTo>
                  <a:lnTo>
                    <a:pt x="475" y="337"/>
                  </a:lnTo>
                  <a:lnTo>
                    <a:pt x="480" y="330"/>
                  </a:lnTo>
                  <a:lnTo>
                    <a:pt x="482" y="329"/>
                  </a:lnTo>
                  <a:lnTo>
                    <a:pt x="482" y="327"/>
                  </a:lnTo>
                  <a:lnTo>
                    <a:pt x="486" y="328"/>
                  </a:lnTo>
                  <a:lnTo>
                    <a:pt x="491" y="328"/>
                  </a:lnTo>
                  <a:lnTo>
                    <a:pt x="493" y="328"/>
                  </a:lnTo>
                  <a:lnTo>
                    <a:pt x="492" y="330"/>
                  </a:lnTo>
                  <a:lnTo>
                    <a:pt x="496" y="333"/>
                  </a:lnTo>
                  <a:lnTo>
                    <a:pt x="500" y="333"/>
                  </a:lnTo>
                  <a:lnTo>
                    <a:pt x="503" y="335"/>
                  </a:lnTo>
                  <a:lnTo>
                    <a:pt x="506" y="332"/>
                  </a:lnTo>
                  <a:lnTo>
                    <a:pt x="506" y="329"/>
                  </a:lnTo>
                  <a:lnTo>
                    <a:pt x="509" y="329"/>
                  </a:lnTo>
                  <a:lnTo>
                    <a:pt x="512" y="324"/>
                  </a:lnTo>
                  <a:lnTo>
                    <a:pt x="514" y="323"/>
                  </a:lnTo>
                  <a:lnTo>
                    <a:pt x="515" y="320"/>
                  </a:lnTo>
                  <a:lnTo>
                    <a:pt x="512" y="313"/>
                  </a:lnTo>
                  <a:lnTo>
                    <a:pt x="512" y="311"/>
                  </a:lnTo>
                  <a:lnTo>
                    <a:pt x="513" y="306"/>
                  </a:lnTo>
                  <a:lnTo>
                    <a:pt x="514" y="305"/>
                  </a:lnTo>
                  <a:lnTo>
                    <a:pt x="514" y="301"/>
                  </a:lnTo>
                  <a:lnTo>
                    <a:pt x="516" y="298"/>
                  </a:lnTo>
                  <a:lnTo>
                    <a:pt x="516" y="295"/>
                  </a:lnTo>
                  <a:lnTo>
                    <a:pt x="517" y="293"/>
                  </a:lnTo>
                  <a:lnTo>
                    <a:pt x="517" y="291"/>
                  </a:lnTo>
                  <a:lnTo>
                    <a:pt x="518" y="288"/>
                  </a:lnTo>
                  <a:lnTo>
                    <a:pt x="518" y="286"/>
                  </a:lnTo>
                  <a:lnTo>
                    <a:pt x="516" y="282"/>
                  </a:lnTo>
                  <a:lnTo>
                    <a:pt x="515" y="279"/>
                  </a:lnTo>
                  <a:lnTo>
                    <a:pt x="516" y="275"/>
                  </a:lnTo>
                  <a:lnTo>
                    <a:pt x="522" y="265"/>
                  </a:lnTo>
                  <a:lnTo>
                    <a:pt x="524" y="260"/>
                  </a:lnTo>
                  <a:lnTo>
                    <a:pt x="526" y="258"/>
                  </a:lnTo>
                  <a:lnTo>
                    <a:pt x="527" y="249"/>
                  </a:lnTo>
                  <a:lnTo>
                    <a:pt x="530" y="240"/>
                  </a:lnTo>
                  <a:lnTo>
                    <a:pt x="532" y="232"/>
                  </a:lnTo>
                  <a:lnTo>
                    <a:pt x="536" y="230"/>
                  </a:lnTo>
                  <a:lnTo>
                    <a:pt x="539" y="227"/>
                  </a:lnTo>
                  <a:lnTo>
                    <a:pt x="541" y="222"/>
                  </a:lnTo>
                  <a:lnTo>
                    <a:pt x="547" y="220"/>
                  </a:lnTo>
                  <a:lnTo>
                    <a:pt x="551" y="209"/>
                  </a:lnTo>
                  <a:lnTo>
                    <a:pt x="554" y="206"/>
                  </a:lnTo>
                  <a:lnTo>
                    <a:pt x="553" y="205"/>
                  </a:lnTo>
                  <a:lnTo>
                    <a:pt x="553" y="204"/>
                  </a:lnTo>
                  <a:lnTo>
                    <a:pt x="555" y="204"/>
                  </a:lnTo>
                  <a:lnTo>
                    <a:pt x="554" y="203"/>
                  </a:lnTo>
                  <a:lnTo>
                    <a:pt x="550" y="202"/>
                  </a:lnTo>
                  <a:lnTo>
                    <a:pt x="542" y="198"/>
                  </a:lnTo>
                  <a:lnTo>
                    <a:pt x="541" y="197"/>
                  </a:lnTo>
                  <a:lnTo>
                    <a:pt x="540" y="197"/>
                  </a:lnTo>
                  <a:lnTo>
                    <a:pt x="537" y="196"/>
                  </a:lnTo>
                  <a:lnTo>
                    <a:pt x="536" y="196"/>
                  </a:lnTo>
                  <a:lnTo>
                    <a:pt x="534" y="194"/>
                  </a:lnTo>
                  <a:lnTo>
                    <a:pt x="530" y="197"/>
                  </a:lnTo>
                  <a:lnTo>
                    <a:pt x="529" y="196"/>
                  </a:lnTo>
                  <a:lnTo>
                    <a:pt x="527" y="196"/>
                  </a:lnTo>
                  <a:lnTo>
                    <a:pt x="525" y="195"/>
                  </a:lnTo>
                  <a:lnTo>
                    <a:pt x="519" y="193"/>
                  </a:lnTo>
                  <a:lnTo>
                    <a:pt x="518" y="192"/>
                  </a:lnTo>
                  <a:lnTo>
                    <a:pt x="518" y="190"/>
                  </a:lnTo>
                  <a:lnTo>
                    <a:pt x="517" y="189"/>
                  </a:lnTo>
                  <a:lnTo>
                    <a:pt x="518" y="187"/>
                  </a:lnTo>
                  <a:lnTo>
                    <a:pt x="515" y="187"/>
                  </a:lnTo>
                  <a:lnTo>
                    <a:pt x="514" y="186"/>
                  </a:lnTo>
                  <a:lnTo>
                    <a:pt x="508" y="187"/>
                  </a:lnTo>
                  <a:lnTo>
                    <a:pt x="506" y="189"/>
                  </a:lnTo>
                  <a:lnTo>
                    <a:pt x="503" y="188"/>
                  </a:lnTo>
                  <a:lnTo>
                    <a:pt x="500" y="188"/>
                  </a:lnTo>
                  <a:lnTo>
                    <a:pt x="499" y="187"/>
                  </a:lnTo>
                  <a:lnTo>
                    <a:pt x="496" y="187"/>
                  </a:lnTo>
                  <a:lnTo>
                    <a:pt x="495" y="186"/>
                  </a:lnTo>
                  <a:lnTo>
                    <a:pt x="494" y="188"/>
                  </a:lnTo>
                  <a:lnTo>
                    <a:pt x="493" y="188"/>
                  </a:lnTo>
                  <a:lnTo>
                    <a:pt x="491" y="186"/>
                  </a:lnTo>
                  <a:lnTo>
                    <a:pt x="488" y="183"/>
                  </a:lnTo>
                  <a:lnTo>
                    <a:pt x="486" y="182"/>
                  </a:lnTo>
                  <a:lnTo>
                    <a:pt x="484" y="183"/>
                  </a:lnTo>
                  <a:lnTo>
                    <a:pt x="482" y="181"/>
                  </a:lnTo>
                  <a:lnTo>
                    <a:pt x="482" y="184"/>
                  </a:lnTo>
                  <a:lnTo>
                    <a:pt x="479" y="183"/>
                  </a:lnTo>
                  <a:lnTo>
                    <a:pt x="478" y="183"/>
                  </a:lnTo>
                  <a:lnTo>
                    <a:pt x="476" y="181"/>
                  </a:lnTo>
                  <a:lnTo>
                    <a:pt x="477" y="179"/>
                  </a:lnTo>
                  <a:lnTo>
                    <a:pt x="476" y="177"/>
                  </a:lnTo>
                  <a:lnTo>
                    <a:pt x="475" y="175"/>
                  </a:lnTo>
                  <a:lnTo>
                    <a:pt x="474" y="174"/>
                  </a:lnTo>
                  <a:lnTo>
                    <a:pt x="474" y="173"/>
                  </a:lnTo>
                  <a:lnTo>
                    <a:pt x="472" y="172"/>
                  </a:lnTo>
                  <a:lnTo>
                    <a:pt x="471" y="169"/>
                  </a:lnTo>
                  <a:lnTo>
                    <a:pt x="470" y="168"/>
                  </a:lnTo>
                  <a:lnTo>
                    <a:pt x="468" y="161"/>
                  </a:lnTo>
                  <a:lnTo>
                    <a:pt x="465" y="157"/>
                  </a:lnTo>
                  <a:lnTo>
                    <a:pt x="462" y="156"/>
                  </a:lnTo>
                  <a:lnTo>
                    <a:pt x="459" y="156"/>
                  </a:lnTo>
                  <a:lnTo>
                    <a:pt x="458" y="158"/>
                  </a:lnTo>
                  <a:lnTo>
                    <a:pt x="452" y="154"/>
                  </a:lnTo>
                  <a:lnTo>
                    <a:pt x="448" y="154"/>
                  </a:lnTo>
                  <a:lnTo>
                    <a:pt x="443" y="158"/>
                  </a:lnTo>
                  <a:lnTo>
                    <a:pt x="441" y="156"/>
                  </a:lnTo>
                  <a:lnTo>
                    <a:pt x="441" y="155"/>
                  </a:lnTo>
                  <a:lnTo>
                    <a:pt x="436" y="154"/>
                  </a:lnTo>
                  <a:lnTo>
                    <a:pt x="433" y="151"/>
                  </a:lnTo>
                  <a:lnTo>
                    <a:pt x="433" y="148"/>
                  </a:lnTo>
                  <a:lnTo>
                    <a:pt x="431" y="149"/>
                  </a:lnTo>
                  <a:lnTo>
                    <a:pt x="429" y="148"/>
                  </a:lnTo>
                  <a:lnTo>
                    <a:pt x="428" y="149"/>
                  </a:lnTo>
                  <a:lnTo>
                    <a:pt x="428" y="150"/>
                  </a:lnTo>
                  <a:lnTo>
                    <a:pt x="427" y="149"/>
                  </a:lnTo>
                  <a:lnTo>
                    <a:pt x="425" y="149"/>
                  </a:lnTo>
                  <a:lnTo>
                    <a:pt x="424" y="149"/>
                  </a:lnTo>
                  <a:lnTo>
                    <a:pt x="421" y="149"/>
                  </a:lnTo>
                  <a:lnTo>
                    <a:pt x="421" y="150"/>
                  </a:lnTo>
                  <a:lnTo>
                    <a:pt x="420" y="151"/>
                  </a:lnTo>
                  <a:lnTo>
                    <a:pt x="419" y="150"/>
                  </a:lnTo>
                  <a:lnTo>
                    <a:pt x="418" y="150"/>
                  </a:lnTo>
                  <a:lnTo>
                    <a:pt x="414" y="150"/>
                  </a:lnTo>
                  <a:lnTo>
                    <a:pt x="413" y="151"/>
                  </a:lnTo>
                  <a:lnTo>
                    <a:pt x="412" y="150"/>
                  </a:lnTo>
                  <a:lnTo>
                    <a:pt x="413" y="148"/>
                  </a:lnTo>
                  <a:lnTo>
                    <a:pt x="412" y="147"/>
                  </a:lnTo>
                  <a:lnTo>
                    <a:pt x="413" y="145"/>
                  </a:lnTo>
                  <a:lnTo>
                    <a:pt x="412" y="144"/>
                  </a:lnTo>
                  <a:lnTo>
                    <a:pt x="411" y="143"/>
                  </a:lnTo>
                  <a:lnTo>
                    <a:pt x="410" y="140"/>
                  </a:lnTo>
                  <a:lnTo>
                    <a:pt x="408" y="140"/>
                  </a:lnTo>
                  <a:lnTo>
                    <a:pt x="407" y="140"/>
                  </a:lnTo>
                  <a:lnTo>
                    <a:pt x="406" y="140"/>
                  </a:lnTo>
                  <a:lnTo>
                    <a:pt x="405" y="139"/>
                  </a:lnTo>
                  <a:lnTo>
                    <a:pt x="407" y="138"/>
                  </a:lnTo>
                  <a:lnTo>
                    <a:pt x="405" y="134"/>
                  </a:lnTo>
                  <a:lnTo>
                    <a:pt x="404" y="133"/>
                  </a:lnTo>
                  <a:lnTo>
                    <a:pt x="403" y="133"/>
                  </a:lnTo>
                  <a:lnTo>
                    <a:pt x="399" y="132"/>
                  </a:lnTo>
                  <a:lnTo>
                    <a:pt x="399" y="131"/>
                  </a:lnTo>
                  <a:lnTo>
                    <a:pt x="398" y="131"/>
                  </a:lnTo>
                  <a:lnTo>
                    <a:pt x="397" y="131"/>
                  </a:lnTo>
                  <a:lnTo>
                    <a:pt x="397" y="128"/>
                  </a:lnTo>
                  <a:lnTo>
                    <a:pt x="396" y="126"/>
                  </a:lnTo>
                  <a:lnTo>
                    <a:pt x="394" y="127"/>
                  </a:lnTo>
                  <a:lnTo>
                    <a:pt x="394" y="126"/>
                  </a:lnTo>
                  <a:lnTo>
                    <a:pt x="392" y="124"/>
                  </a:lnTo>
                  <a:lnTo>
                    <a:pt x="391" y="122"/>
                  </a:lnTo>
                  <a:lnTo>
                    <a:pt x="388" y="122"/>
                  </a:lnTo>
                  <a:lnTo>
                    <a:pt x="387" y="123"/>
                  </a:lnTo>
                  <a:lnTo>
                    <a:pt x="384" y="122"/>
                  </a:lnTo>
                  <a:lnTo>
                    <a:pt x="385" y="120"/>
                  </a:lnTo>
                  <a:lnTo>
                    <a:pt x="384" y="115"/>
                  </a:lnTo>
                  <a:lnTo>
                    <a:pt x="385" y="115"/>
                  </a:lnTo>
                  <a:lnTo>
                    <a:pt x="386" y="114"/>
                  </a:lnTo>
                  <a:lnTo>
                    <a:pt x="386" y="111"/>
                  </a:lnTo>
                  <a:lnTo>
                    <a:pt x="385" y="110"/>
                  </a:lnTo>
                  <a:lnTo>
                    <a:pt x="385" y="109"/>
                  </a:lnTo>
                  <a:lnTo>
                    <a:pt x="381" y="108"/>
                  </a:lnTo>
                  <a:lnTo>
                    <a:pt x="382" y="106"/>
                  </a:lnTo>
                  <a:lnTo>
                    <a:pt x="383" y="105"/>
                  </a:lnTo>
                  <a:lnTo>
                    <a:pt x="384" y="102"/>
                  </a:lnTo>
                  <a:lnTo>
                    <a:pt x="385" y="101"/>
                  </a:lnTo>
                  <a:lnTo>
                    <a:pt x="384" y="98"/>
                  </a:lnTo>
                  <a:lnTo>
                    <a:pt x="385" y="98"/>
                  </a:lnTo>
                  <a:lnTo>
                    <a:pt x="385" y="96"/>
                  </a:lnTo>
                  <a:lnTo>
                    <a:pt x="386" y="96"/>
                  </a:lnTo>
                  <a:lnTo>
                    <a:pt x="387" y="97"/>
                  </a:lnTo>
                  <a:lnTo>
                    <a:pt x="387" y="96"/>
                  </a:lnTo>
                  <a:lnTo>
                    <a:pt x="387" y="94"/>
                  </a:lnTo>
                  <a:lnTo>
                    <a:pt x="388" y="92"/>
                  </a:lnTo>
                  <a:lnTo>
                    <a:pt x="387" y="91"/>
                  </a:lnTo>
                  <a:lnTo>
                    <a:pt x="385" y="91"/>
                  </a:lnTo>
                  <a:lnTo>
                    <a:pt x="381" y="93"/>
                  </a:lnTo>
                  <a:lnTo>
                    <a:pt x="381" y="94"/>
                  </a:lnTo>
                  <a:lnTo>
                    <a:pt x="379" y="95"/>
                  </a:lnTo>
                  <a:lnTo>
                    <a:pt x="378" y="97"/>
                  </a:lnTo>
                  <a:lnTo>
                    <a:pt x="378" y="100"/>
                  </a:lnTo>
                  <a:lnTo>
                    <a:pt x="377" y="102"/>
                  </a:lnTo>
                  <a:lnTo>
                    <a:pt x="376" y="104"/>
                  </a:lnTo>
                  <a:lnTo>
                    <a:pt x="375" y="103"/>
                  </a:lnTo>
                  <a:lnTo>
                    <a:pt x="375" y="104"/>
                  </a:lnTo>
                  <a:lnTo>
                    <a:pt x="372" y="104"/>
                  </a:lnTo>
                  <a:lnTo>
                    <a:pt x="364" y="108"/>
                  </a:lnTo>
                  <a:lnTo>
                    <a:pt x="358" y="106"/>
                  </a:lnTo>
                  <a:lnTo>
                    <a:pt x="357" y="104"/>
                  </a:lnTo>
                  <a:lnTo>
                    <a:pt x="354" y="105"/>
                  </a:lnTo>
                  <a:lnTo>
                    <a:pt x="352" y="105"/>
                  </a:lnTo>
                  <a:lnTo>
                    <a:pt x="351" y="104"/>
                  </a:lnTo>
                  <a:lnTo>
                    <a:pt x="349" y="103"/>
                  </a:lnTo>
                  <a:lnTo>
                    <a:pt x="350" y="101"/>
                  </a:lnTo>
                  <a:lnTo>
                    <a:pt x="349" y="100"/>
                  </a:lnTo>
                  <a:lnTo>
                    <a:pt x="350" y="98"/>
                  </a:lnTo>
                  <a:lnTo>
                    <a:pt x="352" y="97"/>
                  </a:lnTo>
                  <a:lnTo>
                    <a:pt x="354" y="97"/>
                  </a:lnTo>
                  <a:lnTo>
                    <a:pt x="353" y="93"/>
                  </a:lnTo>
                  <a:lnTo>
                    <a:pt x="353" y="91"/>
                  </a:lnTo>
                  <a:lnTo>
                    <a:pt x="351" y="91"/>
                  </a:lnTo>
                  <a:lnTo>
                    <a:pt x="350" y="91"/>
                  </a:lnTo>
                  <a:lnTo>
                    <a:pt x="350" y="90"/>
                  </a:lnTo>
                  <a:lnTo>
                    <a:pt x="351" y="88"/>
                  </a:lnTo>
                  <a:lnTo>
                    <a:pt x="351" y="85"/>
                  </a:lnTo>
                  <a:lnTo>
                    <a:pt x="351" y="84"/>
                  </a:lnTo>
                  <a:lnTo>
                    <a:pt x="355" y="80"/>
                  </a:lnTo>
                  <a:lnTo>
                    <a:pt x="355" y="79"/>
                  </a:lnTo>
                  <a:lnTo>
                    <a:pt x="353" y="79"/>
                  </a:lnTo>
                  <a:lnTo>
                    <a:pt x="352" y="78"/>
                  </a:lnTo>
                  <a:lnTo>
                    <a:pt x="351" y="79"/>
                  </a:lnTo>
                  <a:lnTo>
                    <a:pt x="352" y="79"/>
                  </a:lnTo>
                  <a:lnTo>
                    <a:pt x="351" y="79"/>
                  </a:lnTo>
                  <a:lnTo>
                    <a:pt x="350" y="79"/>
                  </a:lnTo>
                  <a:lnTo>
                    <a:pt x="351" y="77"/>
                  </a:lnTo>
                  <a:lnTo>
                    <a:pt x="349" y="75"/>
                  </a:lnTo>
                  <a:lnTo>
                    <a:pt x="348" y="75"/>
                  </a:lnTo>
                  <a:lnTo>
                    <a:pt x="348" y="73"/>
                  </a:lnTo>
                  <a:lnTo>
                    <a:pt x="346" y="72"/>
                  </a:lnTo>
                  <a:lnTo>
                    <a:pt x="346" y="71"/>
                  </a:lnTo>
                  <a:lnTo>
                    <a:pt x="345" y="70"/>
                  </a:lnTo>
                  <a:lnTo>
                    <a:pt x="344" y="71"/>
                  </a:lnTo>
                  <a:lnTo>
                    <a:pt x="342" y="71"/>
                  </a:lnTo>
                  <a:lnTo>
                    <a:pt x="339" y="72"/>
                  </a:lnTo>
                  <a:lnTo>
                    <a:pt x="336" y="69"/>
                  </a:lnTo>
                  <a:lnTo>
                    <a:pt x="335" y="70"/>
                  </a:lnTo>
                  <a:lnTo>
                    <a:pt x="335" y="69"/>
                  </a:lnTo>
                  <a:lnTo>
                    <a:pt x="332" y="69"/>
                  </a:lnTo>
                  <a:lnTo>
                    <a:pt x="331" y="70"/>
                  </a:lnTo>
                  <a:lnTo>
                    <a:pt x="330" y="73"/>
                  </a:lnTo>
                  <a:lnTo>
                    <a:pt x="329" y="72"/>
                  </a:lnTo>
                  <a:lnTo>
                    <a:pt x="329" y="73"/>
                  </a:lnTo>
                  <a:lnTo>
                    <a:pt x="328" y="71"/>
                  </a:lnTo>
                  <a:lnTo>
                    <a:pt x="327" y="67"/>
                  </a:lnTo>
                  <a:lnTo>
                    <a:pt x="328" y="67"/>
                  </a:lnTo>
                  <a:lnTo>
                    <a:pt x="328" y="62"/>
                  </a:lnTo>
                  <a:lnTo>
                    <a:pt x="328" y="60"/>
                  </a:lnTo>
                  <a:lnTo>
                    <a:pt x="328" y="59"/>
                  </a:lnTo>
                  <a:lnTo>
                    <a:pt x="326" y="56"/>
                  </a:lnTo>
                  <a:lnTo>
                    <a:pt x="324" y="56"/>
                  </a:lnTo>
                  <a:lnTo>
                    <a:pt x="324" y="55"/>
                  </a:lnTo>
                  <a:lnTo>
                    <a:pt x="320" y="56"/>
                  </a:lnTo>
                  <a:lnTo>
                    <a:pt x="320" y="55"/>
                  </a:lnTo>
                  <a:lnTo>
                    <a:pt x="321" y="55"/>
                  </a:lnTo>
                  <a:lnTo>
                    <a:pt x="319" y="53"/>
                  </a:lnTo>
                  <a:lnTo>
                    <a:pt x="318" y="55"/>
                  </a:lnTo>
                  <a:lnTo>
                    <a:pt x="316" y="54"/>
                  </a:lnTo>
                  <a:lnTo>
                    <a:pt x="315" y="55"/>
                  </a:lnTo>
                  <a:lnTo>
                    <a:pt x="314" y="55"/>
                  </a:lnTo>
                  <a:lnTo>
                    <a:pt x="313" y="54"/>
                  </a:lnTo>
                  <a:lnTo>
                    <a:pt x="310" y="51"/>
                  </a:lnTo>
                  <a:lnTo>
                    <a:pt x="310" y="50"/>
                  </a:lnTo>
                  <a:lnTo>
                    <a:pt x="310" y="46"/>
                  </a:lnTo>
                  <a:lnTo>
                    <a:pt x="309" y="39"/>
                  </a:lnTo>
                  <a:lnTo>
                    <a:pt x="310" y="38"/>
                  </a:lnTo>
                  <a:lnTo>
                    <a:pt x="310" y="36"/>
                  </a:lnTo>
                  <a:lnTo>
                    <a:pt x="308" y="36"/>
                  </a:lnTo>
                  <a:lnTo>
                    <a:pt x="307" y="34"/>
                  </a:lnTo>
                  <a:lnTo>
                    <a:pt x="307" y="33"/>
                  </a:lnTo>
                  <a:lnTo>
                    <a:pt x="305" y="30"/>
                  </a:lnTo>
                  <a:lnTo>
                    <a:pt x="304" y="28"/>
                  </a:lnTo>
                  <a:lnTo>
                    <a:pt x="302" y="30"/>
                  </a:lnTo>
                  <a:lnTo>
                    <a:pt x="298" y="29"/>
                  </a:lnTo>
                  <a:lnTo>
                    <a:pt x="296" y="31"/>
                  </a:lnTo>
                  <a:lnTo>
                    <a:pt x="295" y="31"/>
                  </a:lnTo>
                  <a:lnTo>
                    <a:pt x="293" y="33"/>
                  </a:lnTo>
                  <a:lnTo>
                    <a:pt x="293" y="35"/>
                  </a:lnTo>
                  <a:lnTo>
                    <a:pt x="292" y="36"/>
                  </a:lnTo>
                  <a:lnTo>
                    <a:pt x="290" y="34"/>
                  </a:lnTo>
                  <a:lnTo>
                    <a:pt x="290" y="33"/>
                  </a:lnTo>
                  <a:lnTo>
                    <a:pt x="287" y="33"/>
                  </a:lnTo>
                  <a:lnTo>
                    <a:pt x="286" y="31"/>
                  </a:lnTo>
                  <a:lnTo>
                    <a:pt x="284" y="26"/>
                  </a:lnTo>
                  <a:lnTo>
                    <a:pt x="284" y="25"/>
                  </a:lnTo>
                  <a:lnTo>
                    <a:pt x="283" y="24"/>
                  </a:lnTo>
                  <a:lnTo>
                    <a:pt x="282" y="25"/>
                  </a:lnTo>
                  <a:lnTo>
                    <a:pt x="281" y="23"/>
                  </a:lnTo>
                  <a:lnTo>
                    <a:pt x="280" y="24"/>
                  </a:lnTo>
                  <a:lnTo>
                    <a:pt x="280" y="22"/>
                  </a:lnTo>
                  <a:lnTo>
                    <a:pt x="279" y="21"/>
                  </a:lnTo>
                  <a:lnTo>
                    <a:pt x="279" y="15"/>
                  </a:lnTo>
                  <a:lnTo>
                    <a:pt x="279" y="14"/>
                  </a:lnTo>
                  <a:lnTo>
                    <a:pt x="280" y="11"/>
                  </a:lnTo>
                  <a:lnTo>
                    <a:pt x="280" y="8"/>
                  </a:lnTo>
                  <a:lnTo>
                    <a:pt x="279" y="8"/>
                  </a:lnTo>
                  <a:lnTo>
                    <a:pt x="278" y="7"/>
                  </a:lnTo>
                  <a:lnTo>
                    <a:pt x="278" y="2"/>
                  </a:lnTo>
                  <a:lnTo>
                    <a:pt x="278" y="0"/>
                  </a:lnTo>
                  <a:lnTo>
                    <a:pt x="271" y="2"/>
                  </a:lnTo>
                  <a:lnTo>
                    <a:pt x="259" y="2"/>
                  </a:lnTo>
                  <a:lnTo>
                    <a:pt x="254" y="3"/>
                  </a:lnTo>
                  <a:lnTo>
                    <a:pt x="247" y="3"/>
                  </a:lnTo>
                  <a:lnTo>
                    <a:pt x="243" y="5"/>
                  </a:lnTo>
                  <a:lnTo>
                    <a:pt x="239" y="4"/>
                  </a:lnTo>
                  <a:lnTo>
                    <a:pt x="237" y="5"/>
                  </a:lnTo>
                  <a:lnTo>
                    <a:pt x="233" y="8"/>
                  </a:lnTo>
                  <a:lnTo>
                    <a:pt x="231" y="11"/>
                  </a:lnTo>
                  <a:lnTo>
                    <a:pt x="227" y="12"/>
                  </a:lnTo>
                  <a:lnTo>
                    <a:pt x="227" y="20"/>
                  </a:lnTo>
                  <a:lnTo>
                    <a:pt x="227" y="22"/>
                  </a:lnTo>
                  <a:lnTo>
                    <a:pt x="224" y="25"/>
                  </a:lnTo>
                  <a:lnTo>
                    <a:pt x="225" y="31"/>
                  </a:lnTo>
                  <a:lnTo>
                    <a:pt x="222" y="37"/>
                  </a:lnTo>
                  <a:lnTo>
                    <a:pt x="225" y="39"/>
                  </a:lnTo>
                  <a:lnTo>
                    <a:pt x="223" y="40"/>
                  </a:lnTo>
                  <a:lnTo>
                    <a:pt x="221" y="51"/>
                  </a:lnTo>
                  <a:lnTo>
                    <a:pt x="222" y="54"/>
                  </a:lnTo>
                  <a:lnTo>
                    <a:pt x="221" y="55"/>
                  </a:lnTo>
                  <a:lnTo>
                    <a:pt x="219" y="59"/>
                  </a:lnTo>
                  <a:lnTo>
                    <a:pt x="219" y="63"/>
                  </a:lnTo>
                  <a:lnTo>
                    <a:pt x="221" y="65"/>
                  </a:lnTo>
                  <a:lnTo>
                    <a:pt x="221" y="67"/>
                  </a:lnTo>
                  <a:lnTo>
                    <a:pt x="224" y="68"/>
                  </a:lnTo>
                  <a:lnTo>
                    <a:pt x="224" y="72"/>
                  </a:lnTo>
                  <a:lnTo>
                    <a:pt x="219" y="67"/>
                  </a:lnTo>
                  <a:lnTo>
                    <a:pt x="215" y="69"/>
                  </a:lnTo>
                  <a:lnTo>
                    <a:pt x="215" y="73"/>
                  </a:lnTo>
                  <a:lnTo>
                    <a:pt x="213" y="76"/>
                  </a:lnTo>
                  <a:lnTo>
                    <a:pt x="209" y="79"/>
                  </a:lnTo>
                  <a:lnTo>
                    <a:pt x="204" y="82"/>
                  </a:lnTo>
                  <a:lnTo>
                    <a:pt x="197" y="85"/>
                  </a:lnTo>
                  <a:lnTo>
                    <a:pt x="191" y="89"/>
                  </a:lnTo>
                  <a:lnTo>
                    <a:pt x="185" y="89"/>
                  </a:lnTo>
                  <a:lnTo>
                    <a:pt x="180" y="91"/>
                  </a:lnTo>
                  <a:lnTo>
                    <a:pt x="177" y="91"/>
                  </a:lnTo>
                  <a:lnTo>
                    <a:pt x="165" y="92"/>
                  </a:lnTo>
                  <a:lnTo>
                    <a:pt x="160" y="95"/>
                  </a:lnTo>
                  <a:lnTo>
                    <a:pt x="143" y="102"/>
                  </a:lnTo>
                  <a:lnTo>
                    <a:pt x="141" y="104"/>
                  </a:lnTo>
                  <a:lnTo>
                    <a:pt x="141" y="107"/>
                  </a:lnTo>
                  <a:lnTo>
                    <a:pt x="136" y="114"/>
                  </a:lnTo>
                  <a:lnTo>
                    <a:pt x="135" y="117"/>
                  </a:lnTo>
                  <a:lnTo>
                    <a:pt x="137" y="121"/>
                  </a:lnTo>
                  <a:lnTo>
                    <a:pt x="138" y="122"/>
                  </a:lnTo>
                  <a:lnTo>
                    <a:pt x="148" y="124"/>
                  </a:lnTo>
                  <a:lnTo>
                    <a:pt x="152" y="126"/>
                  </a:lnTo>
                  <a:lnTo>
                    <a:pt x="149" y="127"/>
                  </a:lnTo>
                  <a:lnTo>
                    <a:pt x="145" y="127"/>
                  </a:lnTo>
                  <a:lnTo>
                    <a:pt x="141" y="127"/>
                  </a:lnTo>
                  <a:lnTo>
                    <a:pt x="137" y="127"/>
                  </a:lnTo>
                  <a:lnTo>
                    <a:pt x="126" y="132"/>
                  </a:lnTo>
                  <a:lnTo>
                    <a:pt x="115" y="134"/>
                  </a:lnTo>
                  <a:lnTo>
                    <a:pt x="111" y="131"/>
                  </a:lnTo>
                  <a:lnTo>
                    <a:pt x="108" y="128"/>
                  </a:lnTo>
                  <a:lnTo>
                    <a:pt x="96" y="127"/>
                  </a:lnTo>
                  <a:lnTo>
                    <a:pt x="87" y="124"/>
                  </a:lnTo>
                  <a:lnTo>
                    <a:pt x="81" y="121"/>
                  </a:lnTo>
                  <a:lnTo>
                    <a:pt x="74" y="121"/>
                  </a:lnTo>
                  <a:lnTo>
                    <a:pt x="72" y="123"/>
                  </a:lnTo>
                  <a:lnTo>
                    <a:pt x="71" y="122"/>
                  </a:lnTo>
                  <a:lnTo>
                    <a:pt x="68" y="121"/>
                  </a:lnTo>
                  <a:lnTo>
                    <a:pt x="70" y="117"/>
                  </a:lnTo>
                  <a:lnTo>
                    <a:pt x="68" y="113"/>
                  </a:lnTo>
                  <a:lnTo>
                    <a:pt x="65" y="108"/>
                  </a:lnTo>
                  <a:lnTo>
                    <a:pt x="64" y="105"/>
                  </a:lnTo>
                  <a:lnTo>
                    <a:pt x="66" y="102"/>
                  </a:lnTo>
                  <a:lnTo>
                    <a:pt x="68" y="100"/>
                  </a:lnTo>
                  <a:lnTo>
                    <a:pt x="69" y="95"/>
                  </a:lnTo>
                  <a:lnTo>
                    <a:pt x="66" y="92"/>
                  </a:lnTo>
                  <a:lnTo>
                    <a:pt x="62" y="91"/>
                  </a:lnTo>
                  <a:lnTo>
                    <a:pt x="58" y="91"/>
                  </a:lnTo>
                  <a:lnTo>
                    <a:pt x="54" y="93"/>
                  </a:lnTo>
                  <a:lnTo>
                    <a:pt x="52" y="93"/>
                  </a:lnTo>
                  <a:lnTo>
                    <a:pt x="49" y="94"/>
                  </a:lnTo>
                  <a:lnTo>
                    <a:pt x="48" y="92"/>
                  </a:lnTo>
                  <a:lnTo>
                    <a:pt x="41" y="89"/>
                  </a:lnTo>
                  <a:lnTo>
                    <a:pt x="39" y="87"/>
                  </a:lnTo>
                  <a:lnTo>
                    <a:pt x="37" y="86"/>
                  </a:lnTo>
                  <a:lnTo>
                    <a:pt x="36" y="85"/>
                  </a:lnTo>
                  <a:lnTo>
                    <a:pt x="34" y="85"/>
                  </a:lnTo>
                  <a:lnTo>
                    <a:pt x="33" y="88"/>
                  </a:lnTo>
                  <a:lnTo>
                    <a:pt x="37" y="91"/>
                  </a:lnTo>
                  <a:lnTo>
                    <a:pt x="37" y="92"/>
                  </a:lnTo>
                  <a:lnTo>
                    <a:pt x="37" y="96"/>
                  </a:lnTo>
                  <a:lnTo>
                    <a:pt x="37" y="98"/>
                  </a:lnTo>
                  <a:lnTo>
                    <a:pt x="34" y="101"/>
                  </a:lnTo>
                  <a:lnTo>
                    <a:pt x="36" y="105"/>
                  </a:lnTo>
                  <a:lnTo>
                    <a:pt x="36" y="115"/>
                  </a:lnTo>
                  <a:lnTo>
                    <a:pt x="38" y="116"/>
                  </a:lnTo>
                  <a:lnTo>
                    <a:pt x="42" y="123"/>
                  </a:lnTo>
                  <a:lnTo>
                    <a:pt x="42" y="129"/>
                  </a:lnTo>
                  <a:lnTo>
                    <a:pt x="46" y="128"/>
                  </a:lnTo>
                  <a:lnTo>
                    <a:pt x="45" y="130"/>
                  </a:lnTo>
                  <a:lnTo>
                    <a:pt x="42" y="142"/>
                  </a:lnTo>
                  <a:lnTo>
                    <a:pt x="42" y="147"/>
                  </a:lnTo>
                  <a:lnTo>
                    <a:pt x="44" y="145"/>
                  </a:lnTo>
                  <a:lnTo>
                    <a:pt x="42" y="160"/>
                  </a:lnTo>
                  <a:lnTo>
                    <a:pt x="40" y="162"/>
                  </a:lnTo>
                  <a:lnTo>
                    <a:pt x="41" y="164"/>
                  </a:lnTo>
                  <a:lnTo>
                    <a:pt x="40" y="169"/>
                  </a:lnTo>
                  <a:lnTo>
                    <a:pt x="43" y="177"/>
                  </a:lnTo>
                  <a:lnTo>
                    <a:pt x="48" y="177"/>
                  </a:lnTo>
                  <a:lnTo>
                    <a:pt x="49" y="181"/>
                  </a:lnTo>
                  <a:lnTo>
                    <a:pt x="46" y="180"/>
                  </a:lnTo>
                  <a:lnTo>
                    <a:pt x="42" y="180"/>
                  </a:lnTo>
                  <a:lnTo>
                    <a:pt x="39" y="179"/>
                  </a:lnTo>
                  <a:lnTo>
                    <a:pt x="31" y="180"/>
                  </a:lnTo>
                  <a:lnTo>
                    <a:pt x="27" y="179"/>
                  </a:lnTo>
                  <a:lnTo>
                    <a:pt x="25" y="177"/>
                  </a:lnTo>
                  <a:lnTo>
                    <a:pt x="24" y="174"/>
                  </a:lnTo>
                  <a:lnTo>
                    <a:pt x="26" y="173"/>
                  </a:lnTo>
                  <a:lnTo>
                    <a:pt x="25" y="171"/>
                  </a:lnTo>
                  <a:lnTo>
                    <a:pt x="22" y="172"/>
                  </a:lnTo>
                  <a:lnTo>
                    <a:pt x="19" y="170"/>
                  </a:lnTo>
                  <a:lnTo>
                    <a:pt x="16" y="173"/>
                  </a:lnTo>
                  <a:lnTo>
                    <a:pt x="15" y="174"/>
                  </a:lnTo>
                  <a:lnTo>
                    <a:pt x="17" y="183"/>
                  </a:lnTo>
                  <a:lnTo>
                    <a:pt x="14" y="180"/>
                  </a:lnTo>
                  <a:lnTo>
                    <a:pt x="13" y="175"/>
                  </a:lnTo>
                  <a:lnTo>
                    <a:pt x="9" y="175"/>
                  </a:lnTo>
                  <a:lnTo>
                    <a:pt x="5" y="178"/>
                  </a:lnTo>
                  <a:lnTo>
                    <a:pt x="3" y="173"/>
                  </a:lnTo>
                  <a:lnTo>
                    <a:pt x="0" y="174"/>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394" name="Freeform 227"/>
            <p:cNvSpPr>
              <a:spLocks/>
            </p:cNvSpPr>
            <p:nvPr/>
          </p:nvSpPr>
          <p:spPr bwMode="auto">
            <a:xfrm>
              <a:off x="7199315" y="4448862"/>
              <a:ext cx="26987" cy="34925"/>
            </a:xfrm>
            <a:custGeom>
              <a:avLst/>
              <a:gdLst>
                <a:gd name="T0" fmla="*/ 2147483647 w 17"/>
                <a:gd name="T1" fmla="*/ 0 h 22"/>
                <a:gd name="T2" fmla="*/ 2147483647 w 17"/>
                <a:gd name="T3" fmla="*/ 2147483647 h 22"/>
                <a:gd name="T4" fmla="*/ 0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2147483647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0 h 22"/>
                <a:gd name="T36" fmla="*/ 2147483647 w 17"/>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2"/>
                <a:gd name="T59" fmla="*/ 17 w 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2">
                  <a:moveTo>
                    <a:pt x="1" y="0"/>
                  </a:moveTo>
                  <a:lnTo>
                    <a:pt x="2" y="4"/>
                  </a:lnTo>
                  <a:lnTo>
                    <a:pt x="0" y="6"/>
                  </a:lnTo>
                  <a:lnTo>
                    <a:pt x="4" y="11"/>
                  </a:lnTo>
                  <a:lnTo>
                    <a:pt x="7" y="12"/>
                  </a:lnTo>
                  <a:lnTo>
                    <a:pt x="10" y="14"/>
                  </a:lnTo>
                  <a:lnTo>
                    <a:pt x="10" y="21"/>
                  </a:lnTo>
                  <a:lnTo>
                    <a:pt x="13" y="20"/>
                  </a:lnTo>
                  <a:lnTo>
                    <a:pt x="14" y="17"/>
                  </a:lnTo>
                  <a:lnTo>
                    <a:pt x="16" y="16"/>
                  </a:lnTo>
                  <a:lnTo>
                    <a:pt x="16" y="14"/>
                  </a:lnTo>
                  <a:lnTo>
                    <a:pt x="16" y="12"/>
                  </a:lnTo>
                  <a:lnTo>
                    <a:pt x="13" y="10"/>
                  </a:lnTo>
                  <a:lnTo>
                    <a:pt x="14" y="6"/>
                  </a:lnTo>
                  <a:lnTo>
                    <a:pt x="13" y="5"/>
                  </a:lnTo>
                  <a:lnTo>
                    <a:pt x="11" y="5"/>
                  </a:lnTo>
                  <a:lnTo>
                    <a:pt x="8" y="3"/>
                  </a:lnTo>
                  <a:lnTo>
                    <a:pt x="4" y="0"/>
                  </a:lnTo>
                  <a:lnTo>
                    <a:pt x="1" y="0"/>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395" name="Freeform 228"/>
            <p:cNvSpPr>
              <a:spLocks/>
            </p:cNvSpPr>
            <p:nvPr/>
          </p:nvSpPr>
          <p:spPr bwMode="auto">
            <a:xfrm>
              <a:off x="7192965" y="44171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0 h 17"/>
                <a:gd name="T44" fmla="*/ 0 w 17"/>
                <a:gd name="T45" fmla="*/ 214748364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0" y="2"/>
                  </a:moveTo>
                  <a:lnTo>
                    <a:pt x="0" y="7"/>
                  </a:lnTo>
                  <a:lnTo>
                    <a:pt x="2" y="8"/>
                  </a:lnTo>
                  <a:lnTo>
                    <a:pt x="3" y="7"/>
                  </a:lnTo>
                  <a:lnTo>
                    <a:pt x="9" y="13"/>
                  </a:lnTo>
                  <a:lnTo>
                    <a:pt x="11" y="16"/>
                  </a:lnTo>
                  <a:lnTo>
                    <a:pt x="14" y="16"/>
                  </a:lnTo>
                  <a:lnTo>
                    <a:pt x="16" y="14"/>
                  </a:lnTo>
                  <a:lnTo>
                    <a:pt x="14" y="13"/>
                  </a:lnTo>
                  <a:lnTo>
                    <a:pt x="13" y="11"/>
                  </a:lnTo>
                  <a:lnTo>
                    <a:pt x="12" y="10"/>
                  </a:lnTo>
                  <a:lnTo>
                    <a:pt x="10" y="7"/>
                  </a:lnTo>
                  <a:lnTo>
                    <a:pt x="7" y="5"/>
                  </a:lnTo>
                  <a:lnTo>
                    <a:pt x="7" y="4"/>
                  </a:lnTo>
                  <a:lnTo>
                    <a:pt x="5" y="4"/>
                  </a:lnTo>
                  <a:lnTo>
                    <a:pt x="4" y="5"/>
                  </a:lnTo>
                  <a:lnTo>
                    <a:pt x="3" y="5"/>
                  </a:lnTo>
                  <a:lnTo>
                    <a:pt x="2" y="4"/>
                  </a:lnTo>
                  <a:lnTo>
                    <a:pt x="3" y="2"/>
                  </a:lnTo>
                  <a:lnTo>
                    <a:pt x="4" y="2"/>
                  </a:lnTo>
                  <a:lnTo>
                    <a:pt x="4" y="1"/>
                  </a:lnTo>
                  <a:lnTo>
                    <a:pt x="3"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396" name="Freeform 229"/>
            <p:cNvSpPr>
              <a:spLocks/>
            </p:cNvSpPr>
            <p:nvPr/>
          </p:nvSpPr>
          <p:spPr bwMode="auto">
            <a:xfrm>
              <a:off x="7072315" y="424089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1" y="8"/>
                  </a:lnTo>
                  <a:lnTo>
                    <a:pt x="1" y="10"/>
                  </a:lnTo>
                  <a:lnTo>
                    <a:pt x="2" y="13"/>
                  </a:lnTo>
                  <a:lnTo>
                    <a:pt x="7" y="11"/>
                  </a:lnTo>
                  <a:lnTo>
                    <a:pt x="11" y="16"/>
                  </a:lnTo>
                  <a:lnTo>
                    <a:pt x="16" y="13"/>
                  </a:lnTo>
                  <a:lnTo>
                    <a:pt x="10" y="8"/>
                  </a:lnTo>
                  <a:lnTo>
                    <a:pt x="8" y="8"/>
                  </a:lnTo>
                  <a:lnTo>
                    <a:pt x="8" y="4"/>
                  </a:lnTo>
                  <a:lnTo>
                    <a:pt x="5" y="2"/>
                  </a:lnTo>
                  <a:lnTo>
                    <a:pt x="2"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397" name="Freeform 230"/>
            <p:cNvSpPr>
              <a:spLocks/>
            </p:cNvSpPr>
            <p:nvPr/>
          </p:nvSpPr>
          <p:spPr bwMode="auto">
            <a:xfrm>
              <a:off x="7889877" y="3336024"/>
              <a:ext cx="733425" cy="1038225"/>
            </a:xfrm>
            <a:custGeom>
              <a:avLst/>
              <a:gdLst>
                <a:gd name="T0" fmla="*/ 2147483647 w 462"/>
                <a:gd name="T1" fmla="*/ 2147483647 h 654"/>
                <a:gd name="T2" fmla="*/ 2147483647 w 462"/>
                <a:gd name="T3" fmla="*/ 2147483647 h 654"/>
                <a:gd name="T4" fmla="*/ 2147483647 w 462"/>
                <a:gd name="T5" fmla="*/ 2147483647 h 654"/>
                <a:gd name="T6" fmla="*/ 2147483647 w 462"/>
                <a:gd name="T7" fmla="*/ 2147483647 h 654"/>
                <a:gd name="T8" fmla="*/ 2147483647 w 462"/>
                <a:gd name="T9" fmla="*/ 2147483647 h 654"/>
                <a:gd name="T10" fmla="*/ 2147483647 w 462"/>
                <a:gd name="T11" fmla="*/ 2147483647 h 654"/>
                <a:gd name="T12" fmla="*/ 2147483647 w 462"/>
                <a:gd name="T13" fmla="*/ 2147483647 h 654"/>
                <a:gd name="T14" fmla="*/ 2147483647 w 462"/>
                <a:gd name="T15" fmla="*/ 2147483647 h 654"/>
                <a:gd name="T16" fmla="*/ 2147483647 w 462"/>
                <a:gd name="T17" fmla="*/ 2147483647 h 654"/>
                <a:gd name="T18" fmla="*/ 2147483647 w 462"/>
                <a:gd name="T19" fmla="*/ 2147483647 h 654"/>
                <a:gd name="T20" fmla="*/ 2147483647 w 462"/>
                <a:gd name="T21" fmla="*/ 2147483647 h 654"/>
                <a:gd name="T22" fmla="*/ 2147483647 w 462"/>
                <a:gd name="T23" fmla="*/ 2147483647 h 654"/>
                <a:gd name="T24" fmla="*/ 2147483647 w 462"/>
                <a:gd name="T25" fmla="*/ 2147483647 h 654"/>
                <a:gd name="T26" fmla="*/ 2147483647 w 462"/>
                <a:gd name="T27" fmla="*/ 2147483647 h 654"/>
                <a:gd name="T28" fmla="*/ 2147483647 w 462"/>
                <a:gd name="T29" fmla="*/ 2147483647 h 654"/>
                <a:gd name="T30" fmla="*/ 2147483647 w 462"/>
                <a:gd name="T31" fmla="*/ 2147483647 h 654"/>
                <a:gd name="T32" fmla="*/ 2147483647 w 462"/>
                <a:gd name="T33" fmla="*/ 2147483647 h 654"/>
                <a:gd name="T34" fmla="*/ 2147483647 w 462"/>
                <a:gd name="T35" fmla="*/ 2147483647 h 654"/>
                <a:gd name="T36" fmla="*/ 2147483647 w 462"/>
                <a:gd name="T37" fmla="*/ 2147483647 h 654"/>
                <a:gd name="T38" fmla="*/ 2147483647 w 462"/>
                <a:gd name="T39" fmla="*/ 2147483647 h 654"/>
                <a:gd name="T40" fmla="*/ 2147483647 w 462"/>
                <a:gd name="T41" fmla="*/ 2147483647 h 654"/>
                <a:gd name="T42" fmla="*/ 2147483647 w 462"/>
                <a:gd name="T43" fmla="*/ 2147483647 h 654"/>
                <a:gd name="T44" fmla="*/ 2147483647 w 462"/>
                <a:gd name="T45" fmla="*/ 2147483647 h 654"/>
                <a:gd name="T46" fmla="*/ 2147483647 w 462"/>
                <a:gd name="T47" fmla="*/ 2147483647 h 654"/>
                <a:gd name="T48" fmla="*/ 2147483647 w 462"/>
                <a:gd name="T49" fmla="*/ 2147483647 h 654"/>
                <a:gd name="T50" fmla="*/ 2147483647 w 462"/>
                <a:gd name="T51" fmla="*/ 2147483647 h 654"/>
                <a:gd name="T52" fmla="*/ 2147483647 w 462"/>
                <a:gd name="T53" fmla="*/ 2147483647 h 654"/>
                <a:gd name="T54" fmla="*/ 2147483647 w 462"/>
                <a:gd name="T55" fmla="*/ 2147483647 h 654"/>
                <a:gd name="T56" fmla="*/ 2147483647 w 462"/>
                <a:gd name="T57" fmla="*/ 2147483647 h 654"/>
                <a:gd name="T58" fmla="*/ 2147483647 w 462"/>
                <a:gd name="T59" fmla="*/ 2147483647 h 654"/>
                <a:gd name="T60" fmla="*/ 2147483647 w 462"/>
                <a:gd name="T61" fmla="*/ 2147483647 h 654"/>
                <a:gd name="T62" fmla="*/ 2147483647 w 462"/>
                <a:gd name="T63" fmla="*/ 2147483647 h 654"/>
                <a:gd name="T64" fmla="*/ 2147483647 w 462"/>
                <a:gd name="T65" fmla="*/ 2147483647 h 654"/>
                <a:gd name="T66" fmla="*/ 2147483647 w 462"/>
                <a:gd name="T67" fmla="*/ 2147483647 h 654"/>
                <a:gd name="T68" fmla="*/ 2147483647 w 462"/>
                <a:gd name="T69" fmla="*/ 2147483647 h 654"/>
                <a:gd name="T70" fmla="*/ 2147483647 w 462"/>
                <a:gd name="T71" fmla="*/ 2147483647 h 654"/>
                <a:gd name="T72" fmla="*/ 2147483647 w 462"/>
                <a:gd name="T73" fmla="*/ 2147483647 h 654"/>
                <a:gd name="T74" fmla="*/ 2147483647 w 462"/>
                <a:gd name="T75" fmla="*/ 2147483647 h 654"/>
                <a:gd name="T76" fmla="*/ 2147483647 w 462"/>
                <a:gd name="T77" fmla="*/ 2147483647 h 654"/>
                <a:gd name="T78" fmla="*/ 2147483647 w 462"/>
                <a:gd name="T79" fmla="*/ 2147483647 h 654"/>
                <a:gd name="T80" fmla="*/ 2147483647 w 462"/>
                <a:gd name="T81" fmla="*/ 2147483647 h 654"/>
                <a:gd name="T82" fmla="*/ 2147483647 w 462"/>
                <a:gd name="T83" fmla="*/ 2147483647 h 654"/>
                <a:gd name="T84" fmla="*/ 2147483647 w 462"/>
                <a:gd name="T85" fmla="*/ 2147483647 h 654"/>
                <a:gd name="T86" fmla="*/ 2147483647 w 462"/>
                <a:gd name="T87" fmla="*/ 2147483647 h 654"/>
                <a:gd name="T88" fmla="*/ 2147483647 w 462"/>
                <a:gd name="T89" fmla="*/ 2147483647 h 654"/>
                <a:gd name="T90" fmla="*/ 2147483647 w 462"/>
                <a:gd name="T91" fmla="*/ 2147483647 h 654"/>
                <a:gd name="T92" fmla="*/ 2147483647 w 462"/>
                <a:gd name="T93" fmla="*/ 2147483647 h 654"/>
                <a:gd name="T94" fmla="*/ 2147483647 w 462"/>
                <a:gd name="T95" fmla="*/ 2147483647 h 654"/>
                <a:gd name="T96" fmla="*/ 2147483647 w 462"/>
                <a:gd name="T97" fmla="*/ 2147483647 h 654"/>
                <a:gd name="T98" fmla="*/ 2147483647 w 462"/>
                <a:gd name="T99" fmla="*/ 2147483647 h 654"/>
                <a:gd name="T100" fmla="*/ 2147483647 w 462"/>
                <a:gd name="T101" fmla="*/ 2147483647 h 654"/>
                <a:gd name="T102" fmla="*/ 2147483647 w 462"/>
                <a:gd name="T103" fmla="*/ 2147483647 h 654"/>
                <a:gd name="T104" fmla="*/ 2147483647 w 462"/>
                <a:gd name="T105" fmla="*/ 2147483647 h 654"/>
                <a:gd name="T106" fmla="*/ 2147483647 w 462"/>
                <a:gd name="T107" fmla="*/ 2147483647 h 654"/>
                <a:gd name="T108" fmla="*/ 2147483647 w 462"/>
                <a:gd name="T109" fmla="*/ 2147483647 h 654"/>
                <a:gd name="T110" fmla="*/ 2147483647 w 462"/>
                <a:gd name="T111" fmla="*/ 2147483647 h 654"/>
                <a:gd name="T112" fmla="*/ 2147483647 w 462"/>
                <a:gd name="T113" fmla="*/ 2147483647 h 654"/>
                <a:gd name="T114" fmla="*/ 2147483647 w 462"/>
                <a:gd name="T115" fmla="*/ 2147483647 h 654"/>
                <a:gd name="T116" fmla="*/ 2147483647 w 462"/>
                <a:gd name="T117" fmla="*/ 2147483647 h 654"/>
                <a:gd name="T118" fmla="*/ 2147483647 w 462"/>
                <a:gd name="T119" fmla="*/ 2147483647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654"/>
                <a:gd name="T182" fmla="*/ 462 w 46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654">
                  <a:moveTo>
                    <a:pt x="444" y="284"/>
                  </a:moveTo>
                  <a:lnTo>
                    <a:pt x="446" y="282"/>
                  </a:lnTo>
                  <a:lnTo>
                    <a:pt x="446" y="279"/>
                  </a:lnTo>
                  <a:lnTo>
                    <a:pt x="443" y="273"/>
                  </a:lnTo>
                  <a:lnTo>
                    <a:pt x="441" y="271"/>
                  </a:lnTo>
                  <a:lnTo>
                    <a:pt x="439" y="264"/>
                  </a:lnTo>
                  <a:lnTo>
                    <a:pt x="436" y="264"/>
                  </a:lnTo>
                  <a:lnTo>
                    <a:pt x="436" y="262"/>
                  </a:lnTo>
                  <a:lnTo>
                    <a:pt x="441" y="255"/>
                  </a:lnTo>
                  <a:lnTo>
                    <a:pt x="443" y="252"/>
                  </a:lnTo>
                  <a:lnTo>
                    <a:pt x="442" y="251"/>
                  </a:lnTo>
                  <a:lnTo>
                    <a:pt x="442" y="249"/>
                  </a:lnTo>
                  <a:lnTo>
                    <a:pt x="445" y="244"/>
                  </a:lnTo>
                  <a:lnTo>
                    <a:pt x="444" y="241"/>
                  </a:lnTo>
                  <a:lnTo>
                    <a:pt x="443" y="240"/>
                  </a:lnTo>
                  <a:lnTo>
                    <a:pt x="441" y="239"/>
                  </a:lnTo>
                  <a:lnTo>
                    <a:pt x="441" y="237"/>
                  </a:lnTo>
                  <a:lnTo>
                    <a:pt x="441" y="233"/>
                  </a:lnTo>
                  <a:lnTo>
                    <a:pt x="441" y="231"/>
                  </a:lnTo>
                  <a:lnTo>
                    <a:pt x="441" y="230"/>
                  </a:lnTo>
                  <a:lnTo>
                    <a:pt x="442" y="229"/>
                  </a:lnTo>
                  <a:lnTo>
                    <a:pt x="441" y="226"/>
                  </a:lnTo>
                  <a:lnTo>
                    <a:pt x="438" y="225"/>
                  </a:lnTo>
                  <a:lnTo>
                    <a:pt x="435" y="225"/>
                  </a:lnTo>
                  <a:lnTo>
                    <a:pt x="434" y="224"/>
                  </a:lnTo>
                  <a:lnTo>
                    <a:pt x="435" y="221"/>
                  </a:lnTo>
                  <a:lnTo>
                    <a:pt x="434" y="216"/>
                  </a:lnTo>
                  <a:lnTo>
                    <a:pt x="432" y="215"/>
                  </a:lnTo>
                  <a:lnTo>
                    <a:pt x="435" y="207"/>
                  </a:lnTo>
                  <a:lnTo>
                    <a:pt x="437" y="205"/>
                  </a:lnTo>
                  <a:lnTo>
                    <a:pt x="435" y="202"/>
                  </a:lnTo>
                  <a:lnTo>
                    <a:pt x="435" y="201"/>
                  </a:lnTo>
                  <a:lnTo>
                    <a:pt x="437" y="199"/>
                  </a:lnTo>
                  <a:lnTo>
                    <a:pt x="435" y="197"/>
                  </a:lnTo>
                  <a:lnTo>
                    <a:pt x="433" y="194"/>
                  </a:lnTo>
                  <a:lnTo>
                    <a:pt x="429" y="191"/>
                  </a:lnTo>
                  <a:lnTo>
                    <a:pt x="425" y="189"/>
                  </a:lnTo>
                  <a:lnTo>
                    <a:pt x="423" y="184"/>
                  </a:lnTo>
                  <a:lnTo>
                    <a:pt x="420" y="183"/>
                  </a:lnTo>
                  <a:lnTo>
                    <a:pt x="416" y="180"/>
                  </a:lnTo>
                  <a:lnTo>
                    <a:pt x="415" y="178"/>
                  </a:lnTo>
                  <a:lnTo>
                    <a:pt x="411" y="178"/>
                  </a:lnTo>
                  <a:lnTo>
                    <a:pt x="412" y="174"/>
                  </a:lnTo>
                  <a:lnTo>
                    <a:pt x="412" y="172"/>
                  </a:lnTo>
                  <a:lnTo>
                    <a:pt x="412" y="169"/>
                  </a:lnTo>
                  <a:lnTo>
                    <a:pt x="413" y="167"/>
                  </a:lnTo>
                  <a:lnTo>
                    <a:pt x="414" y="166"/>
                  </a:lnTo>
                  <a:lnTo>
                    <a:pt x="416" y="164"/>
                  </a:lnTo>
                  <a:lnTo>
                    <a:pt x="419" y="162"/>
                  </a:lnTo>
                  <a:lnTo>
                    <a:pt x="420" y="160"/>
                  </a:lnTo>
                  <a:lnTo>
                    <a:pt x="422" y="160"/>
                  </a:lnTo>
                  <a:lnTo>
                    <a:pt x="423" y="159"/>
                  </a:lnTo>
                  <a:lnTo>
                    <a:pt x="423" y="151"/>
                  </a:lnTo>
                  <a:lnTo>
                    <a:pt x="422" y="148"/>
                  </a:lnTo>
                  <a:lnTo>
                    <a:pt x="423" y="146"/>
                  </a:lnTo>
                  <a:lnTo>
                    <a:pt x="423" y="144"/>
                  </a:lnTo>
                  <a:lnTo>
                    <a:pt x="424" y="145"/>
                  </a:lnTo>
                  <a:lnTo>
                    <a:pt x="424" y="144"/>
                  </a:lnTo>
                  <a:lnTo>
                    <a:pt x="426" y="141"/>
                  </a:lnTo>
                  <a:lnTo>
                    <a:pt x="424" y="140"/>
                  </a:lnTo>
                  <a:lnTo>
                    <a:pt x="424" y="135"/>
                  </a:lnTo>
                  <a:lnTo>
                    <a:pt x="423" y="133"/>
                  </a:lnTo>
                  <a:lnTo>
                    <a:pt x="422" y="128"/>
                  </a:lnTo>
                  <a:lnTo>
                    <a:pt x="422" y="124"/>
                  </a:lnTo>
                  <a:lnTo>
                    <a:pt x="421" y="122"/>
                  </a:lnTo>
                  <a:lnTo>
                    <a:pt x="419" y="119"/>
                  </a:lnTo>
                  <a:lnTo>
                    <a:pt x="419" y="118"/>
                  </a:lnTo>
                  <a:lnTo>
                    <a:pt x="419" y="115"/>
                  </a:lnTo>
                  <a:lnTo>
                    <a:pt x="419" y="112"/>
                  </a:lnTo>
                  <a:lnTo>
                    <a:pt x="418" y="111"/>
                  </a:lnTo>
                  <a:lnTo>
                    <a:pt x="417" y="109"/>
                  </a:lnTo>
                  <a:lnTo>
                    <a:pt x="417" y="105"/>
                  </a:lnTo>
                  <a:lnTo>
                    <a:pt x="416" y="105"/>
                  </a:lnTo>
                  <a:lnTo>
                    <a:pt x="414" y="104"/>
                  </a:lnTo>
                  <a:lnTo>
                    <a:pt x="414" y="103"/>
                  </a:lnTo>
                  <a:lnTo>
                    <a:pt x="418" y="104"/>
                  </a:lnTo>
                  <a:lnTo>
                    <a:pt x="420" y="103"/>
                  </a:lnTo>
                  <a:lnTo>
                    <a:pt x="415" y="99"/>
                  </a:lnTo>
                  <a:lnTo>
                    <a:pt x="412" y="101"/>
                  </a:lnTo>
                  <a:lnTo>
                    <a:pt x="410" y="101"/>
                  </a:lnTo>
                  <a:lnTo>
                    <a:pt x="411" y="105"/>
                  </a:lnTo>
                  <a:lnTo>
                    <a:pt x="407" y="101"/>
                  </a:lnTo>
                  <a:lnTo>
                    <a:pt x="406" y="100"/>
                  </a:lnTo>
                  <a:lnTo>
                    <a:pt x="407" y="103"/>
                  </a:lnTo>
                  <a:lnTo>
                    <a:pt x="406" y="101"/>
                  </a:lnTo>
                  <a:lnTo>
                    <a:pt x="402" y="98"/>
                  </a:lnTo>
                  <a:lnTo>
                    <a:pt x="400" y="95"/>
                  </a:lnTo>
                  <a:lnTo>
                    <a:pt x="399" y="96"/>
                  </a:lnTo>
                  <a:lnTo>
                    <a:pt x="398" y="95"/>
                  </a:lnTo>
                  <a:lnTo>
                    <a:pt x="397" y="94"/>
                  </a:lnTo>
                  <a:lnTo>
                    <a:pt x="394" y="92"/>
                  </a:lnTo>
                  <a:lnTo>
                    <a:pt x="394" y="91"/>
                  </a:lnTo>
                  <a:lnTo>
                    <a:pt x="395" y="90"/>
                  </a:lnTo>
                  <a:lnTo>
                    <a:pt x="395" y="89"/>
                  </a:lnTo>
                  <a:lnTo>
                    <a:pt x="398" y="87"/>
                  </a:lnTo>
                  <a:lnTo>
                    <a:pt x="399" y="86"/>
                  </a:lnTo>
                  <a:lnTo>
                    <a:pt x="398" y="84"/>
                  </a:lnTo>
                  <a:lnTo>
                    <a:pt x="397" y="83"/>
                  </a:lnTo>
                  <a:lnTo>
                    <a:pt x="395" y="81"/>
                  </a:lnTo>
                  <a:lnTo>
                    <a:pt x="392" y="78"/>
                  </a:lnTo>
                  <a:lnTo>
                    <a:pt x="392" y="77"/>
                  </a:lnTo>
                  <a:lnTo>
                    <a:pt x="394" y="73"/>
                  </a:lnTo>
                  <a:lnTo>
                    <a:pt x="394" y="71"/>
                  </a:lnTo>
                  <a:lnTo>
                    <a:pt x="391" y="68"/>
                  </a:lnTo>
                  <a:lnTo>
                    <a:pt x="389" y="67"/>
                  </a:lnTo>
                  <a:lnTo>
                    <a:pt x="389" y="66"/>
                  </a:lnTo>
                  <a:lnTo>
                    <a:pt x="390" y="65"/>
                  </a:lnTo>
                  <a:lnTo>
                    <a:pt x="389" y="65"/>
                  </a:lnTo>
                  <a:lnTo>
                    <a:pt x="386" y="67"/>
                  </a:lnTo>
                  <a:lnTo>
                    <a:pt x="384" y="68"/>
                  </a:lnTo>
                  <a:lnTo>
                    <a:pt x="380" y="68"/>
                  </a:lnTo>
                  <a:lnTo>
                    <a:pt x="378" y="70"/>
                  </a:lnTo>
                  <a:lnTo>
                    <a:pt x="378" y="71"/>
                  </a:lnTo>
                  <a:lnTo>
                    <a:pt x="379" y="71"/>
                  </a:lnTo>
                  <a:lnTo>
                    <a:pt x="378" y="72"/>
                  </a:lnTo>
                  <a:lnTo>
                    <a:pt x="378" y="74"/>
                  </a:lnTo>
                  <a:lnTo>
                    <a:pt x="377" y="72"/>
                  </a:lnTo>
                  <a:lnTo>
                    <a:pt x="376" y="71"/>
                  </a:lnTo>
                  <a:lnTo>
                    <a:pt x="376" y="67"/>
                  </a:lnTo>
                  <a:lnTo>
                    <a:pt x="376" y="68"/>
                  </a:lnTo>
                  <a:lnTo>
                    <a:pt x="376" y="65"/>
                  </a:lnTo>
                  <a:lnTo>
                    <a:pt x="375" y="65"/>
                  </a:lnTo>
                  <a:lnTo>
                    <a:pt x="373" y="65"/>
                  </a:lnTo>
                  <a:lnTo>
                    <a:pt x="373" y="64"/>
                  </a:lnTo>
                  <a:lnTo>
                    <a:pt x="372" y="64"/>
                  </a:lnTo>
                  <a:lnTo>
                    <a:pt x="372" y="63"/>
                  </a:lnTo>
                  <a:lnTo>
                    <a:pt x="371" y="62"/>
                  </a:lnTo>
                  <a:lnTo>
                    <a:pt x="369" y="59"/>
                  </a:lnTo>
                  <a:lnTo>
                    <a:pt x="368" y="58"/>
                  </a:lnTo>
                  <a:lnTo>
                    <a:pt x="367" y="59"/>
                  </a:lnTo>
                  <a:lnTo>
                    <a:pt x="365" y="59"/>
                  </a:lnTo>
                  <a:lnTo>
                    <a:pt x="365" y="58"/>
                  </a:lnTo>
                  <a:lnTo>
                    <a:pt x="364" y="58"/>
                  </a:lnTo>
                  <a:lnTo>
                    <a:pt x="364" y="57"/>
                  </a:lnTo>
                  <a:lnTo>
                    <a:pt x="362" y="59"/>
                  </a:lnTo>
                  <a:lnTo>
                    <a:pt x="359" y="59"/>
                  </a:lnTo>
                  <a:lnTo>
                    <a:pt x="359" y="58"/>
                  </a:lnTo>
                  <a:lnTo>
                    <a:pt x="358" y="59"/>
                  </a:lnTo>
                  <a:lnTo>
                    <a:pt x="358" y="58"/>
                  </a:lnTo>
                  <a:lnTo>
                    <a:pt x="357" y="58"/>
                  </a:lnTo>
                  <a:lnTo>
                    <a:pt x="357" y="56"/>
                  </a:lnTo>
                  <a:lnTo>
                    <a:pt x="356" y="56"/>
                  </a:lnTo>
                  <a:lnTo>
                    <a:pt x="357" y="54"/>
                  </a:lnTo>
                  <a:lnTo>
                    <a:pt x="358" y="54"/>
                  </a:lnTo>
                  <a:lnTo>
                    <a:pt x="358" y="52"/>
                  </a:lnTo>
                  <a:lnTo>
                    <a:pt x="358" y="51"/>
                  </a:lnTo>
                  <a:lnTo>
                    <a:pt x="360" y="49"/>
                  </a:lnTo>
                  <a:lnTo>
                    <a:pt x="358" y="47"/>
                  </a:lnTo>
                  <a:lnTo>
                    <a:pt x="358" y="48"/>
                  </a:lnTo>
                  <a:lnTo>
                    <a:pt x="357" y="46"/>
                  </a:lnTo>
                  <a:lnTo>
                    <a:pt x="357" y="43"/>
                  </a:lnTo>
                  <a:lnTo>
                    <a:pt x="356" y="42"/>
                  </a:lnTo>
                  <a:lnTo>
                    <a:pt x="355" y="43"/>
                  </a:lnTo>
                  <a:lnTo>
                    <a:pt x="352" y="43"/>
                  </a:lnTo>
                  <a:lnTo>
                    <a:pt x="352" y="44"/>
                  </a:lnTo>
                  <a:lnTo>
                    <a:pt x="351" y="44"/>
                  </a:lnTo>
                  <a:lnTo>
                    <a:pt x="350" y="47"/>
                  </a:lnTo>
                  <a:lnTo>
                    <a:pt x="350" y="49"/>
                  </a:lnTo>
                  <a:lnTo>
                    <a:pt x="347" y="52"/>
                  </a:lnTo>
                  <a:lnTo>
                    <a:pt x="346" y="52"/>
                  </a:lnTo>
                  <a:lnTo>
                    <a:pt x="346" y="48"/>
                  </a:lnTo>
                  <a:lnTo>
                    <a:pt x="346" y="47"/>
                  </a:lnTo>
                  <a:lnTo>
                    <a:pt x="345" y="49"/>
                  </a:lnTo>
                  <a:lnTo>
                    <a:pt x="344" y="48"/>
                  </a:lnTo>
                  <a:lnTo>
                    <a:pt x="343" y="49"/>
                  </a:lnTo>
                  <a:lnTo>
                    <a:pt x="342" y="47"/>
                  </a:lnTo>
                  <a:lnTo>
                    <a:pt x="341" y="47"/>
                  </a:lnTo>
                  <a:lnTo>
                    <a:pt x="341" y="50"/>
                  </a:lnTo>
                  <a:lnTo>
                    <a:pt x="341" y="47"/>
                  </a:lnTo>
                  <a:lnTo>
                    <a:pt x="340" y="47"/>
                  </a:lnTo>
                  <a:lnTo>
                    <a:pt x="338" y="49"/>
                  </a:lnTo>
                  <a:lnTo>
                    <a:pt x="336" y="49"/>
                  </a:lnTo>
                  <a:lnTo>
                    <a:pt x="335" y="47"/>
                  </a:lnTo>
                  <a:lnTo>
                    <a:pt x="334" y="48"/>
                  </a:lnTo>
                  <a:lnTo>
                    <a:pt x="335" y="49"/>
                  </a:lnTo>
                  <a:lnTo>
                    <a:pt x="334" y="51"/>
                  </a:lnTo>
                  <a:lnTo>
                    <a:pt x="332" y="51"/>
                  </a:lnTo>
                  <a:lnTo>
                    <a:pt x="332" y="52"/>
                  </a:lnTo>
                  <a:lnTo>
                    <a:pt x="332" y="53"/>
                  </a:lnTo>
                  <a:lnTo>
                    <a:pt x="330" y="54"/>
                  </a:lnTo>
                  <a:lnTo>
                    <a:pt x="328" y="56"/>
                  </a:lnTo>
                  <a:lnTo>
                    <a:pt x="330" y="57"/>
                  </a:lnTo>
                  <a:lnTo>
                    <a:pt x="330" y="58"/>
                  </a:lnTo>
                  <a:lnTo>
                    <a:pt x="328" y="58"/>
                  </a:lnTo>
                  <a:lnTo>
                    <a:pt x="328" y="57"/>
                  </a:lnTo>
                  <a:lnTo>
                    <a:pt x="327" y="57"/>
                  </a:lnTo>
                  <a:lnTo>
                    <a:pt x="326" y="54"/>
                  </a:lnTo>
                  <a:lnTo>
                    <a:pt x="327" y="53"/>
                  </a:lnTo>
                  <a:lnTo>
                    <a:pt x="327" y="51"/>
                  </a:lnTo>
                  <a:lnTo>
                    <a:pt x="328" y="51"/>
                  </a:lnTo>
                  <a:lnTo>
                    <a:pt x="328" y="47"/>
                  </a:lnTo>
                  <a:lnTo>
                    <a:pt x="330" y="47"/>
                  </a:lnTo>
                  <a:lnTo>
                    <a:pt x="330" y="45"/>
                  </a:lnTo>
                  <a:lnTo>
                    <a:pt x="334" y="48"/>
                  </a:lnTo>
                  <a:lnTo>
                    <a:pt x="334" y="47"/>
                  </a:lnTo>
                  <a:lnTo>
                    <a:pt x="337" y="47"/>
                  </a:lnTo>
                  <a:lnTo>
                    <a:pt x="336" y="45"/>
                  </a:lnTo>
                  <a:lnTo>
                    <a:pt x="338" y="44"/>
                  </a:lnTo>
                  <a:lnTo>
                    <a:pt x="338" y="42"/>
                  </a:lnTo>
                  <a:lnTo>
                    <a:pt x="337" y="41"/>
                  </a:lnTo>
                  <a:lnTo>
                    <a:pt x="339" y="42"/>
                  </a:lnTo>
                  <a:lnTo>
                    <a:pt x="340" y="44"/>
                  </a:lnTo>
                  <a:lnTo>
                    <a:pt x="340" y="43"/>
                  </a:lnTo>
                  <a:lnTo>
                    <a:pt x="341" y="43"/>
                  </a:lnTo>
                  <a:lnTo>
                    <a:pt x="341" y="42"/>
                  </a:lnTo>
                  <a:lnTo>
                    <a:pt x="343" y="45"/>
                  </a:lnTo>
                  <a:lnTo>
                    <a:pt x="345" y="44"/>
                  </a:lnTo>
                  <a:lnTo>
                    <a:pt x="346" y="45"/>
                  </a:lnTo>
                  <a:lnTo>
                    <a:pt x="346" y="44"/>
                  </a:lnTo>
                  <a:lnTo>
                    <a:pt x="348" y="43"/>
                  </a:lnTo>
                  <a:lnTo>
                    <a:pt x="349" y="44"/>
                  </a:lnTo>
                  <a:lnTo>
                    <a:pt x="351" y="43"/>
                  </a:lnTo>
                  <a:lnTo>
                    <a:pt x="352" y="41"/>
                  </a:lnTo>
                  <a:lnTo>
                    <a:pt x="351" y="42"/>
                  </a:lnTo>
                  <a:lnTo>
                    <a:pt x="350" y="41"/>
                  </a:lnTo>
                  <a:lnTo>
                    <a:pt x="344" y="42"/>
                  </a:lnTo>
                  <a:lnTo>
                    <a:pt x="338" y="41"/>
                  </a:lnTo>
                  <a:lnTo>
                    <a:pt x="334" y="41"/>
                  </a:lnTo>
                  <a:lnTo>
                    <a:pt x="334" y="39"/>
                  </a:lnTo>
                  <a:lnTo>
                    <a:pt x="333" y="39"/>
                  </a:lnTo>
                  <a:lnTo>
                    <a:pt x="329" y="45"/>
                  </a:lnTo>
                  <a:lnTo>
                    <a:pt x="328" y="47"/>
                  </a:lnTo>
                  <a:lnTo>
                    <a:pt x="325" y="53"/>
                  </a:lnTo>
                  <a:lnTo>
                    <a:pt x="323" y="56"/>
                  </a:lnTo>
                  <a:lnTo>
                    <a:pt x="322" y="57"/>
                  </a:lnTo>
                  <a:lnTo>
                    <a:pt x="318" y="59"/>
                  </a:lnTo>
                  <a:lnTo>
                    <a:pt x="317" y="59"/>
                  </a:lnTo>
                  <a:lnTo>
                    <a:pt x="316" y="61"/>
                  </a:lnTo>
                  <a:lnTo>
                    <a:pt x="316" y="63"/>
                  </a:lnTo>
                  <a:lnTo>
                    <a:pt x="314" y="65"/>
                  </a:lnTo>
                  <a:lnTo>
                    <a:pt x="313" y="65"/>
                  </a:lnTo>
                  <a:lnTo>
                    <a:pt x="314" y="65"/>
                  </a:lnTo>
                  <a:lnTo>
                    <a:pt x="315" y="65"/>
                  </a:lnTo>
                  <a:lnTo>
                    <a:pt x="315" y="66"/>
                  </a:lnTo>
                  <a:lnTo>
                    <a:pt x="312" y="67"/>
                  </a:lnTo>
                  <a:lnTo>
                    <a:pt x="313" y="71"/>
                  </a:lnTo>
                  <a:lnTo>
                    <a:pt x="315" y="71"/>
                  </a:lnTo>
                  <a:lnTo>
                    <a:pt x="315" y="72"/>
                  </a:lnTo>
                  <a:lnTo>
                    <a:pt x="314" y="72"/>
                  </a:lnTo>
                  <a:lnTo>
                    <a:pt x="312" y="71"/>
                  </a:lnTo>
                  <a:lnTo>
                    <a:pt x="312" y="70"/>
                  </a:lnTo>
                  <a:lnTo>
                    <a:pt x="312" y="68"/>
                  </a:lnTo>
                  <a:lnTo>
                    <a:pt x="312" y="67"/>
                  </a:lnTo>
                  <a:lnTo>
                    <a:pt x="312" y="65"/>
                  </a:lnTo>
                  <a:lnTo>
                    <a:pt x="310" y="65"/>
                  </a:lnTo>
                  <a:lnTo>
                    <a:pt x="309" y="65"/>
                  </a:lnTo>
                  <a:lnTo>
                    <a:pt x="303" y="67"/>
                  </a:lnTo>
                  <a:lnTo>
                    <a:pt x="299" y="68"/>
                  </a:lnTo>
                  <a:lnTo>
                    <a:pt x="297" y="67"/>
                  </a:lnTo>
                  <a:lnTo>
                    <a:pt x="293" y="67"/>
                  </a:lnTo>
                  <a:lnTo>
                    <a:pt x="290" y="71"/>
                  </a:lnTo>
                  <a:lnTo>
                    <a:pt x="287" y="72"/>
                  </a:lnTo>
                  <a:lnTo>
                    <a:pt x="286" y="73"/>
                  </a:lnTo>
                  <a:lnTo>
                    <a:pt x="287" y="76"/>
                  </a:lnTo>
                  <a:lnTo>
                    <a:pt x="290" y="71"/>
                  </a:lnTo>
                  <a:lnTo>
                    <a:pt x="291" y="72"/>
                  </a:lnTo>
                  <a:lnTo>
                    <a:pt x="291" y="74"/>
                  </a:lnTo>
                  <a:lnTo>
                    <a:pt x="289" y="75"/>
                  </a:lnTo>
                  <a:lnTo>
                    <a:pt x="289" y="76"/>
                  </a:lnTo>
                  <a:lnTo>
                    <a:pt x="287" y="78"/>
                  </a:lnTo>
                  <a:lnTo>
                    <a:pt x="286" y="77"/>
                  </a:lnTo>
                  <a:lnTo>
                    <a:pt x="286" y="78"/>
                  </a:lnTo>
                  <a:lnTo>
                    <a:pt x="287" y="78"/>
                  </a:lnTo>
                  <a:lnTo>
                    <a:pt x="286" y="81"/>
                  </a:lnTo>
                  <a:lnTo>
                    <a:pt x="286" y="82"/>
                  </a:lnTo>
                  <a:lnTo>
                    <a:pt x="285" y="83"/>
                  </a:lnTo>
                  <a:lnTo>
                    <a:pt x="286" y="83"/>
                  </a:lnTo>
                  <a:lnTo>
                    <a:pt x="285" y="83"/>
                  </a:lnTo>
                  <a:lnTo>
                    <a:pt x="285" y="87"/>
                  </a:lnTo>
                  <a:lnTo>
                    <a:pt x="285" y="88"/>
                  </a:lnTo>
                  <a:lnTo>
                    <a:pt x="283" y="89"/>
                  </a:lnTo>
                  <a:lnTo>
                    <a:pt x="282" y="89"/>
                  </a:lnTo>
                  <a:lnTo>
                    <a:pt x="281" y="89"/>
                  </a:lnTo>
                  <a:lnTo>
                    <a:pt x="281" y="87"/>
                  </a:lnTo>
                  <a:lnTo>
                    <a:pt x="281" y="86"/>
                  </a:lnTo>
                  <a:lnTo>
                    <a:pt x="278" y="86"/>
                  </a:lnTo>
                  <a:lnTo>
                    <a:pt x="277" y="83"/>
                  </a:lnTo>
                  <a:lnTo>
                    <a:pt x="275" y="85"/>
                  </a:lnTo>
                  <a:lnTo>
                    <a:pt x="273" y="84"/>
                  </a:lnTo>
                  <a:lnTo>
                    <a:pt x="273" y="82"/>
                  </a:lnTo>
                  <a:lnTo>
                    <a:pt x="270" y="81"/>
                  </a:lnTo>
                  <a:lnTo>
                    <a:pt x="269" y="78"/>
                  </a:lnTo>
                  <a:lnTo>
                    <a:pt x="268" y="79"/>
                  </a:lnTo>
                  <a:lnTo>
                    <a:pt x="264" y="79"/>
                  </a:lnTo>
                  <a:lnTo>
                    <a:pt x="261" y="81"/>
                  </a:lnTo>
                  <a:lnTo>
                    <a:pt x="259" y="82"/>
                  </a:lnTo>
                  <a:lnTo>
                    <a:pt x="258" y="82"/>
                  </a:lnTo>
                  <a:lnTo>
                    <a:pt x="257" y="83"/>
                  </a:lnTo>
                  <a:lnTo>
                    <a:pt x="256" y="85"/>
                  </a:lnTo>
                  <a:lnTo>
                    <a:pt x="260" y="87"/>
                  </a:lnTo>
                  <a:lnTo>
                    <a:pt x="259" y="88"/>
                  </a:lnTo>
                  <a:lnTo>
                    <a:pt x="257" y="89"/>
                  </a:lnTo>
                  <a:lnTo>
                    <a:pt x="256" y="87"/>
                  </a:lnTo>
                  <a:lnTo>
                    <a:pt x="255" y="89"/>
                  </a:lnTo>
                  <a:lnTo>
                    <a:pt x="253" y="90"/>
                  </a:lnTo>
                  <a:lnTo>
                    <a:pt x="251" y="94"/>
                  </a:lnTo>
                  <a:lnTo>
                    <a:pt x="251" y="93"/>
                  </a:lnTo>
                  <a:lnTo>
                    <a:pt x="253" y="89"/>
                  </a:lnTo>
                  <a:lnTo>
                    <a:pt x="251" y="89"/>
                  </a:lnTo>
                  <a:lnTo>
                    <a:pt x="251" y="88"/>
                  </a:lnTo>
                  <a:lnTo>
                    <a:pt x="252" y="88"/>
                  </a:lnTo>
                  <a:lnTo>
                    <a:pt x="253" y="87"/>
                  </a:lnTo>
                  <a:lnTo>
                    <a:pt x="256" y="82"/>
                  </a:lnTo>
                  <a:lnTo>
                    <a:pt x="256" y="80"/>
                  </a:lnTo>
                  <a:lnTo>
                    <a:pt x="256" y="79"/>
                  </a:lnTo>
                  <a:lnTo>
                    <a:pt x="254" y="80"/>
                  </a:lnTo>
                  <a:lnTo>
                    <a:pt x="252" y="80"/>
                  </a:lnTo>
                  <a:lnTo>
                    <a:pt x="251" y="80"/>
                  </a:lnTo>
                  <a:lnTo>
                    <a:pt x="250" y="77"/>
                  </a:lnTo>
                  <a:lnTo>
                    <a:pt x="250" y="75"/>
                  </a:lnTo>
                  <a:lnTo>
                    <a:pt x="251" y="73"/>
                  </a:lnTo>
                  <a:lnTo>
                    <a:pt x="252" y="71"/>
                  </a:lnTo>
                  <a:lnTo>
                    <a:pt x="252" y="72"/>
                  </a:lnTo>
                  <a:lnTo>
                    <a:pt x="255" y="73"/>
                  </a:lnTo>
                  <a:lnTo>
                    <a:pt x="259" y="68"/>
                  </a:lnTo>
                  <a:lnTo>
                    <a:pt x="264" y="65"/>
                  </a:lnTo>
                  <a:lnTo>
                    <a:pt x="264" y="63"/>
                  </a:lnTo>
                  <a:lnTo>
                    <a:pt x="266" y="63"/>
                  </a:lnTo>
                  <a:lnTo>
                    <a:pt x="265" y="54"/>
                  </a:lnTo>
                  <a:lnTo>
                    <a:pt x="264" y="50"/>
                  </a:lnTo>
                  <a:lnTo>
                    <a:pt x="268" y="47"/>
                  </a:lnTo>
                  <a:lnTo>
                    <a:pt x="267" y="45"/>
                  </a:lnTo>
                  <a:lnTo>
                    <a:pt x="270" y="45"/>
                  </a:lnTo>
                  <a:lnTo>
                    <a:pt x="269" y="44"/>
                  </a:lnTo>
                  <a:lnTo>
                    <a:pt x="271" y="44"/>
                  </a:lnTo>
                  <a:lnTo>
                    <a:pt x="276" y="46"/>
                  </a:lnTo>
                  <a:lnTo>
                    <a:pt x="272" y="37"/>
                  </a:lnTo>
                  <a:lnTo>
                    <a:pt x="268" y="35"/>
                  </a:lnTo>
                  <a:lnTo>
                    <a:pt x="264" y="35"/>
                  </a:lnTo>
                  <a:lnTo>
                    <a:pt x="263" y="36"/>
                  </a:lnTo>
                  <a:lnTo>
                    <a:pt x="262" y="39"/>
                  </a:lnTo>
                  <a:lnTo>
                    <a:pt x="262" y="41"/>
                  </a:lnTo>
                  <a:lnTo>
                    <a:pt x="263" y="41"/>
                  </a:lnTo>
                  <a:lnTo>
                    <a:pt x="264" y="41"/>
                  </a:lnTo>
                  <a:lnTo>
                    <a:pt x="265" y="42"/>
                  </a:lnTo>
                  <a:lnTo>
                    <a:pt x="266" y="45"/>
                  </a:lnTo>
                  <a:lnTo>
                    <a:pt x="266" y="46"/>
                  </a:lnTo>
                  <a:lnTo>
                    <a:pt x="266" y="47"/>
                  </a:lnTo>
                  <a:lnTo>
                    <a:pt x="264" y="47"/>
                  </a:lnTo>
                  <a:lnTo>
                    <a:pt x="262" y="48"/>
                  </a:lnTo>
                  <a:lnTo>
                    <a:pt x="259" y="47"/>
                  </a:lnTo>
                  <a:lnTo>
                    <a:pt x="251" y="52"/>
                  </a:lnTo>
                  <a:lnTo>
                    <a:pt x="247" y="53"/>
                  </a:lnTo>
                  <a:lnTo>
                    <a:pt x="246" y="53"/>
                  </a:lnTo>
                  <a:lnTo>
                    <a:pt x="243" y="48"/>
                  </a:lnTo>
                  <a:lnTo>
                    <a:pt x="233" y="44"/>
                  </a:lnTo>
                  <a:lnTo>
                    <a:pt x="232" y="42"/>
                  </a:lnTo>
                  <a:lnTo>
                    <a:pt x="228" y="41"/>
                  </a:lnTo>
                  <a:lnTo>
                    <a:pt x="227" y="41"/>
                  </a:lnTo>
                  <a:lnTo>
                    <a:pt x="227" y="43"/>
                  </a:lnTo>
                  <a:lnTo>
                    <a:pt x="225" y="44"/>
                  </a:lnTo>
                  <a:lnTo>
                    <a:pt x="221" y="48"/>
                  </a:lnTo>
                  <a:lnTo>
                    <a:pt x="221" y="50"/>
                  </a:lnTo>
                  <a:lnTo>
                    <a:pt x="221" y="52"/>
                  </a:lnTo>
                  <a:lnTo>
                    <a:pt x="220" y="49"/>
                  </a:lnTo>
                  <a:lnTo>
                    <a:pt x="221" y="47"/>
                  </a:lnTo>
                  <a:lnTo>
                    <a:pt x="222" y="47"/>
                  </a:lnTo>
                  <a:lnTo>
                    <a:pt x="222" y="45"/>
                  </a:lnTo>
                  <a:lnTo>
                    <a:pt x="221" y="43"/>
                  </a:lnTo>
                  <a:lnTo>
                    <a:pt x="221" y="42"/>
                  </a:lnTo>
                  <a:lnTo>
                    <a:pt x="223" y="41"/>
                  </a:lnTo>
                  <a:lnTo>
                    <a:pt x="222" y="41"/>
                  </a:lnTo>
                  <a:lnTo>
                    <a:pt x="221" y="39"/>
                  </a:lnTo>
                  <a:lnTo>
                    <a:pt x="219" y="38"/>
                  </a:lnTo>
                  <a:lnTo>
                    <a:pt x="211" y="39"/>
                  </a:lnTo>
                  <a:lnTo>
                    <a:pt x="210" y="40"/>
                  </a:lnTo>
                  <a:lnTo>
                    <a:pt x="208" y="41"/>
                  </a:lnTo>
                  <a:lnTo>
                    <a:pt x="207" y="40"/>
                  </a:lnTo>
                  <a:lnTo>
                    <a:pt x="207" y="38"/>
                  </a:lnTo>
                  <a:lnTo>
                    <a:pt x="209" y="38"/>
                  </a:lnTo>
                  <a:lnTo>
                    <a:pt x="213" y="36"/>
                  </a:lnTo>
                  <a:lnTo>
                    <a:pt x="214" y="35"/>
                  </a:lnTo>
                  <a:lnTo>
                    <a:pt x="215" y="33"/>
                  </a:lnTo>
                  <a:lnTo>
                    <a:pt x="215" y="25"/>
                  </a:lnTo>
                  <a:lnTo>
                    <a:pt x="216" y="23"/>
                  </a:lnTo>
                  <a:lnTo>
                    <a:pt x="212" y="21"/>
                  </a:lnTo>
                  <a:lnTo>
                    <a:pt x="213" y="20"/>
                  </a:lnTo>
                  <a:lnTo>
                    <a:pt x="216" y="20"/>
                  </a:lnTo>
                  <a:lnTo>
                    <a:pt x="214" y="17"/>
                  </a:lnTo>
                  <a:lnTo>
                    <a:pt x="214" y="14"/>
                  </a:lnTo>
                  <a:lnTo>
                    <a:pt x="213" y="12"/>
                  </a:lnTo>
                  <a:lnTo>
                    <a:pt x="210" y="11"/>
                  </a:lnTo>
                  <a:lnTo>
                    <a:pt x="209" y="13"/>
                  </a:lnTo>
                  <a:lnTo>
                    <a:pt x="209" y="14"/>
                  </a:lnTo>
                  <a:lnTo>
                    <a:pt x="207" y="13"/>
                  </a:lnTo>
                  <a:lnTo>
                    <a:pt x="206" y="10"/>
                  </a:lnTo>
                  <a:lnTo>
                    <a:pt x="200" y="7"/>
                  </a:lnTo>
                  <a:lnTo>
                    <a:pt x="197" y="6"/>
                  </a:lnTo>
                  <a:lnTo>
                    <a:pt x="198" y="4"/>
                  </a:lnTo>
                  <a:lnTo>
                    <a:pt x="196" y="4"/>
                  </a:lnTo>
                  <a:lnTo>
                    <a:pt x="191" y="8"/>
                  </a:lnTo>
                  <a:lnTo>
                    <a:pt x="188" y="8"/>
                  </a:lnTo>
                  <a:lnTo>
                    <a:pt x="186" y="6"/>
                  </a:lnTo>
                  <a:lnTo>
                    <a:pt x="182" y="9"/>
                  </a:lnTo>
                  <a:lnTo>
                    <a:pt x="179" y="8"/>
                  </a:lnTo>
                  <a:lnTo>
                    <a:pt x="179" y="5"/>
                  </a:lnTo>
                  <a:lnTo>
                    <a:pt x="175" y="4"/>
                  </a:lnTo>
                  <a:lnTo>
                    <a:pt x="174" y="4"/>
                  </a:lnTo>
                  <a:lnTo>
                    <a:pt x="168" y="5"/>
                  </a:lnTo>
                  <a:lnTo>
                    <a:pt x="168" y="3"/>
                  </a:lnTo>
                  <a:lnTo>
                    <a:pt x="164" y="1"/>
                  </a:lnTo>
                  <a:lnTo>
                    <a:pt x="162" y="1"/>
                  </a:lnTo>
                  <a:lnTo>
                    <a:pt x="161" y="2"/>
                  </a:lnTo>
                  <a:lnTo>
                    <a:pt x="159" y="1"/>
                  </a:lnTo>
                  <a:lnTo>
                    <a:pt x="156" y="2"/>
                  </a:lnTo>
                  <a:lnTo>
                    <a:pt x="154" y="2"/>
                  </a:lnTo>
                  <a:lnTo>
                    <a:pt x="152" y="0"/>
                  </a:lnTo>
                  <a:lnTo>
                    <a:pt x="150" y="3"/>
                  </a:lnTo>
                  <a:lnTo>
                    <a:pt x="150" y="9"/>
                  </a:lnTo>
                  <a:lnTo>
                    <a:pt x="153" y="10"/>
                  </a:lnTo>
                  <a:lnTo>
                    <a:pt x="154" y="11"/>
                  </a:lnTo>
                  <a:lnTo>
                    <a:pt x="155" y="15"/>
                  </a:lnTo>
                  <a:lnTo>
                    <a:pt x="154" y="16"/>
                  </a:lnTo>
                  <a:lnTo>
                    <a:pt x="154" y="17"/>
                  </a:lnTo>
                  <a:lnTo>
                    <a:pt x="156" y="17"/>
                  </a:lnTo>
                  <a:lnTo>
                    <a:pt x="157" y="22"/>
                  </a:lnTo>
                  <a:lnTo>
                    <a:pt x="160" y="23"/>
                  </a:lnTo>
                  <a:lnTo>
                    <a:pt x="160" y="26"/>
                  </a:lnTo>
                  <a:lnTo>
                    <a:pt x="158" y="27"/>
                  </a:lnTo>
                  <a:lnTo>
                    <a:pt x="159" y="27"/>
                  </a:lnTo>
                  <a:lnTo>
                    <a:pt x="162" y="26"/>
                  </a:lnTo>
                  <a:lnTo>
                    <a:pt x="164" y="31"/>
                  </a:lnTo>
                  <a:lnTo>
                    <a:pt x="166" y="32"/>
                  </a:lnTo>
                  <a:lnTo>
                    <a:pt x="167" y="37"/>
                  </a:lnTo>
                  <a:lnTo>
                    <a:pt x="167" y="41"/>
                  </a:lnTo>
                  <a:lnTo>
                    <a:pt x="166" y="41"/>
                  </a:lnTo>
                  <a:lnTo>
                    <a:pt x="165" y="40"/>
                  </a:lnTo>
                  <a:lnTo>
                    <a:pt x="162" y="42"/>
                  </a:lnTo>
                  <a:lnTo>
                    <a:pt x="161" y="42"/>
                  </a:lnTo>
                  <a:lnTo>
                    <a:pt x="159" y="41"/>
                  </a:lnTo>
                  <a:lnTo>
                    <a:pt x="152" y="43"/>
                  </a:lnTo>
                  <a:lnTo>
                    <a:pt x="151" y="42"/>
                  </a:lnTo>
                  <a:lnTo>
                    <a:pt x="149" y="46"/>
                  </a:lnTo>
                  <a:lnTo>
                    <a:pt x="150" y="47"/>
                  </a:lnTo>
                  <a:lnTo>
                    <a:pt x="150" y="46"/>
                  </a:lnTo>
                  <a:lnTo>
                    <a:pt x="150" y="45"/>
                  </a:lnTo>
                  <a:lnTo>
                    <a:pt x="151" y="46"/>
                  </a:lnTo>
                  <a:lnTo>
                    <a:pt x="150" y="48"/>
                  </a:lnTo>
                  <a:lnTo>
                    <a:pt x="148" y="48"/>
                  </a:lnTo>
                  <a:lnTo>
                    <a:pt x="147" y="51"/>
                  </a:lnTo>
                  <a:lnTo>
                    <a:pt x="150" y="53"/>
                  </a:lnTo>
                  <a:lnTo>
                    <a:pt x="151" y="55"/>
                  </a:lnTo>
                  <a:lnTo>
                    <a:pt x="151" y="54"/>
                  </a:lnTo>
                  <a:lnTo>
                    <a:pt x="154" y="53"/>
                  </a:lnTo>
                  <a:lnTo>
                    <a:pt x="156" y="54"/>
                  </a:lnTo>
                  <a:lnTo>
                    <a:pt x="158" y="53"/>
                  </a:lnTo>
                  <a:lnTo>
                    <a:pt x="160" y="55"/>
                  </a:lnTo>
                  <a:lnTo>
                    <a:pt x="159" y="59"/>
                  </a:lnTo>
                  <a:lnTo>
                    <a:pt x="156" y="63"/>
                  </a:lnTo>
                  <a:lnTo>
                    <a:pt x="157" y="65"/>
                  </a:lnTo>
                  <a:lnTo>
                    <a:pt x="159" y="67"/>
                  </a:lnTo>
                  <a:lnTo>
                    <a:pt x="161" y="67"/>
                  </a:lnTo>
                  <a:lnTo>
                    <a:pt x="164" y="68"/>
                  </a:lnTo>
                  <a:lnTo>
                    <a:pt x="166" y="70"/>
                  </a:lnTo>
                  <a:lnTo>
                    <a:pt x="166" y="72"/>
                  </a:lnTo>
                  <a:lnTo>
                    <a:pt x="166" y="74"/>
                  </a:lnTo>
                  <a:lnTo>
                    <a:pt x="164" y="76"/>
                  </a:lnTo>
                  <a:lnTo>
                    <a:pt x="161" y="74"/>
                  </a:lnTo>
                  <a:lnTo>
                    <a:pt x="158" y="74"/>
                  </a:lnTo>
                  <a:lnTo>
                    <a:pt x="158" y="76"/>
                  </a:lnTo>
                  <a:lnTo>
                    <a:pt x="160" y="78"/>
                  </a:lnTo>
                  <a:lnTo>
                    <a:pt x="162" y="85"/>
                  </a:lnTo>
                  <a:lnTo>
                    <a:pt x="164" y="87"/>
                  </a:lnTo>
                  <a:lnTo>
                    <a:pt x="166" y="86"/>
                  </a:lnTo>
                  <a:lnTo>
                    <a:pt x="169" y="87"/>
                  </a:lnTo>
                  <a:lnTo>
                    <a:pt x="175" y="88"/>
                  </a:lnTo>
                  <a:lnTo>
                    <a:pt x="178" y="89"/>
                  </a:lnTo>
                  <a:lnTo>
                    <a:pt x="180" y="91"/>
                  </a:lnTo>
                  <a:lnTo>
                    <a:pt x="181" y="93"/>
                  </a:lnTo>
                  <a:lnTo>
                    <a:pt x="184" y="95"/>
                  </a:lnTo>
                  <a:lnTo>
                    <a:pt x="185" y="98"/>
                  </a:lnTo>
                  <a:lnTo>
                    <a:pt x="185" y="99"/>
                  </a:lnTo>
                  <a:lnTo>
                    <a:pt x="185" y="101"/>
                  </a:lnTo>
                  <a:lnTo>
                    <a:pt x="186" y="102"/>
                  </a:lnTo>
                  <a:lnTo>
                    <a:pt x="189" y="105"/>
                  </a:lnTo>
                  <a:lnTo>
                    <a:pt x="191" y="107"/>
                  </a:lnTo>
                  <a:lnTo>
                    <a:pt x="191" y="110"/>
                  </a:lnTo>
                  <a:lnTo>
                    <a:pt x="192" y="112"/>
                  </a:lnTo>
                  <a:lnTo>
                    <a:pt x="198" y="117"/>
                  </a:lnTo>
                  <a:lnTo>
                    <a:pt x="200" y="117"/>
                  </a:lnTo>
                  <a:lnTo>
                    <a:pt x="204" y="118"/>
                  </a:lnTo>
                  <a:lnTo>
                    <a:pt x="205" y="118"/>
                  </a:lnTo>
                  <a:lnTo>
                    <a:pt x="203" y="119"/>
                  </a:lnTo>
                  <a:lnTo>
                    <a:pt x="200" y="118"/>
                  </a:lnTo>
                  <a:lnTo>
                    <a:pt x="199" y="119"/>
                  </a:lnTo>
                  <a:lnTo>
                    <a:pt x="193" y="115"/>
                  </a:lnTo>
                  <a:lnTo>
                    <a:pt x="190" y="112"/>
                  </a:lnTo>
                  <a:lnTo>
                    <a:pt x="189" y="109"/>
                  </a:lnTo>
                  <a:lnTo>
                    <a:pt x="187" y="106"/>
                  </a:lnTo>
                  <a:lnTo>
                    <a:pt x="184" y="103"/>
                  </a:lnTo>
                  <a:lnTo>
                    <a:pt x="181" y="98"/>
                  </a:lnTo>
                  <a:lnTo>
                    <a:pt x="181" y="96"/>
                  </a:lnTo>
                  <a:lnTo>
                    <a:pt x="180" y="93"/>
                  </a:lnTo>
                  <a:lnTo>
                    <a:pt x="178" y="91"/>
                  </a:lnTo>
                  <a:lnTo>
                    <a:pt x="174" y="91"/>
                  </a:lnTo>
                  <a:lnTo>
                    <a:pt x="169" y="90"/>
                  </a:lnTo>
                  <a:lnTo>
                    <a:pt x="168" y="90"/>
                  </a:lnTo>
                  <a:lnTo>
                    <a:pt x="166" y="91"/>
                  </a:lnTo>
                  <a:lnTo>
                    <a:pt x="163" y="91"/>
                  </a:lnTo>
                  <a:lnTo>
                    <a:pt x="159" y="93"/>
                  </a:lnTo>
                  <a:lnTo>
                    <a:pt x="155" y="93"/>
                  </a:lnTo>
                  <a:lnTo>
                    <a:pt x="150" y="87"/>
                  </a:lnTo>
                  <a:lnTo>
                    <a:pt x="149" y="87"/>
                  </a:lnTo>
                  <a:lnTo>
                    <a:pt x="146" y="89"/>
                  </a:lnTo>
                  <a:lnTo>
                    <a:pt x="144" y="89"/>
                  </a:lnTo>
                  <a:lnTo>
                    <a:pt x="142" y="100"/>
                  </a:lnTo>
                  <a:lnTo>
                    <a:pt x="139" y="103"/>
                  </a:lnTo>
                  <a:lnTo>
                    <a:pt x="139" y="106"/>
                  </a:lnTo>
                  <a:lnTo>
                    <a:pt x="140" y="108"/>
                  </a:lnTo>
                  <a:lnTo>
                    <a:pt x="141" y="112"/>
                  </a:lnTo>
                  <a:lnTo>
                    <a:pt x="142" y="113"/>
                  </a:lnTo>
                  <a:lnTo>
                    <a:pt x="142" y="115"/>
                  </a:lnTo>
                  <a:lnTo>
                    <a:pt x="144" y="118"/>
                  </a:lnTo>
                  <a:lnTo>
                    <a:pt x="142" y="118"/>
                  </a:lnTo>
                  <a:lnTo>
                    <a:pt x="142" y="117"/>
                  </a:lnTo>
                  <a:lnTo>
                    <a:pt x="134" y="112"/>
                  </a:lnTo>
                  <a:lnTo>
                    <a:pt x="132" y="110"/>
                  </a:lnTo>
                  <a:lnTo>
                    <a:pt x="131" y="110"/>
                  </a:lnTo>
                  <a:lnTo>
                    <a:pt x="128" y="112"/>
                  </a:lnTo>
                  <a:lnTo>
                    <a:pt x="126" y="117"/>
                  </a:lnTo>
                  <a:lnTo>
                    <a:pt x="127" y="118"/>
                  </a:lnTo>
                  <a:lnTo>
                    <a:pt x="131" y="117"/>
                  </a:lnTo>
                  <a:lnTo>
                    <a:pt x="132" y="118"/>
                  </a:lnTo>
                  <a:lnTo>
                    <a:pt x="132" y="122"/>
                  </a:lnTo>
                  <a:lnTo>
                    <a:pt x="130" y="125"/>
                  </a:lnTo>
                  <a:lnTo>
                    <a:pt x="127" y="128"/>
                  </a:lnTo>
                  <a:lnTo>
                    <a:pt x="126" y="127"/>
                  </a:lnTo>
                  <a:lnTo>
                    <a:pt x="123" y="123"/>
                  </a:lnTo>
                  <a:lnTo>
                    <a:pt x="120" y="124"/>
                  </a:lnTo>
                  <a:lnTo>
                    <a:pt x="119" y="121"/>
                  </a:lnTo>
                  <a:lnTo>
                    <a:pt x="119" y="118"/>
                  </a:lnTo>
                  <a:lnTo>
                    <a:pt x="121" y="118"/>
                  </a:lnTo>
                  <a:lnTo>
                    <a:pt x="125" y="117"/>
                  </a:lnTo>
                  <a:lnTo>
                    <a:pt x="125" y="115"/>
                  </a:lnTo>
                  <a:lnTo>
                    <a:pt x="124" y="115"/>
                  </a:lnTo>
                  <a:lnTo>
                    <a:pt x="124" y="112"/>
                  </a:lnTo>
                  <a:lnTo>
                    <a:pt x="120" y="106"/>
                  </a:lnTo>
                  <a:lnTo>
                    <a:pt x="119" y="107"/>
                  </a:lnTo>
                  <a:lnTo>
                    <a:pt x="118" y="102"/>
                  </a:lnTo>
                  <a:lnTo>
                    <a:pt x="119" y="101"/>
                  </a:lnTo>
                  <a:lnTo>
                    <a:pt x="114" y="100"/>
                  </a:lnTo>
                  <a:lnTo>
                    <a:pt x="108" y="100"/>
                  </a:lnTo>
                  <a:lnTo>
                    <a:pt x="106" y="101"/>
                  </a:lnTo>
                  <a:lnTo>
                    <a:pt x="102" y="101"/>
                  </a:lnTo>
                  <a:lnTo>
                    <a:pt x="95" y="103"/>
                  </a:lnTo>
                  <a:lnTo>
                    <a:pt x="92" y="103"/>
                  </a:lnTo>
                  <a:lnTo>
                    <a:pt x="91" y="101"/>
                  </a:lnTo>
                  <a:lnTo>
                    <a:pt x="86" y="101"/>
                  </a:lnTo>
                  <a:lnTo>
                    <a:pt x="80" y="102"/>
                  </a:lnTo>
                  <a:lnTo>
                    <a:pt x="78" y="105"/>
                  </a:lnTo>
                  <a:lnTo>
                    <a:pt x="73" y="111"/>
                  </a:lnTo>
                  <a:lnTo>
                    <a:pt x="73" y="112"/>
                  </a:lnTo>
                  <a:lnTo>
                    <a:pt x="76" y="114"/>
                  </a:lnTo>
                  <a:lnTo>
                    <a:pt x="73" y="116"/>
                  </a:lnTo>
                  <a:lnTo>
                    <a:pt x="72" y="114"/>
                  </a:lnTo>
                  <a:lnTo>
                    <a:pt x="70" y="116"/>
                  </a:lnTo>
                  <a:lnTo>
                    <a:pt x="67" y="127"/>
                  </a:lnTo>
                  <a:lnTo>
                    <a:pt x="67" y="129"/>
                  </a:lnTo>
                  <a:lnTo>
                    <a:pt x="68" y="130"/>
                  </a:lnTo>
                  <a:lnTo>
                    <a:pt x="73" y="130"/>
                  </a:lnTo>
                  <a:lnTo>
                    <a:pt x="76" y="131"/>
                  </a:lnTo>
                  <a:lnTo>
                    <a:pt x="82" y="132"/>
                  </a:lnTo>
                  <a:lnTo>
                    <a:pt x="83" y="133"/>
                  </a:lnTo>
                  <a:lnTo>
                    <a:pt x="79" y="132"/>
                  </a:lnTo>
                  <a:lnTo>
                    <a:pt x="79" y="134"/>
                  </a:lnTo>
                  <a:lnTo>
                    <a:pt x="79" y="137"/>
                  </a:lnTo>
                  <a:lnTo>
                    <a:pt x="75" y="136"/>
                  </a:lnTo>
                  <a:lnTo>
                    <a:pt x="76" y="141"/>
                  </a:lnTo>
                  <a:lnTo>
                    <a:pt x="76" y="142"/>
                  </a:lnTo>
                  <a:lnTo>
                    <a:pt x="77" y="144"/>
                  </a:lnTo>
                  <a:lnTo>
                    <a:pt x="75" y="143"/>
                  </a:lnTo>
                  <a:lnTo>
                    <a:pt x="74" y="144"/>
                  </a:lnTo>
                  <a:lnTo>
                    <a:pt x="74" y="146"/>
                  </a:lnTo>
                  <a:lnTo>
                    <a:pt x="74" y="147"/>
                  </a:lnTo>
                  <a:lnTo>
                    <a:pt x="75" y="148"/>
                  </a:lnTo>
                  <a:lnTo>
                    <a:pt x="74" y="151"/>
                  </a:lnTo>
                  <a:lnTo>
                    <a:pt x="75" y="158"/>
                  </a:lnTo>
                  <a:lnTo>
                    <a:pt x="75" y="159"/>
                  </a:lnTo>
                  <a:lnTo>
                    <a:pt x="73" y="163"/>
                  </a:lnTo>
                  <a:lnTo>
                    <a:pt x="68" y="171"/>
                  </a:lnTo>
                  <a:lnTo>
                    <a:pt x="68" y="172"/>
                  </a:lnTo>
                  <a:lnTo>
                    <a:pt x="67" y="174"/>
                  </a:lnTo>
                  <a:lnTo>
                    <a:pt x="67" y="187"/>
                  </a:lnTo>
                  <a:lnTo>
                    <a:pt x="66" y="190"/>
                  </a:lnTo>
                  <a:lnTo>
                    <a:pt x="62" y="188"/>
                  </a:lnTo>
                  <a:lnTo>
                    <a:pt x="61" y="188"/>
                  </a:lnTo>
                  <a:lnTo>
                    <a:pt x="58" y="187"/>
                  </a:lnTo>
                  <a:lnTo>
                    <a:pt x="51" y="188"/>
                  </a:lnTo>
                  <a:lnTo>
                    <a:pt x="49" y="189"/>
                  </a:lnTo>
                  <a:lnTo>
                    <a:pt x="49" y="190"/>
                  </a:lnTo>
                  <a:lnTo>
                    <a:pt x="49" y="192"/>
                  </a:lnTo>
                  <a:lnTo>
                    <a:pt x="51" y="194"/>
                  </a:lnTo>
                  <a:lnTo>
                    <a:pt x="51" y="195"/>
                  </a:lnTo>
                  <a:lnTo>
                    <a:pt x="50" y="194"/>
                  </a:lnTo>
                  <a:lnTo>
                    <a:pt x="49" y="195"/>
                  </a:lnTo>
                  <a:lnTo>
                    <a:pt x="48" y="195"/>
                  </a:lnTo>
                  <a:lnTo>
                    <a:pt x="49" y="197"/>
                  </a:lnTo>
                  <a:lnTo>
                    <a:pt x="49" y="200"/>
                  </a:lnTo>
                  <a:lnTo>
                    <a:pt x="51" y="202"/>
                  </a:lnTo>
                  <a:lnTo>
                    <a:pt x="55" y="202"/>
                  </a:lnTo>
                  <a:lnTo>
                    <a:pt x="60" y="205"/>
                  </a:lnTo>
                  <a:lnTo>
                    <a:pt x="61" y="204"/>
                  </a:lnTo>
                  <a:lnTo>
                    <a:pt x="62" y="202"/>
                  </a:lnTo>
                  <a:lnTo>
                    <a:pt x="63" y="203"/>
                  </a:lnTo>
                  <a:lnTo>
                    <a:pt x="63" y="206"/>
                  </a:lnTo>
                  <a:lnTo>
                    <a:pt x="64" y="208"/>
                  </a:lnTo>
                  <a:lnTo>
                    <a:pt x="65" y="208"/>
                  </a:lnTo>
                  <a:lnTo>
                    <a:pt x="66" y="213"/>
                  </a:lnTo>
                  <a:lnTo>
                    <a:pt x="63" y="219"/>
                  </a:lnTo>
                  <a:lnTo>
                    <a:pt x="65" y="222"/>
                  </a:lnTo>
                  <a:lnTo>
                    <a:pt x="63" y="224"/>
                  </a:lnTo>
                  <a:lnTo>
                    <a:pt x="61" y="224"/>
                  </a:lnTo>
                  <a:lnTo>
                    <a:pt x="59" y="228"/>
                  </a:lnTo>
                  <a:lnTo>
                    <a:pt x="58" y="228"/>
                  </a:lnTo>
                  <a:lnTo>
                    <a:pt x="56" y="230"/>
                  </a:lnTo>
                  <a:lnTo>
                    <a:pt x="55" y="232"/>
                  </a:lnTo>
                  <a:lnTo>
                    <a:pt x="54" y="232"/>
                  </a:lnTo>
                  <a:lnTo>
                    <a:pt x="49" y="232"/>
                  </a:lnTo>
                  <a:lnTo>
                    <a:pt x="49" y="234"/>
                  </a:lnTo>
                  <a:lnTo>
                    <a:pt x="49" y="236"/>
                  </a:lnTo>
                  <a:lnTo>
                    <a:pt x="46" y="237"/>
                  </a:lnTo>
                  <a:lnTo>
                    <a:pt x="46" y="239"/>
                  </a:lnTo>
                  <a:lnTo>
                    <a:pt x="47" y="239"/>
                  </a:lnTo>
                  <a:lnTo>
                    <a:pt x="52" y="243"/>
                  </a:lnTo>
                  <a:lnTo>
                    <a:pt x="52" y="246"/>
                  </a:lnTo>
                  <a:lnTo>
                    <a:pt x="51" y="246"/>
                  </a:lnTo>
                  <a:lnTo>
                    <a:pt x="50" y="249"/>
                  </a:lnTo>
                  <a:lnTo>
                    <a:pt x="49" y="249"/>
                  </a:lnTo>
                  <a:lnTo>
                    <a:pt x="47" y="251"/>
                  </a:lnTo>
                  <a:lnTo>
                    <a:pt x="45" y="249"/>
                  </a:lnTo>
                  <a:lnTo>
                    <a:pt x="44" y="249"/>
                  </a:lnTo>
                  <a:lnTo>
                    <a:pt x="43" y="250"/>
                  </a:lnTo>
                  <a:lnTo>
                    <a:pt x="40" y="251"/>
                  </a:lnTo>
                  <a:lnTo>
                    <a:pt x="38" y="252"/>
                  </a:lnTo>
                  <a:lnTo>
                    <a:pt x="36" y="254"/>
                  </a:lnTo>
                  <a:lnTo>
                    <a:pt x="34" y="254"/>
                  </a:lnTo>
                  <a:lnTo>
                    <a:pt x="33" y="253"/>
                  </a:lnTo>
                  <a:lnTo>
                    <a:pt x="32" y="254"/>
                  </a:lnTo>
                  <a:lnTo>
                    <a:pt x="31" y="252"/>
                  </a:lnTo>
                  <a:lnTo>
                    <a:pt x="31" y="256"/>
                  </a:lnTo>
                  <a:lnTo>
                    <a:pt x="29" y="255"/>
                  </a:lnTo>
                  <a:lnTo>
                    <a:pt x="28" y="254"/>
                  </a:lnTo>
                  <a:lnTo>
                    <a:pt x="25" y="254"/>
                  </a:lnTo>
                  <a:lnTo>
                    <a:pt x="25" y="252"/>
                  </a:lnTo>
                  <a:lnTo>
                    <a:pt x="23" y="252"/>
                  </a:lnTo>
                  <a:lnTo>
                    <a:pt x="21" y="251"/>
                  </a:lnTo>
                  <a:lnTo>
                    <a:pt x="19" y="249"/>
                  </a:lnTo>
                  <a:lnTo>
                    <a:pt x="17" y="249"/>
                  </a:lnTo>
                  <a:lnTo>
                    <a:pt x="19" y="252"/>
                  </a:lnTo>
                  <a:lnTo>
                    <a:pt x="19" y="254"/>
                  </a:lnTo>
                  <a:lnTo>
                    <a:pt x="16" y="253"/>
                  </a:lnTo>
                  <a:lnTo>
                    <a:pt x="13" y="252"/>
                  </a:lnTo>
                  <a:lnTo>
                    <a:pt x="13" y="253"/>
                  </a:lnTo>
                  <a:lnTo>
                    <a:pt x="11" y="254"/>
                  </a:lnTo>
                  <a:lnTo>
                    <a:pt x="8" y="255"/>
                  </a:lnTo>
                  <a:lnTo>
                    <a:pt x="9" y="256"/>
                  </a:lnTo>
                  <a:lnTo>
                    <a:pt x="9" y="261"/>
                  </a:lnTo>
                  <a:lnTo>
                    <a:pt x="7" y="261"/>
                  </a:lnTo>
                  <a:lnTo>
                    <a:pt x="10" y="262"/>
                  </a:lnTo>
                  <a:lnTo>
                    <a:pt x="12" y="264"/>
                  </a:lnTo>
                  <a:lnTo>
                    <a:pt x="12" y="267"/>
                  </a:lnTo>
                  <a:lnTo>
                    <a:pt x="15" y="269"/>
                  </a:lnTo>
                  <a:lnTo>
                    <a:pt x="14" y="273"/>
                  </a:lnTo>
                  <a:lnTo>
                    <a:pt x="17" y="278"/>
                  </a:lnTo>
                  <a:lnTo>
                    <a:pt x="18" y="280"/>
                  </a:lnTo>
                  <a:lnTo>
                    <a:pt x="19" y="281"/>
                  </a:lnTo>
                  <a:lnTo>
                    <a:pt x="19" y="285"/>
                  </a:lnTo>
                  <a:lnTo>
                    <a:pt x="19" y="291"/>
                  </a:lnTo>
                  <a:lnTo>
                    <a:pt x="19" y="292"/>
                  </a:lnTo>
                  <a:lnTo>
                    <a:pt x="19" y="294"/>
                  </a:lnTo>
                  <a:lnTo>
                    <a:pt x="19" y="295"/>
                  </a:lnTo>
                  <a:lnTo>
                    <a:pt x="16" y="297"/>
                  </a:lnTo>
                  <a:lnTo>
                    <a:pt x="13" y="303"/>
                  </a:lnTo>
                  <a:lnTo>
                    <a:pt x="11" y="304"/>
                  </a:lnTo>
                  <a:lnTo>
                    <a:pt x="11" y="306"/>
                  </a:lnTo>
                  <a:lnTo>
                    <a:pt x="11" y="310"/>
                  </a:lnTo>
                  <a:lnTo>
                    <a:pt x="11" y="311"/>
                  </a:lnTo>
                  <a:lnTo>
                    <a:pt x="14" y="309"/>
                  </a:lnTo>
                  <a:lnTo>
                    <a:pt x="16" y="309"/>
                  </a:lnTo>
                  <a:lnTo>
                    <a:pt x="14" y="310"/>
                  </a:lnTo>
                  <a:lnTo>
                    <a:pt x="14" y="311"/>
                  </a:lnTo>
                  <a:lnTo>
                    <a:pt x="15" y="312"/>
                  </a:lnTo>
                  <a:lnTo>
                    <a:pt x="15" y="313"/>
                  </a:lnTo>
                  <a:lnTo>
                    <a:pt x="12" y="314"/>
                  </a:lnTo>
                  <a:lnTo>
                    <a:pt x="11" y="315"/>
                  </a:lnTo>
                  <a:lnTo>
                    <a:pt x="10" y="315"/>
                  </a:lnTo>
                  <a:lnTo>
                    <a:pt x="8" y="317"/>
                  </a:lnTo>
                  <a:lnTo>
                    <a:pt x="7" y="317"/>
                  </a:lnTo>
                  <a:lnTo>
                    <a:pt x="5" y="319"/>
                  </a:lnTo>
                  <a:lnTo>
                    <a:pt x="4" y="321"/>
                  </a:lnTo>
                  <a:lnTo>
                    <a:pt x="3" y="321"/>
                  </a:lnTo>
                  <a:lnTo>
                    <a:pt x="1" y="319"/>
                  </a:lnTo>
                  <a:lnTo>
                    <a:pt x="1" y="320"/>
                  </a:lnTo>
                  <a:lnTo>
                    <a:pt x="0" y="320"/>
                  </a:lnTo>
                  <a:lnTo>
                    <a:pt x="0" y="323"/>
                  </a:lnTo>
                  <a:lnTo>
                    <a:pt x="1" y="324"/>
                  </a:lnTo>
                  <a:lnTo>
                    <a:pt x="1" y="326"/>
                  </a:lnTo>
                  <a:lnTo>
                    <a:pt x="0" y="326"/>
                  </a:lnTo>
                  <a:lnTo>
                    <a:pt x="1" y="326"/>
                  </a:lnTo>
                  <a:lnTo>
                    <a:pt x="2" y="326"/>
                  </a:lnTo>
                  <a:lnTo>
                    <a:pt x="7" y="326"/>
                  </a:lnTo>
                  <a:lnTo>
                    <a:pt x="6" y="328"/>
                  </a:lnTo>
                  <a:lnTo>
                    <a:pt x="7" y="331"/>
                  </a:lnTo>
                  <a:lnTo>
                    <a:pt x="8" y="332"/>
                  </a:lnTo>
                  <a:lnTo>
                    <a:pt x="10" y="332"/>
                  </a:lnTo>
                  <a:lnTo>
                    <a:pt x="9" y="334"/>
                  </a:lnTo>
                  <a:lnTo>
                    <a:pt x="9" y="335"/>
                  </a:lnTo>
                  <a:lnTo>
                    <a:pt x="8" y="338"/>
                  </a:lnTo>
                  <a:lnTo>
                    <a:pt x="7" y="338"/>
                  </a:lnTo>
                  <a:lnTo>
                    <a:pt x="6" y="338"/>
                  </a:lnTo>
                  <a:lnTo>
                    <a:pt x="6" y="339"/>
                  </a:lnTo>
                  <a:lnTo>
                    <a:pt x="6" y="340"/>
                  </a:lnTo>
                  <a:lnTo>
                    <a:pt x="5" y="342"/>
                  </a:lnTo>
                  <a:lnTo>
                    <a:pt x="4" y="341"/>
                  </a:lnTo>
                  <a:lnTo>
                    <a:pt x="3" y="342"/>
                  </a:lnTo>
                  <a:lnTo>
                    <a:pt x="6" y="344"/>
                  </a:lnTo>
                  <a:lnTo>
                    <a:pt x="5" y="345"/>
                  </a:lnTo>
                  <a:lnTo>
                    <a:pt x="5" y="346"/>
                  </a:lnTo>
                  <a:lnTo>
                    <a:pt x="6" y="347"/>
                  </a:lnTo>
                  <a:lnTo>
                    <a:pt x="6" y="349"/>
                  </a:lnTo>
                  <a:lnTo>
                    <a:pt x="7" y="349"/>
                  </a:lnTo>
                  <a:lnTo>
                    <a:pt x="10" y="349"/>
                  </a:lnTo>
                  <a:lnTo>
                    <a:pt x="11" y="353"/>
                  </a:lnTo>
                  <a:lnTo>
                    <a:pt x="12" y="353"/>
                  </a:lnTo>
                  <a:lnTo>
                    <a:pt x="12" y="355"/>
                  </a:lnTo>
                  <a:lnTo>
                    <a:pt x="13" y="356"/>
                  </a:lnTo>
                  <a:lnTo>
                    <a:pt x="12" y="356"/>
                  </a:lnTo>
                  <a:lnTo>
                    <a:pt x="13" y="357"/>
                  </a:lnTo>
                  <a:lnTo>
                    <a:pt x="14" y="357"/>
                  </a:lnTo>
                  <a:lnTo>
                    <a:pt x="15" y="358"/>
                  </a:lnTo>
                  <a:lnTo>
                    <a:pt x="16" y="357"/>
                  </a:lnTo>
                  <a:lnTo>
                    <a:pt x="17" y="359"/>
                  </a:lnTo>
                  <a:lnTo>
                    <a:pt x="16" y="360"/>
                  </a:lnTo>
                  <a:lnTo>
                    <a:pt x="15" y="361"/>
                  </a:lnTo>
                  <a:lnTo>
                    <a:pt x="14" y="361"/>
                  </a:lnTo>
                  <a:lnTo>
                    <a:pt x="13" y="362"/>
                  </a:lnTo>
                  <a:lnTo>
                    <a:pt x="12" y="363"/>
                  </a:lnTo>
                  <a:lnTo>
                    <a:pt x="12" y="364"/>
                  </a:lnTo>
                  <a:lnTo>
                    <a:pt x="13" y="365"/>
                  </a:lnTo>
                  <a:lnTo>
                    <a:pt x="13" y="366"/>
                  </a:lnTo>
                  <a:lnTo>
                    <a:pt x="12" y="366"/>
                  </a:lnTo>
                  <a:lnTo>
                    <a:pt x="13" y="367"/>
                  </a:lnTo>
                  <a:lnTo>
                    <a:pt x="13" y="369"/>
                  </a:lnTo>
                  <a:lnTo>
                    <a:pt x="15" y="368"/>
                  </a:lnTo>
                  <a:lnTo>
                    <a:pt x="16" y="368"/>
                  </a:lnTo>
                  <a:lnTo>
                    <a:pt x="18" y="369"/>
                  </a:lnTo>
                  <a:lnTo>
                    <a:pt x="18" y="368"/>
                  </a:lnTo>
                  <a:lnTo>
                    <a:pt x="20" y="370"/>
                  </a:lnTo>
                  <a:lnTo>
                    <a:pt x="19" y="371"/>
                  </a:lnTo>
                  <a:lnTo>
                    <a:pt x="19" y="372"/>
                  </a:lnTo>
                  <a:lnTo>
                    <a:pt x="21" y="373"/>
                  </a:lnTo>
                  <a:lnTo>
                    <a:pt x="21" y="374"/>
                  </a:lnTo>
                  <a:lnTo>
                    <a:pt x="20" y="376"/>
                  </a:lnTo>
                  <a:lnTo>
                    <a:pt x="20" y="377"/>
                  </a:lnTo>
                  <a:lnTo>
                    <a:pt x="19" y="379"/>
                  </a:lnTo>
                  <a:lnTo>
                    <a:pt x="20" y="380"/>
                  </a:lnTo>
                  <a:lnTo>
                    <a:pt x="20" y="381"/>
                  </a:lnTo>
                  <a:lnTo>
                    <a:pt x="22" y="382"/>
                  </a:lnTo>
                  <a:lnTo>
                    <a:pt x="22" y="383"/>
                  </a:lnTo>
                  <a:lnTo>
                    <a:pt x="22" y="384"/>
                  </a:lnTo>
                  <a:lnTo>
                    <a:pt x="20" y="385"/>
                  </a:lnTo>
                  <a:lnTo>
                    <a:pt x="20" y="386"/>
                  </a:lnTo>
                  <a:lnTo>
                    <a:pt x="19" y="385"/>
                  </a:lnTo>
                  <a:lnTo>
                    <a:pt x="19" y="386"/>
                  </a:lnTo>
                  <a:lnTo>
                    <a:pt x="18" y="384"/>
                  </a:lnTo>
                  <a:lnTo>
                    <a:pt x="17" y="384"/>
                  </a:lnTo>
                  <a:lnTo>
                    <a:pt x="17" y="385"/>
                  </a:lnTo>
                  <a:lnTo>
                    <a:pt x="16" y="386"/>
                  </a:lnTo>
                  <a:lnTo>
                    <a:pt x="16" y="387"/>
                  </a:lnTo>
                  <a:lnTo>
                    <a:pt x="15" y="389"/>
                  </a:lnTo>
                  <a:lnTo>
                    <a:pt x="14" y="389"/>
                  </a:lnTo>
                  <a:lnTo>
                    <a:pt x="12" y="390"/>
                  </a:lnTo>
                  <a:lnTo>
                    <a:pt x="11" y="391"/>
                  </a:lnTo>
                  <a:lnTo>
                    <a:pt x="10" y="391"/>
                  </a:lnTo>
                  <a:lnTo>
                    <a:pt x="10" y="392"/>
                  </a:lnTo>
                  <a:lnTo>
                    <a:pt x="9" y="392"/>
                  </a:lnTo>
                  <a:lnTo>
                    <a:pt x="10" y="392"/>
                  </a:lnTo>
                  <a:lnTo>
                    <a:pt x="10" y="393"/>
                  </a:lnTo>
                  <a:lnTo>
                    <a:pt x="10" y="394"/>
                  </a:lnTo>
                  <a:lnTo>
                    <a:pt x="10" y="395"/>
                  </a:lnTo>
                  <a:lnTo>
                    <a:pt x="10" y="396"/>
                  </a:lnTo>
                  <a:lnTo>
                    <a:pt x="8" y="396"/>
                  </a:lnTo>
                  <a:lnTo>
                    <a:pt x="8" y="397"/>
                  </a:lnTo>
                  <a:lnTo>
                    <a:pt x="7" y="396"/>
                  </a:lnTo>
                  <a:lnTo>
                    <a:pt x="7" y="397"/>
                  </a:lnTo>
                  <a:lnTo>
                    <a:pt x="7" y="398"/>
                  </a:lnTo>
                  <a:lnTo>
                    <a:pt x="8" y="399"/>
                  </a:lnTo>
                  <a:lnTo>
                    <a:pt x="7" y="400"/>
                  </a:lnTo>
                  <a:lnTo>
                    <a:pt x="6" y="403"/>
                  </a:lnTo>
                  <a:lnTo>
                    <a:pt x="6" y="408"/>
                  </a:lnTo>
                  <a:lnTo>
                    <a:pt x="7" y="412"/>
                  </a:lnTo>
                  <a:lnTo>
                    <a:pt x="9" y="413"/>
                  </a:lnTo>
                  <a:lnTo>
                    <a:pt x="11" y="418"/>
                  </a:lnTo>
                  <a:lnTo>
                    <a:pt x="13" y="422"/>
                  </a:lnTo>
                  <a:lnTo>
                    <a:pt x="15" y="425"/>
                  </a:lnTo>
                  <a:lnTo>
                    <a:pt x="17" y="424"/>
                  </a:lnTo>
                  <a:lnTo>
                    <a:pt x="19" y="428"/>
                  </a:lnTo>
                  <a:lnTo>
                    <a:pt x="20" y="428"/>
                  </a:lnTo>
                  <a:lnTo>
                    <a:pt x="23" y="428"/>
                  </a:lnTo>
                  <a:lnTo>
                    <a:pt x="25" y="429"/>
                  </a:lnTo>
                  <a:lnTo>
                    <a:pt x="23" y="434"/>
                  </a:lnTo>
                  <a:lnTo>
                    <a:pt x="19" y="440"/>
                  </a:lnTo>
                  <a:lnTo>
                    <a:pt x="18" y="445"/>
                  </a:lnTo>
                  <a:lnTo>
                    <a:pt x="16" y="446"/>
                  </a:lnTo>
                  <a:lnTo>
                    <a:pt x="15" y="450"/>
                  </a:lnTo>
                  <a:lnTo>
                    <a:pt x="13" y="451"/>
                  </a:lnTo>
                  <a:lnTo>
                    <a:pt x="14" y="457"/>
                  </a:lnTo>
                  <a:lnTo>
                    <a:pt x="17" y="457"/>
                  </a:lnTo>
                  <a:lnTo>
                    <a:pt x="20" y="458"/>
                  </a:lnTo>
                  <a:lnTo>
                    <a:pt x="23" y="462"/>
                  </a:lnTo>
                  <a:lnTo>
                    <a:pt x="25" y="469"/>
                  </a:lnTo>
                  <a:lnTo>
                    <a:pt x="26" y="470"/>
                  </a:lnTo>
                  <a:lnTo>
                    <a:pt x="27" y="473"/>
                  </a:lnTo>
                  <a:lnTo>
                    <a:pt x="29" y="474"/>
                  </a:lnTo>
                  <a:lnTo>
                    <a:pt x="29" y="475"/>
                  </a:lnTo>
                  <a:lnTo>
                    <a:pt x="30" y="476"/>
                  </a:lnTo>
                  <a:lnTo>
                    <a:pt x="31" y="478"/>
                  </a:lnTo>
                  <a:lnTo>
                    <a:pt x="32" y="480"/>
                  </a:lnTo>
                  <a:lnTo>
                    <a:pt x="31" y="482"/>
                  </a:lnTo>
                  <a:lnTo>
                    <a:pt x="33" y="484"/>
                  </a:lnTo>
                  <a:lnTo>
                    <a:pt x="34" y="484"/>
                  </a:lnTo>
                  <a:lnTo>
                    <a:pt x="37" y="485"/>
                  </a:lnTo>
                  <a:lnTo>
                    <a:pt x="37" y="482"/>
                  </a:lnTo>
                  <a:lnTo>
                    <a:pt x="39" y="484"/>
                  </a:lnTo>
                  <a:lnTo>
                    <a:pt x="41" y="483"/>
                  </a:lnTo>
                  <a:lnTo>
                    <a:pt x="43" y="484"/>
                  </a:lnTo>
                  <a:lnTo>
                    <a:pt x="46" y="487"/>
                  </a:lnTo>
                  <a:lnTo>
                    <a:pt x="48" y="489"/>
                  </a:lnTo>
                  <a:lnTo>
                    <a:pt x="49" y="489"/>
                  </a:lnTo>
                  <a:lnTo>
                    <a:pt x="50" y="487"/>
                  </a:lnTo>
                  <a:lnTo>
                    <a:pt x="51" y="488"/>
                  </a:lnTo>
                  <a:lnTo>
                    <a:pt x="54" y="488"/>
                  </a:lnTo>
                  <a:lnTo>
                    <a:pt x="55" y="489"/>
                  </a:lnTo>
                  <a:lnTo>
                    <a:pt x="58" y="489"/>
                  </a:lnTo>
                  <a:lnTo>
                    <a:pt x="61" y="490"/>
                  </a:lnTo>
                  <a:lnTo>
                    <a:pt x="63" y="488"/>
                  </a:lnTo>
                  <a:lnTo>
                    <a:pt x="65" y="487"/>
                  </a:lnTo>
                  <a:lnTo>
                    <a:pt x="69" y="487"/>
                  </a:lnTo>
                  <a:lnTo>
                    <a:pt x="70" y="488"/>
                  </a:lnTo>
                  <a:lnTo>
                    <a:pt x="73" y="488"/>
                  </a:lnTo>
                  <a:lnTo>
                    <a:pt x="72" y="490"/>
                  </a:lnTo>
                  <a:lnTo>
                    <a:pt x="73" y="491"/>
                  </a:lnTo>
                  <a:lnTo>
                    <a:pt x="73" y="493"/>
                  </a:lnTo>
                  <a:lnTo>
                    <a:pt x="74" y="494"/>
                  </a:lnTo>
                  <a:lnTo>
                    <a:pt x="80" y="496"/>
                  </a:lnTo>
                  <a:lnTo>
                    <a:pt x="82" y="497"/>
                  </a:lnTo>
                  <a:lnTo>
                    <a:pt x="84" y="497"/>
                  </a:lnTo>
                  <a:lnTo>
                    <a:pt x="85" y="498"/>
                  </a:lnTo>
                  <a:lnTo>
                    <a:pt x="89" y="495"/>
                  </a:lnTo>
                  <a:lnTo>
                    <a:pt x="91" y="497"/>
                  </a:lnTo>
                  <a:lnTo>
                    <a:pt x="92" y="497"/>
                  </a:lnTo>
                  <a:lnTo>
                    <a:pt x="95" y="498"/>
                  </a:lnTo>
                  <a:lnTo>
                    <a:pt x="96" y="498"/>
                  </a:lnTo>
                  <a:lnTo>
                    <a:pt x="97" y="499"/>
                  </a:lnTo>
                  <a:lnTo>
                    <a:pt x="105" y="503"/>
                  </a:lnTo>
                  <a:lnTo>
                    <a:pt x="109" y="504"/>
                  </a:lnTo>
                  <a:lnTo>
                    <a:pt x="110" y="505"/>
                  </a:lnTo>
                  <a:lnTo>
                    <a:pt x="108" y="505"/>
                  </a:lnTo>
                  <a:lnTo>
                    <a:pt x="108" y="506"/>
                  </a:lnTo>
                  <a:lnTo>
                    <a:pt x="109" y="507"/>
                  </a:lnTo>
                  <a:lnTo>
                    <a:pt x="106" y="510"/>
                  </a:lnTo>
                  <a:lnTo>
                    <a:pt x="102" y="521"/>
                  </a:lnTo>
                  <a:lnTo>
                    <a:pt x="96" y="523"/>
                  </a:lnTo>
                  <a:lnTo>
                    <a:pt x="95" y="524"/>
                  </a:lnTo>
                  <a:lnTo>
                    <a:pt x="94" y="528"/>
                  </a:lnTo>
                  <a:lnTo>
                    <a:pt x="91" y="531"/>
                  </a:lnTo>
                  <a:lnTo>
                    <a:pt x="87" y="533"/>
                  </a:lnTo>
                  <a:lnTo>
                    <a:pt x="85" y="541"/>
                  </a:lnTo>
                  <a:lnTo>
                    <a:pt x="82" y="550"/>
                  </a:lnTo>
                  <a:lnTo>
                    <a:pt x="81" y="559"/>
                  </a:lnTo>
                  <a:lnTo>
                    <a:pt x="79" y="561"/>
                  </a:lnTo>
                  <a:lnTo>
                    <a:pt x="78" y="563"/>
                  </a:lnTo>
                  <a:lnTo>
                    <a:pt x="77" y="566"/>
                  </a:lnTo>
                  <a:lnTo>
                    <a:pt x="71" y="576"/>
                  </a:lnTo>
                  <a:lnTo>
                    <a:pt x="70" y="580"/>
                  </a:lnTo>
                  <a:lnTo>
                    <a:pt x="71" y="583"/>
                  </a:lnTo>
                  <a:lnTo>
                    <a:pt x="73" y="587"/>
                  </a:lnTo>
                  <a:lnTo>
                    <a:pt x="73" y="589"/>
                  </a:lnTo>
                  <a:lnTo>
                    <a:pt x="72" y="592"/>
                  </a:lnTo>
                  <a:lnTo>
                    <a:pt x="72" y="594"/>
                  </a:lnTo>
                  <a:lnTo>
                    <a:pt x="71" y="596"/>
                  </a:lnTo>
                  <a:lnTo>
                    <a:pt x="71" y="599"/>
                  </a:lnTo>
                  <a:lnTo>
                    <a:pt x="69" y="602"/>
                  </a:lnTo>
                  <a:lnTo>
                    <a:pt x="69" y="606"/>
                  </a:lnTo>
                  <a:lnTo>
                    <a:pt x="68" y="607"/>
                  </a:lnTo>
                  <a:lnTo>
                    <a:pt x="67" y="612"/>
                  </a:lnTo>
                  <a:lnTo>
                    <a:pt x="67" y="614"/>
                  </a:lnTo>
                  <a:lnTo>
                    <a:pt x="70" y="621"/>
                  </a:lnTo>
                  <a:lnTo>
                    <a:pt x="73" y="624"/>
                  </a:lnTo>
                  <a:lnTo>
                    <a:pt x="75" y="624"/>
                  </a:lnTo>
                  <a:lnTo>
                    <a:pt x="79" y="624"/>
                  </a:lnTo>
                  <a:lnTo>
                    <a:pt x="81" y="624"/>
                  </a:lnTo>
                  <a:lnTo>
                    <a:pt x="82" y="622"/>
                  </a:lnTo>
                  <a:lnTo>
                    <a:pt x="86" y="623"/>
                  </a:lnTo>
                  <a:lnTo>
                    <a:pt x="86" y="625"/>
                  </a:lnTo>
                  <a:lnTo>
                    <a:pt x="87" y="627"/>
                  </a:lnTo>
                  <a:lnTo>
                    <a:pt x="93" y="626"/>
                  </a:lnTo>
                  <a:lnTo>
                    <a:pt x="97" y="625"/>
                  </a:lnTo>
                  <a:lnTo>
                    <a:pt x="102" y="622"/>
                  </a:lnTo>
                  <a:lnTo>
                    <a:pt x="108" y="623"/>
                  </a:lnTo>
                  <a:lnTo>
                    <a:pt x="109" y="625"/>
                  </a:lnTo>
                  <a:lnTo>
                    <a:pt x="112" y="626"/>
                  </a:lnTo>
                  <a:lnTo>
                    <a:pt x="118" y="625"/>
                  </a:lnTo>
                  <a:lnTo>
                    <a:pt x="119" y="624"/>
                  </a:lnTo>
                  <a:lnTo>
                    <a:pt x="118" y="623"/>
                  </a:lnTo>
                  <a:lnTo>
                    <a:pt x="122" y="621"/>
                  </a:lnTo>
                  <a:lnTo>
                    <a:pt x="123" y="624"/>
                  </a:lnTo>
                  <a:lnTo>
                    <a:pt x="124" y="624"/>
                  </a:lnTo>
                  <a:lnTo>
                    <a:pt x="125" y="623"/>
                  </a:lnTo>
                  <a:lnTo>
                    <a:pt x="126" y="619"/>
                  </a:lnTo>
                  <a:lnTo>
                    <a:pt x="126" y="618"/>
                  </a:lnTo>
                  <a:lnTo>
                    <a:pt x="122" y="618"/>
                  </a:lnTo>
                  <a:lnTo>
                    <a:pt x="121" y="618"/>
                  </a:lnTo>
                  <a:lnTo>
                    <a:pt x="119" y="619"/>
                  </a:lnTo>
                  <a:lnTo>
                    <a:pt x="116" y="617"/>
                  </a:lnTo>
                  <a:lnTo>
                    <a:pt x="115" y="615"/>
                  </a:lnTo>
                  <a:lnTo>
                    <a:pt x="119" y="612"/>
                  </a:lnTo>
                  <a:lnTo>
                    <a:pt x="118" y="612"/>
                  </a:lnTo>
                  <a:lnTo>
                    <a:pt x="120" y="609"/>
                  </a:lnTo>
                  <a:lnTo>
                    <a:pt x="122" y="608"/>
                  </a:lnTo>
                  <a:lnTo>
                    <a:pt x="125" y="608"/>
                  </a:lnTo>
                  <a:lnTo>
                    <a:pt x="124" y="606"/>
                  </a:lnTo>
                  <a:lnTo>
                    <a:pt x="126" y="606"/>
                  </a:lnTo>
                  <a:lnTo>
                    <a:pt x="127" y="607"/>
                  </a:lnTo>
                  <a:lnTo>
                    <a:pt x="128" y="609"/>
                  </a:lnTo>
                  <a:lnTo>
                    <a:pt x="129" y="607"/>
                  </a:lnTo>
                  <a:lnTo>
                    <a:pt x="133" y="612"/>
                  </a:lnTo>
                  <a:lnTo>
                    <a:pt x="132" y="612"/>
                  </a:lnTo>
                  <a:lnTo>
                    <a:pt x="132" y="616"/>
                  </a:lnTo>
                  <a:lnTo>
                    <a:pt x="135" y="618"/>
                  </a:lnTo>
                  <a:lnTo>
                    <a:pt x="135" y="616"/>
                  </a:lnTo>
                  <a:lnTo>
                    <a:pt x="138" y="615"/>
                  </a:lnTo>
                  <a:lnTo>
                    <a:pt x="139" y="618"/>
                  </a:lnTo>
                  <a:lnTo>
                    <a:pt x="140" y="619"/>
                  </a:lnTo>
                  <a:lnTo>
                    <a:pt x="142" y="619"/>
                  </a:lnTo>
                  <a:lnTo>
                    <a:pt x="143" y="617"/>
                  </a:lnTo>
                  <a:lnTo>
                    <a:pt x="145" y="614"/>
                  </a:lnTo>
                  <a:lnTo>
                    <a:pt x="147" y="614"/>
                  </a:lnTo>
                  <a:lnTo>
                    <a:pt x="153" y="617"/>
                  </a:lnTo>
                  <a:lnTo>
                    <a:pt x="156" y="618"/>
                  </a:lnTo>
                  <a:lnTo>
                    <a:pt x="156" y="617"/>
                  </a:lnTo>
                  <a:lnTo>
                    <a:pt x="157" y="618"/>
                  </a:lnTo>
                  <a:lnTo>
                    <a:pt x="157" y="616"/>
                  </a:lnTo>
                  <a:lnTo>
                    <a:pt x="156" y="612"/>
                  </a:lnTo>
                  <a:lnTo>
                    <a:pt x="150" y="610"/>
                  </a:lnTo>
                  <a:lnTo>
                    <a:pt x="149" y="608"/>
                  </a:lnTo>
                  <a:lnTo>
                    <a:pt x="150" y="608"/>
                  </a:lnTo>
                  <a:lnTo>
                    <a:pt x="158" y="611"/>
                  </a:lnTo>
                  <a:lnTo>
                    <a:pt x="158" y="612"/>
                  </a:lnTo>
                  <a:lnTo>
                    <a:pt x="162" y="616"/>
                  </a:lnTo>
                  <a:lnTo>
                    <a:pt x="165" y="618"/>
                  </a:lnTo>
                  <a:lnTo>
                    <a:pt x="168" y="618"/>
                  </a:lnTo>
                  <a:lnTo>
                    <a:pt x="172" y="619"/>
                  </a:lnTo>
                  <a:lnTo>
                    <a:pt x="174" y="620"/>
                  </a:lnTo>
                  <a:lnTo>
                    <a:pt x="175" y="624"/>
                  </a:lnTo>
                  <a:lnTo>
                    <a:pt x="176" y="625"/>
                  </a:lnTo>
                  <a:lnTo>
                    <a:pt x="179" y="625"/>
                  </a:lnTo>
                  <a:lnTo>
                    <a:pt x="181" y="628"/>
                  </a:lnTo>
                  <a:lnTo>
                    <a:pt x="186" y="630"/>
                  </a:lnTo>
                  <a:lnTo>
                    <a:pt x="187" y="627"/>
                  </a:lnTo>
                  <a:lnTo>
                    <a:pt x="189" y="625"/>
                  </a:lnTo>
                  <a:lnTo>
                    <a:pt x="191" y="626"/>
                  </a:lnTo>
                  <a:lnTo>
                    <a:pt x="191" y="630"/>
                  </a:lnTo>
                  <a:lnTo>
                    <a:pt x="193" y="630"/>
                  </a:lnTo>
                  <a:lnTo>
                    <a:pt x="199" y="630"/>
                  </a:lnTo>
                  <a:lnTo>
                    <a:pt x="200" y="636"/>
                  </a:lnTo>
                  <a:lnTo>
                    <a:pt x="204" y="636"/>
                  </a:lnTo>
                  <a:lnTo>
                    <a:pt x="206" y="640"/>
                  </a:lnTo>
                  <a:lnTo>
                    <a:pt x="204" y="642"/>
                  </a:lnTo>
                  <a:lnTo>
                    <a:pt x="206" y="645"/>
                  </a:lnTo>
                  <a:lnTo>
                    <a:pt x="210" y="643"/>
                  </a:lnTo>
                  <a:lnTo>
                    <a:pt x="214" y="644"/>
                  </a:lnTo>
                  <a:lnTo>
                    <a:pt x="212" y="650"/>
                  </a:lnTo>
                  <a:lnTo>
                    <a:pt x="209" y="653"/>
                  </a:lnTo>
                  <a:lnTo>
                    <a:pt x="212" y="653"/>
                  </a:lnTo>
                  <a:lnTo>
                    <a:pt x="219" y="650"/>
                  </a:lnTo>
                  <a:lnTo>
                    <a:pt x="227" y="640"/>
                  </a:lnTo>
                  <a:lnTo>
                    <a:pt x="224" y="635"/>
                  </a:lnTo>
                  <a:lnTo>
                    <a:pt x="225" y="629"/>
                  </a:lnTo>
                  <a:lnTo>
                    <a:pt x="227" y="628"/>
                  </a:lnTo>
                  <a:lnTo>
                    <a:pt x="227" y="631"/>
                  </a:lnTo>
                  <a:lnTo>
                    <a:pt x="232" y="633"/>
                  </a:lnTo>
                  <a:lnTo>
                    <a:pt x="233" y="630"/>
                  </a:lnTo>
                  <a:lnTo>
                    <a:pt x="238" y="630"/>
                  </a:lnTo>
                  <a:lnTo>
                    <a:pt x="242" y="633"/>
                  </a:lnTo>
                  <a:lnTo>
                    <a:pt x="242" y="635"/>
                  </a:lnTo>
                  <a:lnTo>
                    <a:pt x="248" y="632"/>
                  </a:lnTo>
                  <a:lnTo>
                    <a:pt x="250" y="634"/>
                  </a:lnTo>
                  <a:lnTo>
                    <a:pt x="248" y="636"/>
                  </a:lnTo>
                  <a:lnTo>
                    <a:pt x="249" y="636"/>
                  </a:lnTo>
                  <a:lnTo>
                    <a:pt x="251" y="636"/>
                  </a:lnTo>
                  <a:lnTo>
                    <a:pt x="253" y="641"/>
                  </a:lnTo>
                  <a:lnTo>
                    <a:pt x="253" y="642"/>
                  </a:lnTo>
                  <a:lnTo>
                    <a:pt x="259" y="642"/>
                  </a:lnTo>
                  <a:lnTo>
                    <a:pt x="262" y="640"/>
                  </a:lnTo>
                  <a:lnTo>
                    <a:pt x="265" y="639"/>
                  </a:lnTo>
                  <a:lnTo>
                    <a:pt x="266" y="640"/>
                  </a:lnTo>
                  <a:lnTo>
                    <a:pt x="265" y="642"/>
                  </a:lnTo>
                  <a:lnTo>
                    <a:pt x="268" y="642"/>
                  </a:lnTo>
                  <a:lnTo>
                    <a:pt x="271" y="638"/>
                  </a:lnTo>
                  <a:lnTo>
                    <a:pt x="275" y="638"/>
                  </a:lnTo>
                  <a:lnTo>
                    <a:pt x="275" y="636"/>
                  </a:lnTo>
                  <a:lnTo>
                    <a:pt x="276" y="635"/>
                  </a:lnTo>
                  <a:lnTo>
                    <a:pt x="277" y="633"/>
                  </a:lnTo>
                  <a:lnTo>
                    <a:pt x="285" y="631"/>
                  </a:lnTo>
                  <a:lnTo>
                    <a:pt x="286" y="629"/>
                  </a:lnTo>
                  <a:lnTo>
                    <a:pt x="287" y="626"/>
                  </a:lnTo>
                  <a:lnTo>
                    <a:pt x="290" y="627"/>
                  </a:lnTo>
                  <a:lnTo>
                    <a:pt x="295" y="626"/>
                  </a:lnTo>
                  <a:lnTo>
                    <a:pt x="299" y="627"/>
                  </a:lnTo>
                  <a:lnTo>
                    <a:pt x="301" y="625"/>
                  </a:lnTo>
                  <a:lnTo>
                    <a:pt x="307" y="624"/>
                  </a:lnTo>
                  <a:lnTo>
                    <a:pt x="311" y="624"/>
                  </a:lnTo>
                  <a:lnTo>
                    <a:pt x="318" y="626"/>
                  </a:lnTo>
                  <a:lnTo>
                    <a:pt x="319" y="623"/>
                  </a:lnTo>
                  <a:lnTo>
                    <a:pt x="317" y="618"/>
                  </a:lnTo>
                  <a:lnTo>
                    <a:pt x="322" y="614"/>
                  </a:lnTo>
                  <a:lnTo>
                    <a:pt x="321" y="618"/>
                  </a:lnTo>
                  <a:lnTo>
                    <a:pt x="322" y="619"/>
                  </a:lnTo>
                  <a:lnTo>
                    <a:pt x="326" y="618"/>
                  </a:lnTo>
                  <a:lnTo>
                    <a:pt x="328" y="618"/>
                  </a:lnTo>
                  <a:lnTo>
                    <a:pt x="332" y="618"/>
                  </a:lnTo>
                  <a:lnTo>
                    <a:pt x="333" y="621"/>
                  </a:lnTo>
                  <a:lnTo>
                    <a:pt x="335" y="624"/>
                  </a:lnTo>
                  <a:lnTo>
                    <a:pt x="338" y="624"/>
                  </a:lnTo>
                  <a:lnTo>
                    <a:pt x="340" y="624"/>
                  </a:lnTo>
                  <a:lnTo>
                    <a:pt x="341" y="622"/>
                  </a:lnTo>
                  <a:lnTo>
                    <a:pt x="345" y="622"/>
                  </a:lnTo>
                  <a:lnTo>
                    <a:pt x="348" y="622"/>
                  </a:lnTo>
                  <a:lnTo>
                    <a:pt x="348" y="624"/>
                  </a:lnTo>
                  <a:lnTo>
                    <a:pt x="352" y="628"/>
                  </a:lnTo>
                  <a:lnTo>
                    <a:pt x="350" y="630"/>
                  </a:lnTo>
                  <a:lnTo>
                    <a:pt x="351" y="633"/>
                  </a:lnTo>
                  <a:lnTo>
                    <a:pt x="353" y="634"/>
                  </a:lnTo>
                  <a:lnTo>
                    <a:pt x="360" y="637"/>
                  </a:lnTo>
                  <a:lnTo>
                    <a:pt x="363" y="638"/>
                  </a:lnTo>
                  <a:lnTo>
                    <a:pt x="365" y="636"/>
                  </a:lnTo>
                  <a:lnTo>
                    <a:pt x="365" y="629"/>
                  </a:lnTo>
                  <a:lnTo>
                    <a:pt x="367" y="624"/>
                  </a:lnTo>
                  <a:lnTo>
                    <a:pt x="365" y="618"/>
                  </a:lnTo>
                  <a:lnTo>
                    <a:pt x="362" y="616"/>
                  </a:lnTo>
                  <a:lnTo>
                    <a:pt x="360" y="618"/>
                  </a:lnTo>
                  <a:lnTo>
                    <a:pt x="357" y="618"/>
                  </a:lnTo>
                  <a:lnTo>
                    <a:pt x="356" y="616"/>
                  </a:lnTo>
                  <a:lnTo>
                    <a:pt x="358" y="614"/>
                  </a:lnTo>
                  <a:lnTo>
                    <a:pt x="357" y="612"/>
                  </a:lnTo>
                  <a:lnTo>
                    <a:pt x="361" y="605"/>
                  </a:lnTo>
                  <a:lnTo>
                    <a:pt x="357" y="596"/>
                  </a:lnTo>
                  <a:lnTo>
                    <a:pt x="355" y="595"/>
                  </a:lnTo>
                  <a:lnTo>
                    <a:pt x="354" y="591"/>
                  </a:lnTo>
                  <a:lnTo>
                    <a:pt x="351" y="588"/>
                  </a:lnTo>
                  <a:lnTo>
                    <a:pt x="349" y="586"/>
                  </a:lnTo>
                  <a:lnTo>
                    <a:pt x="349" y="582"/>
                  </a:lnTo>
                  <a:lnTo>
                    <a:pt x="349" y="581"/>
                  </a:lnTo>
                  <a:lnTo>
                    <a:pt x="351" y="582"/>
                  </a:lnTo>
                  <a:lnTo>
                    <a:pt x="353" y="578"/>
                  </a:lnTo>
                  <a:lnTo>
                    <a:pt x="355" y="576"/>
                  </a:lnTo>
                  <a:lnTo>
                    <a:pt x="358" y="575"/>
                  </a:lnTo>
                  <a:lnTo>
                    <a:pt x="361" y="573"/>
                  </a:lnTo>
                  <a:lnTo>
                    <a:pt x="364" y="570"/>
                  </a:lnTo>
                  <a:lnTo>
                    <a:pt x="371" y="567"/>
                  </a:lnTo>
                  <a:lnTo>
                    <a:pt x="374" y="567"/>
                  </a:lnTo>
                  <a:lnTo>
                    <a:pt x="378" y="565"/>
                  </a:lnTo>
                  <a:lnTo>
                    <a:pt x="382" y="560"/>
                  </a:lnTo>
                  <a:lnTo>
                    <a:pt x="384" y="555"/>
                  </a:lnTo>
                  <a:lnTo>
                    <a:pt x="386" y="548"/>
                  </a:lnTo>
                  <a:lnTo>
                    <a:pt x="384" y="544"/>
                  </a:lnTo>
                  <a:lnTo>
                    <a:pt x="384" y="542"/>
                  </a:lnTo>
                  <a:lnTo>
                    <a:pt x="388" y="542"/>
                  </a:lnTo>
                  <a:lnTo>
                    <a:pt x="388" y="540"/>
                  </a:lnTo>
                  <a:lnTo>
                    <a:pt x="392" y="543"/>
                  </a:lnTo>
                  <a:lnTo>
                    <a:pt x="394" y="542"/>
                  </a:lnTo>
                  <a:lnTo>
                    <a:pt x="399" y="546"/>
                  </a:lnTo>
                  <a:lnTo>
                    <a:pt x="402" y="541"/>
                  </a:lnTo>
                  <a:lnTo>
                    <a:pt x="404" y="542"/>
                  </a:lnTo>
                  <a:lnTo>
                    <a:pt x="405" y="540"/>
                  </a:lnTo>
                  <a:lnTo>
                    <a:pt x="406" y="531"/>
                  </a:lnTo>
                  <a:lnTo>
                    <a:pt x="403" y="529"/>
                  </a:lnTo>
                  <a:lnTo>
                    <a:pt x="406" y="525"/>
                  </a:lnTo>
                  <a:lnTo>
                    <a:pt x="403" y="523"/>
                  </a:lnTo>
                  <a:lnTo>
                    <a:pt x="403" y="521"/>
                  </a:lnTo>
                  <a:lnTo>
                    <a:pt x="401" y="520"/>
                  </a:lnTo>
                  <a:lnTo>
                    <a:pt x="400" y="516"/>
                  </a:lnTo>
                  <a:lnTo>
                    <a:pt x="397" y="516"/>
                  </a:lnTo>
                  <a:lnTo>
                    <a:pt x="393" y="511"/>
                  </a:lnTo>
                  <a:lnTo>
                    <a:pt x="388" y="508"/>
                  </a:lnTo>
                  <a:lnTo>
                    <a:pt x="387" y="511"/>
                  </a:lnTo>
                  <a:lnTo>
                    <a:pt x="382" y="508"/>
                  </a:lnTo>
                  <a:lnTo>
                    <a:pt x="382" y="506"/>
                  </a:lnTo>
                  <a:lnTo>
                    <a:pt x="382" y="502"/>
                  </a:lnTo>
                  <a:lnTo>
                    <a:pt x="377" y="497"/>
                  </a:lnTo>
                  <a:lnTo>
                    <a:pt x="375" y="495"/>
                  </a:lnTo>
                  <a:lnTo>
                    <a:pt x="372" y="496"/>
                  </a:lnTo>
                  <a:lnTo>
                    <a:pt x="370" y="495"/>
                  </a:lnTo>
                  <a:lnTo>
                    <a:pt x="370" y="493"/>
                  </a:lnTo>
                  <a:lnTo>
                    <a:pt x="367" y="490"/>
                  </a:lnTo>
                  <a:lnTo>
                    <a:pt x="367" y="489"/>
                  </a:lnTo>
                  <a:lnTo>
                    <a:pt x="363" y="484"/>
                  </a:lnTo>
                  <a:lnTo>
                    <a:pt x="362" y="481"/>
                  </a:lnTo>
                  <a:lnTo>
                    <a:pt x="358" y="477"/>
                  </a:lnTo>
                  <a:lnTo>
                    <a:pt x="354" y="476"/>
                  </a:lnTo>
                  <a:lnTo>
                    <a:pt x="354" y="478"/>
                  </a:lnTo>
                  <a:lnTo>
                    <a:pt x="349" y="476"/>
                  </a:lnTo>
                  <a:lnTo>
                    <a:pt x="347" y="474"/>
                  </a:lnTo>
                  <a:lnTo>
                    <a:pt x="343" y="469"/>
                  </a:lnTo>
                  <a:lnTo>
                    <a:pt x="341" y="464"/>
                  </a:lnTo>
                  <a:lnTo>
                    <a:pt x="342" y="462"/>
                  </a:lnTo>
                  <a:lnTo>
                    <a:pt x="340" y="462"/>
                  </a:lnTo>
                  <a:lnTo>
                    <a:pt x="340" y="459"/>
                  </a:lnTo>
                  <a:lnTo>
                    <a:pt x="338" y="453"/>
                  </a:lnTo>
                  <a:lnTo>
                    <a:pt x="335" y="453"/>
                  </a:lnTo>
                  <a:lnTo>
                    <a:pt x="335" y="447"/>
                  </a:lnTo>
                  <a:lnTo>
                    <a:pt x="332" y="445"/>
                  </a:lnTo>
                  <a:lnTo>
                    <a:pt x="329" y="441"/>
                  </a:lnTo>
                  <a:lnTo>
                    <a:pt x="333" y="439"/>
                  </a:lnTo>
                  <a:lnTo>
                    <a:pt x="333" y="434"/>
                  </a:lnTo>
                  <a:lnTo>
                    <a:pt x="335" y="433"/>
                  </a:lnTo>
                  <a:lnTo>
                    <a:pt x="337" y="430"/>
                  </a:lnTo>
                  <a:lnTo>
                    <a:pt x="337" y="428"/>
                  </a:lnTo>
                  <a:lnTo>
                    <a:pt x="333" y="427"/>
                  </a:lnTo>
                  <a:lnTo>
                    <a:pt x="333" y="425"/>
                  </a:lnTo>
                  <a:lnTo>
                    <a:pt x="334" y="424"/>
                  </a:lnTo>
                  <a:lnTo>
                    <a:pt x="334" y="422"/>
                  </a:lnTo>
                  <a:lnTo>
                    <a:pt x="329" y="421"/>
                  </a:lnTo>
                  <a:lnTo>
                    <a:pt x="326" y="417"/>
                  </a:lnTo>
                  <a:lnTo>
                    <a:pt x="322" y="415"/>
                  </a:lnTo>
                  <a:lnTo>
                    <a:pt x="322" y="413"/>
                  </a:lnTo>
                  <a:lnTo>
                    <a:pt x="319" y="411"/>
                  </a:lnTo>
                  <a:lnTo>
                    <a:pt x="318" y="409"/>
                  </a:lnTo>
                  <a:lnTo>
                    <a:pt x="320" y="407"/>
                  </a:lnTo>
                  <a:lnTo>
                    <a:pt x="318" y="403"/>
                  </a:lnTo>
                  <a:lnTo>
                    <a:pt x="316" y="401"/>
                  </a:lnTo>
                  <a:lnTo>
                    <a:pt x="314" y="401"/>
                  </a:lnTo>
                  <a:lnTo>
                    <a:pt x="313" y="398"/>
                  </a:lnTo>
                  <a:lnTo>
                    <a:pt x="316" y="398"/>
                  </a:lnTo>
                  <a:lnTo>
                    <a:pt x="314" y="394"/>
                  </a:lnTo>
                  <a:lnTo>
                    <a:pt x="316" y="395"/>
                  </a:lnTo>
                  <a:lnTo>
                    <a:pt x="316" y="394"/>
                  </a:lnTo>
                  <a:lnTo>
                    <a:pt x="317" y="394"/>
                  </a:lnTo>
                  <a:lnTo>
                    <a:pt x="318" y="396"/>
                  </a:lnTo>
                  <a:lnTo>
                    <a:pt x="319" y="398"/>
                  </a:lnTo>
                  <a:lnTo>
                    <a:pt x="322" y="398"/>
                  </a:lnTo>
                  <a:lnTo>
                    <a:pt x="322" y="400"/>
                  </a:lnTo>
                  <a:lnTo>
                    <a:pt x="322" y="401"/>
                  </a:lnTo>
                  <a:lnTo>
                    <a:pt x="322" y="404"/>
                  </a:lnTo>
                  <a:lnTo>
                    <a:pt x="323" y="405"/>
                  </a:lnTo>
                  <a:lnTo>
                    <a:pt x="325" y="407"/>
                  </a:lnTo>
                  <a:lnTo>
                    <a:pt x="326" y="404"/>
                  </a:lnTo>
                  <a:lnTo>
                    <a:pt x="325" y="402"/>
                  </a:lnTo>
                  <a:lnTo>
                    <a:pt x="325" y="400"/>
                  </a:lnTo>
                  <a:lnTo>
                    <a:pt x="326" y="400"/>
                  </a:lnTo>
                  <a:lnTo>
                    <a:pt x="326" y="398"/>
                  </a:lnTo>
                  <a:lnTo>
                    <a:pt x="327" y="398"/>
                  </a:lnTo>
                  <a:lnTo>
                    <a:pt x="328" y="397"/>
                  </a:lnTo>
                  <a:lnTo>
                    <a:pt x="328" y="394"/>
                  </a:lnTo>
                  <a:lnTo>
                    <a:pt x="330" y="394"/>
                  </a:lnTo>
                  <a:lnTo>
                    <a:pt x="331" y="392"/>
                  </a:lnTo>
                  <a:lnTo>
                    <a:pt x="334" y="392"/>
                  </a:lnTo>
                  <a:lnTo>
                    <a:pt x="334" y="389"/>
                  </a:lnTo>
                  <a:lnTo>
                    <a:pt x="334" y="388"/>
                  </a:lnTo>
                  <a:lnTo>
                    <a:pt x="335" y="387"/>
                  </a:lnTo>
                  <a:lnTo>
                    <a:pt x="338" y="386"/>
                  </a:lnTo>
                  <a:lnTo>
                    <a:pt x="340" y="386"/>
                  </a:lnTo>
                  <a:lnTo>
                    <a:pt x="342" y="386"/>
                  </a:lnTo>
                  <a:lnTo>
                    <a:pt x="344" y="386"/>
                  </a:lnTo>
                  <a:lnTo>
                    <a:pt x="346" y="384"/>
                  </a:lnTo>
                  <a:lnTo>
                    <a:pt x="348" y="383"/>
                  </a:lnTo>
                  <a:lnTo>
                    <a:pt x="349" y="384"/>
                  </a:lnTo>
                  <a:lnTo>
                    <a:pt x="351" y="381"/>
                  </a:lnTo>
                  <a:lnTo>
                    <a:pt x="352" y="384"/>
                  </a:lnTo>
                  <a:lnTo>
                    <a:pt x="354" y="386"/>
                  </a:lnTo>
                  <a:lnTo>
                    <a:pt x="357" y="386"/>
                  </a:lnTo>
                  <a:lnTo>
                    <a:pt x="358" y="385"/>
                  </a:lnTo>
                  <a:lnTo>
                    <a:pt x="361" y="379"/>
                  </a:lnTo>
                  <a:lnTo>
                    <a:pt x="361" y="377"/>
                  </a:lnTo>
                  <a:lnTo>
                    <a:pt x="364" y="378"/>
                  </a:lnTo>
                  <a:lnTo>
                    <a:pt x="364" y="377"/>
                  </a:lnTo>
                  <a:lnTo>
                    <a:pt x="366" y="377"/>
                  </a:lnTo>
                  <a:lnTo>
                    <a:pt x="371" y="374"/>
                  </a:lnTo>
                  <a:lnTo>
                    <a:pt x="373" y="370"/>
                  </a:lnTo>
                  <a:lnTo>
                    <a:pt x="376" y="371"/>
                  </a:lnTo>
                  <a:lnTo>
                    <a:pt x="376" y="368"/>
                  </a:lnTo>
                  <a:lnTo>
                    <a:pt x="378" y="367"/>
                  </a:lnTo>
                  <a:lnTo>
                    <a:pt x="382" y="369"/>
                  </a:lnTo>
                  <a:lnTo>
                    <a:pt x="384" y="369"/>
                  </a:lnTo>
                  <a:lnTo>
                    <a:pt x="384" y="368"/>
                  </a:lnTo>
                  <a:lnTo>
                    <a:pt x="386" y="369"/>
                  </a:lnTo>
                  <a:lnTo>
                    <a:pt x="385" y="367"/>
                  </a:lnTo>
                  <a:lnTo>
                    <a:pt x="386" y="365"/>
                  </a:lnTo>
                  <a:lnTo>
                    <a:pt x="387" y="361"/>
                  </a:lnTo>
                  <a:lnTo>
                    <a:pt x="388" y="360"/>
                  </a:lnTo>
                  <a:lnTo>
                    <a:pt x="393" y="358"/>
                  </a:lnTo>
                  <a:lnTo>
                    <a:pt x="394" y="358"/>
                  </a:lnTo>
                  <a:lnTo>
                    <a:pt x="395" y="359"/>
                  </a:lnTo>
                  <a:lnTo>
                    <a:pt x="396" y="358"/>
                  </a:lnTo>
                  <a:lnTo>
                    <a:pt x="401" y="358"/>
                  </a:lnTo>
                  <a:lnTo>
                    <a:pt x="402" y="357"/>
                  </a:lnTo>
                  <a:lnTo>
                    <a:pt x="403" y="357"/>
                  </a:lnTo>
                  <a:lnTo>
                    <a:pt x="405" y="356"/>
                  </a:lnTo>
                  <a:lnTo>
                    <a:pt x="408" y="354"/>
                  </a:lnTo>
                  <a:lnTo>
                    <a:pt x="408" y="352"/>
                  </a:lnTo>
                  <a:lnTo>
                    <a:pt x="409" y="350"/>
                  </a:lnTo>
                  <a:lnTo>
                    <a:pt x="411" y="350"/>
                  </a:lnTo>
                  <a:lnTo>
                    <a:pt x="412" y="349"/>
                  </a:lnTo>
                  <a:lnTo>
                    <a:pt x="414" y="349"/>
                  </a:lnTo>
                  <a:lnTo>
                    <a:pt x="419" y="347"/>
                  </a:lnTo>
                  <a:lnTo>
                    <a:pt x="422" y="344"/>
                  </a:lnTo>
                  <a:lnTo>
                    <a:pt x="424" y="344"/>
                  </a:lnTo>
                  <a:lnTo>
                    <a:pt x="428" y="343"/>
                  </a:lnTo>
                  <a:lnTo>
                    <a:pt x="429" y="341"/>
                  </a:lnTo>
                  <a:lnTo>
                    <a:pt x="430" y="339"/>
                  </a:lnTo>
                  <a:lnTo>
                    <a:pt x="427" y="338"/>
                  </a:lnTo>
                  <a:lnTo>
                    <a:pt x="424" y="338"/>
                  </a:lnTo>
                  <a:lnTo>
                    <a:pt x="424" y="337"/>
                  </a:lnTo>
                  <a:lnTo>
                    <a:pt x="425" y="336"/>
                  </a:lnTo>
                  <a:lnTo>
                    <a:pt x="423" y="335"/>
                  </a:lnTo>
                  <a:lnTo>
                    <a:pt x="423" y="334"/>
                  </a:lnTo>
                  <a:lnTo>
                    <a:pt x="423" y="332"/>
                  </a:lnTo>
                  <a:lnTo>
                    <a:pt x="424" y="329"/>
                  </a:lnTo>
                  <a:lnTo>
                    <a:pt x="425" y="330"/>
                  </a:lnTo>
                  <a:lnTo>
                    <a:pt x="427" y="330"/>
                  </a:lnTo>
                  <a:lnTo>
                    <a:pt x="429" y="332"/>
                  </a:lnTo>
                  <a:lnTo>
                    <a:pt x="435" y="332"/>
                  </a:lnTo>
                  <a:lnTo>
                    <a:pt x="437" y="333"/>
                  </a:lnTo>
                  <a:lnTo>
                    <a:pt x="440" y="334"/>
                  </a:lnTo>
                  <a:lnTo>
                    <a:pt x="439" y="336"/>
                  </a:lnTo>
                  <a:lnTo>
                    <a:pt x="439" y="338"/>
                  </a:lnTo>
                  <a:lnTo>
                    <a:pt x="438" y="340"/>
                  </a:lnTo>
                  <a:lnTo>
                    <a:pt x="442" y="339"/>
                  </a:lnTo>
                  <a:lnTo>
                    <a:pt x="441" y="344"/>
                  </a:lnTo>
                  <a:lnTo>
                    <a:pt x="441" y="345"/>
                  </a:lnTo>
                  <a:lnTo>
                    <a:pt x="446" y="353"/>
                  </a:lnTo>
                  <a:lnTo>
                    <a:pt x="447" y="352"/>
                  </a:lnTo>
                  <a:lnTo>
                    <a:pt x="448" y="350"/>
                  </a:lnTo>
                  <a:lnTo>
                    <a:pt x="450" y="349"/>
                  </a:lnTo>
                  <a:lnTo>
                    <a:pt x="451" y="347"/>
                  </a:lnTo>
                  <a:lnTo>
                    <a:pt x="450" y="346"/>
                  </a:lnTo>
                  <a:lnTo>
                    <a:pt x="451" y="346"/>
                  </a:lnTo>
                  <a:lnTo>
                    <a:pt x="451" y="345"/>
                  </a:lnTo>
                  <a:lnTo>
                    <a:pt x="453" y="342"/>
                  </a:lnTo>
                  <a:lnTo>
                    <a:pt x="456" y="335"/>
                  </a:lnTo>
                  <a:lnTo>
                    <a:pt x="456" y="333"/>
                  </a:lnTo>
                  <a:lnTo>
                    <a:pt x="457" y="330"/>
                  </a:lnTo>
                  <a:lnTo>
                    <a:pt x="458" y="325"/>
                  </a:lnTo>
                  <a:lnTo>
                    <a:pt x="459" y="321"/>
                  </a:lnTo>
                  <a:lnTo>
                    <a:pt x="459" y="319"/>
                  </a:lnTo>
                  <a:lnTo>
                    <a:pt x="461" y="312"/>
                  </a:lnTo>
                  <a:lnTo>
                    <a:pt x="461" y="309"/>
                  </a:lnTo>
                  <a:lnTo>
                    <a:pt x="460" y="309"/>
                  </a:lnTo>
                  <a:lnTo>
                    <a:pt x="457" y="304"/>
                  </a:lnTo>
                  <a:lnTo>
                    <a:pt x="457" y="303"/>
                  </a:lnTo>
                  <a:lnTo>
                    <a:pt x="458" y="302"/>
                  </a:lnTo>
                  <a:lnTo>
                    <a:pt x="457" y="299"/>
                  </a:lnTo>
                  <a:lnTo>
                    <a:pt x="456" y="293"/>
                  </a:lnTo>
                  <a:lnTo>
                    <a:pt x="451" y="291"/>
                  </a:lnTo>
                  <a:lnTo>
                    <a:pt x="447" y="288"/>
                  </a:lnTo>
                  <a:lnTo>
                    <a:pt x="445" y="289"/>
                  </a:lnTo>
                  <a:lnTo>
                    <a:pt x="444" y="287"/>
                  </a:lnTo>
                  <a:lnTo>
                    <a:pt x="443" y="286"/>
                  </a:lnTo>
                  <a:lnTo>
                    <a:pt x="444" y="284"/>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398" name="Freeform 231"/>
            <p:cNvSpPr>
              <a:spLocks/>
            </p:cNvSpPr>
            <p:nvPr/>
          </p:nvSpPr>
          <p:spPr bwMode="auto">
            <a:xfrm>
              <a:off x="7889877" y="3786874"/>
              <a:ext cx="733425" cy="587375"/>
            </a:xfrm>
            <a:custGeom>
              <a:avLst/>
              <a:gdLst>
                <a:gd name="T0" fmla="*/ 2147483647 w 462"/>
                <a:gd name="T1" fmla="*/ 2147483647 h 370"/>
                <a:gd name="T2" fmla="*/ 2147483647 w 462"/>
                <a:gd name="T3" fmla="*/ 2147483647 h 370"/>
                <a:gd name="T4" fmla="*/ 0 w 462"/>
                <a:gd name="T5" fmla="*/ 2147483647 h 370"/>
                <a:gd name="T6" fmla="*/ 2147483647 w 462"/>
                <a:gd name="T7" fmla="*/ 2147483647 h 370"/>
                <a:gd name="T8" fmla="*/ 2147483647 w 462"/>
                <a:gd name="T9" fmla="*/ 2147483647 h 370"/>
                <a:gd name="T10" fmla="*/ 2147483647 w 462"/>
                <a:gd name="T11" fmla="*/ 2147483647 h 370"/>
                <a:gd name="T12" fmla="*/ 2147483647 w 462"/>
                <a:gd name="T13" fmla="*/ 2147483647 h 370"/>
                <a:gd name="T14" fmla="*/ 2147483647 w 462"/>
                <a:gd name="T15" fmla="*/ 2147483647 h 370"/>
                <a:gd name="T16" fmla="*/ 2147483647 w 462"/>
                <a:gd name="T17" fmla="*/ 2147483647 h 370"/>
                <a:gd name="T18" fmla="*/ 2147483647 w 462"/>
                <a:gd name="T19" fmla="*/ 2147483647 h 370"/>
                <a:gd name="T20" fmla="*/ 2147483647 w 462"/>
                <a:gd name="T21" fmla="*/ 2147483647 h 370"/>
                <a:gd name="T22" fmla="*/ 2147483647 w 462"/>
                <a:gd name="T23" fmla="*/ 2147483647 h 370"/>
                <a:gd name="T24" fmla="*/ 2147483647 w 462"/>
                <a:gd name="T25" fmla="*/ 2147483647 h 370"/>
                <a:gd name="T26" fmla="*/ 2147483647 w 462"/>
                <a:gd name="T27" fmla="*/ 2147483647 h 370"/>
                <a:gd name="T28" fmla="*/ 2147483647 w 462"/>
                <a:gd name="T29" fmla="*/ 2147483647 h 370"/>
                <a:gd name="T30" fmla="*/ 2147483647 w 462"/>
                <a:gd name="T31" fmla="*/ 2147483647 h 370"/>
                <a:gd name="T32" fmla="*/ 2147483647 w 462"/>
                <a:gd name="T33" fmla="*/ 2147483647 h 370"/>
                <a:gd name="T34" fmla="*/ 2147483647 w 462"/>
                <a:gd name="T35" fmla="*/ 2147483647 h 370"/>
                <a:gd name="T36" fmla="*/ 2147483647 w 462"/>
                <a:gd name="T37" fmla="*/ 2147483647 h 370"/>
                <a:gd name="T38" fmla="*/ 2147483647 w 462"/>
                <a:gd name="T39" fmla="*/ 2147483647 h 370"/>
                <a:gd name="T40" fmla="*/ 2147483647 w 462"/>
                <a:gd name="T41" fmla="*/ 2147483647 h 370"/>
                <a:gd name="T42" fmla="*/ 2147483647 w 462"/>
                <a:gd name="T43" fmla="*/ 2147483647 h 370"/>
                <a:gd name="T44" fmla="*/ 2147483647 w 462"/>
                <a:gd name="T45" fmla="*/ 2147483647 h 370"/>
                <a:gd name="T46" fmla="*/ 2147483647 w 462"/>
                <a:gd name="T47" fmla="*/ 2147483647 h 370"/>
                <a:gd name="T48" fmla="*/ 2147483647 w 462"/>
                <a:gd name="T49" fmla="*/ 2147483647 h 370"/>
                <a:gd name="T50" fmla="*/ 2147483647 w 462"/>
                <a:gd name="T51" fmla="*/ 2147483647 h 370"/>
                <a:gd name="T52" fmla="*/ 2147483647 w 462"/>
                <a:gd name="T53" fmla="*/ 2147483647 h 370"/>
                <a:gd name="T54" fmla="*/ 2147483647 w 462"/>
                <a:gd name="T55" fmla="*/ 2147483647 h 370"/>
                <a:gd name="T56" fmla="*/ 2147483647 w 462"/>
                <a:gd name="T57" fmla="*/ 2147483647 h 370"/>
                <a:gd name="T58" fmla="*/ 2147483647 w 462"/>
                <a:gd name="T59" fmla="*/ 2147483647 h 370"/>
                <a:gd name="T60" fmla="*/ 2147483647 w 462"/>
                <a:gd name="T61" fmla="*/ 2147483647 h 370"/>
                <a:gd name="T62" fmla="*/ 2147483647 w 462"/>
                <a:gd name="T63" fmla="*/ 2147483647 h 370"/>
                <a:gd name="T64" fmla="*/ 2147483647 w 462"/>
                <a:gd name="T65" fmla="*/ 2147483647 h 370"/>
                <a:gd name="T66" fmla="*/ 2147483647 w 462"/>
                <a:gd name="T67" fmla="*/ 2147483647 h 370"/>
                <a:gd name="T68" fmla="*/ 2147483647 w 462"/>
                <a:gd name="T69" fmla="*/ 2147483647 h 370"/>
                <a:gd name="T70" fmla="*/ 2147483647 w 462"/>
                <a:gd name="T71" fmla="*/ 2147483647 h 370"/>
                <a:gd name="T72" fmla="*/ 2147483647 w 462"/>
                <a:gd name="T73" fmla="*/ 2147483647 h 370"/>
                <a:gd name="T74" fmla="*/ 2147483647 w 462"/>
                <a:gd name="T75" fmla="*/ 2147483647 h 370"/>
                <a:gd name="T76" fmla="*/ 2147483647 w 462"/>
                <a:gd name="T77" fmla="*/ 2147483647 h 370"/>
                <a:gd name="T78" fmla="*/ 2147483647 w 462"/>
                <a:gd name="T79" fmla="*/ 2147483647 h 370"/>
                <a:gd name="T80" fmla="*/ 2147483647 w 462"/>
                <a:gd name="T81" fmla="*/ 2147483647 h 370"/>
                <a:gd name="T82" fmla="*/ 2147483647 w 462"/>
                <a:gd name="T83" fmla="*/ 2147483647 h 370"/>
                <a:gd name="T84" fmla="*/ 2147483647 w 462"/>
                <a:gd name="T85" fmla="*/ 2147483647 h 370"/>
                <a:gd name="T86" fmla="*/ 2147483647 w 462"/>
                <a:gd name="T87" fmla="*/ 2147483647 h 370"/>
                <a:gd name="T88" fmla="*/ 2147483647 w 462"/>
                <a:gd name="T89" fmla="*/ 2147483647 h 370"/>
                <a:gd name="T90" fmla="*/ 2147483647 w 462"/>
                <a:gd name="T91" fmla="*/ 2147483647 h 370"/>
                <a:gd name="T92" fmla="*/ 2147483647 w 462"/>
                <a:gd name="T93" fmla="*/ 2147483647 h 370"/>
                <a:gd name="T94" fmla="*/ 2147483647 w 462"/>
                <a:gd name="T95" fmla="*/ 2147483647 h 370"/>
                <a:gd name="T96" fmla="*/ 2147483647 w 462"/>
                <a:gd name="T97" fmla="*/ 2147483647 h 370"/>
                <a:gd name="T98" fmla="*/ 2147483647 w 462"/>
                <a:gd name="T99" fmla="*/ 2147483647 h 370"/>
                <a:gd name="T100" fmla="*/ 2147483647 w 462"/>
                <a:gd name="T101" fmla="*/ 2147483647 h 370"/>
                <a:gd name="T102" fmla="*/ 2147483647 w 462"/>
                <a:gd name="T103" fmla="*/ 2147483647 h 370"/>
                <a:gd name="T104" fmla="*/ 2147483647 w 462"/>
                <a:gd name="T105" fmla="*/ 2147483647 h 370"/>
                <a:gd name="T106" fmla="*/ 2147483647 w 462"/>
                <a:gd name="T107" fmla="*/ 2147483647 h 370"/>
                <a:gd name="T108" fmla="*/ 2147483647 w 462"/>
                <a:gd name="T109" fmla="*/ 2147483647 h 370"/>
                <a:gd name="T110" fmla="*/ 2147483647 w 462"/>
                <a:gd name="T111" fmla="*/ 2147483647 h 370"/>
                <a:gd name="T112" fmla="*/ 2147483647 w 462"/>
                <a:gd name="T113" fmla="*/ 2147483647 h 370"/>
                <a:gd name="T114" fmla="*/ 2147483647 w 462"/>
                <a:gd name="T115" fmla="*/ 2147483647 h 370"/>
                <a:gd name="T116" fmla="*/ 2147483647 w 462"/>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370"/>
                <a:gd name="T179" fmla="*/ 462 w 46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370">
                  <a:moveTo>
                    <a:pt x="19" y="8"/>
                  </a:moveTo>
                  <a:lnTo>
                    <a:pt x="19" y="10"/>
                  </a:lnTo>
                  <a:lnTo>
                    <a:pt x="19" y="11"/>
                  </a:lnTo>
                  <a:lnTo>
                    <a:pt x="16" y="13"/>
                  </a:lnTo>
                  <a:lnTo>
                    <a:pt x="13" y="19"/>
                  </a:lnTo>
                  <a:lnTo>
                    <a:pt x="11" y="20"/>
                  </a:lnTo>
                  <a:lnTo>
                    <a:pt x="11" y="22"/>
                  </a:lnTo>
                  <a:lnTo>
                    <a:pt x="11" y="26"/>
                  </a:lnTo>
                  <a:lnTo>
                    <a:pt x="11" y="27"/>
                  </a:lnTo>
                  <a:lnTo>
                    <a:pt x="14" y="25"/>
                  </a:lnTo>
                  <a:lnTo>
                    <a:pt x="16" y="25"/>
                  </a:lnTo>
                  <a:lnTo>
                    <a:pt x="14" y="26"/>
                  </a:lnTo>
                  <a:lnTo>
                    <a:pt x="14" y="27"/>
                  </a:lnTo>
                  <a:lnTo>
                    <a:pt x="15" y="28"/>
                  </a:lnTo>
                  <a:lnTo>
                    <a:pt x="15" y="29"/>
                  </a:lnTo>
                  <a:lnTo>
                    <a:pt x="12" y="30"/>
                  </a:lnTo>
                  <a:lnTo>
                    <a:pt x="11" y="31"/>
                  </a:lnTo>
                  <a:lnTo>
                    <a:pt x="10" y="31"/>
                  </a:lnTo>
                  <a:lnTo>
                    <a:pt x="8" y="33"/>
                  </a:lnTo>
                  <a:lnTo>
                    <a:pt x="7" y="33"/>
                  </a:lnTo>
                  <a:lnTo>
                    <a:pt x="5" y="35"/>
                  </a:lnTo>
                  <a:lnTo>
                    <a:pt x="4" y="37"/>
                  </a:lnTo>
                  <a:lnTo>
                    <a:pt x="3" y="37"/>
                  </a:lnTo>
                  <a:lnTo>
                    <a:pt x="1" y="35"/>
                  </a:lnTo>
                  <a:lnTo>
                    <a:pt x="1" y="36"/>
                  </a:lnTo>
                  <a:lnTo>
                    <a:pt x="0" y="36"/>
                  </a:lnTo>
                  <a:lnTo>
                    <a:pt x="0" y="39"/>
                  </a:lnTo>
                  <a:lnTo>
                    <a:pt x="1" y="40"/>
                  </a:lnTo>
                  <a:lnTo>
                    <a:pt x="1" y="42"/>
                  </a:lnTo>
                  <a:lnTo>
                    <a:pt x="0" y="42"/>
                  </a:lnTo>
                  <a:lnTo>
                    <a:pt x="1" y="42"/>
                  </a:lnTo>
                  <a:lnTo>
                    <a:pt x="2" y="42"/>
                  </a:lnTo>
                  <a:lnTo>
                    <a:pt x="7" y="42"/>
                  </a:lnTo>
                  <a:lnTo>
                    <a:pt x="6" y="44"/>
                  </a:lnTo>
                  <a:lnTo>
                    <a:pt x="7" y="47"/>
                  </a:lnTo>
                  <a:lnTo>
                    <a:pt x="8" y="48"/>
                  </a:lnTo>
                  <a:lnTo>
                    <a:pt x="10" y="48"/>
                  </a:lnTo>
                  <a:lnTo>
                    <a:pt x="9" y="50"/>
                  </a:lnTo>
                  <a:lnTo>
                    <a:pt x="9" y="51"/>
                  </a:lnTo>
                  <a:lnTo>
                    <a:pt x="8" y="54"/>
                  </a:lnTo>
                  <a:lnTo>
                    <a:pt x="7" y="54"/>
                  </a:lnTo>
                  <a:lnTo>
                    <a:pt x="6" y="54"/>
                  </a:lnTo>
                  <a:lnTo>
                    <a:pt x="6" y="55"/>
                  </a:lnTo>
                  <a:lnTo>
                    <a:pt x="6" y="56"/>
                  </a:lnTo>
                  <a:lnTo>
                    <a:pt x="5" y="58"/>
                  </a:lnTo>
                  <a:lnTo>
                    <a:pt x="4" y="57"/>
                  </a:lnTo>
                  <a:lnTo>
                    <a:pt x="3" y="58"/>
                  </a:lnTo>
                  <a:lnTo>
                    <a:pt x="6" y="60"/>
                  </a:lnTo>
                  <a:lnTo>
                    <a:pt x="5" y="61"/>
                  </a:lnTo>
                  <a:lnTo>
                    <a:pt x="5" y="62"/>
                  </a:lnTo>
                  <a:lnTo>
                    <a:pt x="6" y="63"/>
                  </a:lnTo>
                  <a:lnTo>
                    <a:pt x="6" y="65"/>
                  </a:lnTo>
                  <a:lnTo>
                    <a:pt x="7" y="65"/>
                  </a:lnTo>
                  <a:lnTo>
                    <a:pt x="10" y="65"/>
                  </a:lnTo>
                  <a:lnTo>
                    <a:pt x="11" y="69"/>
                  </a:lnTo>
                  <a:lnTo>
                    <a:pt x="12" y="69"/>
                  </a:lnTo>
                  <a:lnTo>
                    <a:pt x="12" y="71"/>
                  </a:lnTo>
                  <a:lnTo>
                    <a:pt x="13" y="72"/>
                  </a:lnTo>
                  <a:lnTo>
                    <a:pt x="12" y="72"/>
                  </a:lnTo>
                  <a:lnTo>
                    <a:pt x="13" y="73"/>
                  </a:lnTo>
                  <a:lnTo>
                    <a:pt x="14" y="73"/>
                  </a:lnTo>
                  <a:lnTo>
                    <a:pt x="15" y="74"/>
                  </a:lnTo>
                  <a:lnTo>
                    <a:pt x="16" y="73"/>
                  </a:lnTo>
                  <a:lnTo>
                    <a:pt x="17" y="75"/>
                  </a:lnTo>
                  <a:lnTo>
                    <a:pt x="16" y="76"/>
                  </a:lnTo>
                  <a:lnTo>
                    <a:pt x="15" y="77"/>
                  </a:lnTo>
                  <a:lnTo>
                    <a:pt x="14" y="77"/>
                  </a:lnTo>
                  <a:lnTo>
                    <a:pt x="13" y="78"/>
                  </a:lnTo>
                  <a:lnTo>
                    <a:pt x="12" y="79"/>
                  </a:lnTo>
                  <a:lnTo>
                    <a:pt x="12" y="80"/>
                  </a:lnTo>
                  <a:lnTo>
                    <a:pt x="13" y="81"/>
                  </a:lnTo>
                  <a:lnTo>
                    <a:pt x="13" y="82"/>
                  </a:lnTo>
                  <a:lnTo>
                    <a:pt x="12" y="82"/>
                  </a:lnTo>
                  <a:lnTo>
                    <a:pt x="13" y="83"/>
                  </a:lnTo>
                  <a:lnTo>
                    <a:pt x="13" y="85"/>
                  </a:lnTo>
                  <a:lnTo>
                    <a:pt x="15" y="84"/>
                  </a:lnTo>
                  <a:lnTo>
                    <a:pt x="16" y="84"/>
                  </a:lnTo>
                  <a:lnTo>
                    <a:pt x="18" y="85"/>
                  </a:lnTo>
                  <a:lnTo>
                    <a:pt x="18" y="84"/>
                  </a:lnTo>
                  <a:lnTo>
                    <a:pt x="20" y="86"/>
                  </a:lnTo>
                  <a:lnTo>
                    <a:pt x="19" y="87"/>
                  </a:lnTo>
                  <a:lnTo>
                    <a:pt x="19" y="88"/>
                  </a:lnTo>
                  <a:lnTo>
                    <a:pt x="21" y="89"/>
                  </a:lnTo>
                  <a:lnTo>
                    <a:pt x="21" y="90"/>
                  </a:lnTo>
                  <a:lnTo>
                    <a:pt x="20" y="92"/>
                  </a:lnTo>
                  <a:lnTo>
                    <a:pt x="20" y="93"/>
                  </a:lnTo>
                  <a:lnTo>
                    <a:pt x="19" y="95"/>
                  </a:lnTo>
                  <a:lnTo>
                    <a:pt x="20" y="96"/>
                  </a:lnTo>
                  <a:lnTo>
                    <a:pt x="20" y="97"/>
                  </a:lnTo>
                  <a:lnTo>
                    <a:pt x="22" y="98"/>
                  </a:lnTo>
                  <a:lnTo>
                    <a:pt x="22" y="99"/>
                  </a:lnTo>
                  <a:lnTo>
                    <a:pt x="22" y="100"/>
                  </a:lnTo>
                  <a:lnTo>
                    <a:pt x="20" y="101"/>
                  </a:lnTo>
                  <a:lnTo>
                    <a:pt x="20" y="102"/>
                  </a:lnTo>
                  <a:lnTo>
                    <a:pt x="19" y="101"/>
                  </a:lnTo>
                  <a:lnTo>
                    <a:pt x="19" y="102"/>
                  </a:lnTo>
                  <a:lnTo>
                    <a:pt x="18" y="100"/>
                  </a:lnTo>
                  <a:lnTo>
                    <a:pt x="17" y="100"/>
                  </a:lnTo>
                  <a:lnTo>
                    <a:pt x="17" y="101"/>
                  </a:lnTo>
                  <a:lnTo>
                    <a:pt x="16" y="102"/>
                  </a:lnTo>
                  <a:lnTo>
                    <a:pt x="16" y="103"/>
                  </a:lnTo>
                  <a:lnTo>
                    <a:pt x="15" y="105"/>
                  </a:lnTo>
                  <a:lnTo>
                    <a:pt x="14" y="105"/>
                  </a:lnTo>
                  <a:lnTo>
                    <a:pt x="12" y="106"/>
                  </a:lnTo>
                  <a:lnTo>
                    <a:pt x="11" y="107"/>
                  </a:lnTo>
                  <a:lnTo>
                    <a:pt x="10" y="107"/>
                  </a:lnTo>
                  <a:lnTo>
                    <a:pt x="10" y="108"/>
                  </a:lnTo>
                  <a:lnTo>
                    <a:pt x="9" y="108"/>
                  </a:lnTo>
                  <a:lnTo>
                    <a:pt x="10" y="108"/>
                  </a:lnTo>
                  <a:lnTo>
                    <a:pt x="10" y="109"/>
                  </a:lnTo>
                  <a:lnTo>
                    <a:pt x="10" y="110"/>
                  </a:lnTo>
                  <a:lnTo>
                    <a:pt x="10" y="111"/>
                  </a:lnTo>
                  <a:lnTo>
                    <a:pt x="10" y="112"/>
                  </a:lnTo>
                  <a:lnTo>
                    <a:pt x="8" y="112"/>
                  </a:lnTo>
                  <a:lnTo>
                    <a:pt x="8" y="113"/>
                  </a:lnTo>
                  <a:lnTo>
                    <a:pt x="7" y="112"/>
                  </a:lnTo>
                  <a:lnTo>
                    <a:pt x="7" y="113"/>
                  </a:lnTo>
                  <a:lnTo>
                    <a:pt x="7" y="114"/>
                  </a:lnTo>
                  <a:lnTo>
                    <a:pt x="8" y="115"/>
                  </a:lnTo>
                  <a:lnTo>
                    <a:pt x="7" y="116"/>
                  </a:lnTo>
                  <a:lnTo>
                    <a:pt x="6" y="119"/>
                  </a:lnTo>
                  <a:lnTo>
                    <a:pt x="6" y="124"/>
                  </a:lnTo>
                  <a:lnTo>
                    <a:pt x="7" y="128"/>
                  </a:lnTo>
                  <a:lnTo>
                    <a:pt x="9" y="129"/>
                  </a:lnTo>
                  <a:lnTo>
                    <a:pt x="11" y="134"/>
                  </a:lnTo>
                  <a:lnTo>
                    <a:pt x="13" y="138"/>
                  </a:lnTo>
                  <a:lnTo>
                    <a:pt x="15" y="141"/>
                  </a:lnTo>
                  <a:lnTo>
                    <a:pt x="17" y="140"/>
                  </a:lnTo>
                  <a:lnTo>
                    <a:pt x="19" y="144"/>
                  </a:lnTo>
                  <a:lnTo>
                    <a:pt x="20" y="144"/>
                  </a:lnTo>
                  <a:lnTo>
                    <a:pt x="23" y="144"/>
                  </a:lnTo>
                  <a:lnTo>
                    <a:pt x="25" y="145"/>
                  </a:lnTo>
                  <a:lnTo>
                    <a:pt x="23" y="150"/>
                  </a:lnTo>
                  <a:lnTo>
                    <a:pt x="19" y="156"/>
                  </a:lnTo>
                  <a:lnTo>
                    <a:pt x="18" y="161"/>
                  </a:lnTo>
                  <a:lnTo>
                    <a:pt x="16" y="162"/>
                  </a:lnTo>
                  <a:lnTo>
                    <a:pt x="15" y="166"/>
                  </a:lnTo>
                  <a:lnTo>
                    <a:pt x="13" y="167"/>
                  </a:lnTo>
                  <a:lnTo>
                    <a:pt x="14" y="173"/>
                  </a:lnTo>
                  <a:lnTo>
                    <a:pt x="17" y="173"/>
                  </a:lnTo>
                  <a:lnTo>
                    <a:pt x="20" y="174"/>
                  </a:lnTo>
                  <a:lnTo>
                    <a:pt x="23" y="178"/>
                  </a:lnTo>
                  <a:lnTo>
                    <a:pt x="25" y="185"/>
                  </a:lnTo>
                  <a:lnTo>
                    <a:pt x="26" y="186"/>
                  </a:lnTo>
                  <a:lnTo>
                    <a:pt x="27" y="189"/>
                  </a:lnTo>
                  <a:lnTo>
                    <a:pt x="29" y="190"/>
                  </a:lnTo>
                  <a:lnTo>
                    <a:pt x="29" y="191"/>
                  </a:lnTo>
                  <a:lnTo>
                    <a:pt x="30" y="192"/>
                  </a:lnTo>
                  <a:lnTo>
                    <a:pt x="31" y="194"/>
                  </a:lnTo>
                  <a:lnTo>
                    <a:pt x="32" y="196"/>
                  </a:lnTo>
                  <a:lnTo>
                    <a:pt x="31" y="198"/>
                  </a:lnTo>
                  <a:lnTo>
                    <a:pt x="33" y="200"/>
                  </a:lnTo>
                  <a:lnTo>
                    <a:pt x="34" y="200"/>
                  </a:lnTo>
                  <a:lnTo>
                    <a:pt x="37" y="201"/>
                  </a:lnTo>
                  <a:lnTo>
                    <a:pt x="37" y="198"/>
                  </a:lnTo>
                  <a:lnTo>
                    <a:pt x="39" y="200"/>
                  </a:lnTo>
                  <a:lnTo>
                    <a:pt x="41" y="199"/>
                  </a:lnTo>
                  <a:lnTo>
                    <a:pt x="43" y="200"/>
                  </a:lnTo>
                  <a:lnTo>
                    <a:pt x="46" y="203"/>
                  </a:lnTo>
                  <a:lnTo>
                    <a:pt x="48" y="205"/>
                  </a:lnTo>
                  <a:lnTo>
                    <a:pt x="49" y="205"/>
                  </a:lnTo>
                  <a:lnTo>
                    <a:pt x="50" y="203"/>
                  </a:lnTo>
                  <a:lnTo>
                    <a:pt x="51" y="204"/>
                  </a:lnTo>
                  <a:lnTo>
                    <a:pt x="54" y="204"/>
                  </a:lnTo>
                  <a:lnTo>
                    <a:pt x="55" y="205"/>
                  </a:lnTo>
                  <a:lnTo>
                    <a:pt x="58" y="205"/>
                  </a:lnTo>
                  <a:lnTo>
                    <a:pt x="61" y="206"/>
                  </a:lnTo>
                  <a:lnTo>
                    <a:pt x="63" y="204"/>
                  </a:lnTo>
                  <a:lnTo>
                    <a:pt x="65" y="203"/>
                  </a:lnTo>
                  <a:lnTo>
                    <a:pt x="69" y="203"/>
                  </a:lnTo>
                  <a:lnTo>
                    <a:pt x="70" y="204"/>
                  </a:lnTo>
                  <a:lnTo>
                    <a:pt x="73" y="204"/>
                  </a:lnTo>
                  <a:lnTo>
                    <a:pt x="72" y="206"/>
                  </a:lnTo>
                  <a:lnTo>
                    <a:pt x="73" y="207"/>
                  </a:lnTo>
                  <a:lnTo>
                    <a:pt x="73" y="209"/>
                  </a:lnTo>
                  <a:lnTo>
                    <a:pt x="74" y="210"/>
                  </a:lnTo>
                  <a:lnTo>
                    <a:pt x="80" y="212"/>
                  </a:lnTo>
                  <a:lnTo>
                    <a:pt x="82" y="213"/>
                  </a:lnTo>
                  <a:lnTo>
                    <a:pt x="84" y="213"/>
                  </a:lnTo>
                  <a:lnTo>
                    <a:pt x="85" y="214"/>
                  </a:lnTo>
                  <a:lnTo>
                    <a:pt x="89" y="211"/>
                  </a:lnTo>
                  <a:lnTo>
                    <a:pt x="91" y="213"/>
                  </a:lnTo>
                  <a:lnTo>
                    <a:pt x="92" y="213"/>
                  </a:lnTo>
                  <a:lnTo>
                    <a:pt x="95" y="214"/>
                  </a:lnTo>
                  <a:lnTo>
                    <a:pt x="96" y="214"/>
                  </a:lnTo>
                  <a:lnTo>
                    <a:pt x="97" y="215"/>
                  </a:lnTo>
                  <a:lnTo>
                    <a:pt x="105" y="219"/>
                  </a:lnTo>
                  <a:lnTo>
                    <a:pt x="109" y="220"/>
                  </a:lnTo>
                  <a:lnTo>
                    <a:pt x="110" y="221"/>
                  </a:lnTo>
                  <a:lnTo>
                    <a:pt x="108" y="221"/>
                  </a:lnTo>
                  <a:lnTo>
                    <a:pt x="108" y="222"/>
                  </a:lnTo>
                  <a:lnTo>
                    <a:pt x="109" y="223"/>
                  </a:lnTo>
                  <a:lnTo>
                    <a:pt x="106" y="226"/>
                  </a:lnTo>
                  <a:lnTo>
                    <a:pt x="102" y="237"/>
                  </a:lnTo>
                  <a:lnTo>
                    <a:pt x="96" y="239"/>
                  </a:lnTo>
                  <a:lnTo>
                    <a:pt x="95" y="240"/>
                  </a:lnTo>
                  <a:lnTo>
                    <a:pt x="94" y="244"/>
                  </a:lnTo>
                  <a:lnTo>
                    <a:pt x="91" y="247"/>
                  </a:lnTo>
                  <a:lnTo>
                    <a:pt x="87" y="249"/>
                  </a:lnTo>
                  <a:lnTo>
                    <a:pt x="85" y="257"/>
                  </a:lnTo>
                  <a:lnTo>
                    <a:pt x="82" y="266"/>
                  </a:lnTo>
                  <a:lnTo>
                    <a:pt x="81" y="275"/>
                  </a:lnTo>
                  <a:lnTo>
                    <a:pt x="79" y="277"/>
                  </a:lnTo>
                  <a:lnTo>
                    <a:pt x="78" y="279"/>
                  </a:lnTo>
                  <a:lnTo>
                    <a:pt x="77" y="282"/>
                  </a:lnTo>
                  <a:lnTo>
                    <a:pt x="71" y="292"/>
                  </a:lnTo>
                  <a:lnTo>
                    <a:pt x="70" y="296"/>
                  </a:lnTo>
                  <a:lnTo>
                    <a:pt x="71" y="299"/>
                  </a:lnTo>
                  <a:lnTo>
                    <a:pt x="73" y="303"/>
                  </a:lnTo>
                  <a:lnTo>
                    <a:pt x="73" y="305"/>
                  </a:lnTo>
                  <a:lnTo>
                    <a:pt x="72" y="308"/>
                  </a:lnTo>
                  <a:lnTo>
                    <a:pt x="72" y="310"/>
                  </a:lnTo>
                  <a:lnTo>
                    <a:pt x="71" y="312"/>
                  </a:lnTo>
                  <a:lnTo>
                    <a:pt x="71" y="315"/>
                  </a:lnTo>
                  <a:lnTo>
                    <a:pt x="69" y="318"/>
                  </a:lnTo>
                  <a:lnTo>
                    <a:pt x="69" y="322"/>
                  </a:lnTo>
                  <a:lnTo>
                    <a:pt x="68" y="323"/>
                  </a:lnTo>
                  <a:lnTo>
                    <a:pt x="67" y="328"/>
                  </a:lnTo>
                  <a:lnTo>
                    <a:pt x="67" y="330"/>
                  </a:lnTo>
                  <a:lnTo>
                    <a:pt x="70" y="337"/>
                  </a:lnTo>
                  <a:lnTo>
                    <a:pt x="73" y="340"/>
                  </a:lnTo>
                  <a:lnTo>
                    <a:pt x="75" y="340"/>
                  </a:lnTo>
                  <a:lnTo>
                    <a:pt x="79" y="340"/>
                  </a:lnTo>
                  <a:lnTo>
                    <a:pt x="81" y="340"/>
                  </a:lnTo>
                  <a:lnTo>
                    <a:pt x="82" y="338"/>
                  </a:lnTo>
                  <a:lnTo>
                    <a:pt x="86" y="339"/>
                  </a:lnTo>
                  <a:lnTo>
                    <a:pt x="86" y="341"/>
                  </a:lnTo>
                  <a:lnTo>
                    <a:pt x="87" y="343"/>
                  </a:lnTo>
                  <a:lnTo>
                    <a:pt x="93" y="342"/>
                  </a:lnTo>
                  <a:lnTo>
                    <a:pt x="97" y="341"/>
                  </a:lnTo>
                  <a:lnTo>
                    <a:pt x="102" y="338"/>
                  </a:lnTo>
                  <a:lnTo>
                    <a:pt x="108" y="339"/>
                  </a:lnTo>
                  <a:lnTo>
                    <a:pt x="109" y="341"/>
                  </a:lnTo>
                  <a:lnTo>
                    <a:pt x="112" y="342"/>
                  </a:lnTo>
                  <a:lnTo>
                    <a:pt x="118" y="341"/>
                  </a:lnTo>
                  <a:lnTo>
                    <a:pt x="119" y="340"/>
                  </a:lnTo>
                  <a:lnTo>
                    <a:pt x="118" y="339"/>
                  </a:lnTo>
                  <a:lnTo>
                    <a:pt x="122" y="337"/>
                  </a:lnTo>
                  <a:lnTo>
                    <a:pt x="123" y="340"/>
                  </a:lnTo>
                  <a:lnTo>
                    <a:pt x="124" y="340"/>
                  </a:lnTo>
                  <a:lnTo>
                    <a:pt x="125" y="339"/>
                  </a:lnTo>
                  <a:lnTo>
                    <a:pt x="126" y="335"/>
                  </a:lnTo>
                  <a:lnTo>
                    <a:pt x="126" y="334"/>
                  </a:lnTo>
                  <a:lnTo>
                    <a:pt x="122" y="334"/>
                  </a:lnTo>
                  <a:lnTo>
                    <a:pt x="121" y="334"/>
                  </a:lnTo>
                  <a:lnTo>
                    <a:pt x="119" y="335"/>
                  </a:lnTo>
                  <a:lnTo>
                    <a:pt x="116" y="333"/>
                  </a:lnTo>
                  <a:lnTo>
                    <a:pt x="115" y="331"/>
                  </a:lnTo>
                  <a:lnTo>
                    <a:pt x="119" y="328"/>
                  </a:lnTo>
                  <a:lnTo>
                    <a:pt x="118" y="328"/>
                  </a:lnTo>
                  <a:lnTo>
                    <a:pt x="120" y="325"/>
                  </a:lnTo>
                  <a:lnTo>
                    <a:pt x="122" y="324"/>
                  </a:lnTo>
                  <a:lnTo>
                    <a:pt x="125" y="324"/>
                  </a:lnTo>
                  <a:lnTo>
                    <a:pt x="124" y="322"/>
                  </a:lnTo>
                  <a:lnTo>
                    <a:pt x="126" y="322"/>
                  </a:lnTo>
                  <a:lnTo>
                    <a:pt x="127" y="323"/>
                  </a:lnTo>
                  <a:lnTo>
                    <a:pt x="128" y="325"/>
                  </a:lnTo>
                  <a:lnTo>
                    <a:pt x="129" y="323"/>
                  </a:lnTo>
                  <a:lnTo>
                    <a:pt x="133" y="328"/>
                  </a:lnTo>
                  <a:lnTo>
                    <a:pt x="132" y="328"/>
                  </a:lnTo>
                  <a:lnTo>
                    <a:pt x="132" y="332"/>
                  </a:lnTo>
                  <a:lnTo>
                    <a:pt x="135" y="334"/>
                  </a:lnTo>
                  <a:lnTo>
                    <a:pt x="135" y="332"/>
                  </a:lnTo>
                  <a:lnTo>
                    <a:pt x="138" y="331"/>
                  </a:lnTo>
                  <a:lnTo>
                    <a:pt x="139" y="334"/>
                  </a:lnTo>
                  <a:lnTo>
                    <a:pt x="140" y="335"/>
                  </a:lnTo>
                  <a:lnTo>
                    <a:pt x="142" y="335"/>
                  </a:lnTo>
                  <a:lnTo>
                    <a:pt x="143" y="333"/>
                  </a:lnTo>
                  <a:lnTo>
                    <a:pt x="145" y="330"/>
                  </a:lnTo>
                  <a:lnTo>
                    <a:pt x="147" y="330"/>
                  </a:lnTo>
                  <a:lnTo>
                    <a:pt x="153" y="333"/>
                  </a:lnTo>
                  <a:lnTo>
                    <a:pt x="156" y="334"/>
                  </a:lnTo>
                  <a:lnTo>
                    <a:pt x="156" y="333"/>
                  </a:lnTo>
                  <a:lnTo>
                    <a:pt x="157" y="334"/>
                  </a:lnTo>
                  <a:lnTo>
                    <a:pt x="157" y="332"/>
                  </a:lnTo>
                  <a:lnTo>
                    <a:pt x="156" y="328"/>
                  </a:lnTo>
                  <a:lnTo>
                    <a:pt x="150" y="326"/>
                  </a:lnTo>
                  <a:lnTo>
                    <a:pt x="149" y="324"/>
                  </a:lnTo>
                  <a:lnTo>
                    <a:pt x="150" y="324"/>
                  </a:lnTo>
                  <a:lnTo>
                    <a:pt x="158" y="327"/>
                  </a:lnTo>
                  <a:lnTo>
                    <a:pt x="158" y="328"/>
                  </a:lnTo>
                  <a:lnTo>
                    <a:pt x="162" y="332"/>
                  </a:lnTo>
                  <a:lnTo>
                    <a:pt x="165" y="334"/>
                  </a:lnTo>
                  <a:lnTo>
                    <a:pt x="168" y="334"/>
                  </a:lnTo>
                  <a:lnTo>
                    <a:pt x="172" y="335"/>
                  </a:lnTo>
                  <a:lnTo>
                    <a:pt x="174" y="336"/>
                  </a:lnTo>
                  <a:lnTo>
                    <a:pt x="175" y="340"/>
                  </a:lnTo>
                  <a:lnTo>
                    <a:pt x="176" y="341"/>
                  </a:lnTo>
                  <a:lnTo>
                    <a:pt x="179" y="341"/>
                  </a:lnTo>
                  <a:lnTo>
                    <a:pt x="181" y="344"/>
                  </a:lnTo>
                  <a:lnTo>
                    <a:pt x="186" y="346"/>
                  </a:lnTo>
                  <a:lnTo>
                    <a:pt x="187" y="343"/>
                  </a:lnTo>
                  <a:lnTo>
                    <a:pt x="189" y="341"/>
                  </a:lnTo>
                  <a:lnTo>
                    <a:pt x="191" y="342"/>
                  </a:lnTo>
                  <a:lnTo>
                    <a:pt x="191" y="346"/>
                  </a:lnTo>
                  <a:lnTo>
                    <a:pt x="193" y="346"/>
                  </a:lnTo>
                  <a:lnTo>
                    <a:pt x="199" y="346"/>
                  </a:lnTo>
                  <a:lnTo>
                    <a:pt x="200" y="352"/>
                  </a:lnTo>
                  <a:lnTo>
                    <a:pt x="204" y="352"/>
                  </a:lnTo>
                  <a:lnTo>
                    <a:pt x="206" y="356"/>
                  </a:lnTo>
                  <a:lnTo>
                    <a:pt x="204" y="358"/>
                  </a:lnTo>
                  <a:lnTo>
                    <a:pt x="206" y="361"/>
                  </a:lnTo>
                  <a:lnTo>
                    <a:pt x="210" y="359"/>
                  </a:lnTo>
                  <a:lnTo>
                    <a:pt x="214" y="360"/>
                  </a:lnTo>
                  <a:lnTo>
                    <a:pt x="212" y="366"/>
                  </a:lnTo>
                  <a:lnTo>
                    <a:pt x="209" y="369"/>
                  </a:lnTo>
                  <a:lnTo>
                    <a:pt x="212" y="369"/>
                  </a:lnTo>
                  <a:lnTo>
                    <a:pt x="219" y="366"/>
                  </a:lnTo>
                  <a:lnTo>
                    <a:pt x="227" y="356"/>
                  </a:lnTo>
                  <a:lnTo>
                    <a:pt x="224" y="351"/>
                  </a:lnTo>
                  <a:lnTo>
                    <a:pt x="225" y="345"/>
                  </a:lnTo>
                  <a:lnTo>
                    <a:pt x="227" y="344"/>
                  </a:lnTo>
                  <a:lnTo>
                    <a:pt x="227" y="347"/>
                  </a:lnTo>
                  <a:lnTo>
                    <a:pt x="232" y="349"/>
                  </a:lnTo>
                  <a:lnTo>
                    <a:pt x="233" y="346"/>
                  </a:lnTo>
                  <a:lnTo>
                    <a:pt x="238" y="346"/>
                  </a:lnTo>
                  <a:lnTo>
                    <a:pt x="242" y="349"/>
                  </a:lnTo>
                  <a:lnTo>
                    <a:pt x="242" y="351"/>
                  </a:lnTo>
                  <a:lnTo>
                    <a:pt x="248" y="348"/>
                  </a:lnTo>
                  <a:lnTo>
                    <a:pt x="250" y="350"/>
                  </a:lnTo>
                  <a:lnTo>
                    <a:pt x="248" y="352"/>
                  </a:lnTo>
                  <a:lnTo>
                    <a:pt x="249" y="352"/>
                  </a:lnTo>
                  <a:lnTo>
                    <a:pt x="251" y="352"/>
                  </a:lnTo>
                  <a:lnTo>
                    <a:pt x="253" y="357"/>
                  </a:lnTo>
                  <a:lnTo>
                    <a:pt x="253" y="358"/>
                  </a:lnTo>
                  <a:lnTo>
                    <a:pt x="259" y="358"/>
                  </a:lnTo>
                  <a:lnTo>
                    <a:pt x="262" y="356"/>
                  </a:lnTo>
                  <a:lnTo>
                    <a:pt x="265" y="355"/>
                  </a:lnTo>
                  <a:lnTo>
                    <a:pt x="266" y="356"/>
                  </a:lnTo>
                  <a:lnTo>
                    <a:pt x="265" y="358"/>
                  </a:lnTo>
                  <a:lnTo>
                    <a:pt x="268" y="358"/>
                  </a:lnTo>
                  <a:lnTo>
                    <a:pt x="271" y="354"/>
                  </a:lnTo>
                  <a:lnTo>
                    <a:pt x="275" y="354"/>
                  </a:lnTo>
                  <a:lnTo>
                    <a:pt x="275" y="352"/>
                  </a:lnTo>
                  <a:lnTo>
                    <a:pt x="276" y="351"/>
                  </a:lnTo>
                  <a:lnTo>
                    <a:pt x="277" y="349"/>
                  </a:lnTo>
                  <a:lnTo>
                    <a:pt x="285" y="347"/>
                  </a:lnTo>
                  <a:lnTo>
                    <a:pt x="286" y="345"/>
                  </a:lnTo>
                  <a:lnTo>
                    <a:pt x="287" y="342"/>
                  </a:lnTo>
                  <a:lnTo>
                    <a:pt x="290" y="343"/>
                  </a:lnTo>
                  <a:lnTo>
                    <a:pt x="295" y="342"/>
                  </a:lnTo>
                  <a:lnTo>
                    <a:pt x="299" y="343"/>
                  </a:lnTo>
                  <a:lnTo>
                    <a:pt x="301" y="341"/>
                  </a:lnTo>
                  <a:lnTo>
                    <a:pt x="307" y="340"/>
                  </a:lnTo>
                  <a:lnTo>
                    <a:pt x="311" y="340"/>
                  </a:lnTo>
                  <a:lnTo>
                    <a:pt x="318" y="342"/>
                  </a:lnTo>
                  <a:lnTo>
                    <a:pt x="319" y="339"/>
                  </a:lnTo>
                  <a:lnTo>
                    <a:pt x="317" y="334"/>
                  </a:lnTo>
                  <a:lnTo>
                    <a:pt x="322" y="330"/>
                  </a:lnTo>
                  <a:lnTo>
                    <a:pt x="321" y="334"/>
                  </a:lnTo>
                  <a:lnTo>
                    <a:pt x="322" y="335"/>
                  </a:lnTo>
                  <a:lnTo>
                    <a:pt x="326" y="334"/>
                  </a:lnTo>
                  <a:lnTo>
                    <a:pt x="328" y="334"/>
                  </a:lnTo>
                  <a:lnTo>
                    <a:pt x="332" y="334"/>
                  </a:lnTo>
                  <a:lnTo>
                    <a:pt x="333" y="337"/>
                  </a:lnTo>
                  <a:lnTo>
                    <a:pt x="335" y="340"/>
                  </a:lnTo>
                  <a:lnTo>
                    <a:pt x="338" y="340"/>
                  </a:lnTo>
                  <a:lnTo>
                    <a:pt x="340" y="340"/>
                  </a:lnTo>
                  <a:lnTo>
                    <a:pt x="341" y="338"/>
                  </a:lnTo>
                  <a:lnTo>
                    <a:pt x="345" y="338"/>
                  </a:lnTo>
                  <a:lnTo>
                    <a:pt x="348" y="338"/>
                  </a:lnTo>
                  <a:lnTo>
                    <a:pt x="348" y="340"/>
                  </a:lnTo>
                  <a:lnTo>
                    <a:pt x="352" y="344"/>
                  </a:lnTo>
                  <a:lnTo>
                    <a:pt x="350" y="346"/>
                  </a:lnTo>
                  <a:lnTo>
                    <a:pt x="351" y="349"/>
                  </a:lnTo>
                  <a:lnTo>
                    <a:pt x="353" y="350"/>
                  </a:lnTo>
                  <a:lnTo>
                    <a:pt x="360" y="353"/>
                  </a:lnTo>
                  <a:lnTo>
                    <a:pt x="363" y="354"/>
                  </a:lnTo>
                  <a:lnTo>
                    <a:pt x="365" y="352"/>
                  </a:lnTo>
                  <a:lnTo>
                    <a:pt x="365" y="345"/>
                  </a:lnTo>
                  <a:lnTo>
                    <a:pt x="367" y="340"/>
                  </a:lnTo>
                  <a:lnTo>
                    <a:pt x="365" y="334"/>
                  </a:lnTo>
                  <a:lnTo>
                    <a:pt x="362" y="332"/>
                  </a:lnTo>
                  <a:lnTo>
                    <a:pt x="360" y="334"/>
                  </a:lnTo>
                  <a:lnTo>
                    <a:pt x="357" y="334"/>
                  </a:lnTo>
                  <a:lnTo>
                    <a:pt x="356" y="332"/>
                  </a:lnTo>
                  <a:lnTo>
                    <a:pt x="358" y="330"/>
                  </a:lnTo>
                  <a:lnTo>
                    <a:pt x="357" y="328"/>
                  </a:lnTo>
                  <a:lnTo>
                    <a:pt x="361" y="321"/>
                  </a:lnTo>
                  <a:lnTo>
                    <a:pt x="357" y="312"/>
                  </a:lnTo>
                  <a:lnTo>
                    <a:pt x="355" y="311"/>
                  </a:lnTo>
                  <a:lnTo>
                    <a:pt x="354" y="307"/>
                  </a:lnTo>
                  <a:lnTo>
                    <a:pt x="351" y="304"/>
                  </a:lnTo>
                  <a:lnTo>
                    <a:pt x="349" y="302"/>
                  </a:lnTo>
                  <a:lnTo>
                    <a:pt x="349" y="298"/>
                  </a:lnTo>
                  <a:lnTo>
                    <a:pt x="349" y="297"/>
                  </a:lnTo>
                  <a:lnTo>
                    <a:pt x="351" y="298"/>
                  </a:lnTo>
                  <a:lnTo>
                    <a:pt x="353" y="294"/>
                  </a:lnTo>
                  <a:lnTo>
                    <a:pt x="355" y="292"/>
                  </a:lnTo>
                  <a:lnTo>
                    <a:pt x="358" y="291"/>
                  </a:lnTo>
                  <a:lnTo>
                    <a:pt x="361" y="289"/>
                  </a:lnTo>
                  <a:lnTo>
                    <a:pt x="364" y="286"/>
                  </a:lnTo>
                  <a:lnTo>
                    <a:pt x="371" y="283"/>
                  </a:lnTo>
                  <a:lnTo>
                    <a:pt x="374" y="283"/>
                  </a:lnTo>
                  <a:lnTo>
                    <a:pt x="378" y="281"/>
                  </a:lnTo>
                  <a:lnTo>
                    <a:pt x="382" y="276"/>
                  </a:lnTo>
                  <a:lnTo>
                    <a:pt x="384" y="271"/>
                  </a:lnTo>
                  <a:lnTo>
                    <a:pt x="386" y="264"/>
                  </a:lnTo>
                  <a:lnTo>
                    <a:pt x="384" y="260"/>
                  </a:lnTo>
                  <a:lnTo>
                    <a:pt x="384" y="258"/>
                  </a:lnTo>
                  <a:lnTo>
                    <a:pt x="388" y="258"/>
                  </a:lnTo>
                  <a:lnTo>
                    <a:pt x="388" y="256"/>
                  </a:lnTo>
                  <a:lnTo>
                    <a:pt x="392" y="259"/>
                  </a:lnTo>
                  <a:lnTo>
                    <a:pt x="394" y="258"/>
                  </a:lnTo>
                  <a:lnTo>
                    <a:pt x="399" y="262"/>
                  </a:lnTo>
                  <a:lnTo>
                    <a:pt x="402" y="257"/>
                  </a:lnTo>
                  <a:lnTo>
                    <a:pt x="404" y="258"/>
                  </a:lnTo>
                  <a:lnTo>
                    <a:pt x="405" y="256"/>
                  </a:lnTo>
                  <a:lnTo>
                    <a:pt x="406" y="247"/>
                  </a:lnTo>
                  <a:lnTo>
                    <a:pt x="403" y="245"/>
                  </a:lnTo>
                  <a:lnTo>
                    <a:pt x="406" y="241"/>
                  </a:lnTo>
                  <a:lnTo>
                    <a:pt x="403" y="239"/>
                  </a:lnTo>
                  <a:lnTo>
                    <a:pt x="403" y="237"/>
                  </a:lnTo>
                  <a:lnTo>
                    <a:pt x="401" y="236"/>
                  </a:lnTo>
                  <a:lnTo>
                    <a:pt x="400" y="232"/>
                  </a:lnTo>
                  <a:lnTo>
                    <a:pt x="397" y="232"/>
                  </a:lnTo>
                  <a:lnTo>
                    <a:pt x="393" y="227"/>
                  </a:lnTo>
                  <a:lnTo>
                    <a:pt x="388" y="224"/>
                  </a:lnTo>
                  <a:lnTo>
                    <a:pt x="387" y="227"/>
                  </a:lnTo>
                  <a:lnTo>
                    <a:pt x="382" y="224"/>
                  </a:lnTo>
                  <a:lnTo>
                    <a:pt x="382" y="222"/>
                  </a:lnTo>
                  <a:lnTo>
                    <a:pt x="382" y="218"/>
                  </a:lnTo>
                  <a:lnTo>
                    <a:pt x="377" y="213"/>
                  </a:lnTo>
                  <a:lnTo>
                    <a:pt x="375" y="211"/>
                  </a:lnTo>
                  <a:lnTo>
                    <a:pt x="372" y="212"/>
                  </a:lnTo>
                  <a:lnTo>
                    <a:pt x="370" y="211"/>
                  </a:lnTo>
                  <a:lnTo>
                    <a:pt x="370" y="209"/>
                  </a:lnTo>
                  <a:lnTo>
                    <a:pt x="367" y="206"/>
                  </a:lnTo>
                  <a:lnTo>
                    <a:pt x="367" y="205"/>
                  </a:lnTo>
                  <a:lnTo>
                    <a:pt x="363" y="200"/>
                  </a:lnTo>
                  <a:lnTo>
                    <a:pt x="362" y="197"/>
                  </a:lnTo>
                  <a:lnTo>
                    <a:pt x="358" y="193"/>
                  </a:lnTo>
                  <a:lnTo>
                    <a:pt x="354" y="192"/>
                  </a:lnTo>
                  <a:lnTo>
                    <a:pt x="354" y="194"/>
                  </a:lnTo>
                  <a:lnTo>
                    <a:pt x="349" y="192"/>
                  </a:lnTo>
                  <a:lnTo>
                    <a:pt x="347" y="190"/>
                  </a:lnTo>
                  <a:lnTo>
                    <a:pt x="343" y="185"/>
                  </a:lnTo>
                  <a:lnTo>
                    <a:pt x="341" y="180"/>
                  </a:lnTo>
                  <a:lnTo>
                    <a:pt x="342" y="178"/>
                  </a:lnTo>
                  <a:lnTo>
                    <a:pt x="340" y="178"/>
                  </a:lnTo>
                  <a:lnTo>
                    <a:pt x="340" y="175"/>
                  </a:lnTo>
                  <a:lnTo>
                    <a:pt x="338" y="169"/>
                  </a:lnTo>
                  <a:lnTo>
                    <a:pt x="335" y="169"/>
                  </a:lnTo>
                  <a:lnTo>
                    <a:pt x="335" y="163"/>
                  </a:lnTo>
                  <a:lnTo>
                    <a:pt x="332" y="161"/>
                  </a:lnTo>
                  <a:lnTo>
                    <a:pt x="329" y="157"/>
                  </a:lnTo>
                  <a:lnTo>
                    <a:pt x="333" y="155"/>
                  </a:lnTo>
                  <a:lnTo>
                    <a:pt x="333" y="150"/>
                  </a:lnTo>
                  <a:lnTo>
                    <a:pt x="335" y="149"/>
                  </a:lnTo>
                  <a:lnTo>
                    <a:pt x="337" y="146"/>
                  </a:lnTo>
                  <a:lnTo>
                    <a:pt x="337" y="144"/>
                  </a:lnTo>
                  <a:lnTo>
                    <a:pt x="333" y="143"/>
                  </a:lnTo>
                  <a:lnTo>
                    <a:pt x="333" y="141"/>
                  </a:lnTo>
                  <a:lnTo>
                    <a:pt x="334" y="140"/>
                  </a:lnTo>
                  <a:lnTo>
                    <a:pt x="334" y="138"/>
                  </a:lnTo>
                  <a:lnTo>
                    <a:pt x="329" y="137"/>
                  </a:lnTo>
                  <a:lnTo>
                    <a:pt x="326" y="133"/>
                  </a:lnTo>
                  <a:lnTo>
                    <a:pt x="322" y="131"/>
                  </a:lnTo>
                  <a:lnTo>
                    <a:pt x="322" y="129"/>
                  </a:lnTo>
                  <a:lnTo>
                    <a:pt x="319" y="127"/>
                  </a:lnTo>
                  <a:lnTo>
                    <a:pt x="318" y="125"/>
                  </a:lnTo>
                  <a:lnTo>
                    <a:pt x="320" y="123"/>
                  </a:lnTo>
                  <a:lnTo>
                    <a:pt x="318" y="119"/>
                  </a:lnTo>
                  <a:lnTo>
                    <a:pt x="316" y="117"/>
                  </a:lnTo>
                  <a:lnTo>
                    <a:pt x="314" y="117"/>
                  </a:lnTo>
                  <a:lnTo>
                    <a:pt x="313" y="114"/>
                  </a:lnTo>
                  <a:lnTo>
                    <a:pt x="316" y="114"/>
                  </a:lnTo>
                  <a:lnTo>
                    <a:pt x="314" y="110"/>
                  </a:lnTo>
                  <a:lnTo>
                    <a:pt x="316" y="111"/>
                  </a:lnTo>
                  <a:lnTo>
                    <a:pt x="316" y="110"/>
                  </a:lnTo>
                  <a:lnTo>
                    <a:pt x="317" y="110"/>
                  </a:lnTo>
                  <a:lnTo>
                    <a:pt x="318" y="112"/>
                  </a:lnTo>
                  <a:lnTo>
                    <a:pt x="319" y="114"/>
                  </a:lnTo>
                  <a:lnTo>
                    <a:pt x="322" y="114"/>
                  </a:lnTo>
                  <a:lnTo>
                    <a:pt x="322" y="116"/>
                  </a:lnTo>
                  <a:lnTo>
                    <a:pt x="322" y="117"/>
                  </a:lnTo>
                  <a:lnTo>
                    <a:pt x="322" y="120"/>
                  </a:lnTo>
                  <a:lnTo>
                    <a:pt x="323" y="121"/>
                  </a:lnTo>
                  <a:lnTo>
                    <a:pt x="325" y="123"/>
                  </a:lnTo>
                  <a:lnTo>
                    <a:pt x="326" y="120"/>
                  </a:lnTo>
                  <a:lnTo>
                    <a:pt x="325" y="118"/>
                  </a:lnTo>
                  <a:lnTo>
                    <a:pt x="325" y="116"/>
                  </a:lnTo>
                  <a:lnTo>
                    <a:pt x="326" y="116"/>
                  </a:lnTo>
                  <a:lnTo>
                    <a:pt x="326" y="114"/>
                  </a:lnTo>
                  <a:lnTo>
                    <a:pt x="327" y="114"/>
                  </a:lnTo>
                  <a:lnTo>
                    <a:pt x="328" y="113"/>
                  </a:lnTo>
                  <a:lnTo>
                    <a:pt x="328" y="110"/>
                  </a:lnTo>
                  <a:lnTo>
                    <a:pt x="330" y="110"/>
                  </a:lnTo>
                  <a:lnTo>
                    <a:pt x="331" y="108"/>
                  </a:lnTo>
                  <a:lnTo>
                    <a:pt x="334" y="108"/>
                  </a:lnTo>
                  <a:lnTo>
                    <a:pt x="334" y="105"/>
                  </a:lnTo>
                  <a:lnTo>
                    <a:pt x="334" y="104"/>
                  </a:lnTo>
                  <a:lnTo>
                    <a:pt x="335" y="103"/>
                  </a:lnTo>
                  <a:lnTo>
                    <a:pt x="338" y="102"/>
                  </a:lnTo>
                  <a:lnTo>
                    <a:pt x="340" y="102"/>
                  </a:lnTo>
                  <a:lnTo>
                    <a:pt x="342" y="102"/>
                  </a:lnTo>
                  <a:lnTo>
                    <a:pt x="344" y="102"/>
                  </a:lnTo>
                  <a:lnTo>
                    <a:pt x="346" y="100"/>
                  </a:lnTo>
                  <a:lnTo>
                    <a:pt x="348" y="99"/>
                  </a:lnTo>
                  <a:lnTo>
                    <a:pt x="349" y="100"/>
                  </a:lnTo>
                  <a:lnTo>
                    <a:pt x="351" y="97"/>
                  </a:lnTo>
                  <a:lnTo>
                    <a:pt x="352" y="100"/>
                  </a:lnTo>
                  <a:lnTo>
                    <a:pt x="354" y="102"/>
                  </a:lnTo>
                  <a:lnTo>
                    <a:pt x="357" y="102"/>
                  </a:lnTo>
                  <a:lnTo>
                    <a:pt x="358" y="101"/>
                  </a:lnTo>
                  <a:lnTo>
                    <a:pt x="361" y="95"/>
                  </a:lnTo>
                  <a:lnTo>
                    <a:pt x="361" y="93"/>
                  </a:lnTo>
                  <a:lnTo>
                    <a:pt x="364" y="94"/>
                  </a:lnTo>
                  <a:lnTo>
                    <a:pt x="364" y="93"/>
                  </a:lnTo>
                  <a:lnTo>
                    <a:pt x="366" y="93"/>
                  </a:lnTo>
                  <a:lnTo>
                    <a:pt x="371" y="90"/>
                  </a:lnTo>
                  <a:lnTo>
                    <a:pt x="373" y="86"/>
                  </a:lnTo>
                  <a:lnTo>
                    <a:pt x="376" y="87"/>
                  </a:lnTo>
                  <a:lnTo>
                    <a:pt x="376" y="84"/>
                  </a:lnTo>
                  <a:lnTo>
                    <a:pt x="378" y="83"/>
                  </a:lnTo>
                  <a:lnTo>
                    <a:pt x="382" y="85"/>
                  </a:lnTo>
                  <a:lnTo>
                    <a:pt x="384" y="85"/>
                  </a:lnTo>
                  <a:lnTo>
                    <a:pt x="384" y="84"/>
                  </a:lnTo>
                  <a:lnTo>
                    <a:pt x="386" y="85"/>
                  </a:lnTo>
                  <a:lnTo>
                    <a:pt x="385" y="83"/>
                  </a:lnTo>
                  <a:lnTo>
                    <a:pt x="386" y="81"/>
                  </a:lnTo>
                  <a:lnTo>
                    <a:pt x="387" y="77"/>
                  </a:lnTo>
                  <a:lnTo>
                    <a:pt x="388" y="76"/>
                  </a:lnTo>
                  <a:lnTo>
                    <a:pt x="393" y="74"/>
                  </a:lnTo>
                  <a:lnTo>
                    <a:pt x="394" y="74"/>
                  </a:lnTo>
                  <a:lnTo>
                    <a:pt x="395" y="75"/>
                  </a:lnTo>
                  <a:lnTo>
                    <a:pt x="396" y="74"/>
                  </a:lnTo>
                  <a:lnTo>
                    <a:pt x="401" y="74"/>
                  </a:lnTo>
                  <a:lnTo>
                    <a:pt x="402" y="73"/>
                  </a:lnTo>
                  <a:lnTo>
                    <a:pt x="403" y="73"/>
                  </a:lnTo>
                  <a:lnTo>
                    <a:pt x="405" y="72"/>
                  </a:lnTo>
                  <a:lnTo>
                    <a:pt x="408" y="70"/>
                  </a:lnTo>
                  <a:lnTo>
                    <a:pt x="408" y="68"/>
                  </a:lnTo>
                  <a:lnTo>
                    <a:pt x="409" y="66"/>
                  </a:lnTo>
                  <a:lnTo>
                    <a:pt x="411" y="66"/>
                  </a:lnTo>
                  <a:lnTo>
                    <a:pt x="412" y="65"/>
                  </a:lnTo>
                  <a:lnTo>
                    <a:pt x="414" y="65"/>
                  </a:lnTo>
                  <a:lnTo>
                    <a:pt x="419" y="63"/>
                  </a:lnTo>
                  <a:lnTo>
                    <a:pt x="422" y="60"/>
                  </a:lnTo>
                  <a:lnTo>
                    <a:pt x="424" y="60"/>
                  </a:lnTo>
                  <a:lnTo>
                    <a:pt x="428" y="59"/>
                  </a:lnTo>
                  <a:lnTo>
                    <a:pt x="429" y="57"/>
                  </a:lnTo>
                  <a:lnTo>
                    <a:pt x="430" y="55"/>
                  </a:lnTo>
                  <a:lnTo>
                    <a:pt x="427" y="54"/>
                  </a:lnTo>
                  <a:lnTo>
                    <a:pt x="424" y="54"/>
                  </a:lnTo>
                  <a:lnTo>
                    <a:pt x="424" y="53"/>
                  </a:lnTo>
                  <a:lnTo>
                    <a:pt x="425" y="52"/>
                  </a:lnTo>
                  <a:lnTo>
                    <a:pt x="423" y="51"/>
                  </a:lnTo>
                  <a:lnTo>
                    <a:pt x="423" y="50"/>
                  </a:lnTo>
                  <a:lnTo>
                    <a:pt x="423" y="48"/>
                  </a:lnTo>
                  <a:lnTo>
                    <a:pt x="424" y="45"/>
                  </a:lnTo>
                  <a:lnTo>
                    <a:pt x="425" y="46"/>
                  </a:lnTo>
                  <a:lnTo>
                    <a:pt x="427" y="46"/>
                  </a:lnTo>
                  <a:lnTo>
                    <a:pt x="429" y="48"/>
                  </a:lnTo>
                  <a:lnTo>
                    <a:pt x="435" y="48"/>
                  </a:lnTo>
                  <a:lnTo>
                    <a:pt x="437" y="49"/>
                  </a:lnTo>
                  <a:lnTo>
                    <a:pt x="440" y="50"/>
                  </a:lnTo>
                  <a:lnTo>
                    <a:pt x="439" y="52"/>
                  </a:lnTo>
                  <a:lnTo>
                    <a:pt x="439" y="54"/>
                  </a:lnTo>
                  <a:lnTo>
                    <a:pt x="438" y="56"/>
                  </a:lnTo>
                  <a:lnTo>
                    <a:pt x="442" y="55"/>
                  </a:lnTo>
                  <a:lnTo>
                    <a:pt x="441" y="60"/>
                  </a:lnTo>
                  <a:lnTo>
                    <a:pt x="441" y="61"/>
                  </a:lnTo>
                  <a:lnTo>
                    <a:pt x="446" y="69"/>
                  </a:lnTo>
                  <a:lnTo>
                    <a:pt x="447" y="68"/>
                  </a:lnTo>
                  <a:lnTo>
                    <a:pt x="448" y="66"/>
                  </a:lnTo>
                  <a:lnTo>
                    <a:pt x="450" y="65"/>
                  </a:lnTo>
                  <a:lnTo>
                    <a:pt x="451" y="63"/>
                  </a:lnTo>
                  <a:lnTo>
                    <a:pt x="450" y="62"/>
                  </a:lnTo>
                  <a:lnTo>
                    <a:pt x="451" y="62"/>
                  </a:lnTo>
                  <a:lnTo>
                    <a:pt x="451" y="61"/>
                  </a:lnTo>
                  <a:lnTo>
                    <a:pt x="453" y="58"/>
                  </a:lnTo>
                  <a:lnTo>
                    <a:pt x="456" y="51"/>
                  </a:lnTo>
                  <a:lnTo>
                    <a:pt x="456" y="49"/>
                  </a:lnTo>
                  <a:lnTo>
                    <a:pt x="457" y="46"/>
                  </a:lnTo>
                  <a:lnTo>
                    <a:pt x="458" y="41"/>
                  </a:lnTo>
                  <a:lnTo>
                    <a:pt x="459" y="37"/>
                  </a:lnTo>
                  <a:lnTo>
                    <a:pt x="459" y="35"/>
                  </a:lnTo>
                  <a:lnTo>
                    <a:pt x="461" y="28"/>
                  </a:lnTo>
                  <a:lnTo>
                    <a:pt x="461" y="25"/>
                  </a:lnTo>
                  <a:lnTo>
                    <a:pt x="460" y="25"/>
                  </a:lnTo>
                  <a:lnTo>
                    <a:pt x="457" y="20"/>
                  </a:lnTo>
                  <a:lnTo>
                    <a:pt x="457" y="19"/>
                  </a:lnTo>
                  <a:lnTo>
                    <a:pt x="458" y="18"/>
                  </a:lnTo>
                  <a:lnTo>
                    <a:pt x="457" y="15"/>
                  </a:lnTo>
                  <a:lnTo>
                    <a:pt x="456" y="9"/>
                  </a:lnTo>
                  <a:lnTo>
                    <a:pt x="451" y="7"/>
                  </a:lnTo>
                  <a:lnTo>
                    <a:pt x="447" y="4"/>
                  </a:lnTo>
                  <a:lnTo>
                    <a:pt x="445" y="5"/>
                  </a:lnTo>
                  <a:lnTo>
                    <a:pt x="444" y="3"/>
                  </a:lnTo>
                  <a:lnTo>
                    <a:pt x="443" y="2"/>
                  </a:lnTo>
                  <a:lnTo>
                    <a:pt x="444"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399" name="Freeform 232"/>
            <p:cNvSpPr>
              <a:spLocks/>
            </p:cNvSpPr>
            <p:nvPr/>
          </p:nvSpPr>
          <p:spPr bwMode="auto">
            <a:xfrm>
              <a:off x="7900990" y="3336024"/>
              <a:ext cx="636587" cy="465138"/>
            </a:xfrm>
            <a:custGeom>
              <a:avLst/>
              <a:gdLst>
                <a:gd name="T0" fmla="*/ 2147483647 w 401"/>
                <a:gd name="T1" fmla="*/ 2147483647 h 293"/>
                <a:gd name="T2" fmla="*/ 2147483647 w 401"/>
                <a:gd name="T3" fmla="*/ 2147483647 h 293"/>
                <a:gd name="T4" fmla="*/ 2147483647 w 401"/>
                <a:gd name="T5" fmla="*/ 2147483647 h 293"/>
                <a:gd name="T6" fmla="*/ 2147483647 w 401"/>
                <a:gd name="T7" fmla="*/ 2147483647 h 293"/>
                <a:gd name="T8" fmla="*/ 2147483647 w 401"/>
                <a:gd name="T9" fmla="*/ 2147483647 h 293"/>
                <a:gd name="T10" fmla="*/ 2147483647 w 401"/>
                <a:gd name="T11" fmla="*/ 2147483647 h 293"/>
                <a:gd name="T12" fmla="*/ 2147483647 w 401"/>
                <a:gd name="T13" fmla="*/ 2147483647 h 293"/>
                <a:gd name="T14" fmla="*/ 2147483647 w 401"/>
                <a:gd name="T15" fmla="*/ 2147483647 h 293"/>
                <a:gd name="T16" fmla="*/ 2147483647 w 401"/>
                <a:gd name="T17" fmla="*/ 2147483647 h 293"/>
                <a:gd name="T18" fmla="*/ 2147483647 w 401"/>
                <a:gd name="T19" fmla="*/ 2147483647 h 293"/>
                <a:gd name="T20" fmla="*/ 2147483647 w 401"/>
                <a:gd name="T21" fmla="*/ 2147483647 h 293"/>
                <a:gd name="T22" fmla="*/ 2147483647 w 401"/>
                <a:gd name="T23" fmla="*/ 2147483647 h 293"/>
                <a:gd name="T24" fmla="*/ 2147483647 w 401"/>
                <a:gd name="T25" fmla="*/ 2147483647 h 293"/>
                <a:gd name="T26" fmla="*/ 2147483647 w 401"/>
                <a:gd name="T27" fmla="*/ 2147483647 h 293"/>
                <a:gd name="T28" fmla="*/ 2147483647 w 401"/>
                <a:gd name="T29" fmla="*/ 2147483647 h 293"/>
                <a:gd name="T30" fmla="*/ 2147483647 w 401"/>
                <a:gd name="T31" fmla="*/ 2147483647 h 293"/>
                <a:gd name="T32" fmla="*/ 2147483647 w 401"/>
                <a:gd name="T33" fmla="*/ 2147483647 h 293"/>
                <a:gd name="T34" fmla="*/ 2147483647 w 401"/>
                <a:gd name="T35" fmla="*/ 2147483647 h 293"/>
                <a:gd name="T36" fmla="*/ 2147483647 w 401"/>
                <a:gd name="T37" fmla="*/ 2147483647 h 293"/>
                <a:gd name="T38" fmla="*/ 2147483647 w 401"/>
                <a:gd name="T39" fmla="*/ 2147483647 h 293"/>
                <a:gd name="T40" fmla="*/ 2147483647 w 401"/>
                <a:gd name="T41" fmla="*/ 2147483647 h 293"/>
                <a:gd name="T42" fmla="*/ 2147483647 w 401"/>
                <a:gd name="T43" fmla="*/ 2147483647 h 293"/>
                <a:gd name="T44" fmla="*/ 2147483647 w 401"/>
                <a:gd name="T45" fmla="*/ 2147483647 h 293"/>
                <a:gd name="T46" fmla="*/ 2147483647 w 401"/>
                <a:gd name="T47" fmla="*/ 2147483647 h 293"/>
                <a:gd name="T48" fmla="*/ 2147483647 w 401"/>
                <a:gd name="T49" fmla="*/ 2147483647 h 293"/>
                <a:gd name="T50" fmla="*/ 2147483647 w 401"/>
                <a:gd name="T51" fmla="*/ 2147483647 h 293"/>
                <a:gd name="T52" fmla="*/ 2147483647 w 401"/>
                <a:gd name="T53" fmla="*/ 2147483647 h 293"/>
                <a:gd name="T54" fmla="*/ 2147483647 w 401"/>
                <a:gd name="T55" fmla="*/ 2147483647 h 293"/>
                <a:gd name="T56" fmla="*/ 2147483647 w 401"/>
                <a:gd name="T57" fmla="*/ 2147483647 h 293"/>
                <a:gd name="T58" fmla="*/ 2147483647 w 401"/>
                <a:gd name="T59" fmla="*/ 2147483647 h 293"/>
                <a:gd name="T60" fmla="*/ 2147483647 w 401"/>
                <a:gd name="T61" fmla="*/ 2147483647 h 293"/>
                <a:gd name="T62" fmla="*/ 2147483647 w 401"/>
                <a:gd name="T63" fmla="*/ 2147483647 h 293"/>
                <a:gd name="T64" fmla="*/ 2147483647 w 401"/>
                <a:gd name="T65" fmla="*/ 2147483647 h 293"/>
                <a:gd name="T66" fmla="*/ 2147483647 w 401"/>
                <a:gd name="T67" fmla="*/ 2147483647 h 293"/>
                <a:gd name="T68" fmla="*/ 2147483647 w 401"/>
                <a:gd name="T69" fmla="*/ 2147483647 h 293"/>
                <a:gd name="T70" fmla="*/ 2147483647 w 401"/>
                <a:gd name="T71" fmla="*/ 2147483647 h 293"/>
                <a:gd name="T72" fmla="*/ 2147483647 w 401"/>
                <a:gd name="T73" fmla="*/ 2147483647 h 293"/>
                <a:gd name="T74" fmla="*/ 2147483647 w 401"/>
                <a:gd name="T75" fmla="*/ 2147483647 h 293"/>
                <a:gd name="T76" fmla="*/ 2147483647 w 401"/>
                <a:gd name="T77" fmla="*/ 2147483647 h 293"/>
                <a:gd name="T78" fmla="*/ 2147483647 w 401"/>
                <a:gd name="T79" fmla="*/ 2147483647 h 293"/>
                <a:gd name="T80" fmla="*/ 2147483647 w 401"/>
                <a:gd name="T81" fmla="*/ 2147483647 h 293"/>
                <a:gd name="T82" fmla="*/ 2147483647 w 401"/>
                <a:gd name="T83" fmla="*/ 2147483647 h 293"/>
                <a:gd name="T84" fmla="*/ 2147483647 w 401"/>
                <a:gd name="T85" fmla="*/ 2147483647 h 293"/>
                <a:gd name="T86" fmla="*/ 2147483647 w 401"/>
                <a:gd name="T87" fmla="*/ 2147483647 h 293"/>
                <a:gd name="T88" fmla="*/ 2147483647 w 401"/>
                <a:gd name="T89" fmla="*/ 2147483647 h 293"/>
                <a:gd name="T90" fmla="*/ 2147483647 w 401"/>
                <a:gd name="T91" fmla="*/ 2147483647 h 293"/>
                <a:gd name="T92" fmla="*/ 2147483647 w 401"/>
                <a:gd name="T93" fmla="*/ 2147483647 h 293"/>
                <a:gd name="T94" fmla="*/ 2147483647 w 401"/>
                <a:gd name="T95" fmla="*/ 2147483647 h 293"/>
                <a:gd name="T96" fmla="*/ 2147483647 w 401"/>
                <a:gd name="T97" fmla="*/ 2147483647 h 293"/>
                <a:gd name="T98" fmla="*/ 2147483647 w 401"/>
                <a:gd name="T99" fmla="*/ 2147483647 h 293"/>
                <a:gd name="T100" fmla="*/ 2147483647 w 401"/>
                <a:gd name="T101" fmla="*/ 2147483647 h 293"/>
                <a:gd name="T102" fmla="*/ 2147483647 w 401"/>
                <a:gd name="T103" fmla="*/ 2147483647 h 293"/>
                <a:gd name="T104" fmla="*/ 2147483647 w 401"/>
                <a:gd name="T105" fmla="*/ 2147483647 h 293"/>
                <a:gd name="T106" fmla="*/ 2147483647 w 401"/>
                <a:gd name="T107" fmla="*/ 2147483647 h 293"/>
                <a:gd name="T108" fmla="*/ 2147483647 w 401"/>
                <a:gd name="T109" fmla="*/ 2147483647 h 293"/>
                <a:gd name="T110" fmla="*/ 2147483647 w 401"/>
                <a:gd name="T111" fmla="*/ 2147483647 h 293"/>
                <a:gd name="T112" fmla="*/ 2147483647 w 401"/>
                <a:gd name="T113" fmla="*/ 2147483647 h 293"/>
                <a:gd name="T114" fmla="*/ 2147483647 w 401"/>
                <a:gd name="T115" fmla="*/ 2147483647 h 293"/>
                <a:gd name="T116" fmla="*/ 2147483647 w 401"/>
                <a:gd name="T117" fmla="*/ 2147483647 h 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3"/>
                <a:gd name="T179" fmla="*/ 401 w 401"/>
                <a:gd name="T180" fmla="*/ 293 h 2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3">
                  <a:moveTo>
                    <a:pt x="399" y="100"/>
                  </a:moveTo>
                  <a:lnTo>
                    <a:pt x="400" y="103"/>
                  </a:lnTo>
                  <a:lnTo>
                    <a:pt x="399" y="101"/>
                  </a:lnTo>
                  <a:lnTo>
                    <a:pt x="395" y="98"/>
                  </a:lnTo>
                  <a:lnTo>
                    <a:pt x="393" y="95"/>
                  </a:lnTo>
                  <a:lnTo>
                    <a:pt x="392" y="96"/>
                  </a:lnTo>
                  <a:lnTo>
                    <a:pt x="391" y="95"/>
                  </a:lnTo>
                  <a:lnTo>
                    <a:pt x="390" y="94"/>
                  </a:lnTo>
                  <a:lnTo>
                    <a:pt x="387" y="92"/>
                  </a:lnTo>
                  <a:lnTo>
                    <a:pt x="387" y="91"/>
                  </a:lnTo>
                  <a:lnTo>
                    <a:pt x="388" y="90"/>
                  </a:lnTo>
                  <a:lnTo>
                    <a:pt x="388" y="89"/>
                  </a:lnTo>
                  <a:lnTo>
                    <a:pt x="391" y="87"/>
                  </a:lnTo>
                  <a:lnTo>
                    <a:pt x="392" y="86"/>
                  </a:lnTo>
                  <a:lnTo>
                    <a:pt x="391" y="84"/>
                  </a:lnTo>
                  <a:lnTo>
                    <a:pt x="390" y="83"/>
                  </a:lnTo>
                  <a:lnTo>
                    <a:pt x="388" y="81"/>
                  </a:lnTo>
                  <a:lnTo>
                    <a:pt x="385" y="78"/>
                  </a:lnTo>
                  <a:lnTo>
                    <a:pt x="385" y="77"/>
                  </a:lnTo>
                  <a:lnTo>
                    <a:pt x="387" y="73"/>
                  </a:lnTo>
                  <a:lnTo>
                    <a:pt x="387" y="71"/>
                  </a:lnTo>
                  <a:lnTo>
                    <a:pt x="384" y="68"/>
                  </a:lnTo>
                  <a:lnTo>
                    <a:pt x="382" y="67"/>
                  </a:lnTo>
                  <a:lnTo>
                    <a:pt x="382" y="66"/>
                  </a:lnTo>
                  <a:lnTo>
                    <a:pt x="383" y="65"/>
                  </a:lnTo>
                  <a:lnTo>
                    <a:pt x="382" y="65"/>
                  </a:lnTo>
                  <a:lnTo>
                    <a:pt x="379" y="67"/>
                  </a:lnTo>
                  <a:lnTo>
                    <a:pt x="377" y="68"/>
                  </a:lnTo>
                  <a:lnTo>
                    <a:pt x="373" y="68"/>
                  </a:lnTo>
                  <a:lnTo>
                    <a:pt x="371" y="70"/>
                  </a:lnTo>
                  <a:lnTo>
                    <a:pt x="371" y="71"/>
                  </a:lnTo>
                  <a:lnTo>
                    <a:pt x="372" y="71"/>
                  </a:lnTo>
                  <a:lnTo>
                    <a:pt x="371" y="72"/>
                  </a:lnTo>
                  <a:lnTo>
                    <a:pt x="371" y="74"/>
                  </a:lnTo>
                  <a:lnTo>
                    <a:pt x="370" y="72"/>
                  </a:lnTo>
                  <a:lnTo>
                    <a:pt x="369" y="71"/>
                  </a:lnTo>
                  <a:lnTo>
                    <a:pt x="369" y="67"/>
                  </a:lnTo>
                  <a:lnTo>
                    <a:pt x="369" y="68"/>
                  </a:lnTo>
                  <a:lnTo>
                    <a:pt x="369" y="65"/>
                  </a:lnTo>
                  <a:lnTo>
                    <a:pt x="368" y="65"/>
                  </a:lnTo>
                  <a:lnTo>
                    <a:pt x="366" y="65"/>
                  </a:lnTo>
                  <a:lnTo>
                    <a:pt x="366" y="64"/>
                  </a:lnTo>
                  <a:lnTo>
                    <a:pt x="365" y="64"/>
                  </a:lnTo>
                  <a:lnTo>
                    <a:pt x="365" y="63"/>
                  </a:lnTo>
                  <a:lnTo>
                    <a:pt x="364" y="62"/>
                  </a:lnTo>
                  <a:lnTo>
                    <a:pt x="362" y="59"/>
                  </a:lnTo>
                  <a:lnTo>
                    <a:pt x="361" y="58"/>
                  </a:lnTo>
                  <a:lnTo>
                    <a:pt x="360" y="59"/>
                  </a:lnTo>
                  <a:lnTo>
                    <a:pt x="358" y="59"/>
                  </a:lnTo>
                  <a:lnTo>
                    <a:pt x="358" y="58"/>
                  </a:lnTo>
                  <a:lnTo>
                    <a:pt x="357" y="58"/>
                  </a:lnTo>
                  <a:lnTo>
                    <a:pt x="357" y="57"/>
                  </a:lnTo>
                  <a:lnTo>
                    <a:pt x="355" y="59"/>
                  </a:lnTo>
                  <a:lnTo>
                    <a:pt x="352" y="59"/>
                  </a:lnTo>
                  <a:lnTo>
                    <a:pt x="352" y="58"/>
                  </a:lnTo>
                  <a:lnTo>
                    <a:pt x="351" y="59"/>
                  </a:lnTo>
                  <a:lnTo>
                    <a:pt x="351" y="58"/>
                  </a:lnTo>
                  <a:lnTo>
                    <a:pt x="350" y="58"/>
                  </a:lnTo>
                  <a:lnTo>
                    <a:pt x="350" y="56"/>
                  </a:lnTo>
                  <a:lnTo>
                    <a:pt x="349" y="56"/>
                  </a:lnTo>
                  <a:lnTo>
                    <a:pt x="350" y="54"/>
                  </a:lnTo>
                  <a:lnTo>
                    <a:pt x="351" y="54"/>
                  </a:lnTo>
                  <a:lnTo>
                    <a:pt x="351" y="52"/>
                  </a:lnTo>
                  <a:lnTo>
                    <a:pt x="351" y="51"/>
                  </a:lnTo>
                  <a:lnTo>
                    <a:pt x="353" y="49"/>
                  </a:lnTo>
                  <a:lnTo>
                    <a:pt x="351" y="47"/>
                  </a:lnTo>
                  <a:lnTo>
                    <a:pt x="351" y="48"/>
                  </a:lnTo>
                  <a:lnTo>
                    <a:pt x="350" y="46"/>
                  </a:lnTo>
                  <a:lnTo>
                    <a:pt x="350" y="43"/>
                  </a:lnTo>
                  <a:lnTo>
                    <a:pt x="349" y="42"/>
                  </a:lnTo>
                  <a:lnTo>
                    <a:pt x="348" y="43"/>
                  </a:lnTo>
                  <a:lnTo>
                    <a:pt x="345" y="43"/>
                  </a:lnTo>
                  <a:lnTo>
                    <a:pt x="345" y="44"/>
                  </a:lnTo>
                  <a:lnTo>
                    <a:pt x="344" y="44"/>
                  </a:lnTo>
                  <a:lnTo>
                    <a:pt x="343" y="47"/>
                  </a:lnTo>
                  <a:lnTo>
                    <a:pt x="343" y="49"/>
                  </a:lnTo>
                  <a:lnTo>
                    <a:pt x="340" y="52"/>
                  </a:lnTo>
                  <a:lnTo>
                    <a:pt x="339" y="52"/>
                  </a:lnTo>
                  <a:lnTo>
                    <a:pt x="339" y="48"/>
                  </a:lnTo>
                  <a:lnTo>
                    <a:pt x="339" y="47"/>
                  </a:lnTo>
                  <a:lnTo>
                    <a:pt x="338" y="49"/>
                  </a:lnTo>
                  <a:lnTo>
                    <a:pt x="337" y="48"/>
                  </a:lnTo>
                  <a:lnTo>
                    <a:pt x="336" y="49"/>
                  </a:lnTo>
                  <a:lnTo>
                    <a:pt x="335" y="47"/>
                  </a:lnTo>
                  <a:lnTo>
                    <a:pt x="334" y="47"/>
                  </a:lnTo>
                  <a:lnTo>
                    <a:pt x="334" y="50"/>
                  </a:lnTo>
                  <a:lnTo>
                    <a:pt x="334" y="47"/>
                  </a:lnTo>
                  <a:lnTo>
                    <a:pt x="333" y="47"/>
                  </a:lnTo>
                  <a:lnTo>
                    <a:pt x="331" y="49"/>
                  </a:lnTo>
                  <a:lnTo>
                    <a:pt x="329" y="49"/>
                  </a:lnTo>
                  <a:lnTo>
                    <a:pt x="328" y="47"/>
                  </a:lnTo>
                  <a:lnTo>
                    <a:pt x="327" y="48"/>
                  </a:lnTo>
                  <a:lnTo>
                    <a:pt x="328" y="49"/>
                  </a:lnTo>
                  <a:lnTo>
                    <a:pt x="327" y="51"/>
                  </a:lnTo>
                  <a:lnTo>
                    <a:pt x="325" y="51"/>
                  </a:lnTo>
                  <a:lnTo>
                    <a:pt x="325" y="52"/>
                  </a:lnTo>
                  <a:lnTo>
                    <a:pt x="325" y="53"/>
                  </a:lnTo>
                  <a:lnTo>
                    <a:pt x="323" y="54"/>
                  </a:lnTo>
                  <a:lnTo>
                    <a:pt x="321" y="56"/>
                  </a:lnTo>
                  <a:lnTo>
                    <a:pt x="323" y="57"/>
                  </a:lnTo>
                  <a:lnTo>
                    <a:pt x="323" y="58"/>
                  </a:lnTo>
                  <a:lnTo>
                    <a:pt x="321" y="58"/>
                  </a:lnTo>
                  <a:lnTo>
                    <a:pt x="321" y="57"/>
                  </a:lnTo>
                  <a:lnTo>
                    <a:pt x="320" y="57"/>
                  </a:lnTo>
                  <a:lnTo>
                    <a:pt x="319" y="54"/>
                  </a:lnTo>
                  <a:lnTo>
                    <a:pt x="320" y="53"/>
                  </a:lnTo>
                  <a:lnTo>
                    <a:pt x="320" y="51"/>
                  </a:lnTo>
                  <a:lnTo>
                    <a:pt x="321" y="51"/>
                  </a:lnTo>
                  <a:lnTo>
                    <a:pt x="321" y="47"/>
                  </a:lnTo>
                  <a:lnTo>
                    <a:pt x="323" y="47"/>
                  </a:lnTo>
                  <a:lnTo>
                    <a:pt x="323" y="45"/>
                  </a:lnTo>
                  <a:lnTo>
                    <a:pt x="327" y="48"/>
                  </a:lnTo>
                  <a:lnTo>
                    <a:pt x="327" y="47"/>
                  </a:lnTo>
                  <a:lnTo>
                    <a:pt x="330" y="47"/>
                  </a:lnTo>
                  <a:lnTo>
                    <a:pt x="329" y="45"/>
                  </a:lnTo>
                  <a:lnTo>
                    <a:pt x="331" y="44"/>
                  </a:lnTo>
                  <a:lnTo>
                    <a:pt x="331" y="42"/>
                  </a:lnTo>
                  <a:lnTo>
                    <a:pt x="330" y="41"/>
                  </a:lnTo>
                  <a:lnTo>
                    <a:pt x="332" y="42"/>
                  </a:lnTo>
                  <a:lnTo>
                    <a:pt x="333" y="44"/>
                  </a:lnTo>
                  <a:lnTo>
                    <a:pt x="333" y="43"/>
                  </a:lnTo>
                  <a:lnTo>
                    <a:pt x="334" y="43"/>
                  </a:lnTo>
                  <a:lnTo>
                    <a:pt x="334" y="42"/>
                  </a:lnTo>
                  <a:lnTo>
                    <a:pt x="336" y="45"/>
                  </a:lnTo>
                  <a:lnTo>
                    <a:pt x="338" y="44"/>
                  </a:lnTo>
                  <a:lnTo>
                    <a:pt x="339" y="45"/>
                  </a:lnTo>
                  <a:lnTo>
                    <a:pt x="339" y="44"/>
                  </a:lnTo>
                  <a:lnTo>
                    <a:pt x="341" y="43"/>
                  </a:lnTo>
                  <a:lnTo>
                    <a:pt x="342" y="44"/>
                  </a:lnTo>
                  <a:lnTo>
                    <a:pt x="344" y="43"/>
                  </a:lnTo>
                  <a:lnTo>
                    <a:pt x="345" y="41"/>
                  </a:lnTo>
                  <a:lnTo>
                    <a:pt x="344" y="42"/>
                  </a:lnTo>
                  <a:lnTo>
                    <a:pt x="343" y="41"/>
                  </a:lnTo>
                  <a:lnTo>
                    <a:pt x="337" y="42"/>
                  </a:lnTo>
                  <a:lnTo>
                    <a:pt x="331" y="41"/>
                  </a:lnTo>
                  <a:lnTo>
                    <a:pt x="327" y="41"/>
                  </a:lnTo>
                  <a:lnTo>
                    <a:pt x="327" y="39"/>
                  </a:lnTo>
                  <a:lnTo>
                    <a:pt x="326" y="39"/>
                  </a:lnTo>
                  <a:lnTo>
                    <a:pt x="322" y="45"/>
                  </a:lnTo>
                  <a:lnTo>
                    <a:pt x="321" y="47"/>
                  </a:lnTo>
                  <a:lnTo>
                    <a:pt x="318" y="53"/>
                  </a:lnTo>
                  <a:lnTo>
                    <a:pt x="316" y="56"/>
                  </a:lnTo>
                  <a:lnTo>
                    <a:pt x="315" y="57"/>
                  </a:lnTo>
                  <a:lnTo>
                    <a:pt x="311" y="59"/>
                  </a:lnTo>
                  <a:lnTo>
                    <a:pt x="310" y="59"/>
                  </a:lnTo>
                  <a:lnTo>
                    <a:pt x="309" y="61"/>
                  </a:lnTo>
                  <a:lnTo>
                    <a:pt x="309" y="63"/>
                  </a:lnTo>
                  <a:lnTo>
                    <a:pt x="307" y="65"/>
                  </a:lnTo>
                  <a:lnTo>
                    <a:pt x="306" y="65"/>
                  </a:lnTo>
                  <a:lnTo>
                    <a:pt x="307" y="65"/>
                  </a:lnTo>
                  <a:lnTo>
                    <a:pt x="308" y="65"/>
                  </a:lnTo>
                  <a:lnTo>
                    <a:pt x="308" y="66"/>
                  </a:lnTo>
                  <a:lnTo>
                    <a:pt x="305" y="67"/>
                  </a:lnTo>
                  <a:lnTo>
                    <a:pt x="306" y="71"/>
                  </a:lnTo>
                  <a:lnTo>
                    <a:pt x="308" y="71"/>
                  </a:lnTo>
                  <a:lnTo>
                    <a:pt x="308" y="72"/>
                  </a:lnTo>
                  <a:lnTo>
                    <a:pt x="307" y="72"/>
                  </a:lnTo>
                  <a:lnTo>
                    <a:pt x="305" y="71"/>
                  </a:lnTo>
                  <a:lnTo>
                    <a:pt x="305" y="70"/>
                  </a:lnTo>
                  <a:lnTo>
                    <a:pt x="305" y="68"/>
                  </a:lnTo>
                  <a:lnTo>
                    <a:pt x="305" y="67"/>
                  </a:lnTo>
                  <a:lnTo>
                    <a:pt x="305" y="65"/>
                  </a:lnTo>
                  <a:lnTo>
                    <a:pt x="303" y="65"/>
                  </a:lnTo>
                  <a:lnTo>
                    <a:pt x="302" y="65"/>
                  </a:lnTo>
                  <a:lnTo>
                    <a:pt x="296" y="67"/>
                  </a:lnTo>
                  <a:lnTo>
                    <a:pt x="292" y="68"/>
                  </a:lnTo>
                  <a:lnTo>
                    <a:pt x="290" y="67"/>
                  </a:lnTo>
                  <a:lnTo>
                    <a:pt x="286" y="67"/>
                  </a:lnTo>
                  <a:lnTo>
                    <a:pt x="283" y="71"/>
                  </a:lnTo>
                  <a:lnTo>
                    <a:pt x="280" y="72"/>
                  </a:lnTo>
                  <a:lnTo>
                    <a:pt x="279" y="73"/>
                  </a:lnTo>
                  <a:lnTo>
                    <a:pt x="280" y="76"/>
                  </a:lnTo>
                  <a:lnTo>
                    <a:pt x="283" y="71"/>
                  </a:lnTo>
                  <a:lnTo>
                    <a:pt x="284" y="72"/>
                  </a:lnTo>
                  <a:lnTo>
                    <a:pt x="284" y="74"/>
                  </a:lnTo>
                  <a:lnTo>
                    <a:pt x="282" y="75"/>
                  </a:lnTo>
                  <a:lnTo>
                    <a:pt x="282" y="76"/>
                  </a:lnTo>
                  <a:lnTo>
                    <a:pt x="280" y="78"/>
                  </a:lnTo>
                  <a:lnTo>
                    <a:pt x="279" y="77"/>
                  </a:lnTo>
                  <a:lnTo>
                    <a:pt x="279" y="78"/>
                  </a:lnTo>
                  <a:lnTo>
                    <a:pt x="280" y="78"/>
                  </a:lnTo>
                  <a:lnTo>
                    <a:pt x="279" y="81"/>
                  </a:lnTo>
                  <a:lnTo>
                    <a:pt x="279" y="82"/>
                  </a:lnTo>
                  <a:lnTo>
                    <a:pt x="278" y="83"/>
                  </a:lnTo>
                  <a:lnTo>
                    <a:pt x="279" y="83"/>
                  </a:lnTo>
                  <a:lnTo>
                    <a:pt x="278" y="83"/>
                  </a:lnTo>
                  <a:lnTo>
                    <a:pt x="278" y="87"/>
                  </a:lnTo>
                  <a:lnTo>
                    <a:pt x="278" y="88"/>
                  </a:lnTo>
                  <a:lnTo>
                    <a:pt x="276" y="89"/>
                  </a:lnTo>
                  <a:lnTo>
                    <a:pt x="275" y="89"/>
                  </a:lnTo>
                  <a:lnTo>
                    <a:pt x="274" y="89"/>
                  </a:lnTo>
                  <a:lnTo>
                    <a:pt x="274" y="87"/>
                  </a:lnTo>
                  <a:lnTo>
                    <a:pt x="274" y="86"/>
                  </a:lnTo>
                  <a:lnTo>
                    <a:pt x="271" y="86"/>
                  </a:lnTo>
                  <a:lnTo>
                    <a:pt x="270" y="83"/>
                  </a:lnTo>
                  <a:lnTo>
                    <a:pt x="268" y="85"/>
                  </a:lnTo>
                  <a:lnTo>
                    <a:pt x="266" y="84"/>
                  </a:lnTo>
                  <a:lnTo>
                    <a:pt x="266" y="82"/>
                  </a:lnTo>
                  <a:lnTo>
                    <a:pt x="263" y="81"/>
                  </a:lnTo>
                  <a:lnTo>
                    <a:pt x="262" y="78"/>
                  </a:lnTo>
                  <a:lnTo>
                    <a:pt x="261" y="79"/>
                  </a:lnTo>
                  <a:lnTo>
                    <a:pt x="257" y="79"/>
                  </a:lnTo>
                  <a:lnTo>
                    <a:pt x="254" y="81"/>
                  </a:lnTo>
                  <a:lnTo>
                    <a:pt x="252" y="82"/>
                  </a:lnTo>
                  <a:lnTo>
                    <a:pt x="251" y="82"/>
                  </a:lnTo>
                  <a:lnTo>
                    <a:pt x="250" y="83"/>
                  </a:lnTo>
                  <a:lnTo>
                    <a:pt x="249" y="85"/>
                  </a:lnTo>
                  <a:lnTo>
                    <a:pt x="253" y="87"/>
                  </a:lnTo>
                  <a:lnTo>
                    <a:pt x="252" y="88"/>
                  </a:lnTo>
                  <a:lnTo>
                    <a:pt x="250" y="89"/>
                  </a:lnTo>
                  <a:lnTo>
                    <a:pt x="249" y="87"/>
                  </a:lnTo>
                  <a:lnTo>
                    <a:pt x="248" y="89"/>
                  </a:lnTo>
                  <a:lnTo>
                    <a:pt x="246" y="90"/>
                  </a:lnTo>
                  <a:lnTo>
                    <a:pt x="244" y="94"/>
                  </a:lnTo>
                  <a:lnTo>
                    <a:pt x="244" y="93"/>
                  </a:lnTo>
                  <a:lnTo>
                    <a:pt x="246" y="89"/>
                  </a:lnTo>
                  <a:lnTo>
                    <a:pt x="244" y="89"/>
                  </a:lnTo>
                  <a:lnTo>
                    <a:pt x="244" y="88"/>
                  </a:lnTo>
                  <a:lnTo>
                    <a:pt x="245" y="88"/>
                  </a:lnTo>
                  <a:lnTo>
                    <a:pt x="246" y="87"/>
                  </a:lnTo>
                  <a:lnTo>
                    <a:pt x="249" y="82"/>
                  </a:lnTo>
                  <a:lnTo>
                    <a:pt x="249" y="80"/>
                  </a:lnTo>
                  <a:lnTo>
                    <a:pt x="249" y="79"/>
                  </a:lnTo>
                  <a:lnTo>
                    <a:pt x="247" y="80"/>
                  </a:lnTo>
                  <a:lnTo>
                    <a:pt x="245" y="80"/>
                  </a:lnTo>
                  <a:lnTo>
                    <a:pt x="244" y="80"/>
                  </a:lnTo>
                  <a:lnTo>
                    <a:pt x="243" y="77"/>
                  </a:lnTo>
                  <a:lnTo>
                    <a:pt x="243" y="75"/>
                  </a:lnTo>
                  <a:lnTo>
                    <a:pt x="244" y="73"/>
                  </a:lnTo>
                  <a:lnTo>
                    <a:pt x="245" y="71"/>
                  </a:lnTo>
                  <a:lnTo>
                    <a:pt x="245" y="72"/>
                  </a:lnTo>
                  <a:lnTo>
                    <a:pt x="248" y="73"/>
                  </a:lnTo>
                  <a:lnTo>
                    <a:pt x="252" y="68"/>
                  </a:lnTo>
                  <a:lnTo>
                    <a:pt x="257" y="65"/>
                  </a:lnTo>
                  <a:lnTo>
                    <a:pt x="257" y="63"/>
                  </a:lnTo>
                  <a:lnTo>
                    <a:pt x="259" y="63"/>
                  </a:lnTo>
                  <a:lnTo>
                    <a:pt x="258" y="54"/>
                  </a:lnTo>
                  <a:lnTo>
                    <a:pt x="257" y="50"/>
                  </a:lnTo>
                  <a:lnTo>
                    <a:pt x="261" y="47"/>
                  </a:lnTo>
                  <a:lnTo>
                    <a:pt x="260" y="45"/>
                  </a:lnTo>
                  <a:lnTo>
                    <a:pt x="263" y="45"/>
                  </a:lnTo>
                  <a:lnTo>
                    <a:pt x="262" y="44"/>
                  </a:lnTo>
                  <a:lnTo>
                    <a:pt x="264" y="44"/>
                  </a:lnTo>
                  <a:lnTo>
                    <a:pt x="269" y="46"/>
                  </a:lnTo>
                  <a:lnTo>
                    <a:pt x="265" y="37"/>
                  </a:lnTo>
                  <a:lnTo>
                    <a:pt x="261" y="35"/>
                  </a:lnTo>
                  <a:lnTo>
                    <a:pt x="257" y="35"/>
                  </a:lnTo>
                  <a:lnTo>
                    <a:pt x="256" y="36"/>
                  </a:lnTo>
                  <a:lnTo>
                    <a:pt x="255" y="39"/>
                  </a:lnTo>
                  <a:lnTo>
                    <a:pt x="255" y="41"/>
                  </a:lnTo>
                  <a:lnTo>
                    <a:pt x="256" y="41"/>
                  </a:lnTo>
                  <a:lnTo>
                    <a:pt x="257" y="41"/>
                  </a:lnTo>
                  <a:lnTo>
                    <a:pt x="258" y="42"/>
                  </a:lnTo>
                  <a:lnTo>
                    <a:pt x="259" y="45"/>
                  </a:lnTo>
                  <a:lnTo>
                    <a:pt x="259" y="46"/>
                  </a:lnTo>
                  <a:lnTo>
                    <a:pt x="259" y="47"/>
                  </a:lnTo>
                  <a:lnTo>
                    <a:pt x="257" y="47"/>
                  </a:lnTo>
                  <a:lnTo>
                    <a:pt x="255" y="48"/>
                  </a:lnTo>
                  <a:lnTo>
                    <a:pt x="252" y="47"/>
                  </a:lnTo>
                  <a:lnTo>
                    <a:pt x="244" y="52"/>
                  </a:lnTo>
                  <a:lnTo>
                    <a:pt x="240" y="53"/>
                  </a:lnTo>
                  <a:lnTo>
                    <a:pt x="239" y="53"/>
                  </a:lnTo>
                  <a:lnTo>
                    <a:pt x="236" y="48"/>
                  </a:lnTo>
                  <a:lnTo>
                    <a:pt x="226" y="44"/>
                  </a:lnTo>
                  <a:lnTo>
                    <a:pt x="225" y="42"/>
                  </a:lnTo>
                  <a:lnTo>
                    <a:pt x="221" y="41"/>
                  </a:lnTo>
                  <a:lnTo>
                    <a:pt x="220" y="41"/>
                  </a:lnTo>
                  <a:lnTo>
                    <a:pt x="220" y="43"/>
                  </a:lnTo>
                  <a:lnTo>
                    <a:pt x="218" y="44"/>
                  </a:lnTo>
                  <a:lnTo>
                    <a:pt x="214" y="48"/>
                  </a:lnTo>
                  <a:lnTo>
                    <a:pt x="214" y="50"/>
                  </a:lnTo>
                  <a:lnTo>
                    <a:pt x="214" y="52"/>
                  </a:lnTo>
                  <a:lnTo>
                    <a:pt x="213" y="49"/>
                  </a:lnTo>
                  <a:lnTo>
                    <a:pt x="214" y="47"/>
                  </a:lnTo>
                  <a:lnTo>
                    <a:pt x="215" y="47"/>
                  </a:lnTo>
                  <a:lnTo>
                    <a:pt x="215" y="45"/>
                  </a:lnTo>
                  <a:lnTo>
                    <a:pt x="214" y="43"/>
                  </a:lnTo>
                  <a:lnTo>
                    <a:pt x="214" y="42"/>
                  </a:lnTo>
                  <a:lnTo>
                    <a:pt x="216" y="41"/>
                  </a:lnTo>
                  <a:lnTo>
                    <a:pt x="215" y="41"/>
                  </a:lnTo>
                  <a:lnTo>
                    <a:pt x="214" y="39"/>
                  </a:lnTo>
                  <a:lnTo>
                    <a:pt x="212" y="38"/>
                  </a:lnTo>
                  <a:lnTo>
                    <a:pt x="204" y="39"/>
                  </a:lnTo>
                  <a:lnTo>
                    <a:pt x="203" y="40"/>
                  </a:lnTo>
                  <a:lnTo>
                    <a:pt x="201" y="41"/>
                  </a:lnTo>
                  <a:lnTo>
                    <a:pt x="200" y="40"/>
                  </a:lnTo>
                  <a:lnTo>
                    <a:pt x="200" y="38"/>
                  </a:lnTo>
                  <a:lnTo>
                    <a:pt x="202" y="38"/>
                  </a:lnTo>
                  <a:lnTo>
                    <a:pt x="206" y="36"/>
                  </a:lnTo>
                  <a:lnTo>
                    <a:pt x="207" y="35"/>
                  </a:lnTo>
                  <a:lnTo>
                    <a:pt x="208" y="33"/>
                  </a:lnTo>
                  <a:lnTo>
                    <a:pt x="208" y="25"/>
                  </a:lnTo>
                  <a:lnTo>
                    <a:pt x="209" y="23"/>
                  </a:lnTo>
                  <a:lnTo>
                    <a:pt x="205" y="21"/>
                  </a:lnTo>
                  <a:lnTo>
                    <a:pt x="206" y="20"/>
                  </a:lnTo>
                  <a:lnTo>
                    <a:pt x="209" y="20"/>
                  </a:lnTo>
                  <a:lnTo>
                    <a:pt x="207" y="17"/>
                  </a:lnTo>
                  <a:lnTo>
                    <a:pt x="207" y="14"/>
                  </a:lnTo>
                  <a:lnTo>
                    <a:pt x="206" y="12"/>
                  </a:lnTo>
                  <a:lnTo>
                    <a:pt x="203" y="11"/>
                  </a:lnTo>
                  <a:lnTo>
                    <a:pt x="202" y="13"/>
                  </a:lnTo>
                  <a:lnTo>
                    <a:pt x="202" y="14"/>
                  </a:lnTo>
                  <a:lnTo>
                    <a:pt x="200" y="13"/>
                  </a:lnTo>
                  <a:lnTo>
                    <a:pt x="199" y="10"/>
                  </a:lnTo>
                  <a:lnTo>
                    <a:pt x="193" y="7"/>
                  </a:lnTo>
                  <a:lnTo>
                    <a:pt x="190" y="6"/>
                  </a:lnTo>
                  <a:lnTo>
                    <a:pt x="191" y="4"/>
                  </a:lnTo>
                  <a:lnTo>
                    <a:pt x="189" y="4"/>
                  </a:lnTo>
                  <a:lnTo>
                    <a:pt x="184" y="8"/>
                  </a:lnTo>
                  <a:lnTo>
                    <a:pt x="181" y="8"/>
                  </a:lnTo>
                  <a:lnTo>
                    <a:pt x="179" y="6"/>
                  </a:lnTo>
                  <a:lnTo>
                    <a:pt x="175" y="9"/>
                  </a:lnTo>
                  <a:lnTo>
                    <a:pt x="172" y="8"/>
                  </a:lnTo>
                  <a:lnTo>
                    <a:pt x="172" y="5"/>
                  </a:lnTo>
                  <a:lnTo>
                    <a:pt x="168" y="4"/>
                  </a:lnTo>
                  <a:lnTo>
                    <a:pt x="167" y="4"/>
                  </a:lnTo>
                  <a:lnTo>
                    <a:pt x="161" y="5"/>
                  </a:lnTo>
                  <a:lnTo>
                    <a:pt x="161" y="3"/>
                  </a:lnTo>
                  <a:lnTo>
                    <a:pt x="157" y="1"/>
                  </a:lnTo>
                  <a:lnTo>
                    <a:pt x="155" y="1"/>
                  </a:lnTo>
                  <a:lnTo>
                    <a:pt x="154" y="2"/>
                  </a:lnTo>
                  <a:lnTo>
                    <a:pt x="152" y="1"/>
                  </a:lnTo>
                  <a:lnTo>
                    <a:pt x="149" y="2"/>
                  </a:lnTo>
                  <a:lnTo>
                    <a:pt x="147" y="2"/>
                  </a:lnTo>
                  <a:lnTo>
                    <a:pt x="145" y="0"/>
                  </a:lnTo>
                  <a:lnTo>
                    <a:pt x="143" y="3"/>
                  </a:lnTo>
                  <a:lnTo>
                    <a:pt x="143" y="9"/>
                  </a:lnTo>
                  <a:lnTo>
                    <a:pt x="146" y="10"/>
                  </a:lnTo>
                  <a:lnTo>
                    <a:pt x="147" y="11"/>
                  </a:lnTo>
                  <a:lnTo>
                    <a:pt x="148" y="15"/>
                  </a:lnTo>
                  <a:lnTo>
                    <a:pt x="147" y="16"/>
                  </a:lnTo>
                  <a:lnTo>
                    <a:pt x="147" y="17"/>
                  </a:lnTo>
                  <a:lnTo>
                    <a:pt x="149" y="17"/>
                  </a:lnTo>
                  <a:lnTo>
                    <a:pt x="150" y="22"/>
                  </a:lnTo>
                  <a:lnTo>
                    <a:pt x="153" y="23"/>
                  </a:lnTo>
                  <a:lnTo>
                    <a:pt x="153" y="26"/>
                  </a:lnTo>
                  <a:lnTo>
                    <a:pt x="151" y="27"/>
                  </a:lnTo>
                  <a:lnTo>
                    <a:pt x="152" y="27"/>
                  </a:lnTo>
                  <a:lnTo>
                    <a:pt x="155" y="26"/>
                  </a:lnTo>
                  <a:lnTo>
                    <a:pt x="157" y="31"/>
                  </a:lnTo>
                  <a:lnTo>
                    <a:pt x="159" y="32"/>
                  </a:lnTo>
                  <a:lnTo>
                    <a:pt x="160" y="37"/>
                  </a:lnTo>
                  <a:lnTo>
                    <a:pt x="160" y="41"/>
                  </a:lnTo>
                  <a:lnTo>
                    <a:pt x="159" y="41"/>
                  </a:lnTo>
                  <a:lnTo>
                    <a:pt x="158" y="40"/>
                  </a:lnTo>
                  <a:lnTo>
                    <a:pt x="155" y="42"/>
                  </a:lnTo>
                  <a:lnTo>
                    <a:pt x="154" y="42"/>
                  </a:lnTo>
                  <a:lnTo>
                    <a:pt x="152" y="41"/>
                  </a:lnTo>
                  <a:lnTo>
                    <a:pt x="145" y="43"/>
                  </a:lnTo>
                  <a:lnTo>
                    <a:pt x="144" y="42"/>
                  </a:lnTo>
                  <a:lnTo>
                    <a:pt x="142" y="46"/>
                  </a:lnTo>
                  <a:lnTo>
                    <a:pt x="143" y="47"/>
                  </a:lnTo>
                  <a:lnTo>
                    <a:pt x="143" y="46"/>
                  </a:lnTo>
                  <a:lnTo>
                    <a:pt x="143" y="45"/>
                  </a:lnTo>
                  <a:lnTo>
                    <a:pt x="144" y="46"/>
                  </a:lnTo>
                  <a:lnTo>
                    <a:pt x="143" y="48"/>
                  </a:lnTo>
                  <a:lnTo>
                    <a:pt x="141" y="48"/>
                  </a:lnTo>
                  <a:lnTo>
                    <a:pt x="140" y="51"/>
                  </a:lnTo>
                  <a:lnTo>
                    <a:pt x="143" y="53"/>
                  </a:lnTo>
                  <a:lnTo>
                    <a:pt x="144" y="55"/>
                  </a:lnTo>
                  <a:lnTo>
                    <a:pt x="144" y="54"/>
                  </a:lnTo>
                  <a:lnTo>
                    <a:pt x="147" y="53"/>
                  </a:lnTo>
                  <a:lnTo>
                    <a:pt x="149" y="54"/>
                  </a:lnTo>
                  <a:lnTo>
                    <a:pt x="151" y="53"/>
                  </a:lnTo>
                  <a:lnTo>
                    <a:pt x="153" y="55"/>
                  </a:lnTo>
                  <a:lnTo>
                    <a:pt x="152" y="59"/>
                  </a:lnTo>
                  <a:lnTo>
                    <a:pt x="149" y="63"/>
                  </a:lnTo>
                  <a:lnTo>
                    <a:pt x="150" y="65"/>
                  </a:lnTo>
                  <a:lnTo>
                    <a:pt x="152" y="67"/>
                  </a:lnTo>
                  <a:lnTo>
                    <a:pt x="154" y="67"/>
                  </a:lnTo>
                  <a:lnTo>
                    <a:pt x="157" y="68"/>
                  </a:lnTo>
                  <a:lnTo>
                    <a:pt x="159" y="70"/>
                  </a:lnTo>
                  <a:lnTo>
                    <a:pt x="159" y="72"/>
                  </a:lnTo>
                  <a:lnTo>
                    <a:pt x="159" y="74"/>
                  </a:lnTo>
                  <a:lnTo>
                    <a:pt x="157" y="76"/>
                  </a:lnTo>
                  <a:lnTo>
                    <a:pt x="154" y="74"/>
                  </a:lnTo>
                  <a:lnTo>
                    <a:pt x="151" y="74"/>
                  </a:lnTo>
                  <a:lnTo>
                    <a:pt x="151" y="76"/>
                  </a:lnTo>
                  <a:lnTo>
                    <a:pt x="153" y="78"/>
                  </a:lnTo>
                  <a:lnTo>
                    <a:pt x="155" y="85"/>
                  </a:lnTo>
                  <a:lnTo>
                    <a:pt x="157" y="87"/>
                  </a:lnTo>
                  <a:lnTo>
                    <a:pt x="159" y="86"/>
                  </a:lnTo>
                  <a:lnTo>
                    <a:pt x="162" y="87"/>
                  </a:lnTo>
                  <a:lnTo>
                    <a:pt x="168" y="88"/>
                  </a:lnTo>
                  <a:lnTo>
                    <a:pt x="171" y="89"/>
                  </a:lnTo>
                  <a:lnTo>
                    <a:pt x="173" y="91"/>
                  </a:lnTo>
                  <a:lnTo>
                    <a:pt x="174" y="93"/>
                  </a:lnTo>
                  <a:lnTo>
                    <a:pt x="177" y="95"/>
                  </a:lnTo>
                  <a:lnTo>
                    <a:pt x="178" y="98"/>
                  </a:lnTo>
                  <a:lnTo>
                    <a:pt x="178" y="99"/>
                  </a:lnTo>
                  <a:lnTo>
                    <a:pt x="178" y="101"/>
                  </a:lnTo>
                  <a:lnTo>
                    <a:pt x="179" y="102"/>
                  </a:lnTo>
                  <a:lnTo>
                    <a:pt x="182" y="105"/>
                  </a:lnTo>
                  <a:lnTo>
                    <a:pt x="184" y="107"/>
                  </a:lnTo>
                  <a:lnTo>
                    <a:pt x="184" y="110"/>
                  </a:lnTo>
                  <a:lnTo>
                    <a:pt x="185" y="112"/>
                  </a:lnTo>
                  <a:lnTo>
                    <a:pt x="191" y="117"/>
                  </a:lnTo>
                  <a:lnTo>
                    <a:pt x="193" y="117"/>
                  </a:lnTo>
                  <a:lnTo>
                    <a:pt x="197" y="118"/>
                  </a:lnTo>
                  <a:lnTo>
                    <a:pt x="198" y="118"/>
                  </a:lnTo>
                  <a:lnTo>
                    <a:pt x="196" y="119"/>
                  </a:lnTo>
                  <a:lnTo>
                    <a:pt x="193" y="118"/>
                  </a:lnTo>
                  <a:lnTo>
                    <a:pt x="192" y="119"/>
                  </a:lnTo>
                  <a:lnTo>
                    <a:pt x="186" y="115"/>
                  </a:lnTo>
                  <a:lnTo>
                    <a:pt x="183" y="112"/>
                  </a:lnTo>
                  <a:lnTo>
                    <a:pt x="182" y="109"/>
                  </a:lnTo>
                  <a:lnTo>
                    <a:pt x="180" y="106"/>
                  </a:lnTo>
                  <a:lnTo>
                    <a:pt x="177" y="103"/>
                  </a:lnTo>
                  <a:lnTo>
                    <a:pt x="174" y="98"/>
                  </a:lnTo>
                  <a:lnTo>
                    <a:pt x="174" y="96"/>
                  </a:lnTo>
                  <a:lnTo>
                    <a:pt x="173" y="93"/>
                  </a:lnTo>
                  <a:lnTo>
                    <a:pt x="171" y="91"/>
                  </a:lnTo>
                  <a:lnTo>
                    <a:pt x="167" y="91"/>
                  </a:lnTo>
                  <a:lnTo>
                    <a:pt x="162" y="90"/>
                  </a:lnTo>
                  <a:lnTo>
                    <a:pt x="161" y="90"/>
                  </a:lnTo>
                  <a:lnTo>
                    <a:pt x="159" y="91"/>
                  </a:lnTo>
                  <a:lnTo>
                    <a:pt x="156" y="91"/>
                  </a:lnTo>
                  <a:lnTo>
                    <a:pt x="152" y="93"/>
                  </a:lnTo>
                  <a:lnTo>
                    <a:pt x="148" y="93"/>
                  </a:lnTo>
                  <a:lnTo>
                    <a:pt x="143" y="87"/>
                  </a:lnTo>
                  <a:lnTo>
                    <a:pt x="142" y="87"/>
                  </a:lnTo>
                  <a:lnTo>
                    <a:pt x="139" y="89"/>
                  </a:lnTo>
                  <a:lnTo>
                    <a:pt x="137" y="89"/>
                  </a:lnTo>
                  <a:lnTo>
                    <a:pt x="135" y="100"/>
                  </a:lnTo>
                  <a:lnTo>
                    <a:pt x="132" y="103"/>
                  </a:lnTo>
                  <a:lnTo>
                    <a:pt x="132" y="106"/>
                  </a:lnTo>
                  <a:lnTo>
                    <a:pt x="133" y="108"/>
                  </a:lnTo>
                  <a:lnTo>
                    <a:pt x="134" y="112"/>
                  </a:lnTo>
                  <a:lnTo>
                    <a:pt x="135" y="113"/>
                  </a:lnTo>
                  <a:lnTo>
                    <a:pt x="135" y="115"/>
                  </a:lnTo>
                  <a:lnTo>
                    <a:pt x="137" y="118"/>
                  </a:lnTo>
                  <a:lnTo>
                    <a:pt x="135" y="118"/>
                  </a:lnTo>
                  <a:lnTo>
                    <a:pt x="135" y="117"/>
                  </a:lnTo>
                  <a:lnTo>
                    <a:pt x="127" y="112"/>
                  </a:lnTo>
                  <a:lnTo>
                    <a:pt x="125" y="110"/>
                  </a:lnTo>
                  <a:lnTo>
                    <a:pt x="124" y="110"/>
                  </a:lnTo>
                  <a:lnTo>
                    <a:pt x="121" y="112"/>
                  </a:lnTo>
                  <a:lnTo>
                    <a:pt x="119" y="117"/>
                  </a:lnTo>
                  <a:lnTo>
                    <a:pt x="120" y="118"/>
                  </a:lnTo>
                  <a:lnTo>
                    <a:pt x="124" y="117"/>
                  </a:lnTo>
                  <a:lnTo>
                    <a:pt x="125" y="118"/>
                  </a:lnTo>
                  <a:lnTo>
                    <a:pt x="125" y="122"/>
                  </a:lnTo>
                  <a:lnTo>
                    <a:pt x="123" y="125"/>
                  </a:lnTo>
                  <a:lnTo>
                    <a:pt x="120" y="128"/>
                  </a:lnTo>
                  <a:lnTo>
                    <a:pt x="119" y="127"/>
                  </a:lnTo>
                  <a:lnTo>
                    <a:pt x="116" y="123"/>
                  </a:lnTo>
                  <a:lnTo>
                    <a:pt x="113" y="124"/>
                  </a:lnTo>
                  <a:lnTo>
                    <a:pt x="112" y="121"/>
                  </a:lnTo>
                  <a:lnTo>
                    <a:pt x="112" y="118"/>
                  </a:lnTo>
                  <a:lnTo>
                    <a:pt x="114" y="118"/>
                  </a:lnTo>
                  <a:lnTo>
                    <a:pt x="118" y="117"/>
                  </a:lnTo>
                  <a:lnTo>
                    <a:pt x="118" y="115"/>
                  </a:lnTo>
                  <a:lnTo>
                    <a:pt x="117" y="115"/>
                  </a:lnTo>
                  <a:lnTo>
                    <a:pt x="117" y="112"/>
                  </a:lnTo>
                  <a:lnTo>
                    <a:pt x="113" y="106"/>
                  </a:lnTo>
                  <a:lnTo>
                    <a:pt x="112" y="107"/>
                  </a:lnTo>
                  <a:lnTo>
                    <a:pt x="111" y="102"/>
                  </a:lnTo>
                  <a:lnTo>
                    <a:pt x="112" y="101"/>
                  </a:lnTo>
                  <a:lnTo>
                    <a:pt x="107" y="100"/>
                  </a:lnTo>
                  <a:lnTo>
                    <a:pt x="101" y="100"/>
                  </a:lnTo>
                  <a:lnTo>
                    <a:pt x="99" y="101"/>
                  </a:lnTo>
                  <a:lnTo>
                    <a:pt x="95" y="101"/>
                  </a:lnTo>
                  <a:lnTo>
                    <a:pt x="88" y="103"/>
                  </a:lnTo>
                  <a:lnTo>
                    <a:pt x="85" y="103"/>
                  </a:lnTo>
                  <a:lnTo>
                    <a:pt x="84" y="101"/>
                  </a:lnTo>
                  <a:lnTo>
                    <a:pt x="79" y="101"/>
                  </a:lnTo>
                  <a:lnTo>
                    <a:pt x="73" y="102"/>
                  </a:lnTo>
                  <a:lnTo>
                    <a:pt x="71" y="105"/>
                  </a:lnTo>
                  <a:lnTo>
                    <a:pt x="66" y="111"/>
                  </a:lnTo>
                  <a:lnTo>
                    <a:pt x="66" y="112"/>
                  </a:lnTo>
                  <a:lnTo>
                    <a:pt x="69" y="114"/>
                  </a:lnTo>
                  <a:lnTo>
                    <a:pt x="66" y="116"/>
                  </a:lnTo>
                  <a:lnTo>
                    <a:pt x="65" y="114"/>
                  </a:lnTo>
                  <a:lnTo>
                    <a:pt x="63" y="116"/>
                  </a:lnTo>
                  <a:lnTo>
                    <a:pt x="60" y="127"/>
                  </a:lnTo>
                  <a:lnTo>
                    <a:pt x="60" y="129"/>
                  </a:lnTo>
                  <a:lnTo>
                    <a:pt x="61" y="130"/>
                  </a:lnTo>
                  <a:lnTo>
                    <a:pt x="66" y="130"/>
                  </a:lnTo>
                  <a:lnTo>
                    <a:pt x="69" y="131"/>
                  </a:lnTo>
                  <a:lnTo>
                    <a:pt x="75" y="132"/>
                  </a:lnTo>
                  <a:lnTo>
                    <a:pt x="76" y="133"/>
                  </a:lnTo>
                  <a:lnTo>
                    <a:pt x="72" y="132"/>
                  </a:lnTo>
                  <a:lnTo>
                    <a:pt x="72" y="134"/>
                  </a:lnTo>
                  <a:lnTo>
                    <a:pt x="72" y="137"/>
                  </a:lnTo>
                  <a:lnTo>
                    <a:pt x="68" y="136"/>
                  </a:lnTo>
                  <a:lnTo>
                    <a:pt x="69" y="141"/>
                  </a:lnTo>
                  <a:lnTo>
                    <a:pt x="69" y="142"/>
                  </a:lnTo>
                  <a:lnTo>
                    <a:pt x="70" y="144"/>
                  </a:lnTo>
                  <a:lnTo>
                    <a:pt x="68" y="143"/>
                  </a:lnTo>
                  <a:lnTo>
                    <a:pt x="67" y="144"/>
                  </a:lnTo>
                  <a:lnTo>
                    <a:pt x="67" y="146"/>
                  </a:lnTo>
                  <a:lnTo>
                    <a:pt x="67" y="147"/>
                  </a:lnTo>
                  <a:lnTo>
                    <a:pt x="68" y="148"/>
                  </a:lnTo>
                  <a:lnTo>
                    <a:pt x="67" y="151"/>
                  </a:lnTo>
                  <a:lnTo>
                    <a:pt x="68" y="158"/>
                  </a:lnTo>
                  <a:lnTo>
                    <a:pt x="68" y="159"/>
                  </a:lnTo>
                  <a:lnTo>
                    <a:pt x="66" y="163"/>
                  </a:lnTo>
                  <a:lnTo>
                    <a:pt x="61" y="171"/>
                  </a:lnTo>
                  <a:lnTo>
                    <a:pt x="61" y="172"/>
                  </a:lnTo>
                  <a:lnTo>
                    <a:pt x="60" y="174"/>
                  </a:lnTo>
                  <a:lnTo>
                    <a:pt x="60" y="187"/>
                  </a:lnTo>
                  <a:lnTo>
                    <a:pt x="59" y="190"/>
                  </a:lnTo>
                  <a:lnTo>
                    <a:pt x="55" y="188"/>
                  </a:lnTo>
                  <a:lnTo>
                    <a:pt x="54" y="188"/>
                  </a:lnTo>
                  <a:lnTo>
                    <a:pt x="51" y="187"/>
                  </a:lnTo>
                  <a:lnTo>
                    <a:pt x="44" y="188"/>
                  </a:lnTo>
                  <a:lnTo>
                    <a:pt x="42" y="189"/>
                  </a:lnTo>
                  <a:lnTo>
                    <a:pt x="42" y="190"/>
                  </a:lnTo>
                  <a:lnTo>
                    <a:pt x="42" y="192"/>
                  </a:lnTo>
                  <a:lnTo>
                    <a:pt x="44" y="194"/>
                  </a:lnTo>
                  <a:lnTo>
                    <a:pt x="44" y="195"/>
                  </a:lnTo>
                  <a:lnTo>
                    <a:pt x="43" y="194"/>
                  </a:lnTo>
                  <a:lnTo>
                    <a:pt x="42" y="195"/>
                  </a:lnTo>
                  <a:lnTo>
                    <a:pt x="41" y="195"/>
                  </a:lnTo>
                  <a:lnTo>
                    <a:pt x="42" y="197"/>
                  </a:lnTo>
                  <a:lnTo>
                    <a:pt x="42" y="200"/>
                  </a:lnTo>
                  <a:lnTo>
                    <a:pt x="44" y="202"/>
                  </a:lnTo>
                  <a:lnTo>
                    <a:pt x="48" y="202"/>
                  </a:lnTo>
                  <a:lnTo>
                    <a:pt x="53" y="205"/>
                  </a:lnTo>
                  <a:lnTo>
                    <a:pt x="54" y="204"/>
                  </a:lnTo>
                  <a:lnTo>
                    <a:pt x="55" y="202"/>
                  </a:lnTo>
                  <a:lnTo>
                    <a:pt x="56" y="203"/>
                  </a:lnTo>
                  <a:lnTo>
                    <a:pt x="56" y="206"/>
                  </a:lnTo>
                  <a:lnTo>
                    <a:pt x="57" y="208"/>
                  </a:lnTo>
                  <a:lnTo>
                    <a:pt x="58" y="208"/>
                  </a:lnTo>
                  <a:lnTo>
                    <a:pt x="59" y="213"/>
                  </a:lnTo>
                  <a:lnTo>
                    <a:pt x="56" y="219"/>
                  </a:lnTo>
                  <a:lnTo>
                    <a:pt x="58" y="222"/>
                  </a:lnTo>
                  <a:lnTo>
                    <a:pt x="56" y="224"/>
                  </a:lnTo>
                  <a:lnTo>
                    <a:pt x="54" y="224"/>
                  </a:lnTo>
                  <a:lnTo>
                    <a:pt x="52" y="228"/>
                  </a:lnTo>
                  <a:lnTo>
                    <a:pt x="51" y="228"/>
                  </a:lnTo>
                  <a:lnTo>
                    <a:pt x="49" y="230"/>
                  </a:lnTo>
                  <a:lnTo>
                    <a:pt x="48" y="232"/>
                  </a:lnTo>
                  <a:lnTo>
                    <a:pt x="47" y="232"/>
                  </a:lnTo>
                  <a:lnTo>
                    <a:pt x="42" y="232"/>
                  </a:lnTo>
                  <a:lnTo>
                    <a:pt x="42" y="234"/>
                  </a:lnTo>
                  <a:lnTo>
                    <a:pt x="42" y="236"/>
                  </a:lnTo>
                  <a:lnTo>
                    <a:pt x="39" y="237"/>
                  </a:lnTo>
                  <a:lnTo>
                    <a:pt x="39" y="239"/>
                  </a:lnTo>
                  <a:lnTo>
                    <a:pt x="40" y="239"/>
                  </a:lnTo>
                  <a:lnTo>
                    <a:pt x="45" y="243"/>
                  </a:lnTo>
                  <a:lnTo>
                    <a:pt x="45" y="246"/>
                  </a:lnTo>
                  <a:lnTo>
                    <a:pt x="44" y="246"/>
                  </a:lnTo>
                  <a:lnTo>
                    <a:pt x="43" y="249"/>
                  </a:lnTo>
                  <a:lnTo>
                    <a:pt x="42" y="249"/>
                  </a:lnTo>
                  <a:lnTo>
                    <a:pt x="40" y="251"/>
                  </a:lnTo>
                  <a:lnTo>
                    <a:pt x="38" y="249"/>
                  </a:lnTo>
                  <a:lnTo>
                    <a:pt x="37" y="249"/>
                  </a:lnTo>
                  <a:lnTo>
                    <a:pt x="36" y="250"/>
                  </a:lnTo>
                  <a:lnTo>
                    <a:pt x="33" y="251"/>
                  </a:lnTo>
                  <a:lnTo>
                    <a:pt x="31" y="252"/>
                  </a:lnTo>
                  <a:lnTo>
                    <a:pt x="29" y="254"/>
                  </a:lnTo>
                  <a:lnTo>
                    <a:pt x="27" y="254"/>
                  </a:lnTo>
                  <a:lnTo>
                    <a:pt x="26" y="253"/>
                  </a:lnTo>
                  <a:lnTo>
                    <a:pt x="25" y="254"/>
                  </a:lnTo>
                  <a:lnTo>
                    <a:pt x="24" y="252"/>
                  </a:lnTo>
                  <a:lnTo>
                    <a:pt x="24" y="256"/>
                  </a:lnTo>
                  <a:lnTo>
                    <a:pt x="22" y="255"/>
                  </a:lnTo>
                  <a:lnTo>
                    <a:pt x="21" y="254"/>
                  </a:lnTo>
                  <a:lnTo>
                    <a:pt x="18" y="254"/>
                  </a:lnTo>
                  <a:lnTo>
                    <a:pt x="18" y="252"/>
                  </a:lnTo>
                  <a:lnTo>
                    <a:pt x="16" y="252"/>
                  </a:lnTo>
                  <a:lnTo>
                    <a:pt x="14" y="251"/>
                  </a:lnTo>
                  <a:lnTo>
                    <a:pt x="12" y="249"/>
                  </a:lnTo>
                  <a:lnTo>
                    <a:pt x="10" y="249"/>
                  </a:lnTo>
                  <a:lnTo>
                    <a:pt x="12" y="252"/>
                  </a:lnTo>
                  <a:lnTo>
                    <a:pt x="12" y="254"/>
                  </a:lnTo>
                  <a:lnTo>
                    <a:pt x="9" y="253"/>
                  </a:lnTo>
                  <a:lnTo>
                    <a:pt x="6" y="252"/>
                  </a:lnTo>
                  <a:lnTo>
                    <a:pt x="6" y="253"/>
                  </a:lnTo>
                  <a:lnTo>
                    <a:pt x="4" y="254"/>
                  </a:lnTo>
                  <a:lnTo>
                    <a:pt x="1" y="255"/>
                  </a:lnTo>
                  <a:lnTo>
                    <a:pt x="2" y="256"/>
                  </a:lnTo>
                  <a:lnTo>
                    <a:pt x="2" y="261"/>
                  </a:lnTo>
                  <a:lnTo>
                    <a:pt x="0" y="261"/>
                  </a:lnTo>
                  <a:lnTo>
                    <a:pt x="3" y="262"/>
                  </a:lnTo>
                  <a:lnTo>
                    <a:pt x="5" y="264"/>
                  </a:lnTo>
                  <a:lnTo>
                    <a:pt x="5" y="267"/>
                  </a:lnTo>
                  <a:lnTo>
                    <a:pt x="8" y="269"/>
                  </a:lnTo>
                  <a:lnTo>
                    <a:pt x="7" y="273"/>
                  </a:lnTo>
                  <a:lnTo>
                    <a:pt x="10" y="278"/>
                  </a:lnTo>
                  <a:lnTo>
                    <a:pt x="11" y="280"/>
                  </a:lnTo>
                  <a:lnTo>
                    <a:pt x="12" y="281"/>
                  </a:lnTo>
                  <a:lnTo>
                    <a:pt x="12" y="285"/>
                  </a:lnTo>
                  <a:lnTo>
                    <a:pt x="12" y="291"/>
                  </a:lnTo>
                  <a:lnTo>
                    <a:pt x="12" y="29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400" name="Freeform 233"/>
            <p:cNvSpPr>
              <a:spLocks/>
            </p:cNvSpPr>
            <p:nvPr/>
          </p:nvSpPr>
          <p:spPr bwMode="auto">
            <a:xfrm>
              <a:off x="8534402" y="3493187"/>
              <a:ext cx="65088" cy="295275"/>
            </a:xfrm>
            <a:custGeom>
              <a:avLst/>
              <a:gdLst>
                <a:gd name="T0" fmla="*/ 2147483647 w 41"/>
                <a:gd name="T1" fmla="*/ 2147483647 h 186"/>
                <a:gd name="T2" fmla="*/ 2147483647 w 41"/>
                <a:gd name="T3" fmla="*/ 2147483647 h 186"/>
                <a:gd name="T4" fmla="*/ 2147483647 w 41"/>
                <a:gd name="T5" fmla="*/ 2147483647 h 186"/>
                <a:gd name="T6" fmla="*/ 2147483647 w 41"/>
                <a:gd name="T7" fmla="*/ 2147483647 h 186"/>
                <a:gd name="T8" fmla="*/ 2147483647 w 41"/>
                <a:gd name="T9" fmla="*/ 2147483647 h 186"/>
                <a:gd name="T10" fmla="*/ 2147483647 w 41"/>
                <a:gd name="T11" fmla="*/ 2147483647 h 186"/>
                <a:gd name="T12" fmla="*/ 2147483647 w 41"/>
                <a:gd name="T13" fmla="*/ 2147483647 h 186"/>
                <a:gd name="T14" fmla="*/ 2147483647 w 41"/>
                <a:gd name="T15" fmla="*/ 2147483647 h 186"/>
                <a:gd name="T16" fmla="*/ 2147483647 w 41"/>
                <a:gd name="T17" fmla="*/ 2147483647 h 186"/>
                <a:gd name="T18" fmla="*/ 2147483647 w 41"/>
                <a:gd name="T19" fmla="*/ 2147483647 h 186"/>
                <a:gd name="T20" fmla="*/ 2147483647 w 41"/>
                <a:gd name="T21" fmla="*/ 2147483647 h 186"/>
                <a:gd name="T22" fmla="*/ 2147483647 w 41"/>
                <a:gd name="T23" fmla="*/ 2147483647 h 186"/>
                <a:gd name="T24" fmla="*/ 2147483647 w 41"/>
                <a:gd name="T25" fmla="*/ 2147483647 h 186"/>
                <a:gd name="T26" fmla="*/ 2147483647 w 41"/>
                <a:gd name="T27" fmla="*/ 2147483647 h 186"/>
                <a:gd name="T28" fmla="*/ 2147483647 w 41"/>
                <a:gd name="T29" fmla="*/ 2147483647 h 186"/>
                <a:gd name="T30" fmla="*/ 2147483647 w 41"/>
                <a:gd name="T31" fmla="*/ 2147483647 h 186"/>
                <a:gd name="T32" fmla="*/ 2147483647 w 41"/>
                <a:gd name="T33" fmla="*/ 2147483647 h 186"/>
                <a:gd name="T34" fmla="*/ 2147483647 w 41"/>
                <a:gd name="T35" fmla="*/ 2147483647 h 186"/>
                <a:gd name="T36" fmla="*/ 2147483647 w 41"/>
                <a:gd name="T37" fmla="*/ 2147483647 h 186"/>
                <a:gd name="T38" fmla="*/ 2147483647 w 41"/>
                <a:gd name="T39" fmla="*/ 2147483647 h 186"/>
                <a:gd name="T40" fmla="*/ 2147483647 w 41"/>
                <a:gd name="T41" fmla="*/ 2147483647 h 186"/>
                <a:gd name="T42" fmla="*/ 2147483647 w 41"/>
                <a:gd name="T43" fmla="*/ 2147483647 h 186"/>
                <a:gd name="T44" fmla="*/ 2147483647 w 41"/>
                <a:gd name="T45" fmla="*/ 2147483647 h 186"/>
                <a:gd name="T46" fmla="*/ 2147483647 w 41"/>
                <a:gd name="T47" fmla="*/ 2147483647 h 186"/>
                <a:gd name="T48" fmla="*/ 2147483647 w 41"/>
                <a:gd name="T49" fmla="*/ 2147483647 h 186"/>
                <a:gd name="T50" fmla="*/ 2147483647 w 41"/>
                <a:gd name="T51" fmla="*/ 2147483647 h 186"/>
                <a:gd name="T52" fmla="*/ 2147483647 w 41"/>
                <a:gd name="T53" fmla="*/ 2147483647 h 186"/>
                <a:gd name="T54" fmla="*/ 2147483647 w 41"/>
                <a:gd name="T55" fmla="*/ 2147483647 h 186"/>
                <a:gd name="T56" fmla="*/ 2147483647 w 41"/>
                <a:gd name="T57" fmla="*/ 2147483647 h 186"/>
                <a:gd name="T58" fmla="*/ 2147483647 w 41"/>
                <a:gd name="T59" fmla="*/ 2147483647 h 186"/>
                <a:gd name="T60" fmla="*/ 2147483647 w 41"/>
                <a:gd name="T61" fmla="*/ 2147483647 h 186"/>
                <a:gd name="T62" fmla="*/ 2147483647 w 41"/>
                <a:gd name="T63" fmla="*/ 2147483647 h 186"/>
                <a:gd name="T64" fmla="*/ 2147483647 w 41"/>
                <a:gd name="T65" fmla="*/ 2147483647 h 186"/>
                <a:gd name="T66" fmla="*/ 2147483647 w 41"/>
                <a:gd name="T67" fmla="*/ 2147483647 h 186"/>
                <a:gd name="T68" fmla="*/ 2147483647 w 41"/>
                <a:gd name="T69" fmla="*/ 2147483647 h 186"/>
                <a:gd name="T70" fmla="*/ 2147483647 w 41"/>
                <a:gd name="T71" fmla="*/ 2147483647 h 186"/>
                <a:gd name="T72" fmla="*/ 2147483647 w 41"/>
                <a:gd name="T73" fmla="*/ 2147483647 h 186"/>
                <a:gd name="T74" fmla="*/ 2147483647 w 41"/>
                <a:gd name="T75" fmla="*/ 2147483647 h 186"/>
                <a:gd name="T76" fmla="*/ 2147483647 w 41"/>
                <a:gd name="T77" fmla="*/ 2147483647 h 186"/>
                <a:gd name="T78" fmla="*/ 2147483647 w 41"/>
                <a:gd name="T79" fmla="*/ 2147483647 h 186"/>
                <a:gd name="T80" fmla="*/ 2147483647 w 41"/>
                <a:gd name="T81" fmla="*/ 2147483647 h 186"/>
                <a:gd name="T82" fmla="*/ 0 w 41"/>
                <a:gd name="T83" fmla="*/ 2147483647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186"/>
                <a:gd name="T128" fmla="*/ 41 w 41"/>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186">
                  <a:moveTo>
                    <a:pt x="38" y="185"/>
                  </a:moveTo>
                  <a:lnTo>
                    <a:pt x="40" y="183"/>
                  </a:lnTo>
                  <a:lnTo>
                    <a:pt x="40" y="180"/>
                  </a:lnTo>
                  <a:lnTo>
                    <a:pt x="37" y="174"/>
                  </a:lnTo>
                  <a:lnTo>
                    <a:pt x="35" y="172"/>
                  </a:lnTo>
                  <a:lnTo>
                    <a:pt x="33" y="165"/>
                  </a:lnTo>
                  <a:lnTo>
                    <a:pt x="30" y="165"/>
                  </a:lnTo>
                  <a:lnTo>
                    <a:pt x="30" y="163"/>
                  </a:lnTo>
                  <a:lnTo>
                    <a:pt x="35" y="156"/>
                  </a:lnTo>
                  <a:lnTo>
                    <a:pt x="37" y="153"/>
                  </a:lnTo>
                  <a:lnTo>
                    <a:pt x="36" y="152"/>
                  </a:lnTo>
                  <a:lnTo>
                    <a:pt x="36" y="150"/>
                  </a:lnTo>
                  <a:lnTo>
                    <a:pt x="39" y="145"/>
                  </a:lnTo>
                  <a:lnTo>
                    <a:pt x="38" y="142"/>
                  </a:lnTo>
                  <a:lnTo>
                    <a:pt x="37" y="141"/>
                  </a:lnTo>
                  <a:lnTo>
                    <a:pt x="35" y="140"/>
                  </a:lnTo>
                  <a:lnTo>
                    <a:pt x="35" y="138"/>
                  </a:lnTo>
                  <a:lnTo>
                    <a:pt x="35" y="134"/>
                  </a:lnTo>
                  <a:lnTo>
                    <a:pt x="35" y="132"/>
                  </a:lnTo>
                  <a:lnTo>
                    <a:pt x="35" y="131"/>
                  </a:lnTo>
                  <a:lnTo>
                    <a:pt x="36" y="130"/>
                  </a:lnTo>
                  <a:lnTo>
                    <a:pt x="35" y="127"/>
                  </a:lnTo>
                  <a:lnTo>
                    <a:pt x="32" y="126"/>
                  </a:lnTo>
                  <a:lnTo>
                    <a:pt x="29" y="126"/>
                  </a:lnTo>
                  <a:lnTo>
                    <a:pt x="28" y="125"/>
                  </a:lnTo>
                  <a:lnTo>
                    <a:pt x="29" y="122"/>
                  </a:lnTo>
                  <a:lnTo>
                    <a:pt x="28" y="117"/>
                  </a:lnTo>
                  <a:lnTo>
                    <a:pt x="26" y="116"/>
                  </a:lnTo>
                  <a:lnTo>
                    <a:pt x="29" y="108"/>
                  </a:lnTo>
                  <a:lnTo>
                    <a:pt x="31" y="106"/>
                  </a:lnTo>
                  <a:lnTo>
                    <a:pt x="29" y="103"/>
                  </a:lnTo>
                  <a:lnTo>
                    <a:pt x="29" y="102"/>
                  </a:lnTo>
                  <a:lnTo>
                    <a:pt x="31" y="100"/>
                  </a:lnTo>
                  <a:lnTo>
                    <a:pt x="29" y="98"/>
                  </a:lnTo>
                  <a:lnTo>
                    <a:pt x="27" y="95"/>
                  </a:lnTo>
                  <a:lnTo>
                    <a:pt x="23" y="92"/>
                  </a:lnTo>
                  <a:lnTo>
                    <a:pt x="19" y="90"/>
                  </a:lnTo>
                  <a:lnTo>
                    <a:pt x="17" y="85"/>
                  </a:lnTo>
                  <a:lnTo>
                    <a:pt x="14" y="84"/>
                  </a:lnTo>
                  <a:lnTo>
                    <a:pt x="10" y="81"/>
                  </a:lnTo>
                  <a:lnTo>
                    <a:pt x="9" y="79"/>
                  </a:lnTo>
                  <a:lnTo>
                    <a:pt x="5" y="79"/>
                  </a:lnTo>
                  <a:lnTo>
                    <a:pt x="6" y="75"/>
                  </a:lnTo>
                  <a:lnTo>
                    <a:pt x="6" y="73"/>
                  </a:lnTo>
                  <a:lnTo>
                    <a:pt x="6" y="70"/>
                  </a:lnTo>
                  <a:lnTo>
                    <a:pt x="7" y="68"/>
                  </a:lnTo>
                  <a:lnTo>
                    <a:pt x="8" y="67"/>
                  </a:lnTo>
                  <a:lnTo>
                    <a:pt x="10" y="65"/>
                  </a:lnTo>
                  <a:lnTo>
                    <a:pt x="13" y="63"/>
                  </a:lnTo>
                  <a:lnTo>
                    <a:pt x="14" y="61"/>
                  </a:lnTo>
                  <a:lnTo>
                    <a:pt x="16" y="61"/>
                  </a:lnTo>
                  <a:lnTo>
                    <a:pt x="17" y="60"/>
                  </a:lnTo>
                  <a:lnTo>
                    <a:pt x="17" y="52"/>
                  </a:lnTo>
                  <a:lnTo>
                    <a:pt x="16" y="49"/>
                  </a:lnTo>
                  <a:lnTo>
                    <a:pt x="17" y="47"/>
                  </a:lnTo>
                  <a:lnTo>
                    <a:pt x="17" y="45"/>
                  </a:lnTo>
                  <a:lnTo>
                    <a:pt x="18" y="46"/>
                  </a:lnTo>
                  <a:lnTo>
                    <a:pt x="18" y="45"/>
                  </a:lnTo>
                  <a:lnTo>
                    <a:pt x="20" y="42"/>
                  </a:lnTo>
                  <a:lnTo>
                    <a:pt x="18" y="41"/>
                  </a:lnTo>
                  <a:lnTo>
                    <a:pt x="18" y="36"/>
                  </a:lnTo>
                  <a:lnTo>
                    <a:pt x="17" y="34"/>
                  </a:lnTo>
                  <a:lnTo>
                    <a:pt x="16" y="29"/>
                  </a:lnTo>
                  <a:lnTo>
                    <a:pt x="16" y="25"/>
                  </a:lnTo>
                  <a:lnTo>
                    <a:pt x="15" y="23"/>
                  </a:lnTo>
                  <a:lnTo>
                    <a:pt x="13" y="20"/>
                  </a:lnTo>
                  <a:lnTo>
                    <a:pt x="13" y="19"/>
                  </a:lnTo>
                  <a:lnTo>
                    <a:pt x="13" y="16"/>
                  </a:lnTo>
                  <a:lnTo>
                    <a:pt x="13" y="13"/>
                  </a:lnTo>
                  <a:lnTo>
                    <a:pt x="12" y="12"/>
                  </a:lnTo>
                  <a:lnTo>
                    <a:pt x="11" y="10"/>
                  </a:lnTo>
                  <a:lnTo>
                    <a:pt x="11" y="6"/>
                  </a:lnTo>
                  <a:lnTo>
                    <a:pt x="10" y="6"/>
                  </a:lnTo>
                  <a:lnTo>
                    <a:pt x="8" y="5"/>
                  </a:lnTo>
                  <a:lnTo>
                    <a:pt x="8" y="4"/>
                  </a:lnTo>
                  <a:lnTo>
                    <a:pt x="12" y="5"/>
                  </a:lnTo>
                  <a:lnTo>
                    <a:pt x="14" y="4"/>
                  </a:lnTo>
                  <a:lnTo>
                    <a:pt x="9" y="0"/>
                  </a:lnTo>
                  <a:lnTo>
                    <a:pt x="6" y="2"/>
                  </a:lnTo>
                  <a:lnTo>
                    <a:pt x="4" y="2"/>
                  </a:lnTo>
                  <a:lnTo>
                    <a:pt x="5" y="6"/>
                  </a:lnTo>
                  <a:lnTo>
                    <a:pt x="1" y="2"/>
                  </a:lnTo>
                  <a:lnTo>
                    <a:pt x="0" y="1"/>
                  </a:lnTo>
                </a:path>
              </a:pathLst>
            </a:custGeom>
            <a:solidFill>
              <a:srgbClr val="008080"/>
            </a:solidFill>
            <a:ln w="9525" cap="rnd" cmpd="sng">
              <a:noFill/>
              <a:prstDash val="solid"/>
              <a:round/>
              <a:headEnd type="none" w="med" len="med"/>
              <a:tailEnd type="none" w="med" len="med"/>
            </a:ln>
          </p:spPr>
          <p:txBody>
            <a:bodyPr/>
            <a:lstStyle/>
            <a:p>
              <a:endParaRPr lang="en-GB" dirty="0"/>
            </a:p>
          </p:txBody>
        </p:sp>
        <p:sp>
          <p:nvSpPr>
            <p:cNvPr id="401" name="Freeform 234"/>
            <p:cNvSpPr>
              <a:spLocks/>
            </p:cNvSpPr>
            <p:nvPr/>
          </p:nvSpPr>
          <p:spPr bwMode="auto">
            <a:xfrm>
              <a:off x="8464552" y="3370949"/>
              <a:ext cx="49213" cy="63500"/>
            </a:xfrm>
            <a:custGeom>
              <a:avLst/>
              <a:gdLst>
                <a:gd name="T0" fmla="*/ 2147483647 w 31"/>
                <a:gd name="T1" fmla="*/ 2147483647 h 40"/>
                <a:gd name="T2" fmla="*/ 2147483647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2147483647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2147483647 w 31"/>
                <a:gd name="T37" fmla="*/ 0 h 40"/>
                <a:gd name="T38" fmla="*/ 2147483647 w 31"/>
                <a:gd name="T39" fmla="*/ 0 h 40"/>
                <a:gd name="T40" fmla="*/ 2147483647 w 31"/>
                <a:gd name="T41" fmla="*/ 2147483647 h 40"/>
                <a:gd name="T42" fmla="*/ 2147483647 w 31"/>
                <a:gd name="T43" fmla="*/ 2147483647 h 40"/>
                <a:gd name="T44" fmla="*/ 2147483647 w 31"/>
                <a:gd name="T45" fmla="*/ 2147483647 h 40"/>
                <a:gd name="T46" fmla="*/ 2147483647 w 31"/>
                <a:gd name="T47" fmla="*/ 2147483647 h 40"/>
                <a:gd name="T48" fmla="*/ 2147483647 w 31"/>
                <a:gd name="T49" fmla="*/ 2147483647 h 40"/>
                <a:gd name="T50" fmla="*/ 2147483647 w 31"/>
                <a:gd name="T51" fmla="*/ 2147483647 h 40"/>
                <a:gd name="T52" fmla="*/ 2147483647 w 31"/>
                <a:gd name="T53" fmla="*/ 2147483647 h 40"/>
                <a:gd name="T54" fmla="*/ 2147483647 w 31"/>
                <a:gd name="T55" fmla="*/ 2147483647 h 40"/>
                <a:gd name="T56" fmla="*/ 2147483647 w 31"/>
                <a:gd name="T57" fmla="*/ 2147483647 h 40"/>
                <a:gd name="T58" fmla="*/ 2147483647 w 31"/>
                <a:gd name="T59" fmla="*/ 2147483647 h 40"/>
                <a:gd name="T60" fmla="*/ 2147483647 w 31"/>
                <a:gd name="T61" fmla="*/ 2147483647 h 40"/>
                <a:gd name="T62" fmla="*/ 2147483647 w 31"/>
                <a:gd name="T63" fmla="*/ 2147483647 h 40"/>
                <a:gd name="T64" fmla="*/ 2147483647 w 31"/>
                <a:gd name="T65" fmla="*/ 2147483647 h 40"/>
                <a:gd name="T66" fmla="*/ 2147483647 w 31"/>
                <a:gd name="T67" fmla="*/ 2147483647 h 40"/>
                <a:gd name="T68" fmla="*/ 2147483647 w 31"/>
                <a:gd name="T69" fmla="*/ 2147483647 h 40"/>
                <a:gd name="T70" fmla="*/ 0 w 31"/>
                <a:gd name="T71" fmla="*/ 2147483647 h 40"/>
                <a:gd name="T72" fmla="*/ 2147483647 w 31"/>
                <a:gd name="T73" fmla="*/ 2147483647 h 40"/>
                <a:gd name="T74" fmla="*/ 2147483647 w 31"/>
                <a:gd name="T75" fmla="*/ 2147483647 h 40"/>
                <a:gd name="T76" fmla="*/ 2147483647 w 31"/>
                <a:gd name="T77" fmla="*/ 2147483647 h 40"/>
                <a:gd name="T78" fmla="*/ 2147483647 w 31"/>
                <a:gd name="T79" fmla="*/ 2147483647 h 40"/>
                <a:gd name="T80" fmla="*/ 2147483647 w 31"/>
                <a:gd name="T81" fmla="*/ 2147483647 h 40"/>
                <a:gd name="T82" fmla="*/ 2147483647 w 31"/>
                <a:gd name="T83" fmla="*/ 2147483647 h 40"/>
                <a:gd name="T84" fmla="*/ 2147483647 w 31"/>
                <a:gd name="T85" fmla="*/ 2147483647 h 40"/>
                <a:gd name="T86" fmla="*/ 0 w 31"/>
                <a:gd name="T87" fmla="*/ 2147483647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40"/>
                <a:gd name="T134" fmla="*/ 31 w 31"/>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40">
                  <a:moveTo>
                    <a:pt x="0" y="28"/>
                  </a:moveTo>
                  <a:lnTo>
                    <a:pt x="1" y="31"/>
                  </a:lnTo>
                  <a:lnTo>
                    <a:pt x="2" y="32"/>
                  </a:lnTo>
                  <a:lnTo>
                    <a:pt x="1" y="32"/>
                  </a:lnTo>
                  <a:lnTo>
                    <a:pt x="0" y="34"/>
                  </a:lnTo>
                  <a:lnTo>
                    <a:pt x="1" y="34"/>
                  </a:lnTo>
                  <a:lnTo>
                    <a:pt x="3" y="32"/>
                  </a:lnTo>
                  <a:lnTo>
                    <a:pt x="3" y="34"/>
                  </a:lnTo>
                  <a:lnTo>
                    <a:pt x="8" y="36"/>
                  </a:lnTo>
                  <a:lnTo>
                    <a:pt x="8" y="37"/>
                  </a:lnTo>
                  <a:lnTo>
                    <a:pt x="12" y="39"/>
                  </a:lnTo>
                  <a:lnTo>
                    <a:pt x="14" y="38"/>
                  </a:lnTo>
                  <a:lnTo>
                    <a:pt x="13" y="31"/>
                  </a:lnTo>
                  <a:lnTo>
                    <a:pt x="14" y="30"/>
                  </a:lnTo>
                  <a:lnTo>
                    <a:pt x="14" y="29"/>
                  </a:lnTo>
                  <a:lnTo>
                    <a:pt x="18" y="28"/>
                  </a:lnTo>
                  <a:lnTo>
                    <a:pt x="20" y="29"/>
                  </a:lnTo>
                  <a:lnTo>
                    <a:pt x="23" y="29"/>
                  </a:lnTo>
                  <a:lnTo>
                    <a:pt x="26" y="31"/>
                  </a:lnTo>
                  <a:lnTo>
                    <a:pt x="27" y="28"/>
                  </a:lnTo>
                  <a:lnTo>
                    <a:pt x="28" y="31"/>
                  </a:lnTo>
                  <a:lnTo>
                    <a:pt x="28" y="29"/>
                  </a:lnTo>
                  <a:lnTo>
                    <a:pt x="29" y="28"/>
                  </a:lnTo>
                  <a:lnTo>
                    <a:pt x="30" y="28"/>
                  </a:lnTo>
                  <a:lnTo>
                    <a:pt x="29" y="26"/>
                  </a:lnTo>
                  <a:lnTo>
                    <a:pt x="27" y="25"/>
                  </a:lnTo>
                  <a:lnTo>
                    <a:pt x="25" y="25"/>
                  </a:lnTo>
                  <a:lnTo>
                    <a:pt x="23" y="24"/>
                  </a:lnTo>
                  <a:lnTo>
                    <a:pt x="20" y="19"/>
                  </a:lnTo>
                  <a:lnTo>
                    <a:pt x="20" y="17"/>
                  </a:lnTo>
                  <a:lnTo>
                    <a:pt x="24" y="15"/>
                  </a:lnTo>
                  <a:lnTo>
                    <a:pt x="25" y="10"/>
                  </a:lnTo>
                  <a:lnTo>
                    <a:pt x="24" y="8"/>
                  </a:lnTo>
                  <a:lnTo>
                    <a:pt x="14" y="8"/>
                  </a:lnTo>
                  <a:lnTo>
                    <a:pt x="12" y="6"/>
                  </a:lnTo>
                  <a:lnTo>
                    <a:pt x="11" y="2"/>
                  </a:lnTo>
                  <a:lnTo>
                    <a:pt x="13" y="1"/>
                  </a:lnTo>
                  <a:lnTo>
                    <a:pt x="14" y="0"/>
                  </a:lnTo>
                  <a:lnTo>
                    <a:pt x="13" y="0"/>
                  </a:lnTo>
                  <a:lnTo>
                    <a:pt x="10" y="0"/>
                  </a:lnTo>
                  <a:lnTo>
                    <a:pt x="8" y="1"/>
                  </a:lnTo>
                  <a:lnTo>
                    <a:pt x="7" y="1"/>
                  </a:lnTo>
                  <a:lnTo>
                    <a:pt x="4" y="2"/>
                  </a:lnTo>
                  <a:lnTo>
                    <a:pt x="3" y="4"/>
                  </a:lnTo>
                  <a:lnTo>
                    <a:pt x="3" y="6"/>
                  </a:lnTo>
                  <a:lnTo>
                    <a:pt x="2" y="7"/>
                  </a:lnTo>
                  <a:lnTo>
                    <a:pt x="1" y="8"/>
                  </a:lnTo>
                  <a:lnTo>
                    <a:pt x="2" y="9"/>
                  </a:lnTo>
                  <a:lnTo>
                    <a:pt x="4" y="7"/>
                  </a:lnTo>
                  <a:lnTo>
                    <a:pt x="5" y="3"/>
                  </a:lnTo>
                  <a:lnTo>
                    <a:pt x="6" y="2"/>
                  </a:lnTo>
                  <a:lnTo>
                    <a:pt x="5" y="10"/>
                  </a:lnTo>
                  <a:lnTo>
                    <a:pt x="8" y="8"/>
                  </a:lnTo>
                  <a:lnTo>
                    <a:pt x="10" y="5"/>
                  </a:lnTo>
                  <a:lnTo>
                    <a:pt x="12" y="8"/>
                  </a:lnTo>
                  <a:lnTo>
                    <a:pt x="13" y="9"/>
                  </a:lnTo>
                  <a:lnTo>
                    <a:pt x="14" y="10"/>
                  </a:lnTo>
                  <a:lnTo>
                    <a:pt x="16" y="9"/>
                  </a:lnTo>
                  <a:lnTo>
                    <a:pt x="17" y="11"/>
                  </a:lnTo>
                  <a:lnTo>
                    <a:pt x="17" y="14"/>
                  </a:lnTo>
                  <a:lnTo>
                    <a:pt x="15" y="15"/>
                  </a:lnTo>
                  <a:lnTo>
                    <a:pt x="14" y="17"/>
                  </a:lnTo>
                  <a:lnTo>
                    <a:pt x="14" y="15"/>
                  </a:lnTo>
                  <a:lnTo>
                    <a:pt x="12" y="14"/>
                  </a:lnTo>
                  <a:lnTo>
                    <a:pt x="12" y="13"/>
                  </a:lnTo>
                  <a:lnTo>
                    <a:pt x="9" y="13"/>
                  </a:lnTo>
                  <a:lnTo>
                    <a:pt x="10" y="7"/>
                  </a:lnTo>
                  <a:lnTo>
                    <a:pt x="9" y="9"/>
                  </a:lnTo>
                  <a:lnTo>
                    <a:pt x="8" y="10"/>
                  </a:lnTo>
                  <a:lnTo>
                    <a:pt x="8" y="12"/>
                  </a:lnTo>
                  <a:lnTo>
                    <a:pt x="4" y="10"/>
                  </a:lnTo>
                  <a:lnTo>
                    <a:pt x="0" y="10"/>
                  </a:lnTo>
                  <a:lnTo>
                    <a:pt x="1" y="13"/>
                  </a:lnTo>
                  <a:lnTo>
                    <a:pt x="2" y="14"/>
                  </a:lnTo>
                  <a:lnTo>
                    <a:pt x="3" y="13"/>
                  </a:lnTo>
                  <a:lnTo>
                    <a:pt x="5" y="15"/>
                  </a:lnTo>
                  <a:lnTo>
                    <a:pt x="6" y="18"/>
                  </a:lnTo>
                  <a:lnTo>
                    <a:pt x="4" y="19"/>
                  </a:lnTo>
                  <a:lnTo>
                    <a:pt x="2" y="19"/>
                  </a:lnTo>
                  <a:lnTo>
                    <a:pt x="1" y="21"/>
                  </a:lnTo>
                  <a:lnTo>
                    <a:pt x="2" y="21"/>
                  </a:lnTo>
                  <a:lnTo>
                    <a:pt x="3" y="20"/>
                  </a:lnTo>
                  <a:lnTo>
                    <a:pt x="6" y="23"/>
                  </a:lnTo>
                  <a:lnTo>
                    <a:pt x="5" y="24"/>
                  </a:lnTo>
                  <a:lnTo>
                    <a:pt x="6" y="25"/>
                  </a:lnTo>
                  <a:lnTo>
                    <a:pt x="5" y="25"/>
                  </a:lnTo>
                  <a:lnTo>
                    <a:pt x="1" y="26"/>
                  </a:lnTo>
                  <a:lnTo>
                    <a:pt x="0" y="2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402" name="Freeform 235" descr="25%"/>
            <p:cNvSpPr>
              <a:spLocks/>
            </p:cNvSpPr>
            <p:nvPr/>
          </p:nvSpPr>
          <p:spPr bwMode="auto">
            <a:xfrm>
              <a:off x="8510590" y="3439212"/>
              <a:ext cx="36512" cy="47625"/>
            </a:xfrm>
            <a:custGeom>
              <a:avLst/>
              <a:gdLst>
                <a:gd name="T0" fmla="*/ 0 w 23"/>
                <a:gd name="T1" fmla="*/ 0 h 30"/>
                <a:gd name="T2" fmla="*/ 2147483647 w 23"/>
                <a:gd name="T3" fmla="*/ 0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2147483647 h 30"/>
                <a:gd name="T16" fmla="*/ 2147483647 w 23"/>
                <a:gd name="T17" fmla="*/ 2147483647 h 30"/>
                <a:gd name="T18" fmla="*/ 2147483647 w 23"/>
                <a:gd name="T19" fmla="*/ 2147483647 h 30"/>
                <a:gd name="T20" fmla="*/ 2147483647 w 23"/>
                <a:gd name="T21" fmla="*/ 2147483647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2147483647 w 23"/>
                <a:gd name="T33" fmla="*/ 2147483647 h 30"/>
                <a:gd name="T34" fmla="*/ 2147483647 w 23"/>
                <a:gd name="T35" fmla="*/ 2147483647 h 30"/>
                <a:gd name="T36" fmla="*/ 2147483647 w 23"/>
                <a:gd name="T37" fmla="*/ 2147483647 h 30"/>
                <a:gd name="T38" fmla="*/ 2147483647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2147483647 w 23"/>
                <a:gd name="T73" fmla="*/ 2147483647 h 30"/>
                <a:gd name="T74" fmla="*/ 2147483647 w 23"/>
                <a:gd name="T75" fmla="*/ 2147483647 h 30"/>
                <a:gd name="T76" fmla="*/ 2147483647 w 23"/>
                <a:gd name="T77" fmla="*/ 2147483647 h 30"/>
                <a:gd name="T78" fmla="*/ 2147483647 w 23"/>
                <a:gd name="T79" fmla="*/ 2147483647 h 30"/>
                <a:gd name="T80" fmla="*/ 2147483647 w 23"/>
                <a:gd name="T81" fmla="*/ 2147483647 h 30"/>
                <a:gd name="T82" fmla="*/ 2147483647 w 23"/>
                <a:gd name="T83" fmla="*/ 2147483647 h 30"/>
                <a:gd name="T84" fmla="*/ 2147483647 w 23"/>
                <a:gd name="T85" fmla="*/ 2147483647 h 30"/>
                <a:gd name="T86" fmla="*/ 2147483647 w 23"/>
                <a:gd name="T87" fmla="*/ 2147483647 h 30"/>
                <a:gd name="T88" fmla="*/ 2147483647 w 23"/>
                <a:gd name="T89" fmla="*/ 2147483647 h 30"/>
                <a:gd name="T90" fmla="*/ 2147483647 w 23"/>
                <a:gd name="T91" fmla="*/ 2147483647 h 30"/>
                <a:gd name="T92" fmla="*/ 2147483647 w 23"/>
                <a:gd name="T93" fmla="*/ 2147483647 h 30"/>
                <a:gd name="T94" fmla="*/ 2147483647 w 23"/>
                <a:gd name="T95" fmla="*/ 2147483647 h 30"/>
                <a:gd name="T96" fmla="*/ 2147483647 w 23"/>
                <a:gd name="T97" fmla="*/ 2147483647 h 30"/>
                <a:gd name="T98" fmla="*/ 2147483647 w 23"/>
                <a:gd name="T99" fmla="*/ 2147483647 h 30"/>
                <a:gd name="T100" fmla="*/ 2147483647 w 23"/>
                <a:gd name="T101" fmla="*/ 2147483647 h 30"/>
                <a:gd name="T102" fmla="*/ 0 w 23"/>
                <a:gd name="T103" fmla="*/ 2147483647 h 30"/>
                <a:gd name="T104" fmla="*/ 0 w 2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
                <a:gd name="T160" fmla="*/ 0 h 30"/>
                <a:gd name="T161" fmla="*/ 23 w 23"/>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 h="30">
                  <a:moveTo>
                    <a:pt x="0" y="0"/>
                  </a:moveTo>
                  <a:lnTo>
                    <a:pt x="3" y="0"/>
                  </a:lnTo>
                  <a:lnTo>
                    <a:pt x="5" y="4"/>
                  </a:lnTo>
                  <a:lnTo>
                    <a:pt x="8" y="6"/>
                  </a:lnTo>
                  <a:lnTo>
                    <a:pt x="11" y="8"/>
                  </a:lnTo>
                  <a:lnTo>
                    <a:pt x="13" y="9"/>
                  </a:lnTo>
                  <a:lnTo>
                    <a:pt x="18" y="15"/>
                  </a:lnTo>
                  <a:lnTo>
                    <a:pt x="19" y="17"/>
                  </a:lnTo>
                  <a:lnTo>
                    <a:pt x="22" y="19"/>
                  </a:lnTo>
                  <a:lnTo>
                    <a:pt x="21" y="21"/>
                  </a:lnTo>
                  <a:lnTo>
                    <a:pt x="20" y="24"/>
                  </a:lnTo>
                  <a:lnTo>
                    <a:pt x="15" y="24"/>
                  </a:lnTo>
                  <a:lnTo>
                    <a:pt x="14" y="24"/>
                  </a:lnTo>
                  <a:lnTo>
                    <a:pt x="11" y="25"/>
                  </a:lnTo>
                  <a:lnTo>
                    <a:pt x="10" y="27"/>
                  </a:lnTo>
                  <a:lnTo>
                    <a:pt x="9" y="27"/>
                  </a:lnTo>
                  <a:lnTo>
                    <a:pt x="9" y="25"/>
                  </a:lnTo>
                  <a:lnTo>
                    <a:pt x="9" y="28"/>
                  </a:lnTo>
                  <a:lnTo>
                    <a:pt x="7" y="29"/>
                  </a:lnTo>
                  <a:lnTo>
                    <a:pt x="6" y="28"/>
                  </a:lnTo>
                  <a:lnTo>
                    <a:pt x="4" y="25"/>
                  </a:lnTo>
                  <a:lnTo>
                    <a:pt x="8" y="24"/>
                  </a:lnTo>
                  <a:lnTo>
                    <a:pt x="9" y="23"/>
                  </a:lnTo>
                  <a:lnTo>
                    <a:pt x="9" y="21"/>
                  </a:lnTo>
                  <a:lnTo>
                    <a:pt x="9" y="20"/>
                  </a:lnTo>
                  <a:lnTo>
                    <a:pt x="8" y="17"/>
                  </a:lnTo>
                  <a:lnTo>
                    <a:pt x="8" y="14"/>
                  </a:lnTo>
                  <a:lnTo>
                    <a:pt x="10" y="15"/>
                  </a:lnTo>
                  <a:lnTo>
                    <a:pt x="10" y="18"/>
                  </a:lnTo>
                  <a:lnTo>
                    <a:pt x="9" y="20"/>
                  </a:lnTo>
                  <a:lnTo>
                    <a:pt x="11" y="20"/>
                  </a:lnTo>
                  <a:lnTo>
                    <a:pt x="11" y="18"/>
                  </a:lnTo>
                  <a:lnTo>
                    <a:pt x="13" y="17"/>
                  </a:lnTo>
                  <a:lnTo>
                    <a:pt x="14" y="18"/>
                  </a:lnTo>
                  <a:lnTo>
                    <a:pt x="15" y="16"/>
                  </a:lnTo>
                  <a:lnTo>
                    <a:pt x="15" y="14"/>
                  </a:lnTo>
                  <a:lnTo>
                    <a:pt x="14" y="12"/>
                  </a:lnTo>
                  <a:lnTo>
                    <a:pt x="13" y="12"/>
                  </a:lnTo>
                  <a:lnTo>
                    <a:pt x="13" y="11"/>
                  </a:lnTo>
                  <a:lnTo>
                    <a:pt x="11" y="9"/>
                  </a:lnTo>
                  <a:lnTo>
                    <a:pt x="9" y="9"/>
                  </a:lnTo>
                  <a:lnTo>
                    <a:pt x="9" y="8"/>
                  </a:lnTo>
                  <a:lnTo>
                    <a:pt x="8" y="12"/>
                  </a:lnTo>
                  <a:lnTo>
                    <a:pt x="8" y="13"/>
                  </a:lnTo>
                  <a:lnTo>
                    <a:pt x="6" y="14"/>
                  </a:lnTo>
                  <a:lnTo>
                    <a:pt x="8" y="9"/>
                  </a:lnTo>
                  <a:lnTo>
                    <a:pt x="7" y="8"/>
                  </a:lnTo>
                  <a:lnTo>
                    <a:pt x="3" y="12"/>
                  </a:lnTo>
                  <a:lnTo>
                    <a:pt x="1" y="12"/>
                  </a:lnTo>
                  <a:lnTo>
                    <a:pt x="3" y="8"/>
                  </a:lnTo>
                  <a:lnTo>
                    <a:pt x="4" y="6"/>
                  </a:lnTo>
                  <a:lnTo>
                    <a:pt x="0" y="1"/>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03" name="Freeform 236"/>
            <p:cNvSpPr>
              <a:spLocks/>
            </p:cNvSpPr>
            <p:nvPr/>
          </p:nvSpPr>
          <p:spPr bwMode="auto">
            <a:xfrm>
              <a:off x="8102602" y="3316974"/>
              <a:ext cx="26988" cy="41275"/>
            </a:xfrm>
            <a:custGeom>
              <a:avLst/>
              <a:gdLst>
                <a:gd name="T0" fmla="*/ 0 w 17"/>
                <a:gd name="T1" fmla="*/ 2147483647 h 26"/>
                <a:gd name="T2" fmla="*/ 2147483647 w 17"/>
                <a:gd name="T3" fmla="*/ 2147483647 h 26"/>
                <a:gd name="T4" fmla="*/ 2147483647 w 17"/>
                <a:gd name="T5" fmla="*/ 0 h 26"/>
                <a:gd name="T6" fmla="*/ 2147483647 w 17"/>
                <a:gd name="T7" fmla="*/ 0 h 26"/>
                <a:gd name="T8" fmla="*/ 2147483647 w 17"/>
                <a:gd name="T9" fmla="*/ 0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2147483647 w 17"/>
                <a:gd name="T35" fmla="*/ 2147483647 h 26"/>
                <a:gd name="T36" fmla="*/ 2147483647 w 17"/>
                <a:gd name="T37" fmla="*/ 2147483647 h 26"/>
                <a:gd name="T38" fmla="*/ 0 w 17"/>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6"/>
                <a:gd name="T62" fmla="*/ 17 w 17"/>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6">
                  <a:moveTo>
                    <a:pt x="0" y="25"/>
                  </a:moveTo>
                  <a:lnTo>
                    <a:pt x="2" y="11"/>
                  </a:lnTo>
                  <a:lnTo>
                    <a:pt x="10" y="0"/>
                  </a:lnTo>
                  <a:lnTo>
                    <a:pt x="11" y="0"/>
                  </a:lnTo>
                  <a:lnTo>
                    <a:pt x="14" y="0"/>
                  </a:lnTo>
                  <a:lnTo>
                    <a:pt x="14" y="1"/>
                  </a:lnTo>
                  <a:lnTo>
                    <a:pt x="10" y="4"/>
                  </a:lnTo>
                  <a:lnTo>
                    <a:pt x="10" y="12"/>
                  </a:lnTo>
                  <a:lnTo>
                    <a:pt x="11" y="13"/>
                  </a:lnTo>
                  <a:lnTo>
                    <a:pt x="14" y="14"/>
                  </a:lnTo>
                  <a:lnTo>
                    <a:pt x="16" y="15"/>
                  </a:lnTo>
                  <a:lnTo>
                    <a:pt x="14" y="16"/>
                  </a:lnTo>
                  <a:lnTo>
                    <a:pt x="11" y="17"/>
                  </a:lnTo>
                  <a:lnTo>
                    <a:pt x="10" y="17"/>
                  </a:lnTo>
                  <a:lnTo>
                    <a:pt x="7" y="14"/>
                  </a:lnTo>
                  <a:lnTo>
                    <a:pt x="5" y="13"/>
                  </a:lnTo>
                  <a:lnTo>
                    <a:pt x="5" y="16"/>
                  </a:lnTo>
                  <a:lnTo>
                    <a:pt x="4" y="17"/>
                  </a:lnTo>
                  <a:lnTo>
                    <a:pt x="1" y="25"/>
                  </a:lnTo>
                  <a:lnTo>
                    <a:pt x="0" y="2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404" name="Freeform 237"/>
            <p:cNvSpPr>
              <a:spLocks/>
            </p:cNvSpPr>
            <p:nvPr/>
          </p:nvSpPr>
          <p:spPr bwMode="auto">
            <a:xfrm>
              <a:off x="8112127" y="335507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1"/>
                  </a:moveTo>
                  <a:lnTo>
                    <a:pt x="6" y="16"/>
                  </a:lnTo>
                  <a:lnTo>
                    <a:pt x="8" y="13"/>
                  </a:lnTo>
                  <a:lnTo>
                    <a:pt x="12" y="16"/>
                  </a:lnTo>
                  <a:lnTo>
                    <a:pt x="14" y="11"/>
                  </a:lnTo>
                  <a:lnTo>
                    <a:pt x="16" y="11"/>
                  </a:lnTo>
                  <a:lnTo>
                    <a:pt x="14" y="9"/>
                  </a:lnTo>
                  <a:lnTo>
                    <a:pt x="16" y="4"/>
                  </a:lnTo>
                  <a:lnTo>
                    <a:pt x="12" y="2"/>
                  </a:lnTo>
                  <a:lnTo>
                    <a:pt x="9" y="0"/>
                  </a:lnTo>
                  <a:lnTo>
                    <a:pt x="9" y="2"/>
                  </a:lnTo>
                  <a:lnTo>
                    <a:pt x="8" y="2"/>
                  </a:lnTo>
                  <a:lnTo>
                    <a:pt x="3" y="2"/>
                  </a:lnTo>
                  <a:lnTo>
                    <a:pt x="0" y="9"/>
                  </a:lnTo>
                  <a:lnTo>
                    <a:pt x="0" y="1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405" name="Freeform 238" descr="25%"/>
            <p:cNvSpPr>
              <a:spLocks/>
            </p:cNvSpPr>
            <p:nvPr/>
          </p:nvSpPr>
          <p:spPr bwMode="auto">
            <a:xfrm>
              <a:off x="8140702" y="3388412"/>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0"/>
                  </a:lnTo>
                  <a:lnTo>
                    <a:pt x="16" y="2"/>
                  </a:lnTo>
                  <a:lnTo>
                    <a:pt x="16" y="8"/>
                  </a:lnTo>
                  <a:lnTo>
                    <a:pt x="16" y="10"/>
                  </a:lnTo>
                  <a:lnTo>
                    <a:pt x="13" y="13"/>
                  </a:lnTo>
                  <a:lnTo>
                    <a:pt x="10" y="16"/>
                  </a:lnTo>
                  <a:lnTo>
                    <a:pt x="5" y="13"/>
                  </a:lnTo>
                  <a:lnTo>
                    <a:pt x="0" y="8"/>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06" name="Freeform 239" descr="25%"/>
            <p:cNvSpPr>
              <a:spLocks/>
            </p:cNvSpPr>
            <p:nvPr/>
          </p:nvSpPr>
          <p:spPr bwMode="auto">
            <a:xfrm>
              <a:off x="8332790" y="34582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6"/>
                  </a:moveTo>
                  <a:lnTo>
                    <a:pt x="2" y="12"/>
                  </a:lnTo>
                  <a:lnTo>
                    <a:pt x="5" y="14"/>
                  </a:lnTo>
                  <a:lnTo>
                    <a:pt x="5" y="12"/>
                  </a:lnTo>
                  <a:lnTo>
                    <a:pt x="8" y="8"/>
                  </a:lnTo>
                  <a:lnTo>
                    <a:pt x="10" y="16"/>
                  </a:lnTo>
                  <a:lnTo>
                    <a:pt x="13" y="12"/>
                  </a:lnTo>
                  <a:lnTo>
                    <a:pt x="13" y="4"/>
                  </a:lnTo>
                  <a:lnTo>
                    <a:pt x="16" y="6"/>
                  </a:lnTo>
                  <a:lnTo>
                    <a:pt x="16" y="2"/>
                  </a:lnTo>
                  <a:lnTo>
                    <a:pt x="13" y="0"/>
                  </a:lnTo>
                  <a:lnTo>
                    <a:pt x="2" y="4"/>
                  </a:lnTo>
                  <a:lnTo>
                    <a:pt x="2" y="6"/>
                  </a:lnTo>
                  <a:lnTo>
                    <a:pt x="0" y="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07" name="Freeform 240"/>
            <p:cNvSpPr>
              <a:spLocks/>
            </p:cNvSpPr>
            <p:nvPr/>
          </p:nvSpPr>
          <p:spPr bwMode="auto">
            <a:xfrm>
              <a:off x="8102602" y="3361424"/>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3"/>
                  </a:moveTo>
                  <a:lnTo>
                    <a:pt x="6" y="1"/>
                  </a:lnTo>
                  <a:lnTo>
                    <a:pt x="9" y="0"/>
                  </a:lnTo>
                  <a:lnTo>
                    <a:pt x="12" y="0"/>
                  </a:lnTo>
                  <a:lnTo>
                    <a:pt x="9" y="3"/>
                  </a:lnTo>
                  <a:lnTo>
                    <a:pt x="12" y="10"/>
                  </a:lnTo>
                  <a:lnTo>
                    <a:pt x="12" y="12"/>
                  </a:lnTo>
                  <a:lnTo>
                    <a:pt x="16" y="12"/>
                  </a:lnTo>
                  <a:lnTo>
                    <a:pt x="16" y="14"/>
                  </a:lnTo>
                  <a:lnTo>
                    <a:pt x="12" y="14"/>
                  </a:lnTo>
                  <a:lnTo>
                    <a:pt x="9" y="16"/>
                  </a:lnTo>
                  <a:lnTo>
                    <a:pt x="3" y="10"/>
                  </a:lnTo>
                  <a:lnTo>
                    <a:pt x="0" y="3"/>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408" name="Freeform 241" descr="25%"/>
            <p:cNvSpPr>
              <a:spLocks/>
            </p:cNvSpPr>
            <p:nvPr/>
          </p:nvSpPr>
          <p:spPr bwMode="auto">
            <a:xfrm>
              <a:off x="8124827" y="3383649"/>
              <a:ext cx="26988"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9"/>
                  </a:moveTo>
                  <a:lnTo>
                    <a:pt x="0" y="3"/>
                  </a:lnTo>
                  <a:lnTo>
                    <a:pt x="5" y="3"/>
                  </a:lnTo>
                  <a:lnTo>
                    <a:pt x="5" y="0"/>
                  </a:lnTo>
                  <a:lnTo>
                    <a:pt x="10" y="0"/>
                  </a:lnTo>
                  <a:lnTo>
                    <a:pt x="16" y="0"/>
                  </a:lnTo>
                  <a:lnTo>
                    <a:pt x="13" y="9"/>
                  </a:lnTo>
                  <a:lnTo>
                    <a:pt x="10" y="12"/>
                  </a:lnTo>
                  <a:lnTo>
                    <a:pt x="2" y="16"/>
                  </a:lnTo>
                  <a:lnTo>
                    <a:pt x="0" y="9"/>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09" name="Freeform 242" descr="25%"/>
            <p:cNvSpPr>
              <a:spLocks/>
            </p:cNvSpPr>
            <p:nvPr/>
          </p:nvSpPr>
          <p:spPr bwMode="auto">
            <a:xfrm>
              <a:off x="8008940" y="3491599"/>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0"/>
                  </a:moveTo>
                  <a:lnTo>
                    <a:pt x="6" y="0"/>
                  </a:lnTo>
                  <a:lnTo>
                    <a:pt x="16" y="0"/>
                  </a:lnTo>
                  <a:lnTo>
                    <a:pt x="16" y="5"/>
                  </a:lnTo>
                  <a:lnTo>
                    <a:pt x="12" y="10"/>
                  </a:lnTo>
                  <a:lnTo>
                    <a:pt x="9" y="10"/>
                  </a:lnTo>
                  <a:lnTo>
                    <a:pt x="3" y="16"/>
                  </a:lnTo>
                  <a:lnTo>
                    <a:pt x="1" y="16"/>
                  </a:lnTo>
                  <a:lnTo>
                    <a:pt x="0" y="1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0" name="Freeform 243" descr="25%"/>
            <p:cNvSpPr>
              <a:spLocks/>
            </p:cNvSpPr>
            <p:nvPr/>
          </p:nvSpPr>
          <p:spPr bwMode="auto">
            <a:xfrm>
              <a:off x="7974015" y="3504299"/>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4"/>
                  </a:moveTo>
                  <a:lnTo>
                    <a:pt x="6" y="0"/>
                  </a:lnTo>
                  <a:lnTo>
                    <a:pt x="16" y="4"/>
                  </a:lnTo>
                  <a:lnTo>
                    <a:pt x="11" y="4"/>
                  </a:lnTo>
                  <a:lnTo>
                    <a:pt x="4" y="4"/>
                  </a:lnTo>
                  <a:lnTo>
                    <a:pt x="4" y="12"/>
                  </a:lnTo>
                  <a:lnTo>
                    <a:pt x="11" y="16"/>
                  </a:lnTo>
                  <a:lnTo>
                    <a:pt x="4" y="16"/>
                  </a:lnTo>
                  <a:lnTo>
                    <a:pt x="2" y="12"/>
                  </a:lnTo>
                  <a:lnTo>
                    <a:pt x="0" y="8"/>
                  </a:lnTo>
                  <a:lnTo>
                    <a:pt x="0" y="4"/>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1" name="Freeform 244"/>
            <p:cNvSpPr>
              <a:spLocks/>
            </p:cNvSpPr>
            <p:nvPr/>
          </p:nvSpPr>
          <p:spPr bwMode="auto">
            <a:xfrm>
              <a:off x="8458202" y="33820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4"/>
                  </a:moveTo>
                  <a:lnTo>
                    <a:pt x="4" y="16"/>
                  </a:lnTo>
                  <a:lnTo>
                    <a:pt x="4" y="10"/>
                  </a:lnTo>
                  <a:lnTo>
                    <a:pt x="8" y="6"/>
                  </a:lnTo>
                  <a:lnTo>
                    <a:pt x="8" y="2"/>
                  </a:lnTo>
                  <a:lnTo>
                    <a:pt x="16" y="0"/>
                  </a:lnTo>
                  <a:lnTo>
                    <a:pt x="8" y="1"/>
                  </a:lnTo>
                  <a:lnTo>
                    <a:pt x="0" y="14"/>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412" name="Freeform 245" descr="25%"/>
            <p:cNvSpPr>
              <a:spLocks/>
            </p:cNvSpPr>
            <p:nvPr/>
          </p:nvSpPr>
          <p:spPr bwMode="auto">
            <a:xfrm>
              <a:off x="8034340" y="34868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8"/>
                  </a:moveTo>
                  <a:lnTo>
                    <a:pt x="0" y="16"/>
                  </a:lnTo>
                  <a:lnTo>
                    <a:pt x="2" y="16"/>
                  </a:lnTo>
                  <a:lnTo>
                    <a:pt x="2" y="12"/>
                  </a:lnTo>
                  <a:lnTo>
                    <a:pt x="4" y="12"/>
                  </a:lnTo>
                  <a:lnTo>
                    <a:pt x="6" y="8"/>
                  </a:lnTo>
                  <a:lnTo>
                    <a:pt x="12" y="4"/>
                  </a:lnTo>
                  <a:lnTo>
                    <a:pt x="16" y="8"/>
                  </a:lnTo>
                  <a:lnTo>
                    <a:pt x="16" y="4"/>
                  </a:lnTo>
                  <a:lnTo>
                    <a:pt x="16" y="0"/>
                  </a:lnTo>
                  <a:lnTo>
                    <a:pt x="4"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3" name="Freeform 246" descr="25%"/>
            <p:cNvSpPr>
              <a:spLocks/>
            </p:cNvSpPr>
            <p:nvPr/>
          </p:nvSpPr>
          <p:spPr bwMode="auto">
            <a:xfrm>
              <a:off x="8464552" y="3394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0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8"/>
                  </a:lnTo>
                  <a:lnTo>
                    <a:pt x="16" y="4"/>
                  </a:lnTo>
                  <a:lnTo>
                    <a:pt x="10" y="0"/>
                  </a:lnTo>
                  <a:lnTo>
                    <a:pt x="5" y="4"/>
                  </a:lnTo>
                  <a:lnTo>
                    <a:pt x="0" y="12"/>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4" name="Freeform 247" descr="25%"/>
            <p:cNvSpPr>
              <a:spLocks/>
            </p:cNvSpPr>
            <p:nvPr/>
          </p:nvSpPr>
          <p:spPr bwMode="auto">
            <a:xfrm>
              <a:off x="8051802" y="3485249"/>
              <a:ext cx="26988"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2" y="8"/>
                  </a:lnTo>
                  <a:lnTo>
                    <a:pt x="10" y="8"/>
                  </a:lnTo>
                  <a:lnTo>
                    <a:pt x="16" y="8"/>
                  </a:lnTo>
                  <a:lnTo>
                    <a:pt x="13" y="8"/>
                  </a:lnTo>
                  <a:lnTo>
                    <a:pt x="0"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5" name="Freeform 248" descr="25%"/>
            <p:cNvSpPr>
              <a:spLocks/>
            </p:cNvSpPr>
            <p:nvPr/>
          </p:nvSpPr>
          <p:spPr bwMode="auto">
            <a:xfrm>
              <a:off x="7989890" y="3496362"/>
              <a:ext cx="26987" cy="26987"/>
            </a:xfrm>
            <a:custGeom>
              <a:avLst/>
              <a:gdLst>
                <a:gd name="T0" fmla="*/ 0 w 17"/>
                <a:gd name="T1" fmla="*/ 0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6" y="0"/>
                  </a:lnTo>
                  <a:lnTo>
                    <a:pt x="16" y="0"/>
                  </a:lnTo>
                  <a:lnTo>
                    <a:pt x="14"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6" name="Freeform 249" descr="25%"/>
            <p:cNvSpPr>
              <a:spLocks/>
            </p:cNvSpPr>
            <p:nvPr/>
          </p:nvSpPr>
          <p:spPr bwMode="auto">
            <a:xfrm>
              <a:off x="8062915" y="3483662"/>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13" y="0"/>
                  </a:lnTo>
                  <a:lnTo>
                    <a:pt x="16" y="8"/>
                  </a:lnTo>
                  <a:lnTo>
                    <a:pt x="16" y="16"/>
                  </a:lnTo>
                  <a:lnTo>
                    <a:pt x="10" y="16"/>
                  </a:lnTo>
                  <a:lnTo>
                    <a:pt x="5" y="8"/>
                  </a:lnTo>
                  <a:lnTo>
                    <a:pt x="5" y="16"/>
                  </a:lnTo>
                  <a:lnTo>
                    <a:pt x="2"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7" name="Freeform 250" descr="25%"/>
            <p:cNvSpPr>
              <a:spLocks/>
            </p:cNvSpPr>
            <p:nvPr/>
          </p:nvSpPr>
          <p:spPr bwMode="auto">
            <a:xfrm>
              <a:off x="8115302" y="3393174"/>
              <a:ext cx="26988" cy="26988"/>
            </a:xfrm>
            <a:custGeom>
              <a:avLst/>
              <a:gdLst>
                <a:gd name="T0" fmla="*/ 0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5" y="3"/>
                  </a:lnTo>
                  <a:lnTo>
                    <a:pt x="10" y="0"/>
                  </a:lnTo>
                  <a:lnTo>
                    <a:pt x="10" y="6"/>
                  </a:lnTo>
                  <a:lnTo>
                    <a:pt x="16" y="12"/>
                  </a:lnTo>
                  <a:lnTo>
                    <a:pt x="10" y="16"/>
                  </a:lnTo>
                  <a:lnTo>
                    <a:pt x="0" y="12"/>
                  </a:lnTo>
                  <a:lnTo>
                    <a:pt x="0" y="3"/>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8" name="Freeform 251" descr="25%"/>
            <p:cNvSpPr>
              <a:spLocks/>
            </p:cNvSpPr>
            <p:nvPr/>
          </p:nvSpPr>
          <p:spPr bwMode="auto">
            <a:xfrm>
              <a:off x="7988302" y="3499537"/>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16" y="0"/>
                  </a:lnTo>
                  <a:lnTo>
                    <a:pt x="16" y="10"/>
                  </a:lnTo>
                  <a:lnTo>
                    <a:pt x="8" y="5"/>
                  </a:lnTo>
                  <a:lnTo>
                    <a:pt x="16" y="10"/>
                  </a:lnTo>
                  <a:lnTo>
                    <a:pt x="8" y="16"/>
                  </a:lnTo>
                  <a:lnTo>
                    <a:pt x="0" y="10"/>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19" name="Freeform 252" descr="25%"/>
            <p:cNvSpPr>
              <a:spLocks/>
            </p:cNvSpPr>
            <p:nvPr/>
          </p:nvSpPr>
          <p:spPr bwMode="auto">
            <a:xfrm>
              <a:off x="8113715" y="3467787"/>
              <a:ext cx="26987" cy="26987"/>
            </a:xfrm>
            <a:custGeom>
              <a:avLst/>
              <a:gdLst>
                <a:gd name="T0" fmla="*/ 0 w 17"/>
                <a:gd name="T1" fmla="*/ 0 h 17"/>
                <a:gd name="T2" fmla="*/ 0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20" name="Freeform 253" descr="25%"/>
            <p:cNvSpPr>
              <a:spLocks/>
            </p:cNvSpPr>
            <p:nvPr/>
          </p:nvSpPr>
          <p:spPr bwMode="auto">
            <a:xfrm>
              <a:off x="8108952" y="3461437"/>
              <a:ext cx="26988" cy="26987"/>
            </a:xfrm>
            <a:custGeom>
              <a:avLst/>
              <a:gdLst>
                <a:gd name="T0" fmla="*/ 0 w 17"/>
                <a:gd name="T1" fmla="*/ 2147483647 h 17"/>
                <a:gd name="T2" fmla="*/ 0 w 17"/>
                <a:gd name="T3" fmla="*/ 0 h 17"/>
                <a:gd name="T4" fmla="*/ 2147483647 w 17"/>
                <a:gd name="T5" fmla="*/ 0 h 17"/>
                <a:gd name="T6" fmla="*/ 2147483647 w 17"/>
                <a:gd name="T7" fmla="*/ 0 h 17"/>
                <a:gd name="T8" fmla="*/ 0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21" name="Freeform 257" descr="25%"/>
            <p:cNvSpPr>
              <a:spLocks/>
            </p:cNvSpPr>
            <p:nvPr/>
          </p:nvSpPr>
          <p:spPr bwMode="auto">
            <a:xfrm>
              <a:off x="8093077" y="4309162"/>
              <a:ext cx="26988" cy="26987"/>
            </a:xfrm>
            <a:custGeom>
              <a:avLst/>
              <a:gdLst>
                <a:gd name="T0" fmla="*/ 2147483647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4" y="16"/>
                  </a:moveTo>
                  <a:lnTo>
                    <a:pt x="0" y="16"/>
                  </a:lnTo>
                  <a:lnTo>
                    <a:pt x="0" y="10"/>
                  </a:lnTo>
                  <a:lnTo>
                    <a:pt x="4" y="10"/>
                  </a:lnTo>
                  <a:lnTo>
                    <a:pt x="4" y="0"/>
                  </a:lnTo>
                  <a:lnTo>
                    <a:pt x="8" y="0"/>
                  </a:lnTo>
                  <a:lnTo>
                    <a:pt x="16" y="10"/>
                  </a:lnTo>
                  <a:lnTo>
                    <a:pt x="12" y="10"/>
                  </a:lnTo>
                  <a:lnTo>
                    <a:pt x="8" y="10"/>
                  </a:lnTo>
                  <a:lnTo>
                    <a:pt x="4"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422" name="Freeform 282" descr="25%"/>
            <p:cNvSpPr>
              <a:spLocks/>
            </p:cNvSpPr>
            <p:nvPr/>
          </p:nvSpPr>
          <p:spPr bwMode="auto">
            <a:xfrm>
              <a:off x="8166102" y="4132949"/>
              <a:ext cx="652463" cy="361950"/>
            </a:xfrm>
            <a:custGeom>
              <a:avLst/>
              <a:gdLst>
                <a:gd name="T0" fmla="*/ 2147483647 w 411"/>
                <a:gd name="T1" fmla="*/ 2147483647 h 228"/>
                <a:gd name="T2" fmla="*/ 2147483647 w 411"/>
                <a:gd name="T3" fmla="*/ 2147483647 h 228"/>
                <a:gd name="T4" fmla="*/ 2147483647 w 411"/>
                <a:gd name="T5" fmla="*/ 2147483647 h 228"/>
                <a:gd name="T6" fmla="*/ 2147483647 w 411"/>
                <a:gd name="T7" fmla="*/ 2147483647 h 228"/>
                <a:gd name="T8" fmla="*/ 2147483647 w 411"/>
                <a:gd name="T9" fmla="*/ 2147483647 h 228"/>
                <a:gd name="T10" fmla="*/ 2147483647 w 411"/>
                <a:gd name="T11" fmla="*/ 2147483647 h 228"/>
                <a:gd name="T12" fmla="*/ 2147483647 w 411"/>
                <a:gd name="T13" fmla="*/ 2147483647 h 228"/>
                <a:gd name="T14" fmla="*/ 2147483647 w 411"/>
                <a:gd name="T15" fmla="*/ 2147483647 h 228"/>
                <a:gd name="T16" fmla="*/ 2147483647 w 411"/>
                <a:gd name="T17" fmla="*/ 2147483647 h 228"/>
                <a:gd name="T18" fmla="*/ 2147483647 w 411"/>
                <a:gd name="T19" fmla="*/ 2147483647 h 228"/>
                <a:gd name="T20" fmla="*/ 2147483647 w 411"/>
                <a:gd name="T21" fmla="*/ 2147483647 h 228"/>
                <a:gd name="T22" fmla="*/ 2147483647 w 411"/>
                <a:gd name="T23" fmla="*/ 2147483647 h 228"/>
                <a:gd name="T24" fmla="*/ 2147483647 w 411"/>
                <a:gd name="T25" fmla="*/ 2147483647 h 228"/>
                <a:gd name="T26" fmla="*/ 2147483647 w 411"/>
                <a:gd name="T27" fmla="*/ 2147483647 h 228"/>
                <a:gd name="T28" fmla="*/ 2147483647 w 411"/>
                <a:gd name="T29" fmla="*/ 2147483647 h 228"/>
                <a:gd name="T30" fmla="*/ 2147483647 w 411"/>
                <a:gd name="T31" fmla="*/ 2147483647 h 228"/>
                <a:gd name="T32" fmla="*/ 2147483647 w 411"/>
                <a:gd name="T33" fmla="*/ 2147483647 h 228"/>
                <a:gd name="T34" fmla="*/ 2147483647 w 411"/>
                <a:gd name="T35" fmla="*/ 2147483647 h 228"/>
                <a:gd name="T36" fmla="*/ 2147483647 w 411"/>
                <a:gd name="T37" fmla="*/ 2147483647 h 228"/>
                <a:gd name="T38" fmla="*/ 2147483647 w 411"/>
                <a:gd name="T39" fmla="*/ 2147483647 h 228"/>
                <a:gd name="T40" fmla="*/ 2147483647 w 411"/>
                <a:gd name="T41" fmla="*/ 2147483647 h 228"/>
                <a:gd name="T42" fmla="*/ 2147483647 w 411"/>
                <a:gd name="T43" fmla="*/ 2147483647 h 228"/>
                <a:gd name="T44" fmla="*/ 2147483647 w 411"/>
                <a:gd name="T45" fmla="*/ 2147483647 h 228"/>
                <a:gd name="T46" fmla="*/ 2147483647 w 411"/>
                <a:gd name="T47" fmla="*/ 2147483647 h 228"/>
                <a:gd name="T48" fmla="*/ 2147483647 w 411"/>
                <a:gd name="T49" fmla="*/ 2147483647 h 228"/>
                <a:gd name="T50" fmla="*/ 2147483647 w 411"/>
                <a:gd name="T51" fmla="*/ 2147483647 h 228"/>
                <a:gd name="T52" fmla="*/ 2147483647 w 411"/>
                <a:gd name="T53" fmla="*/ 2147483647 h 228"/>
                <a:gd name="T54" fmla="*/ 2147483647 w 411"/>
                <a:gd name="T55" fmla="*/ 2147483647 h 228"/>
                <a:gd name="T56" fmla="*/ 2147483647 w 411"/>
                <a:gd name="T57" fmla="*/ 2147483647 h 228"/>
                <a:gd name="T58" fmla="*/ 2147483647 w 411"/>
                <a:gd name="T59" fmla="*/ 2147483647 h 228"/>
                <a:gd name="T60" fmla="*/ 2147483647 w 411"/>
                <a:gd name="T61" fmla="*/ 2147483647 h 228"/>
                <a:gd name="T62" fmla="*/ 2147483647 w 411"/>
                <a:gd name="T63" fmla="*/ 2147483647 h 228"/>
                <a:gd name="T64" fmla="*/ 2147483647 w 411"/>
                <a:gd name="T65" fmla="*/ 2147483647 h 228"/>
                <a:gd name="T66" fmla="*/ 2147483647 w 411"/>
                <a:gd name="T67" fmla="*/ 2147483647 h 228"/>
                <a:gd name="T68" fmla="*/ 2147483647 w 411"/>
                <a:gd name="T69" fmla="*/ 2147483647 h 228"/>
                <a:gd name="T70" fmla="*/ 2147483647 w 411"/>
                <a:gd name="T71" fmla="*/ 2147483647 h 228"/>
                <a:gd name="T72" fmla="*/ 2147483647 w 411"/>
                <a:gd name="T73" fmla="*/ 2147483647 h 228"/>
                <a:gd name="T74" fmla="*/ 2147483647 w 411"/>
                <a:gd name="T75" fmla="*/ 2147483647 h 228"/>
                <a:gd name="T76" fmla="*/ 2147483647 w 411"/>
                <a:gd name="T77" fmla="*/ 2147483647 h 228"/>
                <a:gd name="T78" fmla="*/ 2147483647 w 411"/>
                <a:gd name="T79" fmla="*/ 2147483647 h 228"/>
                <a:gd name="T80" fmla="*/ 2147483647 w 411"/>
                <a:gd name="T81" fmla="*/ 2147483647 h 228"/>
                <a:gd name="T82" fmla="*/ 2147483647 w 411"/>
                <a:gd name="T83" fmla="*/ 2147483647 h 228"/>
                <a:gd name="T84" fmla="*/ 2147483647 w 411"/>
                <a:gd name="T85" fmla="*/ 2147483647 h 228"/>
                <a:gd name="T86" fmla="*/ 2147483647 w 411"/>
                <a:gd name="T87" fmla="*/ 2147483647 h 228"/>
                <a:gd name="T88" fmla="*/ 2147483647 w 411"/>
                <a:gd name="T89" fmla="*/ 2147483647 h 228"/>
                <a:gd name="T90" fmla="*/ 2147483647 w 411"/>
                <a:gd name="T91" fmla="*/ 2147483647 h 228"/>
                <a:gd name="T92" fmla="*/ 2147483647 w 411"/>
                <a:gd name="T93" fmla="*/ 2147483647 h 228"/>
                <a:gd name="T94" fmla="*/ 2147483647 w 411"/>
                <a:gd name="T95" fmla="*/ 2147483647 h 228"/>
                <a:gd name="T96" fmla="*/ 2147483647 w 411"/>
                <a:gd name="T97" fmla="*/ 2147483647 h 228"/>
                <a:gd name="T98" fmla="*/ 2147483647 w 411"/>
                <a:gd name="T99" fmla="*/ 2147483647 h 228"/>
                <a:gd name="T100" fmla="*/ 2147483647 w 411"/>
                <a:gd name="T101" fmla="*/ 2147483647 h 228"/>
                <a:gd name="T102" fmla="*/ 2147483647 w 411"/>
                <a:gd name="T103" fmla="*/ 2147483647 h 228"/>
                <a:gd name="T104" fmla="*/ 2147483647 w 411"/>
                <a:gd name="T105" fmla="*/ 2147483647 h 228"/>
                <a:gd name="T106" fmla="*/ 2147483647 w 411"/>
                <a:gd name="T107" fmla="*/ 2147483647 h 228"/>
                <a:gd name="T108" fmla="*/ 2147483647 w 411"/>
                <a:gd name="T109" fmla="*/ 2147483647 h 228"/>
                <a:gd name="T110" fmla="*/ 2147483647 w 411"/>
                <a:gd name="T111" fmla="*/ 2147483647 h 228"/>
                <a:gd name="T112" fmla="*/ 2147483647 w 411"/>
                <a:gd name="T113" fmla="*/ 2147483647 h 228"/>
                <a:gd name="T114" fmla="*/ 2147483647 w 411"/>
                <a:gd name="T115" fmla="*/ 2147483647 h 228"/>
                <a:gd name="T116" fmla="*/ 2147483647 w 411"/>
                <a:gd name="T117" fmla="*/ 2147483647 h 228"/>
                <a:gd name="T118" fmla="*/ 2147483647 w 411"/>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
                <a:gd name="T181" fmla="*/ 0 h 228"/>
                <a:gd name="T182" fmla="*/ 411 w 411"/>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 h="228">
                  <a:moveTo>
                    <a:pt x="148" y="169"/>
                  </a:moveTo>
                  <a:lnTo>
                    <a:pt x="147" y="168"/>
                  </a:lnTo>
                  <a:lnTo>
                    <a:pt x="142" y="167"/>
                  </a:lnTo>
                  <a:lnTo>
                    <a:pt x="141" y="167"/>
                  </a:lnTo>
                  <a:lnTo>
                    <a:pt x="136" y="167"/>
                  </a:lnTo>
                  <a:lnTo>
                    <a:pt x="131" y="169"/>
                  </a:lnTo>
                  <a:lnTo>
                    <a:pt x="121" y="178"/>
                  </a:lnTo>
                  <a:lnTo>
                    <a:pt x="119" y="179"/>
                  </a:lnTo>
                  <a:lnTo>
                    <a:pt x="113" y="177"/>
                  </a:lnTo>
                  <a:lnTo>
                    <a:pt x="105" y="174"/>
                  </a:lnTo>
                  <a:lnTo>
                    <a:pt x="102" y="178"/>
                  </a:lnTo>
                  <a:lnTo>
                    <a:pt x="99" y="178"/>
                  </a:lnTo>
                  <a:lnTo>
                    <a:pt x="90" y="179"/>
                  </a:lnTo>
                  <a:lnTo>
                    <a:pt x="83" y="185"/>
                  </a:lnTo>
                  <a:lnTo>
                    <a:pt x="80" y="193"/>
                  </a:lnTo>
                  <a:lnTo>
                    <a:pt x="77" y="193"/>
                  </a:lnTo>
                  <a:lnTo>
                    <a:pt x="71" y="193"/>
                  </a:lnTo>
                  <a:lnTo>
                    <a:pt x="65" y="191"/>
                  </a:lnTo>
                  <a:lnTo>
                    <a:pt x="61" y="187"/>
                  </a:lnTo>
                  <a:lnTo>
                    <a:pt x="59" y="187"/>
                  </a:lnTo>
                  <a:lnTo>
                    <a:pt x="56" y="188"/>
                  </a:lnTo>
                  <a:lnTo>
                    <a:pt x="50" y="189"/>
                  </a:lnTo>
                  <a:lnTo>
                    <a:pt x="50" y="187"/>
                  </a:lnTo>
                  <a:lnTo>
                    <a:pt x="50" y="186"/>
                  </a:lnTo>
                  <a:lnTo>
                    <a:pt x="49" y="185"/>
                  </a:lnTo>
                  <a:lnTo>
                    <a:pt x="50" y="184"/>
                  </a:lnTo>
                  <a:lnTo>
                    <a:pt x="50" y="182"/>
                  </a:lnTo>
                  <a:lnTo>
                    <a:pt x="51" y="182"/>
                  </a:lnTo>
                  <a:lnTo>
                    <a:pt x="51" y="181"/>
                  </a:lnTo>
                  <a:lnTo>
                    <a:pt x="50" y="180"/>
                  </a:lnTo>
                  <a:lnTo>
                    <a:pt x="49" y="179"/>
                  </a:lnTo>
                  <a:lnTo>
                    <a:pt x="47" y="179"/>
                  </a:lnTo>
                  <a:lnTo>
                    <a:pt x="47" y="178"/>
                  </a:lnTo>
                  <a:lnTo>
                    <a:pt x="47" y="177"/>
                  </a:lnTo>
                  <a:lnTo>
                    <a:pt x="47" y="176"/>
                  </a:lnTo>
                  <a:lnTo>
                    <a:pt x="46" y="175"/>
                  </a:lnTo>
                  <a:lnTo>
                    <a:pt x="45" y="175"/>
                  </a:lnTo>
                  <a:lnTo>
                    <a:pt x="44" y="175"/>
                  </a:lnTo>
                  <a:lnTo>
                    <a:pt x="43" y="176"/>
                  </a:lnTo>
                  <a:lnTo>
                    <a:pt x="42" y="177"/>
                  </a:lnTo>
                  <a:lnTo>
                    <a:pt x="42" y="178"/>
                  </a:lnTo>
                  <a:lnTo>
                    <a:pt x="42" y="179"/>
                  </a:lnTo>
                  <a:lnTo>
                    <a:pt x="41" y="179"/>
                  </a:lnTo>
                  <a:lnTo>
                    <a:pt x="41" y="180"/>
                  </a:lnTo>
                  <a:lnTo>
                    <a:pt x="41" y="181"/>
                  </a:lnTo>
                  <a:lnTo>
                    <a:pt x="39" y="181"/>
                  </a:lnTo>
                  <a:lnTo>
                    <a:pt x="37" y="181"/>
                  </a:lnTo>
                  <a:lnTo>
                    <a:pt x="37" y="182"/>
                  </a:lnTo>
                  <a:lnTo>
                    <a:pt x="37" y="183"/>
                  </a:lnTo>
                  <a:lnTo>
                    <a:pt x="36" y="184"/>
                  </a:lnTo>
                  <a:lnTo>
                    <a:pt x="37" y="185"/>
                  </a:lnTo>
                  <a:lnTo>
                    <a:pt x="37" y="186"/>
                  </a:lnTo>
                  <a:lnTo>
                    <a:pt x="36" y="186"/>
                  </a:lnTo>
                  <a:lnTo>
                    <a:pt x="35" y="186"/>
                  </a:lnTo>
                  <a:lnTo>
                    <a:pt x="34" y="187"/>
                  </a:lnTo>
                  <a:lnTo>
                    <a:pt x="33" y="187"/>
                  </a:lnTo>
                  <a:lnTo>
                    <a:pt x="32" y="187"/>
                  </a:lnTo>
                  <a:lnTo>
                    <a:pt x="31" y="187"/>
                  </a:lnTo>
                  <a:lnTo>
                    <a:pt x="30" y="187"/>
                  </a:lnTo>
                  <a:lnTo>
                    <a:pt x="30" y="188"/>
                  </a:lnTo>
                  <a:lnTo>
                    <a:pt x="30" y="187"/>
                  </a:lnTo>
                  <a:lnTo>
                    <a:pt x="29" y="187"/>
                  </a:lnTo>
                  <a:lnTo>
                    <a:pt x="27" y="187"/>
                  </a:lnTo>
                  <a:lnTo>
                    <a:pt x="27" y="186"/>
                  </a:lnTo>
                  <a:lnTo>
                    <a:pt x="27" y="185"/>
                  </a:lnTo>
                  <a:lnTo>
                    <a:pt x="26" y="184"/>
                  </a:lnTo>
                  <a:lnTo>
                    <a:pt x="25" y="182"/>
                  </a:lnTo>
                  <a:lnTo>
                    <a:pt x="24" y="183"/>
                  </a:lnTo>
                  <a:lnTo>
                    <a:pt x="24" y="182"/>
                  </a:lnTo>
                  <a:lnTo>
                    <a:pt x="23" y="181"/>
                  </a:lnTo>
                  <a:lnTo>
                    <a:pt x="22" y="181"/>
                  </a:lnTo>
                  <a:lnTo>
                    <a:pt x="21" y="181"/>
                  </a:lnTo>
                  <a:lnTo>
                    <a:pt x="20" y="181"/>
                  </a:lnTo>
                  <a:lnTo>
                    <a:pt x="19" y="181"/>
                  </a:lnTo>
                  <a:lnTo>
                    <a:pt x="18" y="180"/>
                  </a:lnTo>
                  <a:lnTo>
                    <a:pt x="18" y="179"/>
                  </a:lnTo>
                  <a:lnTo>
                    <a:pt x="18" y="178"/>
                  </a:lnTo>
                  <a:lnTo>
                    <a:pt x="18" y="177"/>
                  </a:lnTo>
                  <a:lnTo>
                    <a:pt x="18" y="176"/>
                  </a:lnTo>
                  <a:lnTo>
                    <a:pt x="18" y="175"/>
                  </a:lnTo>
                  <a:lnTo>
                    <a:pt x="18" y="174"/>
                  </a:lnTo>
                  <a:lnTo>
                    <a:pt x="18" y="173"/>
                  </a:lnTo>
                  <a:lnTo>
                    <a:pt x="17" y="172"/>
                  </a:lnTo>
                  <a:lnTo>
                    <a:pt x="17" y="173"/>
                  </a:lnTo>
                  <a:lnTo>
                    <a:pt x="16" y="173"/>
                  </a:lnTo>
                  <a:lnTo>
                    <a:pt x="15" y="172"/>
                  </a:lnTo>
                  <a:lnTo>
                    <a:pt x="14" y="172"/>
                  </a:lnTo>
                  <a:lnTo>
                    <a:pt x="13" y="171"/>
                  </a:lnTo>
                  <a:lnTo>
                    <a:pt x="12" y="171"/>
                  </a:lnTo>
                  <a:lnTo>
                    <a:pt x="11" y="171"/>
                  </a:lnTo>
                  <a:lnTo>
                    <a:pt x="10" y="170"/>
                  </a:lnTo>
                  <a:lnTo>
                    <a:pt x="9" y="170"/>
                  </a:lnTo>
                  <a:lnTo>
                    <a:pt x="9" y="169"/>
                  </a:lnTo>
                  <a:lnTo>
                    <a:pt x="8" y="169"/>
                  </a:lnTo>
                  <a:lnTo>
                    <a:pt x="7" y="169"/>
                  </a:lnTo>
                  <a:lnTo>
                    <a:pt x="6" y="169"/>
                  </a:lnTo>
                  <a:lnTo>
                    <a:pt x="5" y="169"/>
                  </a:lnTo>
                  <a:lnTo>
                    <a:pt x="4" y="169"/>
                  </a:lnTo>
                  <a:lnTo>
                    <a:pt x="3" y="169"/>
                  </a:lnTo>
                  <a:lnTo>
                    <a:pt x="4" y="168"/>
                  </a:lnTo>
                  <a:lnTo>
                    <a:pt x="4" y="167"/>
                  </a:lnTo>
                  <a:lnTo>
                    <a:pt x="6" y="167"/>
                  </a:lnTo>
                  <a:lnTo>
                    <a:pt x="6" y="166"/>
                  </a:lnTo>
                  <a:lnTo>
                    <a:pt x="6" y="165"/>
                  </a:lnTo>
                  <a:lnTo>
                    <a:pt x="5" y="164"/>
                  </a:lnTo>
                  <a:lnTo>
                    <a:pt x="6" y="163"/>
                  </a:lnTo>
                  <a:lnTo>
                    <a:pt x="5" y="163"/>
                  </a:lnTo>
                  <a:lnTo>
                    <a:pt x="5" y="161"/>
                  </a:lnTo>
                  <a:lnTo>
                    <a:pt x="4" y="161"/>
                  </a:lnTo>
                  <a:lnTo>
                    <a:pt x="3" y="160"/>
                  </a:lnTo>
                  <a:lnTo>
                    <a:pt x="2" y="159"/>
                  </a:lnTo>
                  <a:lnTo>
                    <a:pt x="1" y="159"/>
                  </a:lnTo>
                  <a:lnTo>
                    <a:pt x="2" y="158"/>
                  </a:lnTo>
                  <a:lnTo>
                    <a:pt x="2" y="157"/>
                  </a:lnTo>
                  <a:lnTo>
                    <a:pt x="3" y="156"/>
                  </a:lnTo>
                  <a:lnTo>
                    <a:pt x="2" y="155"/>
                  </a:lnTo>
                  <a:lnTo>
                    <a:pt x="1" y="155"/>
                  </a:lnTo>
                  <a:lnTo>
                    <a:pt x="2" y="153"/>
                  </a:lnTo>
                  <a:lnTo>
                    <a:pt x="0" y="151"/>
                  </a:lnTo>
                  <a:lnTo>
                    <a:pt x="1" y="148"/>
                  </a:lnTo>
                  <a:lnTo>
                    <a:pt x="3" y="147"/>
                  </a:lnTo>
                  <a:lnTo>
                    <a:pt x="4" y="145"/>
                  </a:lnTo>
                  <a:lnTo>
                    <a:pt x="6" y="143"/>
                  </a:lnTo>
                  <a:lnTo>
                    <a:pt x="7" y="143"/>
                  </a:lnTo>
                  <a:lnTo>
                    <a:pt x="7" y="142"/>
                  </a:lnTo>
                  <a:lnTo>
                    <a:pt x="8" y="140"/>
                  </a:lnTo>
                  <a:lnTo>
                    <a:pt x="6" y="140"/>
                  </a:lnTo>
                  <a:lnTo>
                    <a:pt x="6" y="139"/>
                  </a:lnTo>
                  <a:lnTo>
                    <a:pt x="6" y="137"/>
                  </a:lnTo>
                  <a:lnTo>
                    <a:pt x="6" y="136"/>
                  </a:lnTo>
                  <a:lnTo>
                    <a:pt x="7" y="136"/>
                  </a:lnTo>
                  <a:lnTo>
                    <a:pt x="7" y="135"/>
                  </a:lnTo>
                  <a:lnTo>
                    <a:pt x="5" y="135"/>
                  </a:lnTo>
                  <a:lnTo>
                    <a:pt x="5" y="134"/>
                  </a:lnTo>
                  <a:lnTo>
                    <a:pt x="4" y="134"/>
                  </a:lnTo>
                  <a:lnTo>
                    <a:pt x="3" y="133"/>
                  </a:lnTo>
                  <a:lnTo>
                    <a:pt x="2" y="132"/>
                  </a:lnTo>
                  <a:lnTo>
                    <a:pt x="12" y="128"/>
                  </a:lnTo>
                  <a:lnTo>
                    <a:pt x="13" y="125"/>
                  </a:lnTo>
                  <a:lnTo>
                    <a:pt x="15" y="123"/>
                  </a:lnTo>
                  <a:lnTo>
                    <a:pt x="17" y="124"/>
                  </a:lnTo>
                  <a:lnTo>
                    <a:pt x="17" y="128"/>
                  </a:lnTo>
                  <a:lnTo>
                    <a:pt x="19" y="128"/>
                  </a:lnTo>
                  <a:lnTo>
                    <a:pt x="25" y="128"/>
                  </a:lnTo>
                  <a:lnTo>
                    <a:pt x="26" y="134"/>
                  </a:lnTo>
                  <a:lnTo>
                    <a:pt x="30" y="134"/>
                  </a:lnTo>
                  <a:lnTo>
                    <a:pt x="32" y="138"/>
                  </a:lnTo>
                  <a:lnTo>
                    <a:pt x="30" y="140"/>
                  </a:lnTo>
                  <a:lnTo>
                    <a:pt x="32" y="143"/>
                  </a:lnTo>
                  <a:lnTo>
                    <a:pt x="36" y="141"/>
                  </a:lnTo>
                  <a:lnTo>
                    <a:pt x="40" y="142"/>
                  </a:lnTo>
                  <a:lnTo>
                    <a:pt x="38" y="148"/>
                  </a:lnTo>
                  <a:lnTo>
                    <a:pt x="35" y="151"/>
                  </a:lnTo>
                  <a:lnTo>
                    <a:pt x="38" y="151"/>
                  </a:lnTo>
                  <a:lnTo>
                    <a:pt x="45" y="148"/>
                  </a:lnTo>
                  <a:lnTo>
                    <a:pt x="53" y="138"/>
                  </a:lnTo>
                  <a:lnTo>
                    <a:pt x="50" y="133"/>
                  </a:lnTo>
                  <a:lnTo>
                    <a:pt x="51" y="127"/>
                  </a:lnTo>
                  <a:lnTo>
                    <a:pt x="53" y="126"/>
                  </a:lnTo>
                  <a:lnTo>
                    <a:pt x="53" y="129"/>
                  </a:lnTo>
                  <a:lnTo>
                    <a:pt x="58" y="131"/>
                  </a:lnTo>
                  <a:lnTo>
                    <a:pt x="59" y="128"/>
                  </a:lnTo>
                  <a:lnTo>
                    <a:pt x="64" y="128"/>
                  </a:lnTo>
                  <a:lnTo>
                    <a:pt x="68" y="131"/>
                  </a:lnTo>
                  <a:lnTo>
                    <a:pt x="68" y="133"/>
                  </a:lnTo>
                  <a:lnTo>
                    <a:pt x="74" y="130"/>
                  </a:lnTo>
                  <a:lnTo>
                    <a:pt x="76" y="132"/>
                  </a:lnTo>
                  <a:lnTo>
                    <a:pt x="74" y="134"/>
                  </a:lnTo>
                  <a:lnTo>
                    <a:pt x="75" y="134"/>
                  </a:lnTo>
                  <a:lnTo>
                    <a:pt x="77" y="134"/>
                  </a:lnTo>
                  <a:lnTo>
                    <a:pt x="79" y="139"/>
                  </a:lnTo>
                  <a:lnTo>
                    <a:pt x="79" y="140"/>
                  </a:lnTo>
                  <a:lnTo>
                    <a:pt x="85" y="140"/>
                  </a:lnTo>
                  <a:lnTo>
                    <a:pt x="88" y="138"/>
                  </a:lnTo>
                  <a:lnTo>
                    <a:pt x="91" y="137"/>
                  </a:lnTo>
                  <a:lnTo>
                    <a:pt x="92" y="138"/>
                  </a:lnTo>
                  <a:lnTo>
                    <a:pt x="91" y="140"/>
                  </a:lnTo>
                  <a:lnTo>
                    <a:pt x="94" y="140"/>
                  </a:lnTo>
                  <a:lnTo>
                    <a:pt x="97" y="136"/>
                  </a:lnTo>
                  <a:lnTo>
                    <a:pt x="101" y="136"/>
                  </a:lnTo>
                  <a:lnTo>
                    <a:pt x="101" y="134"/>
                  </a:lnTo>
                  <a:lnTo>
                    <a:pt x="102" y="133"/>
                  </a:lnTo>
                  <a:lnTo>
                    <a:pt x="103" y="131"/>
                  </a:lnTo>
                  <a:lnTo>
                    <a:pt x="111" y="129"/>
                  </a:lnTo>
                  <a:lnTo>
                    <a:pt x="112" y="127"/>
                  </a:lnTo>
                  <a:lnTo>
                    <a:pt x="113" y="124"/>
                  </a:lnTo>
                  <a:lnTo>
                    <a:pt x="116" y="125"/>
                  </a:lnTo>
                  <a:lnTo>
                    <a:pt x="121" y="124"/>
                  </a:lnTo>
                  <a:lnTo>
                    <a:pt x="125" y="125"/>
                  </a:lnTo>
                  <a:lnTo>
                    <a:pt x="127" y="123"/>
                  </a:lnTo>
                  <a:lnTo>
                    <a:pt x="133" y="122"/>
                  </a:lnTo>
                  <a:lnTo>
                    <a:pt x="137" y="122"/>
                  </a:lnTo>
                  <a:lnTo>
                    <a:pt x="144" y="124"/>
                  </a:lnTo>
                  <a:lnTo>
                    <a:pt x="145" y="121"/>
                  </a:lnTo>
                  <a:lnTo>
                    <a:pt x="143" y="116"/>
                  </a:lnTo>
                  <a:lnTo>
                    <a:pt x="148" y="112"/>
                  </a:lnTo>
                  <a:lnTo>
                    <a:pt x="147" y="116"/>
                  </a:lnTo>
                  <a:lnTo>
                    <a:pt x="148" y="117"/>
                  </a:lnTo>
                  <a:lnTo>
                    <a:pt x="152" y="116"/>
                  </a:lnTo>
                  <a:lnTo>
                    <a:pt x="154" y="116"/>
                  </a:lnTo>
                  <a:lnTo>
                    <a:pt x="158" y="116"/>
                  </a:lnTo>
                  <a:lnTo>
                    <a:pt x="159" y="119"/>
                  </a:lnTo>
                  <a:lnTo>
                    <a:pt x="161" y="122"/>
                  </a:lnTo>
                  <a:lnTo>
                    <a:pt x="164" y="122"/>
                  </a:lnTo>
                  <a:lnTo>
                    <a:pt x="165" y="122"/>
                  </a:lnTo>
                  <a:lnTo>
                    <a:pt x="166" y="122"/>
                  </a:lnTo>
                  <a:lnTo>
                    <a:pt x="167" y="120"/>
                  </a:lnTo>
                  <a:lnTo>
                    <a:pt x="171" y="120"/>
                  </a:lnTo>
                  <a:lnTo>
                    <a:pt x="174" y="120"/>
                  </a:lnTo>
                  <a:lnTo>
                    <a:pt x="174" y="122"/>
                  </a:lnTo>
                  <a:lnTo>
                    <a:pt x="178" y="126"/>
                  </a:lnTo>
                  <a:lnTo>
                    <a:pt x="176" y="128"/>
                  </a:lnTo>
                  <a:lnTo>
                    <a:pt x="177" y="131"/>
                  </a:lnTo>
                  <a:lnTo>
                    <a:pt x="179" y="132"/>
                  </a:lnTo>
                  <a:lnTo>
                    <a:pt x="186" y="135"/>
                  </a:lnTo>
                  <a:lnTo>
                    <a:pt x="189" y="136"/>
                  </a:lnTo>
                  <a:lnTo>
                    <a:pt x="191" y="134"/>
                  </a:lnTo>
                  <a:lnTo>
                    <a:pt x="191" y="127"/>
                  </a:lnTo>
                  <a:lnTo>
                    <a:pt x="193" y="122"/>
                  </a:lnTo>
                  <a:lnTo>
                    <a:pt x="191" y="116"/>
                  </a:lnTo>
                  <a:lnTo>
                    <a:pt x="188" y="114"/>
                  </a:lnTo>
                  <a:lnTo>
                    <a:pt x="186" y="116"/>
                  </a:lnTo>
                  <a:lnTo>
                    <a:pt x="183" y="116"/>
                  </a:lnTo>
                  <a:lnTo>
                    <a:pt x="182" y="114"/>
                  </a:lnTo>
                  <a:lnTo>
                    <a:pt x="184" y="112"/>
                  </a:lnTo>
                  <a:lnTo>
                    <a:pt x="183" y="110"/>
                  </a:lnTo>
                  <a:lnTo>
                    <a:pt x="187" y="103"/>
                  </a:lnTo>
                  <a:lnTo>
                    <a:pt x="183" y="94"/>
                  </a:lnTo>
                  <a:lnTo>
                    <a:pt x="181" y="93"/>
                  </a:lnTo>
                  <a:lnTo>
                    <a:pt x="180" y="90"/>
                  </a:lnTo>
                  <a:lnTo>
                    <a:pt x="180" y="89"/>
                  </a:lnTo>
                  <a:lnTo>
                    <a:pt x="177" y="86"/>
                  </a:lnTo>
                  <a:lnTo>
                    <a:pt x="175" y="84"/>
                  </a:lnTo>
                  <a:lnTo>
                    <a:pt x="175" y="80"/>
                  </a:lnTo>
                  <a:lnTo>
                    <a:pt x="175" y="79"/>
                  </a:lnTo>
                  <a:lnTo>
                    <a:pt x="177" y="80"/>
                  </a:lnTo>
                  <a:lnTo>
                    <a:pt x="179" y="76"/>
                  </a:lnTo>
                  <a:lnTo>
                    <a:pt x="181" y="74"/>
                  </a:lnTo>
                  <a:lnTo>
                    <a:pt x="184" y="73"/>
                  </a:lnTo>
                  <a:lnTo>
                    <a:pt x="187" y="71"/>
                  </a:lnTo>
                  <a:lnTo>
                    <a:pt x="190" y="68"/>
                  </a:lnTo>
                  <a:lnTo>
                    <a:pt x="197" y="65"/>
                  </a:lnTo>
                  <a:lnTo>
                    <a:pt x="200" y="65"/>
                  </a:lnTo>
                  <a:lnTo>
                    <a:pt x="204" y="63"/>
                  </a:lnTo>
                  <a:lnTo>
                    <a:pt x="208" y="58"/>
                  </a:lnTo>
                  <a:lnTo>
                    <a:pt x="210" y="53"/>
                  </a:lnTo>
                  <a:lnTo>
                    <a:pt x="212" y="46"/>
                  </a:lnTo>
                  <a:lnTo>
                    <a:pt x="210" y="42"/>
                  </a:lnTo>
                  <a:lnTo>
                    <a:pt x="210" y="40"/>
                  </a:lnTo>
                  <a:lnTo>
                    <a:pt x="214" y="40"/>
                  </a:lnTo>
                  <a:lnTo>
                    <a:pt x="214" y="38"/>
                  </a:lnTo>
                  <a:lnTo>
                    <a:pt x="218" y="41"/>
                  </a:lnTo>
                  <a:lnTo>
                    <a:pt x="220" y="40"/>
                  </a:lnTo>
                  <a:lnTo>
                    <a:pt x="225" y="44"/>
                  </a:lnTo>
                  <a:lnTo>
                    <a:pt x="228" y="39"/>
                  </a:lnTo>
                  <a:lnTo>
                    <a:pt x="230" y="40"/>
                  </a:lnTo>
                  <a:lnTo>
                    <a:pt x="231" y="38"/>
                  </a:lnTo>
                  <a:lnTo>
                    <a:pt x="232" y="29"/>
                  </a:lnTo>
                  <a:lnTo>
                    <a:pt x="229" y="27"/>
                  </a:lnTo>
                  <a:lnTo>
                    <a:pt x="232" y="23"/>
                  </a:lnTo>
                  <a:lnTo>
                    <a:pt x="233" y="23"/>
                  </a:lnTo>
                  <a:lnTo>
                    <a:pt x="236" y="26"/>
                  </a:lnTo>
                  <a:lnTo>
                    <a:pt x="237" y="27"/>
                  </a:lnTo>
                  <a:lnTo>
                    <a:pt x="238" y="28"/>
                  </a:lnTo>
                  <a:lnTo>
                    <a:pt x="240" y="28"/>
                  </a:lnTo>
                  <a:lnTo>
                    <a:pt x="241" y="29"/>
                  </a:lnTo>
                  <a:lnTo>
                    <a:pt x="241" y="30"/>
                  </a:lnTo>
                  <a:lnTo>
                    <a:pt x="242" y="30"/>
                  </a:lnTo>
                  <a:lnTo>
                    <a:pt x="241" y="30"/>
                  </a:lnTo>
                  <a:lnTo>
                    <a:pt x="242" y="31"/>
                  </a:lnTo>
                  <a:lnTo>
                    <a:pt x="243" y="31"/>
                  </a:lnTo>
                  <a:lnTo>
                    <a:pt x="243" y="33"/>
                  </a:lnTo>
                  <a:lnTo>
                    <a:pt x="242" y="33"/>
                  </a:lnTo>
                  <a:lnTo>
                    <a:pt x="241" y="34"/>
                  </a:lnTo>
                  <a:lnTo>
                    <a:pt x="242" y="35"/>
                  </a:lnTo>
                  <a:lnTo>
                    <a:pt x="243" y="35"/>
                  </a:lnTo>
                  <a:lnTo>
                    <a:pt x="243" y="36"/>
                  </a:lnTo>
                  <a:lnTo>
                    <a:pt x="243" y="37"/>
                  </a:lnTo>
                  <a:lnTo>
                    <a:pt x="243" y="38"/>
                  </a:lnTo>
                  <a:lnTo>
                    <a:pt x="244" y="38"/>
                  </a:lnTo>
                  <a:lnTo>
                    <a:pt x="245" y="38"/>
                  </a:lnTo>
                  <a:lnTo>
                    <a:pt x="246" y="38"/>
                  </a:lnTo>
                  <a:lnTo>
                    <a:pt x="247" y="38"/>
                  </a:lnTo>
                  <a:lnTo>
                    <a:pt x="248" y="38"/>
                  </a:lnTo>
                  <a:lnTo>
                    <a:pt x="249" y="38"/>
                  </a:lnTo>
                  <a:lnTo>
                    <a:pt x="250" y="38"/>
                  </a:lnTo>
                  <a:lnTo>
                    <a:pt x="252" y="38"/>
                  </a:lnTo>
                  <a:lnTo>
                    <a:pt x="253" y="39"/>
                  </a:lnTo>
                  <a:lnTo>
                    <a:pt x="255" y="38"/>
                  </a:lnTo>
                  <a:lnTo>
                    <a:pt x="256" y="39"/>
                  </a:lnTo>
                  <a:lnTo>
                    <a:pt x="257" y="40"/>
                  </a:lnTo>
                  <a:lnTo>
                    <a:pt x="258" y="41"/>
                  </a:lnTo>
                  <a:lnTo>
                    <a:pt x="259" y="40"/>
                  </a:lnTo>
                  <a:lnTo>
                    <a:pt x="259" y="39"/>
                  </a:lnTo>
                  <a:lnTo>
                    <a:pt x="260" y="39"/>
                  </a:lnTo>
                  <a:lnTo>
                    <a:pt x="261" y="39"/>
                  </a:lnTo>
                  <a:lnTo>
                    <a:pt x="261" y="38"/>
                  </a:lnTo>
                  <a:lnTo>
                    <a:pt x="263" y="38"/>
                  </a:lnTo>
                  <a:lnTo>
                    <a:pt x="264" y="37"/>
                  </a:lnTo>
                  <a:lnTo>
                    <a:pt x="264" y="35"/>
                  </a:lnTo>
                  <a:lnTo>
                    <a:pt x="264" y="34"/>
                  </a:lnTo>
                  <a:lnTo>
                    <a:pt x="263" y="33"/>
                  </a:lnTo>
                  <a:lnTo>
                    <a:pt x="264" y="33"/>
                  </a:lnTo>
                  <a:lnTo>
                    <a:pt x="265" y="33"/>
                  </a:lnTo>
                  <a:lnTo>
                    <a:pt x="266" y="33"/>
                  </a:lnTo>
                  <a:lnTo>
                    <a:pt x="267" y="34"/>
                  </a:lnTo>
                  <a:lnTo>
                    <a:pt x="267" y="35"/>
                  </a:lnTo>
                  <a:lnTo>
                    <a:pt x="268" y="35"/>
                  </a:lnTo>
                  <a:lnTo>
                    <a:pt x="269" y="35"/>
                  </a:lnTo>
                  <a:lnTo>
                    <a:pt x="269" y="36"/>
                  </a:lnTo>
                  <a:lnTo>
                    <a:pt x="270" y="36"/>
                  </a:lnTo>
                  <a:lnTo>
                    <a:pt x="273" y="34"/>
                  </a:lnTo>
                  <a:lnTo>
                    <a:pt x="273" y="36"/>
                  </a:lnTo>
                  <a:lnTo>
                    <a:pt x="274" y="36"/>
                  </a:lnTo>
                  <a:lnTo>
                    <a:pt x="275" y="38"/>
                  </a:lnTo>
                  <a:lnTo>
                    <a:pt x="277" y="38"/>
                  </a:lnTo>
                  <a:lnTo>
                    <a:pt x="278" y="38"/>
                  </a:lnTo>
                  <a:lnTo>
                    <a:pt x="278" y="37"/>
                  </a:lnTo>
                  <a:lnTo>
                    <a:pt x="279" y="36"/>
                  </a:lnTo>
                  <a:lnTo>
                    <a:pt x="278" y="35"/>
                  </a:lnTo>
                  <a:lnTo>
                    <a:pt x="279" y="33"/>
                  </a:lnTo>
                  <a:lnTo>
                    <a:pt x="278" y="33"/>
                  </a:lnTo>
                  <a:lnTo>
                    <a:pt x="279" y="30"/>
                  </a:lnTo>
                  <a:lnTo>
                    <a:pt x="279" y="28"/>
                  </a:lnTo>
                  <a:lnTo>
                    <a:pt x="280" y="27"/>
                  </a:lnTo>
                  <a:lnTo>
                    <a:pt x="281" y="27"/>
                  </a:lnTo>
                  <a:lnTo>
                    <a:pt x="282" y="25"/>
                  </a:lnTo>
                  <a:lnTo>
                    <a:pt x="283" y="25"/>
                  </a:lnTo>
                  <a:lnTo>
                    <a:pt x="282" y="24"/>
                  </a:lnTo>
                  <a:lnTo>
                    <a:pt x="283" y="22"/>
                  </a:lnTo>
                  <a:lnTo>
                    <a:pt x="283" y="21"/>
                  </a:lnTo>
                  <a:lnTo>
                    <a:pt x="284" y="21"/>
                  </a:lnTo>
                  <a:lnTo>
                    <a:pt x="285" y="21"/>
                  </a:lnTo>
                  <a:lnTo>
                    <a:pt x="286" y="21"/>
                  </a:lnTo>
                  <a:lnTo>
                    <a:pt x="287" y="21"/>
                  </a:lnTo>
                  <a:lnTo>
                    <a:pt x="288" y="21"/>
                  </a:lnTo>
                  <a:lnTo>
                    <a:pt x="291" y="22"/>
                  </a:lnTo>
                  <a:lnTo>
                    <a:pt x="291" y="21"/>
                  </a:lnTo>
                  <a:lnTo>
                    <a:pt x="290" y="20"/>
                  </a:lnTo>
                  <a:lnTo>
                    <a:pt x="291" y="19"/>
                  </a:lnTo>
                  <a:lnTo>
                    <a:pt x="291" y="18"/>
                  </a:lnTo>
                  <a:lnTo>
                    <a:pt x="291" y="17"/>
                  </a:lnTo>
                  <a:lnTo>
                    <a:pt x="291" y="15"/>
                  </a:lnTo>
                  <a:lnTo>
                    <a:pt x="291" y="13"/>
                  </a:lnTo>
                  <a:lnTo>
                    <a:pt x="291" y="10"/>
                  </a:lnTo>
                  <a:lnTo>
                    <a:pt x="291" y="8"/>
                  </a:lnTo>
                  <a:lnTo>
                    <a:pt x="291" y="7"/>
                  </a:lnTo>
                  <a:lnTo>
                    <a:pt x="291" y="4"/>
                  </a:lnTo>
                  <a:lnTo>
                    <a:pt x="291" y="3"/>
                  </a:lnTo>
                  <a:lnTo>
                    <a:pt x="292" y="2"/>
                  </a:lnTo>
                  <a:lnTo>
                    <a:pt x="291" y="1"/>
                  </a:lnTo>
                  <a:lnTo>
                    <a:pt x="291" y="0"/>
                  </a:lnTo>
                  <a:lnTo>
                    <a:pt x="292" y="1"/>
                  </a:lnTo>
                  <a:lnTo>
                    <a:pt x="293" y="0"/>
                  </a:lnTo>
                  <a:lnTo>
                    <a:pt x="294" y="1"/>
                  </a:lnTo>
                  <a:lnTo>
                    <a:pt x="296" y="0"/>
                  </a:lnTo>
                  <a:lnTo>
                    <a:pt x="296" y="2"/>
                  </a:lnTo>
                  <a:lnTo>
                    <a:pt x="297" y="2"/>
                  </a:lnTo>
                  <a:lnTo>
                    <a:pt x="299" y="2"/>
                  </a:lnTo>
                  <a:lnTo>
                    <a:pt x="300" y="2"/>
                  </a:lnTo>
                  <a:lnTo>
                    <a:pt x="300" y="3"/>
                  </a:lnTo>
                  <a:lnTo>
                    <a:pt x="301" y="3"/>
                  </a:lnTo>
                  <a:lnTo>
                    <a:pt x="300" y="3"/>
                  </a:lnTo>
                  <a:lnTo>
                    <a:pt x="301" y="4"/>
                  </a:lnTo>
                  <a:lnTo>
                    <a:pt x="300" y="6"/>
                  </a:lnTo>
                  <a:lnTo>
                    <a:pt x="301" y="6"/>
                  </a:lnTo>
                  <a:lnTo>
                    <a:pt x="302" y="6"/>
                  </a:lnTo>
                  <a:lnTo>
                    <a:pt x="303" y="5"/>
                  </a:lnTo>
                  <a:lnTo>
                    <a:pt x="304" y="4"/>
                  </a:lnTo>
                  <a:lnTo>
                    <a:pt x="305" y="4"/>
                  </a:lnTo>
                  <a:lnTo>
                    <a:pt x="306" y="5"/>
                  </a:lnTo>
                  <a:lnTo>
                    <a:pt x="306" y="4"/>
                  </a:lnTo>
                  <a:lnTo>
                    <a:pt x="307" y="3"/>
                  </a:lnTo>
                  <a:lnTo>
                    <a:pt x="307" y="2"/>
                  </a:lnTo>
                  <a:lnTo>
                    <a:pt x="308" y="3"/>
                  </a:lnTo>
                  <a:lnTo>
                    <a:pt x="309" y="3"/>
                  </a:lnTo>
                  <a:lnTo>
                    <a:pt x="311" y="3"/>
                  </a:lnTo>
                  <a:lnTo>
                    <a:pt x="313" y="3"/>
                  </a:lnTo>
                  <a:lnTo>
                    <a:pt x="315" y="5"/>
                  </a:lnTo>
                  <a:lnTo>
                    <a:pt x="316" y="5"/>
                  </a:lnTo>
                  <a:lnTo>
                    <a:pt x="317" y="5"/>
                  </a:lnTo>
                  <a:lnTo>
                    <a:pt x="319" y="6"/>
                  </a:lnTo>
                  <a:lnTo>
                    <a:pt x="319" y="8"/>
                  </a:lnTo>
                  <a:lnTo>
                    <a:pt x="323" y="9"/>
                  </a:lnTo>
                  <a:lnTo>
                    <a:pt x="325" y="9"/>
                  </a:lnTo>
                  <a:lnTo>
                    <a:pt x="326" y="10"/>
                  </a:lnTo>
                  <a:lnTo>
                    <a:pt x="327" y="10"/>
                  </a:lnTo>
                  <a:lnTo>
                    <a:pt x="329" y="13"/>
                  </a:lnTo>
                  <a:lnTo>
                    <a:pt x="330" y="12"/>
                  </a:lnTo>
                  <a:lnTo>
                    <a:pt x="333" y="13"/>
                  </a:lnTo>
                  <a:lnTo>
                    <a:pt x="333" y="11"/>
                  </a:lnTo>
                  <a:lnTo>
                    <a:pt x="336" y="11"/>
                  </a:lnTo>
                  <a:lnTo>
                    <a:pt x="337" y="10"/>
                  </a:lnTo>
                  <a:lnTo>
                    <a:pt x="338" y="11"/>
                  </a:lnTo>
                  <a:lnTo>
                    <a:pt x="337" y="12"/>
                  </a:lnTo>
                  <a:lnTo>
                    <a:pt x="338" y="13"/>
                  </a:lnTo>
                  <a:lnTo>
                    <a:pt x="338" y="12"/>
                  </a:lnTo>
                  <a:lnTo>
                    <a:pt x="339" y="13"/>
                  </a:lnTo>
                  <a:lnTo>
                    <a:pt x="340" y="14"/>
                  </a:lnTo>
                  <a:lnTo>
                    <a:pt x="339" y="13"/>
                  </a:lnTo>
                  <a:lnTo>
                    <a:pt x="339" y="14"/>
                  </a:lnTo>
                  <a:lnTo>
                    <a:pt x="341" y="14"/>
                  </a:lnTo>
                  <a:lnTo>
                    <a:pt x="341" y="15"/>
                  </a:lnTo>
                  <a:lnTo>
                    <a:pt x="342" y="15"/>
                  </a:lnTo>
                  <a:lnTo>
                    <a:pt x="343" y="15"/>
                  </a:lnTo>
                  <a:lnTo>
                    <a:pt x="343" y="16"/>
                  </a:lnTo>
                  <a:lnTo>
                    <a:pt x="344" y="17"/>
                  </a:lnTo>
                  <a:lnTo>
                    <a:pt x="345" y="18"/>
                  </a:lnTo>
                  <a:lnTo>
                    <a:pt x="349" y="21"/>
                  </a:lnTo>
                  <a:lnTo>
                    <a:pt x="350" y="21"/>
                  </a:lnTo>
                  <a:lnTo>
                    <a:pt x="351" y="21"/>
                  </a:lnTo>
                  <a:lnTo>
                    <a:pt x="353" y="21"/>
                  </a:lnTo>
                  <a:lnTo>
                    <a:pt x="354" y="21"/>
                  </a:lnTo>
                  <a:lnTo>
                    <a:pt x="357" y="21"/>
                  </a:lnTo>
                  <a:lnTo>
                    <a:pt x="359" y="21"/>
                  </a:lnTo>
                  <a:lnTo>
                    <a:pt x="360" y="21"/>
                  </a:lnTo>
                  <a:lnTo>
                    <a:pt x="362" y="21"/>
                  </a:lnTo>
                  <a:lnTo>
                    <a:pt x="363" y="21"/>
                  </a:lnTo>
                  <a:lnTo>
                    <a:pt x="364" y="21"/>
                  </a:lnTo>
                  <a:lnTo>
                    <a:pt x="366" y="21"/>
                  </a:lnTo>
                  <a:lnTo>
                    <a:pt x="367" y="21"/>
                  </a:lnTo>
                  <a:lnTo>
                    <a:pt x="368" y="21"/>
                  </a:lnTo>
                  <a:lnTo>
                    <a:pt x="368" y="20"/>
                  </a:lnTo>
                  <a:lnTo>
                    <a:pt x="368" y="19"/>
                  </a:lnTo>
                  <a:lnTo>
                    <a:pt x="368" y="18"/>
                  </a:lnTo>
                  <a:lnTo>
                    <a:pt x="369" y="15"/>
                  </a:lnTo>
                  <a:lnTo>
                    <a:pt x="370" y="15"/>
                  </a:lnTo>
                  <a:lnTo>
                    <a:pt x="373" y="15"/>
                  </a:lnTo>
                  <a:lnTo>
                    <a:pt x="374" y="15"/>
                  </a:lnTo>
                  <a:lnTo>
                    <a:pt x="374" y="14"/>
                  </a:lnTo>
                  <a:lnTo>
                    <a:pt x="375" y="15"/>
                  </a:lnTo>
                  <a:lnTo>
                    <a:pt x="376" y="15"/>
                  </a:lnTo>
                  <a:lnTo>
                    <a:pt x="377" y="16"/>
                  </a:lnTo>
                  <a:lnTo>
                    <a:pt x="379" y="16"/>
                  </a:lnTo>
                  <a:lnTo>
                    <a:pt x="380" y="16"/>
                  </a:lnTo>
                  <a:lnTo>
                    <a:pt x="381" y="17"/>
                  </a:lnTo>
                  <a:lnTo>
                    <a:pt x="381" y="19"/>
                  </a:lnTo>
                  <a:lnTo>
                    <a:pt x="381" y="20"/>
                  </a:lnTo>
                  <a:lnTo>
                    <a:pt x="381" y="21"/>
                  </a:lnTo>
                  <a:lnTo>
                    <a:pt x="382" y="20"/>
                  </a:lnTo>
                  <a:lnTo>
                    <a:pt x="384" y="20"/>
                  </a:lnTo>
                  <a:lnTo>
                    <a:pt x="385" y="21"/>
                  </a:lnTo>
                  <a:lnTo>
                    <a:pt x="386" y="21"/>
                  </a:lnTo>
                  <a:lnTo>
                    <a:pt x="386" y="22"/>
                  </a:lnTo>
                  <a:lnTo>
                    <a:pt x="387" y="21"/>
                  </a:lnTo>
                  <a:lnTo>
                    <a:pt x="388" y="22"/>
                  </a:lnTo>
                  <a:lnTo>
                    <a:pt x="388" y="21"/>
                  </a:lnTo>
                  <a:lnTo>
                    <a:pt x="389" y="22"/>
                  </a:lnTo>
                  <a:lnTo>
                    <a:pt x="390" y="21"/>
                  </a:lnTo>
                  <a:lnTo>
                    <a:pt x="392" y="21"/>
                  </a:lnTo>
                  <a:lnTo>
                    <a:pt x="393" y="21"/>
                  </a:lnTo>
                  <a:lnTo>
                    <a:pt x="394" y="22"/>
                  </a:lnTo>
                  <a:lnTo>
                    <a:pt x="393" y="22"/>
                  </a:lnTo>
                  <a:lnTo>
                    <a:pt x="394" y="22"/>
                  </a:lnTo>
                  <a:lnTo>
                    <a:pt x="394" y="24"/>
                  </a:lnTo>
                  <a:lnTo>
                    <a:pt x="394" y="25"/>
                  </a:lnTo>
                  <a:lnTo>
                    <a:pt x="395" y="25"/>
                  </a:lnTo>
                  <a:lnTo>
                    <a:pt x="394" y="27"/>
                  </a:lnTo>
                  <a:lnTo>
                    <a:pt x="395" y="27"/>
                  </a:lnTo>
                  <a:lnTo>
                    <a:pt x="395" y="29"/>
                  </a:lnTo>
                  <a:lnTo>
                    <a:pt x="396" y="29"/>
                  </a:lnTo>
                  <a:lnTo>
                    <a:pt x="396" y="31"/>
                  </a:lnTo>
                  <a:lnTo>
                    <a:pt x="396" y="34"/>
                  </a:lnTo>
                  <a:lnTo>
                    <a:pt x="396" y="35"/>
                  </a:lnTo>
                  <a:lnTo>
                    <a:pt x="397" y="36"/>
                  </a:lnTo>
                  <a:lnTo>
                    <a:pt x="396" y="37"/>
                  </a:lnTo>
                  <a:lnTo>
                    <a:pt x="397" y="38"/>
                  </a:lnTo>
                  <a:lnTo>
                    <a:pt x="395" y="38"/>
                  </a:lnTo>
                  <a:lnTo>
                    <a:pt x="395" y="40"/>
                  </a:lnTo>
                  <a:lnTo>
                    <a:pt x="394" y="40"/>
                  </a:lnTo>
                  <a:lnTo>
                    <a:pt x="394" y="41"/>
                  </a:lnTo>
                  <a:lnTo>
                    <a:pt x="394" y="42"/>
                  </a:lnTo>
                  <a:lnTo>
                    <a:pt x="393" y="42"/>
                  </a:lnTo>
                  <a:lnTo>
                    <a:pt x="392" y="44"/>
                  </a:lnTo>
                  <a:lnTo>
                    <a:pt x="392" y="45"/>
                  </a:lnTo>
                  <a:lnTo>
                    <a:pt x="392" y="46"/>
                  </a:lnTo>
                  <a:lnTo>
                    <a:pt x="392" y="48"/>
                  </a:lnTo>
                  <a:lnTo>
                    <a:pt x="392" y="49"/>
                  </a:lnTo>
                  <a:lnTo>
                    <a:pt x="392" y="50"/>
                  </a:lnTo>
                  <a:lnTo>
                    <a:pt x="392" y="52"/>
                  </a:lnTo>
                  <a:lnTo>
                    <a:pt x="392" y="53"/>
                  </a:lnTo>
                  <a:lnTo>
                    <a:pt x="393" y="53"/>
                  </a:lnTo>
                  <a:lnTo>
                    <a:pt x="393" y="54"/>
                  </a:lnTo>
                  <a:lnTo>
                    <a:pt x="396" y="55"/>
                  </a:lnTo>
                  <a:lnTo>
                    <a:pt x="395" y="56"/>
                  </a:lnTo>
                  <a:lnTo>
                    <a:pt x="395" y="57"/>
                  </a:lnTo>
                  <a:lnTo>
                    <a:pt x="397" y="59"/>
                  </a:lnTo>
                  <a:lnTo>
                    <a:pt x="398" y="59"/>
                  </a:lnTo>
                  <a:lnTo>
                    <a:pt x="398" y="60"/>
                  </a:lnTo>
                  <a:lnTo>
                    <a:pt x="398" y="62"/>
                  </a:lnTo>
                  <a:lnTo>
                    <a:pt x="399" y="63"/>
                  </a:lnTo>
                  <a:lnTo>
                    <a:pt x="400" y="66"/>
                  </a:lnTo>
                  <a:lnTo>
                    <a:pt x="400" y="68"/>
                  </a:lnTo>
                  <a:lnTo>
                    <a:pt x="401" y="68"/>
                  </a:lnTo>
                  <a:lnTo>
                    <a:pt x="404" y="70"/>
                  </a:lnTo>
                  <a:lnTo>
                    <a:pt x="404" y="69"/>
                  </a:lnTo>
                  <a:lnTo>
                    <a:pt x="405" y="71"/>
                  </a:lnTo>
                  <a:lnTo>
                    <a:pt x="404" y="71"/>
                  </a:lnTo>
                  <a:lnTo>
                    <a:pt x="405" y="72"/>
                  </a:lnTo>
                  <a:lnTo>
                    <a:pt x="405" y="73"/>
                  </a:lnTo>
                  <a:lnTo>
                    <a:pt x="406" y="74"/>
                  </a:lnTo>
                  <a:lnTo>
                    <a:pt x="407" y="74"/>
                  </a:lnTo>
                  <a:lnTo>
                    <a:pt x="405" y="75"/>
                  </a:lnTo>
                  <a:lnTo>
                    <a:pt x="406" y="75"/>
                  </a:lnTo>
                  <a:lnTo>
                    <a:pt x="405" y="76"/>
                  </a:lnTo>
                  <a:lnTo>
                    <a:pt x="406" y="76"/>
                  </a:lnTo>
                  <a:lnTo>
                    <a:pt x="405" y="77"/>
                  </a:lnTo>
                  <a:lnTo>
                    <a:pt x="406" y="78"/>
                  </a:lnTo>
                  <a:lnTo>
                    <a:pt x="405" y="80"/>
                  </a:lnTo>
                  <a:lnTo>
                    <a:pt x="406" y="80"/>
                  </a:lnTo>
                  <a:lnTo>
                    <a:pt x="407" y="80"/>
                  </a:lnTo>
                  <a:lnTo>
                    <a:pt x="408" y="79"/>
                  </a:lnTo>
                  <a:lnTo>
                    <a:pt x="409" y="80"/>
                  </a:lnTo>
                  <a:lnTo>
                    <a:pt x="410" y="80"/>
                  </a:lnTo>
                  <a:lnTo>
                    <a:pt x="410" y="81"/>
                  </a:lnTo>
                  <a:lnTo>
                    <a:pt x="407" y="84"/>
                  </a:lnTo>
                  <a:lnTo>
                    <a:pt x="409" y="85"/>
                  </a:lnTo>
                  <a:lnTo>
                    <a:pt x="407" y="87"/>
                  </a:lnTo>
                  <a:lnTo>
                    <a:pt x="409" y="88"/>
                  </a:lnTo>
                  <a:lnTo>
                    <a:pt x="408" y="90"/>
                  </a:lnTo>
                  <a:lnTo>
                    <a:pt x="408" y="91"/>
                  </a:lnTo>
                  <a:lnTo>
                    <a:pt x="407" y="92"/>
                  </a:lnTo>
                  <a:lnTo>
                    <a:pt x="405" y="93"/>
                  </a:lnTo>
                  <a:lnTo>
                    <a:pt x="404" y="93"/>
                  </a:lnTo>
                  <a:lnTo>
                    <a:pt x="404" y="94"/>
                  </a:lnTo>
                  <a:lnTo>
                    <a:pt x="405" y="96"/>
                  </a:lnTo>
                  <a:lnTo>
                    <a:pt x="405" y="97"/>
                  </a:lnTo>
                  <a:lnTo>
                    <a:pt x="406" y="97"/>
                  </a:lnTo>
                  <a:lnTo>
                    <a:pt x="407" y="98"/>
                  </a:lnTo>
                  <a:lnTo>
                    <a:pt x="406" y="99"/>
                  </a:lnTo>
                  <a:lnTo>
                    <a:pt x="407" y="102"/>
                  </a:lnTo>
                  <a:lnTo>
                    <a:pt x="407" y="105"/>
                  </a:lnTo>
                  <a:lnTo>
                    <a:pt x="409" y="107"/>
                  </a:lnTo>
                  <a:lnTo>
                    <a:pt x="407" y="107"/>
                  </a:lnTo>
                  <a:lnTo>
                    <a:pt x="406" y="107"/>
                  </a:lnTo>
                  <a:lnTo>
                    <a:pt x="402" y="109"/>
                  </a:lnTo>
                  <a:lnTo>
                    <a:pt x="397" y="109"/>
                  </a:lnTo>
                  <a:lnTo>
                    <a:pt x="397" y="106"/>
                  </a:lnTo>
                  <a:lnTo>
                    <a:pt x="395" y="108"/>
                  </a:lnTo>
                  <a:lnTo>
                    <a:pt x="394" y="110"/>
                  </a:lnTo>
                  <a:lnTo>
                    <a:pt x="390" y="110"/>
                  </a:lnTo>
                  <a:lnTo>
                    <a:pt x="390" y="109"/>
                  </a:lnTo>
                  <a:lnTo>
                    <a:pt x="388" y="107"/>
                  </a:lnTo>
                  <a:lnTo>
                    <a:pt x="388" y="105"/>
                  </a:lnTo>
                  <a:lnTo>
                    <a:pt x="385" y="105"/>
                  </a:lnTo>
                  <a:lnTo>
                    <a:pt x="384" y="104"/>
                  </a:lnTo>
                  <a:lnTo>
                    <a:pt x="383" y="104"/>
                  </a:lnTo>
                  <a:lnTo>
                    <a:pt x="381" y="104"/>
                  </a:lnTo>
                  <a:lnTo>
                    <a:pt x="380" y="104"/>
                  </a:lnTo>
                  <a:lnTo>
                    <a:pt x="379" y="104"/>
                  </a:lnTo>
                  <a:lnTo>
                    <a:pt x="379" y="105"/>
                  </a:lnTo>
                  <a:lnTo>
                    <a:pt x="379" y="106"/>
                  </a:lnTo>
                  <a:lnTo>
                    <a:pt x="380" y="107"/>
                  </a:lnTo>
                  <a:lnTo>
                    <a:pt x="379" y="108"/>
                  </a:lnTo>
                  <a:lnTo>
                    <a:pt x="378" y="108"/>
                  </a:lnTo>
                  <a:lnTo>
                    <a:pt x="378" y="109"/>
                  </a:lnTo>
                  <a:lnTo>
                    <a:pt x="377" y="109"/>
                  </a:lnTo>
                  <a:lnTo>
                    <a:pt x="376" y="110"/>
                  </a:lnTo>
                  <a:lnTo>
                    <a:pt x="375" y="110"/>
                  </a:lnTo>
                  <a:lnTo>
                    <a:pt x="375" y="111"/>
                  </a:lnTo>
                  <a:lnTo>
                    <a:pt x="374" y="110"/>
                  </a:lnTo>
                  <a:lnTo>
                    <a:pt x="374" y="111"/>
                  </a:lnTo>
                  <a:lnTo>
                    <a:pt x="373" y="112"/>
                  </a:lnTo>
                  <a:lnTo>
                    <a:pt x="374" y="113"/>
                  </a:lnTo>
                  <a:lnTo>
                    <a:pt x="376" y="114"/>
                  </a:lnTo>
                  <a:lnTo>
                    <a:pt x="377" y="115"/>
                  </a:lnTo>
                  <a:lnTo>
                    <a:pt x="378" y="114"/>
                  </a:lnTo>
                  <a:lnTo>
                    <a:pt x="381" y="116"/>
                  </a:lnTo>
                  <a:lnTo>
                    <a:pt x="382" y="116"/>
                  </a:lnTo>
                  <a:lnTo>
                    <a:pt x="384" y="115"/>
                  </a:lnTo>
                  <a:lnTo>
                    <a:pt x="386" y="116"/>
                  </a:lnTo>
                  <a:lnTo>
                    <a:pt x="386" y="117"/>
                  </a:lnTo>
                  <a:lnTo>
                    <a:pt x="386" y="119"/>
                  </a:lnTo>
                  <a:lnTo>
                    <a:pt x="386" y="120"/>
                  </a:lnTo>
                  <a:lnTo>
                    <a:pt x="386" y="121"/>
                  </a:lnTo>
                  <a:lnTo>
                    <a:pt x="387" y="121"/>
                  </a:lnTo>
                  <a:lnTo>
                    <a:pt x="388" y="122"/>
                  </a:lnTo>
                  <a:lnTo>
                    <a:pt x="389" y="122"/>
                  </a:lnTo>
                  <a:lnTo>
                    <a:pt x="388" y="123"/>
                  </a:lnTo>
                  <a:lnTo>
                    <a:pt x="389" y="124"/>
                  </a:lnTo>
                  <a:lnTo>
                    <a:pt x="388" y="125"/>
                  </a:lnTo>
                  <a:lnTo>
                    <a:pt x="386" y="126"/>
                  </a:lnTo>
                  <a:lnTo>
                    <a:pt x="386" y="125"/>
                  </a:lnTo>
                  <a:lnTo>
                    <a:pt x="386" y="126"/>
                  </a:lnTo>
                  <a:lnTo>
                    <a:pt x="387" y="128"/>
                  </a:lnTo>
                  <a:lnTo>
                    <a:pt x="386" y="129"/>
                  </a:lnTo>
                  <a:lnTo>
                    <a:pt x="385" y="131"/>
                  </a:lnTo>
                  <a:lnTo>
                    <a:pt x="385" y="132"/>
                  </a:lnTo>
                  <a:lnTo>
                    <a:pt x="384" y="132"/>
                  </a:lnTo>
                  <a:lnTo>
                    <a:pt x="383" y="133"/>
                  </a:lnTo>
                  <a:lnTo>
                    <a:pt x="382" y="133"/>
                  </a:lnTo>
                  <a:lnTo>
                    <a:pt x="382" y="134"/>
                  </a:lnTo>
                  <a:lnTo>
                    <a:pt x="380" y="134"/>
                  </a:lnTo>
                  <a:lnTo>
                    <a:pt x="379" y="134"/>
                  </a:lnTo>
                  <a:lnTo>
                    <a:pt x="379" y="135"/>
                  </a:lnTo>
                  <a:lnTo>
                    <a:pt x="378" y="136"/>
                  </a:lnTo>
                  <a:lnTo>
                    <a:pt x="378" y="135"/>
                  </a:lnTo>
                  <a:lnTo>
                    <a:pt x="377" y="135"/>
                  </a:lnTo>
                  <a:lnTo>
                    <a:pt x="378" y="134"/>
                  </a:lnTo>
                  <a:lnTo>
                    <a:pt x="376" y="134"/>
                  </a:lnTo>
                  <a:lnTo>
                    <a:pt x="375" y="134"/>
                  </a:lnTo>
                  <a:lnTo>
                    <a:pt x="375" y="135"/>
                  </a:lnTo>
                  <a:lnTo>
                    <a:pt x="376" y="136"/>
                  </a:lnTo>
                  <a:lnTo>
                    <a:pt x="375" y="137"/>
                  </a:lnTo>
                  <a:lnTo>
                    <a:pt x="376" y="138"/>
                  </a:lnTo>
                  <a:lnTo>
                    <a:pt x="375" y="139"/>
                  </a:lnTo>
                  <a:lnTo>
                    <a:pt x="374" y="139"/>
                  </a:lnTo>
                  <a:lnTo>
                    <a:pt x="375" y="140"/>
                  </a:lnTo>
                  <a:lnTo>
                    <a:pt x="376" y="140"/>
                  </a:lnTo>
                  <a:lnTo>
                    <a:pt x="378" y="145"/>
                  </a:lnTo>
                  <a:lnTo>
                    <a:pt x="378" y="146"/>
                  </a:lnTo>
                  <a:lnTo>
                    <a:pt x="377" y="147"/>
                  </a:lnTo>
                  <a:lnTo>
                    <a:pt x="376" y="147"/>
                  </a:lnTo>
                  <a:lnTo>
                    <a:pt x="376" y="148"/>
                  </a:lnTo>
                  <a:lnTo>
                    <a:pt x="375" y="147"/>
                  </a:lnTo>
                  <a:lnTo>
                    <a:pt x="375" y="148"/>
                  </a:lnTo>
                  <a:lnTo>
                    <a:pt x="375" y="151"/>
                  </a:lnTo>
                  <a:lnTo>
                    <a:pt x="374" y="151"/>
                  </a:lnTo>
                  <a:lnTo>
                    <a:pt x="374" y="152"/>
                  </a:lnTo>
                  <a:lnTo>
                    <a:pt x="375" y="153"/>
                  </a:lnTo>
                  <a:lnTo>
                    <a:pt x="376" y="153"/>
                  </a:lnTo>
                  <a:lnTo>
                    <a:pt x="377" y="155"/>
                  </a:lnTo>
                  <a:lnTo>
                    <a:pt x="376" y="156"/>
                  </a:lnTo>
                  <a:lnTo>
                    <a:pt x="377" y="157"/>
                  </a:lnTo>
                  <a:lnTo>
                    <a:pt x="380" y="156"/>
                  </a:lnTo>
                  <a:lnTo>
                    <a:pt x="380" y="157"/>
                  </a:lnTo>
                  <a:lnTo>
                    <a:pt x="381" y="158"/>
                  </a:lnTo>
                  <a:lnTo>
                    <a:pt x="380" y="158"/>
                  </a:lnTo>
                  <a:lnTo>
                    <a:pt x="380" y="159"/>
                  </a:lnTo>
                  <a:lnTo>
                    <a:pt x="379" y="160"/>
                  </a:lnTo>
                  <a:lnTo>
                    <a:pt x="378" y="160"/>
                  </a:lnTo>
                  <a:lnTo>
                    <a:pt x="378" y="161"/>
                  </a:lnTo>
                  <a:lnTo>
                    <a:pt x="378" y="162"/>
                  </a:lnTo>
                  <a:lnTo>
                    <a:pt x="378" y="163"/>
                  </a:lnTo>
                  <a:lnTo>
                    <a:pt x="379" y="163"/>
                  </a:lnTo>
                  <a:lnTo>
                    <a:pt x="380" y="163"/>
                  </a:lnTo>
                  <a:lnTo>
                    <a:pt x="380" y="164"/>
                  </a:lnTo>
                  <a:lnTo>
                    <a:pt x="377" y="166"/>
                  </a:lnTo>
                  <a:lnTo>
                    <a:pt x="376" y="166"/>
                  </a:lnTo>
                  <a:lnTo>
                    <a:pt x="376" y="167"/>
                  </a:lnTo>
                  <a:lnTo>
                    <a:pt x="377" y="167"/>
                  </a:lnTo>
                  <a:lnTo>
                    <a:pt x="378" y="166"/>
                  </a:lnTo>
                  <a:lnTo>
                    <a:pt x="380" y="168"/>
                  </a:lnTo>
                  <a:lnTo>
                    <a:pt x="380" y="169"/>
                  </a:lnTo>
                  <a:lnTo>
                    <a:pt x="379" y="169"/>
                  </a:lnTo>
                  <a:lnTo>
                    <a:pt x="377" y="169"/>
                  </a:lnTo>
                  <a:lnTo>
                    <a:pt x="376" y="169"/>
                  </a:lnTo>
                  <a:lnTo>
                    <a:pt x="375" y="169"/>
                  </a:lnTo>
                  <a:lnTo>
                    <a:pt x="374" y="169"/>
                  </a:lnTo>
                  <a:lnTo>
                    <a:pt x="373" y="169"/>
                  </a:lnTo>
                  <a:lnTo>
                    <a:pt x="372" y="169"/>
                  </a:lnTo>
                  <a:lnTo>
                    <a:pt x="371" y="169"/>
                  </a:lnTo>
                  <a:lnTo>
                    <a:pt x="370" y="169"/>
                  </a:lnTo>
                  <a:lnTo>
                    <a:pt x="369" y="169"/>
                  </a:lnTo>
                  <a:lnTo>
                    <a:pt x="368" y="169"/>
                  </a:lnTo>
                  <a:lnTo>
                    <a:pt x="368" y="171"/>
                  </a:lnTo>
                  <a:lnTo>
                    <a:pt x="368" y="173"/>
                  </a:lnTo>
                  <a:lnTo>
                    <a:pt x="367" y="173"/>
                  </a:lnTo>
                  <a:lnTo>
                    <a:pt x="366" y="174"/>
                  </a:lnTo>
                  <a:lnTo>
                    <a:pt x="366" y="175"/>
                  </a:lnTo>
                  <a:lnTo>
                    <a:pt x="365" y="175"/>
                  </a:lnTo>
                  <a:lnTo>
                    <a:pt x="364" y="175"/>
                  </a:lnTo>
                  <a:lnTo>
                    <a:pt x="363" y="175"/>
                  </a:lnTo>
                  <a:lnTo>
                    <a:pt x="362" y="178"/>
                  </a:lnTo>
                  <a:lnTo>
                    <a:pt x="361" y="181"/>
                  </a:lnTo>
                  <a:lnTo>
                    <a:pt x="358" y="182"/>
                  </a:lnTo>
                  <a:lnTo>
                    <a:pt x="358" y="181"/>
                  </a:lnTo>
                  <a:lnTo>
                    <a:pt x="357" y="183"/>
                  </a:lnTo>
                  <a:lnTo>
                    <a:pt x="356" y="183"/>
                  </a:lnTo>
                  <a:lnTo>
                    <a:pt x="356" y="184"/>
                  </a:lnTo>
                  <a:lnTo>
                    <a:pt x="355" y="185"/>
                  </a:lnTo>
                  <a:lnTo>
                    <a:pt x="355" y="184"/>
                  </a:lnTo>
                  <a:lnTo>
                    <a:pt x="354" y="185"/>
                  </a:lnTo>
                  <a:lnTo>
                    <a:pt x="353" y="185"/>
                  </a:lnTo>
                  <a:lnTo>
                    <a:pt x="352" y="185"/>
                  </a:lnTo>
                  <a:lnTo>
                    <a:pt x="353" y="187"/>
                  </a:lnTo>
                  <a:lnTo>
                    <a:pt x="353" y="191"/>
                  </a:lnTo>
                  <a:lnTo>
                    <a:pt x="353" y="192"/>
                  </a:lnTo>
                  <a:lnTo>
                    <a:pt x="353" y="193"/>
                  </a:lnTo>
                  <a:lnTo>
                    <a:pt x="354" y="194"/>
                  </a:lnTo>
                  <a:lnTo>
                    <a:pt x="356" y="195"/>
                  </a:lnTo>
                  <a:lnTo>
                    <a:pt x="356" y="196"/>
                  </a:lnTo>
                  <a:lnTo>
                    <a:pt x="356" y="197"/>
                  </a:lnTo>
                  <a:lnTo>
                    <a:pt x="356" y="199"/>
                  </a:lnTo>
                  <a:lnTo>
                    <a:pt x="355" y="199"/>
                  </a:lnTo>
                  <a:lnTo>
                    <a:pt x="354" y="198"/>
                  </a:lnTo>
                  <a:lnTo>
                    <a:pt x="353" y="198"/>
                  </a:lnTo>
                  <a:lnTo>
                    <a:pt x="351" y="197"/>
                  </a:lnTo>
                  <a:lnTo>
                    <a:pt x="349" y="195"/>
                  </a:lnTo>
                  <a:lnTo>
                    <a:pt x="347" y="194"/>
                  </a:lnTo>
                  <a:lnTo>
                    <a:pt x="344" y="194"/>
                  </a:lnTo>
                  <a:lnTo>
                    <a:pt x="343" y="195"/>
                  </a:lnTo>
                  <a:lnTo>
                    <a:pt x="342" y="196"/>
                  </a:lnTo>
                  <a:lnTo>
                    <a:pt x="341" y="197"/>
                  </a:lnTo>
                  <a:lnTo>
                    <a:pt x="340" y="197"/>
                  </a:lnTo>
                  <a:lnTo>
                    <a:pt x="339" y="197"/>
                  </a:lnTo>
                  <a:lnTo>
                    <a:pt x="338" y="197"/>
                  </a:lnTo>
                  <a:lnTo>
                    <a:pt x="337" y="197"/>
                  </a:lnTo>
                  <a:lnTo>
                    <a:pt x="336" y="196"/>
                  </a:lnTo>
                  <a:lnTo>
                    <a:pt x="334" y="196"/>
                  </a:lnTo>
                  <a:lnTo>
                    <a:pt x="335" y="198"/>
                  </a:lnTo>
                  <a:lnTo>
                    <a:pt x="334" y="198"/>
                  </a:lnTo>
                  <a:lnTo>
                    <a:pt x="333" y="199"/>
                  </a:lnTo>
                  <a:lnTo>
                    <a:pt x="333" y="198"/>
                  </a:lnTo>
                  <a:lnTo>
                    <a:pt x="332" y="198"/>
                  </a:lnTo>
                  <a:lnTo>
                    <a:pt x="332" y="199"/>
                  </a:lnTo>
                  <a:lnTo>
                    <a:pt x="330" y="199"/>
                  </a:lnTo>
                  <a:lnTo>
                    <a:pt x="329" y="199"/>
                  </a:lnTo>
                  <a:lnTo>
                    <a:pt x="329" y="201"/>
                  </a:lnTo>
                  <a:lnTo>
                    <a:pt x="329" y="202"/>
                  </a:lnTo>
                  <a:lnTo>
                    <a:pt x="329" y="203"/>
                  </a:lnTo>
                  <a:lnTo>
                    <a:pt x="328" y="204"/>
                  </a:lnTo>
                  <a:lnTo>
                    <a:pt x="327" y="204"/>
                  </a:lnTo>
                  <a:lnTo>
                    <a:pt x="327" y="205"/>
                  </a:lnTo>
                  <a:lnTo>
                    <a:pt x="326" y="204"/>
                  </a:lnTo>
                  <a:lnTo>
                    <a:pt x="325" y="205"/>
                  </a:lnTo>
                  <a:lnTo>
                    <a:pt x="324" y="203"/>
                  </a:lnTo>
                  <a:lnTo>
                    <a:pt x="324" y="202"/>
                  </a:lnTo>
                  <a:lnTo>
                    <a:pt x="323" y="203"/>
                  </a:lnTo>
                  <a:lnTo>
                    <a:pt x="322" y="202"/>
                  </a:lnTo>
                  <a:lnTo>
                    <a:pt x="322" y="201"/>
                  </a:lnTo>
                  <a:lnTo>
                    <a:pt x="321" y="202"/>
                  </a:lnTo>
                  <a:lnTo>
                    <a:pt x="320" y="202"/>
                  </a:lnTo>
                  <a:lnTo>
                    <a:pt x="319" y="201"/>
                  </a:lnTo>
                  <a:lnTo>
                    <a:pt x="318" y="202"/>
                  </a:lnTo>
                  <a:lnTo>
                    <a:pt x="317" y="202"/>
                  </a:lnTo>
                  <a:lnTo>
                    <a:pt x="316" y="202"/>
                  </a:lnTo>
                  <a:lnTo>
                    <a:pt x="315" y="202"/>
                  </a:lnTo>
                  <a:lnTo>
                    <a:pt x="315" y="203"/>
                  </a:lnTo>
                  <a:lnTo>
                    <a:pt x="314" y="203"/>
                  </a:lnTo>
                  <a:lnTo>
                    <a:pt x="312" y="203"/>
                  </a:lnTo>
                  <a:lnTo>
                    <a:pt x="310" y="203"/>
                  </a:lnTo>
                  <a:lnTo>
                    <a:pt x="309" y="202"/>
                  </a:lnTo>
                  <a:lnTo>
                    <a:pt x="307" y="201"/>
                  </a:lnTo>
                  <a:lnTo>
                    <a:pt x="306" y="202"/>
                  </a:lnTo>
                  <a:lnTo>
                    <a:pt x="305" y="201"/>
                  </a:lnTo>
                  <a:lnTo>
                    <a:pt x="304" y="202"/>
                  </a:lnTo>
                  <a:lnTo>
                    <a:pt x="303" y="203"/>
                  </a:lnTo>
                  <a:lnTo>
                    <a:pt x="303" y="202"/>
                  </a:lnTo>
                  <a:lnTo>
                    <a:pt x="302" y="202"/>
                  </a:lnTo>
                  <a:lnTo>
                    <a:pt x="300" y="204"/>
                  </a:lnTo>
                  <a:lnTo>
                    <a:pt x="298" y="207"/>
                  </a:lnTo>
                  <a:lnTo>
                    <a:pt x="297" y="205"/>
                  </a:lnTo>
                  <a:lnTo>
                    <a:pt x="296" y="205"/>
                  </a:lnTo>
                  <a:lnTo>
                    <a:pt x="295" y="205"/>
                  </a:lnTo>
                  <a:lnTo>
                    <a:pt x="295" y="207"/>
                  </a:lnTo>
                  <a:lnTo>
                    <a:pt x="295" y="206"/>
                  </a:lnTo>
                  <a:lnTo>
                    <a:pt x="294" y="206"/>
                  </a:lnTo>
                  <a:lnTo>
                    <a:pt x="292" y="206"/>
                  </a:lnTo>
                  <a:lnTo>
                    <a:pt x="292" y="207"/>
                  </a:lnTo>
                  <a:lnTo>
                    <a:pt x="292" y="208"/>
                  </a:lnTo>
                  <a:lnTo>
                    <a:pt x="291" y="208"/>
                  </a:lnTo>
                  <a:lnTo>
                    <a:pt x="291" y="209"/>
                  </a:lnTo>
                  <a:lnTo>
                    <a:pt x="291" y="210"/>
                  </a:lnTo>
                  <a:lnTo>
                    <a:pt x="291" y="211"/>
                  </a:lnTo>
                  <a:lnTo>
                    <a:pt x="290" y="212"/>
                  </a:lnTo>
                  <a:lnTo>
                    <a:pt x="291" y="212"/>
                  </a:lnTo>
                  <a:lnTo>
                    <a:pt x="290" y="213"/>
                  </a:lnTo>
                  <a:lnTo>
                    <a:pt x="290" y="215"/>
                  </a:lnTo>
                  <a:lnTo>
                    <a:pt x="288" y="216"/>
                  </a:lnTo>
                  <a:lnTo>
                    <a:pt x="287" y="216"/>
                  </a:lnTo>
                  <a:lnTo>
                    <a:pt x="286" y="216"/>
                  </a:lnTo>
                  <a:lnTo>
                    <a:pt x="285" y="216"/>
                  </a:lnTo>
                  <a:lnTo>
                    <a:pt x="285" y="217"/>
                  </a:lnTo>
                  <a:lnTo>
                    <a:pt x="284" y="216"/>
                  </a:lnTo>
                  <a:lnTo>
                    <a:pt x="284" y="217"/>
                  </a:lnTo>
                  <a:lnTo>
                    <a:pt x="283" y="217"/>
                  </a:lnTo>
                  <a:lnTo>
                    <a:pt x="283" y="218"/>
                  </a:lnTo>
                  <a:lnTo>
                    <a:pt x="283" y="219"/>
                  </a:lnTo>
                  <a:lnTo>
                    <a:pt x="282" y="219"/>
                  </a:lnTo>
                  <a:lnTo>
                    <a:pt x="282" y="220"/>
                  </a:lnTo>
                  <a:lnTo>
                    <a:pt x="279" y="222"/>
                  </a:lnTo>
                  <a:lnTo>
                    <a:pt x="278" y="222"/>
                  </a:lnTo>
                  <a:lnTo>
                    <a:pt x="277" y="223"/>
                  </a:lnTo>
                  <a:lnTo>
                    <a:pt x="277" y="224"/>
                  </a:lnTo>
                  <a:lnTo>
                    <a:pt x="277" y="226"/>
                  </a:lnTo>
                  <a:lnTo>
                    <a:pt x="276" y="227"/>
                  </a:lnTo>
                  <a:lnTo>
                    <a:pt x="275" y="227"/>
                  </a:lnTo>
                  <a:lnTo>
                    <a:pt x="274" y="223"/>
                  </a:lnTo>
                  <a:lnTo>
                    <a:pt x="273" y="223"/>
                  </a:lnTo>
                  <a:lnTo>
                    <a:pt x="272" y="223"/>
                  </a:lnTo>
                  <a:lnTo>
                    <a:pt x="271" y="223"/>
                  </a:lnTo>
                  <a:lnTo>
                    <a:pt x="270" y="223"/>
                  </a:lnTo>
                  <a:lnTo>
                    <a:pt x="269" y="223"/>
                  </a:lnTo>
                  <a:lnTo>
                    <a:pt x="268" y="222"/>
                  </a:lnTo>
                  <a:lnTo>
                    <a:pt x="269" y="222"/>
                  </a:lnTo>
                  <a:lnTo>
                    <a:pt x="268" y="222"/>
                  </a:lnTo>
                  <a:lnTo>
                    <a:pt x="268" y="221"/>
                  </a:lnTo>
                  <a:lnTo>
                    <a:pt x="267" y="221"/>
                  </a:lnTo>
                  <a:lnTo>
                    <a:pt x="261" y="223"/>
                  </a:lnTo>
                  <a:lnTo>
                    <a:pt x="261" y="222"/>
                  </a:lnTo>
                  <a:lnTo>
                    <a:pt x="258" y="223"/>
                  </a:lnTo>
                  <a:lnTo>
                    <a:pt x="256" y="222"/>
                  </a:lnTo>
                  <a:lnTo>
                    <a:pt x="255" y="222"/>
                  </a:lnTo>
                  <a:lnTo>
                    <a:pt x="255" y="223"/>
                  </a:lnTo>
                  <a:lnTo>
                    <a:pt x="253" y="223"/>
                  </a:lnTo>
                  <a:lnTo>
                    <a:pt x="253" y="222"/>
                  </a:lnTo>
                  <a:lnTo>
                    <a:pt x="252" y="221"/>
                  </a:lnTo>
                  <a:lnTo>
                    <a:pt x="251" y="219"/>
                  </a:lnTo>
                  <a:lnTo>
                    <a:pt x="250" y="219"/>
                  </a:lnTo>
                  <a:lnTo>
                    <a:pt x="247" y="217"/>
                  </a:lnTo>
                  <a:lnTo>
                    <a:pt x="246" y="217"/>
                  </a:lnTo>
                  <a:lnTo>
                    <a:pt x="246" y="218"/>
                  </a:lnTo>
                  <a:lnTo>
                    <a:pt x="245" y="218"/>
                  </a:lnTo>
                  <a:lnTo>
                    <a:pt x="243" y="217"/>
                  </a:lnTo>
                  <a:lnTo>
                    <a:pt x="240" y="216"/>
                  </a:lnTo>
                  <a:lnTo>
                    <a:pt x="237" y="215"/>
                  </a:lnTo>
                  <a:lnTo>
                    <a:pt x="237" y="216"/>
                  </a:lnTo>
                  <a:lnTo>
                    <a:pt x="235" y="216"/>
                  </a:lnTo>
                  <a:lnTo>
                    <a:pt x="234" y="217"/>
                  </a:lnTo>
                  <a:lnTo>
                    <a:pt x="233" y="217"/>
                  </a:lnTo>
                  <a:lnTo>
                    <a:pt x="232" y="217"/>
                  </a:lnTo>
                  <a:lnTo>
                    <a:pt x="232" y="216"/>
                  </a:lnTo>
                  <a:lnTo>
                    <a:pt x="230" y="216"/>
                  </a:lnTo>
                  <a:lnTo>
                    <a:pt x="229" y="216"/>
                  </a:lnTo>
                  <a:lnTo>
                    <a:pt x="226" y="216"/>
                  </a:lnTo>
                  <a:lnTo>
                    <a:pt x="225" y="215"/>
                  </a:lnTo>
                  <a:lnTo>
                    <a:pt x="222" y="214"/>
                  </a:lnTo>
                  <a:lnTo>
                    <a:pt x="219" y="214"/>
                  </a:lnTo>
                  <a:lnTo>
                    <a:pt x="215" y="214"/>
                  </a:lnTo>
                  <a:lnTo>
                    <a:pt x="211" y="212"/>
                  </a:lnTo>
                  <a:lnTo>
                    <a:pt x="207" y="213"/>
                  </a:lnTo>
                  <a:lnTo>
                    <a:pt x="202" y="213"/>
                  </a:lnTo>
                  <a:lnTo>
                    <a:pt x="199" y="211"/>
                  </a:lnTo>
                  <a:lnTo>
                    <a:pt x="193" y="210"/>
                  </a:lnTo>
                  <a:lnTo>
                    <a:pt x="188" y="209"/>
                  </a:lnTo>
                  <a:lnTo>
                    <a:pt x="183" y="209"/>
                  </a:lnTo>
                  <a:lnTo>
                    <a:pt x="178" y="210"/>
                  </a:lnTo>
                  <a:lnTo>
                    <a:pt x="172" y="206"/>
                  </a:lnTo>
                  <a:lnTo>
                    <a:pt x="166" y="205"/>
                  </a:lnTo>
                  <a:lnTo>
                    <a:pt x="155" y="202"/>
                  </a:lnTo>
                  <a:lnTo>
                    <a:pt x="152" y="196"/>
                  </a:lnTo>
                  <a:lnTo>
                    <a:pt x="147" y="189"/>
                  </a:lnTo>
                  <a:lnTo>
                    <a:pt x="150" y="187"/>
                  </a:lnTo>
                  <a:lnTo>
                    <a:pt x="149" y="185"/>
                  </a:lnTo>
                  <a:lnTo>
                    <a:pt x="144" y="181"/>
                  </a:lnTo>
                  <a:lnTo>
                    <a:pt x="144" y="178"/>
                  </a:lnTo>
                  <a:lnTo>
                    <a:pt x="142" y="174"/>
                  </a:lnTo>
                  <a:lnTo>
                    <a:pt x="148" y="170"/>
                  </a:lnTo>
                  <a:lnTo>
                    <a:pt x="148" y="169"/>
                  </a:lnTo>
                </a:path>
              </a:pathLst>
            </a:custGeom>
            <a:solidFill>
              <a:srgbClr val="33CC33"/>
            </a:solidFill>
            <a:ln w="9525" cap="rnd">
              <a:solidFill>
                <a:schemeClr val="tx1"/>
              </a:solidFill>
              <a:round/>
              <a:headEnd/>
              <a:tailEnd/>
            </a:ln>
          </p:spPr>
          <p:txBody>
            <a:bodyPr/>
            <a:lstStyle/>
            <a:p>
              <a:endParaRPr lang="en-GB" dirty="0"/>
            </a:p>
          </p:txBody>
        </p:sp>
        <p:sp>
          <p:nvSpPr>
            <p:cNvPr id="423" name="Freeform 288"/>
            <p:cNvSpPr>
              <a:spLocks/>
            </p:cNvSpPr>
            <p:nvPr/>
          </p:nvSpPr>
          <p:spPr bwMode="auto">
            <a:xfrm>
              <a:off x="8540752" y="3332849"/>
              <a:ext cx="819150" cy="752475"/>
            </a:xfrm>
            <a:custGeom>
              <a:avLst/>
              <a:gdLst>
                <a:gd name="T0" fmla="*/ 2147483647 w 516"/>
                <a:gd name="T1" fmla="*/ 2147483647 h 474"/>
                <a:gd name="T2" fmla="*/ 2147483647 w 516"/>
                <a:gd name="T3" fmla="*/ 2147483647 h 474"/>
                <a:gd name="T4" fmla="*/ 2147483647 w 516"/>
                <a:gd name="T5" fmla="*/ 2147483647 h 474"/>
                <a:gd name="T6" fmla="*/ 2147483647 w 516"/>
                <a:gd name="T7" fmla="*/ 2147483647 h 474"/>
                <a:gd name="T8" fmla="*/ 2147483647 w 516"/>
                <a:gd name="T9" fmla="*/ 2147483647 h 474"/>
                <a:gd name="T10" fmla="*/ 2147483647 w 516"/>
                <a:gd name="T11" fmla="*/ 2147483647 h 474"/>
                <a:gd name="T12" fmla="*/ 2147483647 w 516"/>
                <a:gd name="T13" fmla="*/ 2147483647 h 474"/>
                <a:gd name="T14" fmla="*/ 2147483647 w 516"/>
                <a:gd name="T15" fmla="*/ 2147483647 h 474"/>
                <a:gd name="T16" fmla="*/ 2147483647 w 516"/>
                <a:gd name="T17" fmla="*/ 2147483647 h 474"/>
                <a:gd name="T18" fmla="*/ 2147483647 w 516"/>
                <a:gd name="T19" fmla="*/ 2147483647 h 474"/>
                <a:gd name="T20" fmla="*/ 2147483647 w 516"/>
                <a:gd name="T21" fmla="*/ 2147483647 h 474"/>
                <a:gd name="T22" fmla="*/ 2147483647 w 516"/>
                <a:gd name="T23" fmla="*/ 2147483647 h 474"/>
                <a:gd name="T24" fmla="*/ 2147483647 w 516"/>
                <a:gd name="T25" fmla="*/ 2147483647 h 474"/>
                <a:gd name="T26" fmla="*/ 2147483647 w 516"/>
                <a:gd name="T27" fmla="*/ 2147483647 h 474"/>
                <a:gd name="T28" fmla="*/ 2147483647 w 516"/>
                <a:gd name="T29" fmla="*/ 2147483647 h 474"/>
                <a:gd name="T30" fmla="*/ 2147483647 w 516"/>
                <a:gd name="T31" fmla="*/ 2147483647 h 474"/>
                <a:gd name="T32" fmla="*/ 2147483647 w 516"/>
                <a:gd name="T33" fmla="*/ 2147483647 h 474"/>
                <a:gd name="T34" fmla="*/ 2147483647 w 516"/>
                <a:gd name="T35" fmla="*/ 2147483647 h 474"/>
                <a:gd name="T36" fmla="*/ 2147483647 w 516"/>
                <a:gd name="T37" fmla="*/ 2147483647 h 474"/>
                <a:gd name="T38" fmla="*/ 2147483647 w 516"/>
                <a:gd name="T39" fmla="*/ 2147483647 h 474"/>
                <a:gd name="T40" fmla="*/ 2147483647 w 516"/>
                <a:gd name="T41" fmla="*/ 2147483647 h 474"/>
                <a:gd name="T42" fmla="*/ 2147483647 w 516"/>
                <a:gd name="T43" fmla="*/ 2147483647 h 474"/>
                <a:gd name="T44" fmla="*/ 2147483647 w 516"/>
                <a:gd name="T45" fmla="*/ 2147483647 h 474"/>
                <a:gd name="T46" fmla="*/ 2147483647 w 516"/>
                <a:gd name="T47" fmla="*/ 2147483647 h 474"/>
                <a:gd name="T48" fmla="*/ 2147483647 w 516"/>
                <a:gd name="T49" fmla="*/ 2147483647 h 474"/>
                <a:gd name="T50" fmla="*/ 2147483647 w 516"/>
                <a:gd name="T51" fmla="*/ 2147483647 h 474"/>
                <a:gd name="T52" fmla="*/ 2147483647 w 516"/>
                <a:gd name="T53" fmla="*/ 2147483647 h 474"/>
                <a:gd name="T54" fmla="*/ 2147483647 w 516"/>
                <a:gd name="T55" fmla="*/ 2147483647 h 474"/>
                <a:gd name="T56" fmla="*/ 2147483647 w 516"/>
                <a:gd name="T57" fmla="*/ 2147483647 h 474"/>
                <a:gd name="T58" fmla="*/ 2147483647 w 516"/>
                <a:gd name="T59" fmla="*/ 2147483647 h 474"/>
                <a:gd name="T60" fmla="*/ 2147483647 w 516"/>
                <a:gd name="T61" fmla="*/ 2147483647 h 474"/>
                <a:gd name="T62" fmla="*/ 2147483647 w 516"/>
                <a:gd name="T63" fmla="*/ 2147483647 h 474"/>
                <a:gd name="T64" fmla="*/ 2147483647 w 516"/>
                <a:gd name="T65" fmla="*/ 2147483647 h 474"/>
                <a:gd name="T66" fmla="*/ 2147483647 w 516"/>
                <a:gd name="T67" fmla="*/ 2147483647 h 474"/>
                <a:gd name="T68" fmla="*/ 2147483647 w 516"/>
                <a:gd name="T69" fmla="*/ 2147483647 h 474"/>
                <a:gd name="T70" fmla="*/ 2147483647 w 516"/>
                <a:gd name="T71" fmla="*/ 2147483647 h 474"/>
                <a:gd name="T72" fmla="*/ 2147483647 w 516"/>
                <a:gd name="T73" fmla="*/ 2147483647 h 474"/>
                <a:gd name="T74" fmla="*/ 2147483647 w 516"/>
                <a:gd name="T75" fmla="*/ 2147483647 h 474"/>
                <a:gd name="T76" fmla="*/ 2147483647 w 516"/>
                <a:gd name="T77" fmla="*/ 2147483647 h 474"/>
                <a:gd name="T78" fmla="*/ 2147483647 w 516"/>
                <a:gd name="T79" fmla="*/ 2147483647 h 474"/>
                <a:gd name="T80" fmla="*/ 2147483647 w 516"/>
                <a:gd name="T81" fmla="*/ 2147483647 h 474"/>
                <a:gd name="T82" fmla="*/ 2147483647 w 516"/>
                <a:gd name="T83" fmla="*/ 2147483647 h 474"/>
                <a:gd name="T84" fmla="*/ 2147483647 w 516"/>
                <a:gd name="T85" fmla="*/ 2147483647 h 474"/>
                <a:gd name="T86" fmla="*/ 2147483647 w 516"/>
                <a:gd name="T87" fmla="*/ 2147483647 h 474"/>
                <a:gd name="T88" fmla="*/ 2147483647 w 516"/>
                <a:gd name="T89" fmla="*/ 2147483647 h 474"/>
                <a:gd name="T90" fmla="*/ 2147483647 w 516"/>
                <a:gd name="T91" fmla="*/ 2147483647 h 474"/>
                <a:gd name="T92" fmla="*/ 2147483647 w 516"/>
                <a:gd name="T93" fmla="*/ 2147483647 h 474"/>
                <a:gd name="T94" fmla="*/ 2147483647 w 516"/>
                <a:gd name="T95" fmla="*/ 2147483647 h 474"/>
                <a:gd name="T96" fmla="*/ 2147483647 w 516"/>
                <a:gd name="T97" fmla="*/ 2147483647 h 474"/>
                <a:gd name="T98" fmla="*/ 2147483647 w 516"/>
                <a:gd name="T99" fmla="*/ 2147483647 h 474"/>
                <a:gd name="T100" fmla="*/ 2147483647 w 516"/>
                <a:gd name="T101" fmla="*/ 2147483647 h 474"/>
                <a:gd name="T102" fmla="*/ 2147483647 w 516"/>
                <a:gd name="T103" fmla="*/ 2147483647 h 474"/>
                <a:gd name="T104" fmla="*/ 2147483647 w 516"/>
                <a:gd name="T105" fmla="*/ 2147483647 h 474"/>
                <a:gd name="T106" fmla="*/ 2147483647 w 516"/>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6"/>
                <a:gd name="T163" fmla="*/ 0 h 474"/>
                <a:gd name="T164" fmla="*/ 516 w 51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6" h="474">
                  <a:moveTo>
                    <a:pt x="18" y="193"/>
                  </a:moveTo>
                  <a:lnTo>
                    <a:pt x="19" y="193"/>
                  </a:lnTo>
                  <a:lnTo>
                    <a:pt x="23" y="196"/>
                  </a:lnTo>
                  <a:lnTo>
                    <a:pt x="25" y="199"/>
                  </a:lnTo>
                  <a:lnTo>
                    <a:pt x="27" y="201"/>
                  </a:lnTo>
                  <a:lnTo>
                    <a:pt x="25" y="203"/>
                  </a:lnTo>
                  <a:lnTo>
                    <a:pt x="25" y="204"/>
                  </a:lnTo>
                  <a:lnTo>
                    <a:pt x="27" y="207"/>
                  </a:lnTo>
                  <a:lnTo>
                    <a:pt x="25" y="209"/>
                  </a:lnTo>
                  <a:lnTo>
                    <a:pt x="22" y="217"/>
                  </a:lnTo>
                  <a:lnTo>
                    <a:pt x="24" y="218"/>
                  </a:lnTo>
                  <a:lnTo>
                    <a:pt x="25" y="223"/>
                  </a:lnTo>
                  <a:lnTo>
                    <a:pt x="24" y="226"/>
                  </a:lnTo>
                  <a:lnTo>
                    <a:pt x="25" y="227"/>
                  </a:lnTo>
                  <a:lnTo>
                    <a:pt x="28" y="227"/>
                  </a:lnTo>
                  <a:lnTo>
                    <a:pt x="31" y="228"/>
                  </a:lnTo>
                  <a:lnTo>
                    <a:pt x="32" y="231"/>
                  </a:lnTo>
                  <a:lnTo>
                    <a:pt x="31" y="232"/>
                  </a:lnTo>
                  <a:lnTo>
                    <a:pt x="31" y="233"/>
                  </a:lnTo>
                  <a:lnTo>
                    <a:pt x="31" y="235"/>
                  </a:lnTo>
                  <a:lnTo>
                    <a:pt x="31" y="239"/>
                  </a:lnTo>
                  <a:lnTo>
                    <a:pt x="31" y="241"/>
                  </a:lnTo>
                  <a:lnTo>
                    <a:pt x="33" y="242"/>
                  </a:lnTo>
                  <a:lnTo>
                    <a:pt x="34" y="243"/>
                  </a:lnTo>
                  <a:lnTo>
                    <a:pt x="35" y="246"/>
                  </a:lnTo>
                  <a:lnTo>
                    <a:pt x="32" y="251"/>
                  </a:lnTo>
                  <a:lnTo>
                    <a:pt x="32" y="253"/>
                  </a:lnTo>
                  <a:lnTo>
                    <a:pt x="33" y="254"/>
                  </a:lnTo>
                  <a:lnTo>
                    <a:pt x="31" y="257"/>
                  </a:lnTo>
                  <a:lnTo>
                    <a:pt x="26" y="264"/>
                  </a:lnTo>
                  <a:lnTo>
                    <a:pt x="26" y="266"/>
                  </a:lnTo>
                  <a:lnTo>
                    <a:pt x="29" y="266"/>
                  </a:lnTo>
                  <a:lnTo>
                    <a:pt x="31" y="273"/>
                  </a:lnTo>
                  <a:lnTo>
                    <a:pt x="33" y="275"/>
                  </a:lnTo>
                  <a:lnTo>
                    <a:pt x="36" y="281"/>
                  </a:lnTo>
                  <a:lnTo>
                    <a:pt x="36" y="284"/>
                  </a:lnTo>
                  <a:lnTo>
                    <a:pt x="34" y="286"/>
                  </a:lnTo>
                  <a:lnTo>
                    <a:pt x="33" y="288"/>
                  </a:lnTo>
                  <a:lnTo>
                    <a:pt x="34" y="289"/>
                  </a:lnTo>
                  <a:lnTo>
                    <a:pt x="35" y="291"/>
                  </a:lnTo>
                  <a:lnTo>
                    <a:pt x="37" y="290"/>
                  </a:lnTo>
                  <a:lnTo>
                    <a:pt x="41" y="293"/>
                  </a:lnTo>
                  <a:lnTo>
                    <a:pt x="46" y="295"/>
                  </a:lnTo>
                  <a:lnTo>
                    <a:pt x="47" y="301"/>
                  </a:lnTo>
                  <a:lnTo>
                    <a:pt x="48" y="304"/>
                  </a:lnTo>
                  <a:lnTo>
                    <a:pt x="47" y="305"/>
                  </a:lnTo>
                  <a:lnTo>
                    <a:pt x="47" y="306"/>
                  </a:lnTo>
                  <a:lnTo>
                    <a:pt x="50" y="311"/>
                  </a:lnTo>
                  <a:lnTo>
                    <a:pt x="51" y="311"/>
                  </a:lnTo>
                  <a:lnTo>
                    <a:pt x="51" y="314"/>
                  </a:lnTo>
                  <a:lnTo>
                    <a:pt x="49" y="321"/>
                  </a:lnTo>
                  <a:lnTo>
                    <a:pt x="49" y="323"/>
                  </a:lnTo>
                  <a:lnTo>
                    <a:pt x="48" y="327"/>
                  </a:lnTo>
                  <a:lnTo>
                    <a:pt x="47" y="332"/>
                  </a:lnTo>
                  <a:lnTo>
                    <a:pt x="46" y="335"/>
                  </a:lnTo>
                  <a:lnTo>
                    <a:pt x="46" y="337"/>
                  </a:lnTo>
                  <a:lnTo>
                    <a:pt x="43" y="344"/>
                  </a:lnTo>
                  <a:lnTo>
                    <a:pt x="42" y="346"/>
                  </a:lnTo>
                  <a:lnTo>
                    <a:pt x="50" y="346"/>
                  </a:lnTo>
                  <a:lnTo>
                    <a:pt x="51" y="338"/>
                  </a:lnTo>
                  <a:lnTo>
                    <a:pt x="49" y="335"/>
                  </a:lnTo>
                  <a:lnTo>
                    <a:pt x="51" y="333"/>
                  </a:lnTo>
                  <a:lnTo>
                    <a:pt x="62" y="335"/>
                  </a:lnTo>
                  <a:lnTo>
                    <a:pt x="67" y="347"/>
                  </a:lnTo>
                  <a:lnTo>
                    <a:pt x="70" y="353"/>
                  </a:lnTo>
                  <a:lnTo>
                    <a:pt x="73" y="350"/>
                  </a:lnTo>
                  <a:lnTo>
                    <a:pt x="86" y="356"/>
                  </a:lnTo>
                  <a:lnTo>
                    <a:pt x="92" y="354"/>
                  </a:lnTo>
                  <a:lnTo>
                    <a:pt x="95" y="361"/>
                  </a:lnTo>
                  <a:lnTo>
                    <a:pt x="101" y="360"/>
                  </a:lnTo>
                  <a:lnTo>
                    <a:pt x="102" y="367"/>
                  </a:lnTo>
                  <a:lnTo>
                    <a:pt x="108" y="362"/>
                  </a:lnTo>
                  <a:lnTo>
                    <a:pt x="111" y="364"/>
                  </a:lnTo>
                  <a:lnTo>
                    <a:pt x="114" y="360"/>
                  </a:lnTo>
                  <a:lnTo>
                    <a:pt x="119" y="360"/>
                  </a:lnTo>
                  <a:lnTo>
                    <a:pt x="124" y="366"/>
                  </a:lnTo>
                  <a:lnTo>
                    <a:pt x="123" y="372"/>
                  </a:lnTo>
                  <a:lnTo>
                    <a:pt x="113" y="382"/>
                  </a:lnTo>
                  <a:lnTo>
                    <a:pt x="117" y="386"/>
                  </a:lnTo>
                  <a:lnTo>
                    <a:pt x="121" y="385"/>
                  </a:lnTo>
                  <a:lnTo>
                    <a:pt x="132" y="397"/>
                  </a:lnTo>
                  <a:lnTo>
                    <a:pt x="134" y="405"/>
                  </a:lnTo>
                  <a:lnTo>
                    <a:pt x="141" y="408"/>
                  </a:lnTo>
                  <a:lnTo>
                    <a:pt x="145" y="401"/>
                  </a:lnTo>
                  <a:lnTo>
                    <a:pt x="147" y="399"/>
                  </a:lnTo>
                  <a:lnTo>
                    <a:pt x="156" y="395"/>
                  </a:lnTo>
                  <a:lnTo>
                    <a:pt x="147" y="382"/>
                  </a:lnTo>
                  <a:lnTo>
                    <a:pt x="149" y="378"/>
                  </a:lnTo>
                  <a:lnTo>
                    <a:pt x="164" y="382"/>
                  </a:lnTo>
                  <a:lnTo>
                    <a:pt x="177" y="393"/>
                  </a:lnTo>
                  <a:lnTo>
                    <a:pt x="188" y="390"/>
                  </a:lnTo>
                  <a:lnTo>
                    <a:pt x="192" y="386"/>
                  </a:lnTo>
                  <a:lnTo>
                    <a:pt x="194" y="395"/>
                  </a:lnTo>
                  <a:lnTo>
                    <a:pt x="186" y="400"/>
                  </a:lnTo>
                  <a:lnTo>
                    <a:pt x="189" y="404"/>
                  </a:lnTo>
                  <a:lnTo>
                    <a:pt x="194" y="404"/>
                  </a:lnTo>
                  <a:lnTo>
                    <a:pt x="197" y="412"/>
                  </a:lnTo>
                  <a:lnTo>
                    <a:pt x="203" y="414"/>
                  </a:lnTo>
                  <a:lnTo>
                    <a:pt x="209" y="412"/>
                  </a:lnTo>
                  <a:lnTo>
                    <a:pt x="209" y="407"/>
                  </a:lnTo>
                  <a:lnTo>
                    <a:pt x="224" y="418"/>
                  </a:lnTo>
                  <a:lnTo>
                    <a:pt x="226" y="416"/>
                  </a:lnTo>
                  <a:lnTo>
                    <a:pt x="238" y="417"/>
                  </a:lnTo>
                  <a:lnTo>
                    <a:pt x="239" y="425"/>
                  </a:lnTo>
                  <a:lnTo>
                    <a:pt x="242" y="434"/>
                  </a:lnTo>
                  <a:lnTo>
                    <a:pt x="251" y="436"/>
                  </a:lnTo>
                  <a:lnTo>
                    <a:pt x="254" y="450"/>
                  </a:lnTo>
                  <a:lnTo>
                    <a:pt x="261" y="450"/>
                  </a:lnTo>
                  <a:lnTo>
                    <a:pt x="262" y="459"/>
                  </a:lnTo>
                  <a:lnTo>
                    <a:pt x="271" y="459"/>
                  </a:lnTo>
                  <a:lnTo>
                    <a:pt x="276" y="447"/>
                  </a:lnTo>
                  <a:lnTo>
                    <a:pt x="281" y="446"/>
                  </a:lnTo>
                  <a:lnTo>
                    <a:pt x="285" y="439"/>
                  </a:lnTo>
                  <a:lnTo>
                    <a:pt x="289" y="441"/>
                  </a:lnTo>
                  <a:lnTo>
                    <a:pt x="293" y="452"/>
                  </a:lnTo>
                  <a:lnTo>
                    <a:pt x="297" y="452"/>
                  </a:lnTo>
                  <a:lnTo>
                    <a:pt x="296" y="456"/>
                  </a:lnTo>
                  <a:lnTo>
                    <a:pt x="304" y="455"/>
                  </a:lnTo>
                  <a:lnTo>
                    <a:pt x="307" y="465"/>
                  </a:lnTo>
                  <a:lnTo>
                    <a:pt x="307" y="472"/>
                  </a:lnTo>
                  <a:lnTo>
                    <a:pt x="313" y="469"/>
                  </a:lnTo>
                  <a:lnTo>
                    <a:pt x="321" y="473"/>
                  </a:lnTo>
                  <a:lnTo>
                    <a:pt x="323" y="461"/>
                  </a:lnTo>
                  <a:lnTo>
                    <a:pt x="331" y="458"/>
                  </a:lnTo>
                  <a:lnTo>
                    <a:pt x="332" y="453"/>
                  </a:lnTo>
                  <a:lnTo>
                    <a:pt x="336" y="454"/>
                  </a:lnTo>
                  <a:lnTo>
                    <a:pt x="338" y="451"/>
                  </a:lnTo>
                  <a:lnTo>
                    <a:pt x="345" y="453"/>
                  </a:lnTo>
                  <a:lnTo>
                    <a:pt x="352" y="449"/>
                  </a:lnTo>
                  <a:lnTo>
                    <a:pt x="364" y="459"/>
                  </a:lnTo>
                  <a:lnTo>
                    <a:pt x="372" y="452"/>
                  </a:lnTo>
                  <a:lnTo>
                    <a:pt x="370" y="447"/>
                  </a:lnTo>
                  <a:lnTo>
                    <a:pt x="377" y="447"/>
                  </a:lnTo>
                  <a:lnTo>
                    <a:pt x="381" y="442"/>
                  </a:lnTo>
                  <a:lnTo>
                    <a:pt x="388" y="444"/>
                  </a:lnTo>
                  <a:lnTo>
                    <a:pt x="399" y="442"/>
                  </a:lnTo>
                  <a:lnTo>
                    <a:pt x="407" y="448"/>
                  </a:lnTo>
                  <a:lnTo>
                    <a:pt x="411" y="446"/>
                  </a:lnTo>
                  <a:lnTo>
                    <a:pt x="417" y="448"/>
                  </a:lnTo>
                  <a:lnTo>
                    <a:pt x="423" y="459"/>
                  </a:lnTo>
                  <a:lnTo>
                    <a:pt x="451" y="467"/>
                  </a:lnTo>
                  <a:lnTo>
                    <a:pt x="469" y="471"/>
                  </a:lnTo>
                  <a:lnTo>
                    <a:pt x="467" y="464"/>
                  </a:lnTo>
                  <a:lnTo>
                    <a:pt x="458" y="459"/>
                  </a:lnTo>
                  <a:lnTo>
                    <a:pt x="459" y="447"/>
                  </a:lnTo>
                  <a:lnTo>
                    <a:pt x="451" y="429"/>
                  </a:lnTo>
                  <a:lnTo>
                    <a:pt x="453" y="424"/>
                  </a:lnTo>
                  <a:lnTo>
                    <a:pt x="471" y="387"/>
                  </a:lnTo>
                  <a:lnTo>
                    <a:pt x="489" y="362"/>
                  </a:lnTo>
                  <a:lnTo>
                    <a:pt x="496" y="348"/>
                  </a:lnTo>
                  <a:lnTo>
                    <a:pt x="510" y="344"/>
                  </a:lnTo>
                  <a:lnTo>
                    <a:pt x="510" y="336"/>
                  </a:lnTo>
                  <a:lnTo>
                    <a:pt x="515" y="332"/>
                  </a:lnTo>
                  <a:lnTo>
                    <a:pt x="512" y="325"/>
                  </a:lnTo>
                  <a:lnTo>
                    <a:pt x="502" y="311"/>
                  </a:lnTo>
                  <a:lnTo>
                    <a:pt x="503" y="309"/>
                  </a:lnTo>
                  <a:lnTo>
                    <a:pt x="512" y="305"/>
                  </a:lnTo>
                  <a:lnTo>
                    <a:pt x="500" y="295"/>
                  </a:lnTo>
                  <a:lnTo>
                    <a:pt x="495" y="283"/>
                  </a:lnTo>
                  <a:lnTo>
                    <a:pt x="481" y="270"/>
                  </a:lnTo>
                  <a:lnTo>
                    <a:pt x="483" y="263"/>
                  </a:lnTo>
                  <a:lnTo>
                    <a:pt x="477" y="252"/>
                  </a:lnTo>
                  <a:lnTo>
                    <a:pt x="471" y="242"/>
                  </a:lnTo>
                  <a:lnTo>
                    <a:pt x="471" y="233"/>
                  </a:lnTo>
                  <a:lnTo>
                    <a:pt x="475" y="229"/>
                  </a:lnTo>
                  <a:lnTo>
                    <a:pt x="472" y="206"/>
                  </a:lnTo>
                  <a:lnTo>
                    <a:pt x="464" y="198"/>
                  </a:lnTo>
                  <a:lnTo>
                    <a:pt x="449" y="196"/>
                  </a:lnTo>
                  <a:lnTo>
                    <a:pt x="447" y="192"/>
                  </a:lnTo>
                  <a:lnTo>
                    <a:pt x="454" y="171"/>
                  </a:lnTo>
                  <a:lnTo>
                    <a:pt x="463" y="162"/>
                  </a:lnTo>
                  <a:lnTo>
                    <a:pt x="471" y="160"/>
                  </a:lnTo>
                  <a:lnTo>
                    <a:pt x="478" y="150"/>
                  </a:lnTo>
                  <a:lnTo>
                    <a:pt x="478" y="144"/>
                  </a:lnTo>
                  <a:lnTo>
                    <a:pt x="475" y="125"/>
                  </a:lnTo>
                  <a:lnTo>
                    <a:pt x="471" y="121"/>
                  </a:lnTo>
                  <a:lnTo>
                    <a:pt x="472" y="112"/>
                  </a:lnTo>
                  <a:lnTo>
                    <a:pt x="466" y="105"/>
                  </a:lnTo>
                  <a:lnTo>
                    <a:pt x="451" y="70"/>
                  </a:lnTo>
                  <a:lnTo>
                    <a:pt x="443" y="49"/>
                  </a:lnTo>
                  <a:lnTo>
                    <a:pt x="441" y="33"/>
                  </a:lnTo>
                  <a:lnTo>
                    <a:pt x="433" y="25"/>
                  </a:lnTo>
                  <a:lnTo>
                    <a:pt x="419" y="21"/>
                  </a:lnTo>
                  <a:lnTo>
                    <a:pt x="414" y="15"/>
                  </a:lnTo>
                  <a:lnTo>
                    <a:pt x="408" y="14"/>
                  </a:lnTo>
                  <a:lnTo>
                    <a:pt x="405" y="19"/>
                  </a:lnTo>
                  <a:lnTo>
                    <a:pt x="348" y="28"/>
                  </a:lnTo>
                  <a:lnTo>
                    <a:pt x="290" y="29"/>
                  </a:lnTo>
                  <a:lnTo>
                    <a:pt x="264" y="28"/>
                  </a:lnTo>
                  <a:lnTo>
                    <a:pt x="251" y="40"/>
                  </a:lnTo>
                  <a:lnTo>
                    <a:pt x="246" y="48"/>
                  </a:lnTo>
                  <a:lnTo>
                    <a:pt x="246" y="43"/>
                  </a:lnTo>
                  <a:lnTo>
                    <a:pt x="240" y="43"/>
                  </a:lnTo>
                  <a:lnTo>
                    <a:pt x="239" y="39"/>
                  </a:lnTo>
                  <a:lnTo>
                    <a:pt x="247" y="36"/>
                  </a:lnTo>
                  <a:lnTo>
                    <a:pt x="257" y="27"/>
                  </a:lnTo>
                  <a:lnTo>
                    <a:pt x="246" y="35"/>
                  </a:lnTo>
                  <a:lnTo>
                    <a:pt x="226" y="38"/>
                  </a:lnTo>
                  <a:lnTo>
                    <a:pt x="215" y="37"/>
                  </a:lnTo>
                  <a:lnTo>
                    <a:pt x="208" y="33"/>
                  </a:lnTo>
                  <a:lnTo>
                    <a:pt x="203" y="16"/>
                  </a:lnTo>
                  <a:lnTo>
                    <a:pt x="198" y="8"/>
                  </a:lnTo>
                  <a:lnTo>
                    <a:pt x="198" y="4"/>
                  </a:lnTo>
                  <a:lnTo>
                    <a:pt x="204" y="7"/>
                  </a:lnTo>
                  <a:lnTo>
                    <a:pt x="194" y="0"/>
                  </a:lnTo>
                  <a:lnTo>
                    <a:pt x="163" y="6"/>
                  </a:lnTo>
                  <a:lnTo>
                    <a:pt x="144" y="13"/>
                  </a:lnTo>
                  <a:lnTo>
                    <a:pt x="128" y="25"/>
                  </a:lnTo>
                  <a:lnTo>
                    <a:pt x="109" y="32"/>
                  </a:lnTo>
                  <a:lnTo>
                    <a:pt x="94" y="53"/>
                  </a:lnTo>
                  <a:lnTo>
                    <a:pt x="97" y="52"/>
                  </a:lnTo>
                  <a:lnTo>
                    <a:pt x="96" y="55"/>
                  </a:lnTo>
                  <a:lnTo>
                    <a:pt x="91" y="55"/>
                  </a:lnTo>
                  <a:lnTo>
                    <a:pt x="93" y="53"/>
                  </a:lnTo>
                  <a:lnTo>
                    <a:pt x="59" y="65"/>
                  </a:lnTo>
                  <a:lnTo>
                    <a:pt x="28" y="78"/>
                  </a:lnTo>
                  <a:lnTo>
                    <a:pt x="13" y="87"/>
                  </a:lnTo>
                  <a:lnTo>
                    <a:pt x="4" y="86"/>
                  </a:lnTo>
                  <a:lnTo>
                    <a:pt x="3" y="90"/>
                  </a:lnTo>
                  <a:lnTo>
                    <a:pt x="4" y="91"/>
                  </a:lnTo>
                  <a:lnTo>
                    <a:pt x="3" y="92"/>
                  </a:lnTo>
                  <a:lnTo>
                    <a:pt x="2" y="91"/>
                  </a:lnTo>
                  <a:lnTo>
                    <a:pt x="0" y="98"/>
                  </a:lnTo>
                  <a:lnTo>
                    <a:pt x="10" y="97"/>
                  </a:lnTo>
                  <a:lnTo>
                    <a:pt x="13" y="93"/>
                  </a:lnTo>
                  <a:lnTo>
                    <a:pt x="12" y="90"/>
                  </a:lnTo>
                  <a:lnTo>
                    <a:pt x="23" y="93"/>
                  </a:lnTo>
                  <a:lnTo>
                    <a:pt x="23" y="100"/>
                  </a:lnTo>
                  <a:lnTo>
                    <a:pt x="19" y="105"/>
                  </a:lnTo>
                  <a:lnTo>
                    <a:pt x="24" y="110"/>
                  </a:lnTo>
                  <a:lnTo>
                    <a:pt x="23" y="114"/>
                  </a:lnTo>
                  <a:lnTo>
                    <a:pt x="7" y="107"/>
                  </a:lnTo>
                  <a:lnTo>
                    <a:pt x="7" y="111"/>
                  </a:lnTo>
                  <a:lnTo>
                    <a:pt x="8" y="113"/>
                  </a:lnTo>
                  <a:lnTo>
                    <a:pt x="9" y="114"/>
                  </a:lnTo>
                  <a:lnTo>
                    <a:pt x="9" y="117"/>
                  </a:lnTo>
                  <a:lnTo>
                    <a:pt x="9" y="120"/>
                  </a:lnTo>
                  <a:lnTo>
                    <a:pt x="9" y="121"/>
                  </a:lnTo>
                  <a:lnTo>
                    <a:pt x="11" y="124"/>
                  </a:lnTo>
                  <a:lnTo>
                    <a:pt x="12" y="126"/>
                  </a:lnTo>
                  <a:lnTo>
                    <a:pt x="12" y="130"/>
                  </a:lnTo>
                  <a:lnTo>
                    <a:pt x="13" y="135"/>
                  </a:lnTo>
                  <a:lnTo>
                    <a:pt x="14" y="137"/>
                  </a:lnTo>
                  <a:lnTo>
                    <a:pt x="14" y="142"/>
                  </a:lnTo>
                  <a:lnTo>
                    <a:pt x="16" y="143"/>
                  </a:lnTo>
                  <a:lnTo>
                    <a:pt x="14" y="146"/>
                  </a:lnTo>
                  <a:lnTo>
                    <a:pt x="14" y="147"/>
                  </a:lnTo>
                  <a:lnTo>
                    <a:pt x="13" y="146"/>
                  </a:lnTo>
                  <a:lnTo>
                    <a:pt x="13" y="148"/>
                  </a:lnTo>
                  <a:lnTo>
                    <a:pt x="12" y="150"/>
                  </a:lnTo>
                  <a:lnTo>
                    <a:pt x="13" y="153"/>
                  </a:lnTo>
                  <a:lnTo>
                    <a:pt x="13" y="161"/>
                  </a:lnTo>
                  <a:lnTo>
                    <a:pt x="12" y="162"/>
                  </a:lnTo>
                  <a:lnTo>
                    <a:pt x="10" y="162"/>
                  </a:lnTo>
                  <a:lnTo>
                    <a:pt x="9" y="164"/>
                  </a:lnTo>
                  <a:lnTo>
                    <a:pt x="6" y="166"/>
                  </a:lnTo>
                  <a:lnTo>
                    <a:pt x="4" y="168"/>
                  </a:lnTo>
                  <a:lnTo>
                    <a:pt x="3" y="169"/>
                  </a:lnTo>
                  <a:lnTo>
                    <a:pt x="2" y="171"/>
                  </a:lnTo>
                  <a:lnTo>
                    <a:pt x="2" y="174"/>
                  </a:lnTo>
                  <a:lnTo>
                    <a:pt x="2" y="176"/>
                  </a:lnTo>
                  <a:lnTo>
                    <a:pt x="1" y="179"/>
                  </a:lnTo>
                  <a:lnTo>
                    <a:pt x="2" y="180"/>
                  </a:lnTo>
                  <a:lnTo>
                    <a:pt x="5" y="180"/>
                  </a:lnTo>
                  <a:lnTo>
                    <a:pt x="6" y="182"/>
                  </a:lnTo>
                  <a:lnTo>
                    <a:pt x="10" y="185"/>
                  </a:lnTo>
                  <a:lnTo>
                    <a:pt x="13" y="186"/>
                  </a:lnTo>
                  <a:lnTo>
                    <a:pt x="15" y="191"/>
                  </a:lnTo>
                  <a:lnTo>
                    <a:pt x="18" y="193"/>
                  </a:lnTo>
                </a:path>
              </a:pathLst>
            </a:custGeom>
            <a:solidFill>
              <a:srgbClr val="FF9933"/>
            </a:solidFill>
            <a:ln w="9525" cap="rnd" cmpd="sng">
              <a:solidFill>
                <a:schemeClr val="tx1"/>
              </a:solidFill>
              <a:prstDash val="solid"/>
              <a:round/>
              <a:headEnd type="none" w="med" len="med"/>
              <a:tailEnd type="none" w="med" len="med"/>
            </a:ln>
          </p:spPr>
          <p:txBody>
            <a:bodyPr/>
            <a:lstStyle/>
            <a:p>
              <a:endParaRPr lang="en-GB" dirty="0"/>
            </a:p>
          </p:txBody>
        </p:sp>
      </p:grpSp>
      <p:grpSp>
        <p:nvGrpSpPr>
          <p:cNvPr id="424" name="Gruppe 598"/>
          <p:cNvGrpSpPr/>
          <p:nvPr/>
        </p:nvGrpSpPr>
        <p:grpSpPr>
          <a:xfrm>
            <a:off x="6473370" y="551545"/>
            <a:ext cx="3385685" cy="6157225"/>
            <a:chOff x="6502398" y="551545"/>
            <a:chExt cx="3385685" cy="6157225"/>
          </a:xfrm>
        </p:grpSpPr>
        <p:sp>
          <p:nvSpPr>
            <p:cNvPr id="425" name="Afrundet rektangel 222"/>
            <p:cNvSpPr>
              <a:spLocks noChangeAspect="1" noChangeArrowheads="1"/>
            </p:cNvSpPr>
            <p:nvPr/>
          </p:nvSpPr>
          <p:spPr bwMode="auto">
            <a:xfrm>
              <a:off x="6502398" y="551545"/>
              <a:ext cx="3385685" cy="4789716"/>
            </a:xfrm>
            <a:prstGeom prst="roundRect">
              <a:avLst>
                <a:gd name="adj" fmla="val 16667"/>
              </a:avLst>
            </a:prstGeom>
            <a:noFill/>
            <a:ln w="76200" algn="ctr">
              <a:solidFill>
                <a:srgbClr val="0033CC"/>
              </a:solidFill>
              <a:round/>
              <a:headEnd/>
              <a:tailEnd/>
            </a:ln>
          </p:spPr>
          <p:txBody>
            <a:bodyPr wrap="none"/>
            <a:lstStyle/>
            <a:p>
              <a:endParaRPr lang="en-GB" dirty="0"/>
            </a:p>
          </p:txBody>
        </p:sp>
        <p:sp>
          <p:nvSpPr>
            <p:cNvPr id="426" name="Tekstboks 223"/>
            <p:cNvSpPr txBox="1">
              <a:spLocks noChangeArrowheads="1"/>
            </p:cNvSpPr>
            <p:nvPr/>
          </p:nvSpPr>
          <p:spPr bwMode="auto">
            <a:xfrm>
              <a:off x="6770847" y="5385257"/>
              <a:ext cx="3006165" cy="1323513"/>
            </a:xfrm>
            <a:prstGeom prst="rect">
              <a:avLst/>
            </a:prstGeom>
            <a:noFill/>
            <a:ln w="9525">
              <a:noFill/>
              <a:miter lim="800000"/>
              <a:headEnd/>
              <a:tailEnd/>
            </a:ln>
          </p:spPr>
          <p:txBody>
            <a:bodyPr wrap="none">
              <a:spAutoFit/>
            </a:bodyPr>
            <a:lstStyle/>
            <a:p>
              <a:pPr algn="ctr"/>
              <a:r>
                <a:rPr lang="en-GB" dirty="0">
                  <a:solidFill>
                    <a:srgbClr val="0000FF"/>
                  </a:solidFill>
                </a:rPr>
                <a:t>EMCC calculation:</a:t>
              </a:r>
            </a:p>
            <a:p>
              <a:pPr algn="ctr"/>
              <a:r>
                <a:rPr lang="en-GB" dirty="0">
                  <a:solidFill>
                    <a:srgbClr val="0000FF"/>
                  </a:solidFill>
                </a:rPr>
                <a:t>economic optimiza-</a:t>
              </a:r>
            </a:p>
            <a:p>
              <a:pPr algn="ctr"/>
              <a:r>
                <a:rPr lang="en-GB" dirty="0">
                  <a:solidFill>
                    <a:srgbClr val="0000FF"/>
                  </a:solidFill>
                </a:rPr>
                <a:t>tion of the whole</a:t>
              </a:r>
            </a:p>
            <a:p>
              <a:pPr algn="ctr"/>
              <a:r>
                <a:rPr lang="en-GB" dirty="0">
                  <a:solidFill>
                    <a:srgbClr val="0000FF"/>
                  </a:solidFill>
                </a:rPr>
                <a:t>coupled </a:t>
              </a:r>
              <a:r>
                <a:rPr lang="en-GB" dirty="0" smtClean="0">
                  <a:solidFill>
                    <a:srgbClr val="0000FF"/>
                  </a:solidFill>
                </a:rPr>
                <a:t>area</a:t>
              </a:r>
              <a:endParaRPr lang="en-GB" dirty="0">
                <a:solidFill>
                  <a:srgbClr val="0000FF"/>
                </a:solidFill>
              </a:endParaRPr>
            </a:p>
          </p:txBody>
        </p:sp>
      </p:grpSp>
      <p:grpSp>
        <p:nvGrpSpPr>
          <p:cNvPr id="427" name="Gruppe 601"/>
          <p:cNvGrpSpPr/>
          <p:nvPr/>
        </p:nvGrpSpPr>
        <p:grpSpPr>
          <a:xfrm>
            <a:off x="6807201" y="907471"/>
            <a:ext cx="2989533" cy="3676787"/>
            <a:chOff x="6850743" y="907471"/>
            <a:chExt cx="2989533" cy="3676787"/>
          </a:xfrm>
        </p:grpSpPr>
        <p:cxnSp>
          <p:nvCxnSpPr>
            <p:cNvPr id="428" name="Lige forbindelse 427"/>
            <p:cNvCxnSpPr/>
            <p:nvPr/>
          </p:nvCxnSpPr>
          <p:spPr bwMode="auto">
            <a:xfrm flipH="1">
              <a:off x="9334758" y="2709618"/>
              <a:ext cx="145262" cy="43099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29" name="Lige forbindelse 428"/>
            <p:cNvCxnSpPr/>
            <p:nvPr/>
          </p:nvCxnSpPr>
          <p:spPr bwMode="auto">
            <a:xfrm>
              <a:off x="7876496" y="2551614"/>
              <a:ext cx="289048" cy="27762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0" name="Lige forbindelse 429"/>
            <p:cNvCxnSpPr/>
            <p:nvPr/>
          </p:nvCxnSpPr>
          <p:spPr bwMode="auto">
            <a:xfrm>
              <a:off x="7802077" y="2217161"/>
              <a:ext cx="409711" cy="5293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1" name="Lige forbindelse 430"/>
            <p:cNvCxnSpPr/>
            <p:nvPr/>
          </p:nvCxnSpPr>
          <p:spPr bwMode="auto">
            <a:xfrm>
              <a:off x="7820712" y="2147622"/>
              <a:ext cx="56224" cy="4472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2" name="Lige forbindelse 431"/>
            <p:cNvCxnSpPr>
              <a:endCxn id="464" idx="3"/>
            </p:cNvCxnSpPr>
            <p:nvPr/>
          </p:nvCxnSpPr>
          <p:spPr bwMode="auto">
            <a:xfrm flipH="1">
              <a:off x="7822209" y="2267638"/>
              <a:ext cx="315685" cy="3752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3" name="Lige forbindelse 432"/>
            <p:cNvCxnSpPr/>
            <p:nvPr/>
          </p:nvCxnSpPr>
          <p:spPr bwMode="auto">
            <a:xfrm>
              <a:off x="8120754" y="2256203"/>
              <a:ext cx="458560" cy="240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4" name="Lige forbindelse 433"/>
            <p:cNvCxnSpPr/>
            <p:nvPr/>
          </p:nvCxnSpPr>
          <p:spPr bwMode="auto">
            <a:xfrm flipV="1">
              <a:off x="8171258" y="2410112"/>
              <a:ext cx="338509" cy="4397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5" name="Lige forbindelse 434"/>
            <p:cNvCxnSpPr/>
            <p:nvPr/>
          </p:nvCxnSpPr>
          <p:spPr bwMode="auto">
            <a:xfrm flipH="1">
              <a:off x="8062668" y="2838432"/>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6" name="Lige forbindelse 435"/>
            <p:cNvCxnSpPr/>
            <p:nvPr/>
          </p:nvCxnSpPr>
          <p:spPr bwMode="auto">
            <a:xfrm flipH="1">
              <a:off x="8345559" y="2915585"/>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7" name="Lige forbindelse 436"/>
            <p:cNvCxnSpPr/>
            <p:nvPr/>
          </p:nvCxnSpPr>
          <p:spPr bwMode="auto">
            <a:xfrm flipH="1" flipV="1">
              <a:off x="7950656" y="3041141"/>
              <a:ext cx="406172" cy="9504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8" name="Lige forbindelse 437"/>
            <p:cNvCxnSpPr/>
            <p:nvPr/>
          </p:nvCxnSpPr>
          <p:spPr bwMode="auto">
            <a:xfrm>
              <a:off x="8496567" y="2937370"/>
              <a:ext cx="245749" cy="3943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39" name="Lige forbindelse 438"/>
            <p:cNvCxnSpPr/>
            <p:nvPr/>
          </p:nvCxnSpPr>
          <p:spPr bwMode="auto">
            <a:xfrm flipH="1">
              <a:off x="8477005" y="2399080"/>
              <a:ext cx="60938" cy="45015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0" name="Lige forbindelse 439"/>
            <p:cNvCxnSpPr/>
            <p:nvPr/>
          </p:nvCxnSpPr>
          <p:spPr bwMode="auto">
            <a:xfrm flipH="1">
              <a:off x="8537943" y="1810440"/>
              <a:ext cx="20003" cy="69927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1" name="Lige forbindelse 440"/>
            <p:cNvCxnSpPr/>
            <p:nvPr/>
          </p:nvCxnSpPr>
          <p:spPr bwMode="auto">
            <a:xfrm flipH="1">
              <a:off x="8533718" y="1260034"/>
              <a:ext cx="274314" cy="66280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2" name="Lige forbindelse 441"/>
            <p:cNvCxnSpPr/>
            <p:nvPr/>
          </p:nvCxnSpPr>
          <p:spPr bwMode="auto">
            <a:xfrm flipH="1">
              <a:off x="8143610" y="1741856"/>
              <a:ext cx="11430" cy="59355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3" name="Lige forbindelse 442"/>
            <p:cNvCxnSpPr/>
            <p:nvPr/>
          </p:nvCxnSpPr>
          <p:spPr bwMode="auto">
            <a:xfrm flipH="1">
              <a:off x="8116527" y="991433"/>
              <a:ext cx="442900" cy="8685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4" name="Lige forbindelse 443"/>
            <p:cNvCxnSpPr/>
            <p:nvPr/>
          </p:nvCxnSpPr>
          <p:spPr bwMode="auto">
            <a:xfrm>
              <a:off x="8552229" y="1056047"/>
              <a:ext cx="212945" cy="25827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5" name="Lige forbindelse 444"/>
            <p:cNvCxnSpPr/>
            <p:nvPr/>
          </p:nvCxnSpPr>
          <p:spPr bwMode="auto">
            <a:xfrm>
              <a:off x="8551834" y="955648"/>
              <a:ext cx="830437" cy="5271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6" name="Lige forbindelse 445"/>
            <p:cNvCxnSpPr/>
            <p:nvPr/>
          </p:nvCxnSpPr>
          <p:spPr bwMode="auto">
            <a:xfrm>
              <a:off x="8696601" y="1351346"/>
              <a:ext cx="728529" cy="12287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7" name="Lige forbindelse 446"/>
            <p:cNvCxnSpPr/>
            <p:nvPr/>
          </p:nvCxnSpPr>
          <p:spPr bwMode="auto">
            <a:xfrm flipV="1">
              <a:off x="8552170" y="1448146"/>
              <a:ext cx="808673" cy="974407"/>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8" name="Lige forbindelse 447"/>
            <p:cNvCxnSpPr/>
            <p:nvPr/>
          </p:nvCxnSpPr>
          <p:spPr bwMode="auto">
            <a:xfrm>
              <a:off x="9362810" y="1429444"/>
              <a:ext cx="18095" cy="1135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49" name="Lige forbindelse 448"/>
            <p:cNvCxnSpPr/>
            <p:nvPr/>
          </p:nvCxnSpPr>
          <p:spPr bwMode="auto">
            <a:xfrm flipV="1">
              <a:off x="9340455" y="2484405"/>
              <a:ext cx="438667" cy="112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0" name="Lige forbindelse 449"/>
            <p:cNvCxnSpPr/>
            <p:nvPr/>
          </p:nvCxnSpPr>
          <p:spPr bwMode="auto">
            <a:xfrm>
              <a:off x="9373762" y="2425277"/>
              <a:ext cx="58578" cy="431150"/>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1" name="Lige forbindelse 450"/>
            <p:cNvCxnSpPr/>
            <p:nvPr/>
          </p:nvCxnSpPr>
          <p:spPr bwMode="auto">
            <a:xfrm>
              <a:off x="8010764" y="3055131"/>
              <a:ext cx="69981" cy="756178"/>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452" name="Lige forbindelse 451"/>
            <p:cNvCxnSpPr/>
            <p:nvPr/>
          </p:nvCxnSpPr>
          <p:spPr bwMode="auto">
            <a:xfrm flipH="1">
              <a:off x="8080745" y="3086091"/>
              <a:ext cx="196719" cy="741885"/>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453" name="Lige forbindelse 452"/>
            <p:cNvCxnSpPr/>
            <p:nvPr/>
          </p:nvCxnSpPr>
          <p:spPr bwMode="auto">
            <a:xfrm flipH="1">
              <a:off x="7666403" y="2609592"/>
              <a:ext cx="203426" cy="913590"/>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454" name="Lige forbindelse 453"/>
            <p:cNvCxnSpPr/>
            <p:nvPr/>
          </p:nvCxnSpPr>
          <p:spPr bwMode="auto">
            <a:xfrm flipH="1">
              <a:off x="7568238" y="3571859"/>
              <a:ext cx="54388" cy="26134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5" name="Lige forbindelse 454"/>
            <p:cNvCxnSpPr/>
            <p:nvPr/>
          </p:nvCxnSpPr>
          <p:spPr bwMode="auto">
            <a:xfrm flipH="1">
              <a:off x="7212064" y="3863224"/>
              <a:ext cx="337185" cy="5638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6" name="Lige forbindelse 455"/>
            <p:cNvCxnSpPr/>
            <p:nvPr/>
          </p:nvCxnSpPr>
          <p:spPr bwMode="auto">
            <a:xfrm flipH="1">
              <a:off x="7273911" y="3752597"/>
              <a:ext cx="780702" cy="7229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7" name="Lige forbindelse 456"/>
            <p:cNvCxnSpPr/>
            <p:nvPr/>
          </p:nvCxnSpPr>
          <p:spPr bwMode="auto">
            <a:xfrm>
              <a:off x="7575450" y="3570330"/>
              <a:ext cx="554424" cy="17994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58" name="Lige forbindelse 457"/>
            <p:cNvCxnSpPr/>
            <p:nvPr/>
          </p:nvCxnSpPr>
          <p:spPr bwMode="auto">
            <a:xfrm>
              <a:off x="8044561" y="3720354"/>
              <a:ext cx="511894" cy="707563"/>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459" name="Kombinationstegning 458"/>
            <p:cNvSpPr/>
            <p:nvPr/>
          </p:nvSpPr>
          <p:spPr bwMode="auto">
            <a:xfrm>
              <a:off x="8059511" y="2883581"/>
              <a:ext cx="432197" cy="873919"/>
            </a:xfrm>
            <a:custGeom>
              <a:avLst/>
              <a:gdLst>
                <a:gd name="connsiteX0" fmla="*/ 378619 w 432197"/>
                <a:gd name="connsiteY0" fmla="*/ 0 h 873919"/>
                <a:gd name="connsiteX1" fmla="*/ 369094 w 432197"/>
                <a:gd name="connsiteY1" fmla="*/ 419100 h 873919"/>
                <a:gd name="connsiteX2" fmla="*/ 0 w 432197"/>
                <a:gd name="connsiteY2" fmla="*/ 873919 h 873919"/>
              </a:gdLst>
              <a:ahLst/>
              <a:cxnLst>
                <a:cxn ang="0">
                  <a:pos x="connsiteX0" y="connsiteY0"/>
                </a:cxn>
                <a:cxn ang="0">
                  <a:pos x="connsiteX1" y="connsiteY1"/>
                </a:cxn>
                <a:cxn ang="0">
                  <a:pos x="connsiteX2" y="connsiteY2"/>
                </a:cxn>
              </a:cxnLst>
              <a:rect l="l" t="t" r="r" b="b"/>
              <a:pathLst>
                <a:path w="432197" h="873919">
                  <a:moveTo>
                    <a:pt x="378619" y="0"/>
                  </a:moveTo>
                  <a:cubicBezTo>
                    <a:pt x="405408" y="136723"/>
                    <a:pt x="432197" y="273447"/>
                    <a:pt x="369094" y="419100"/>
                  </a:cubicBezTo>
                  <a:cubicBezTo>
                    <a:pt x="305991" y="564753"/>
                    <a:pt x="152995" y="719336"/>
                    <a:pt x="0" y="873919"/>
                  </a:cubicBezTo>
                </a:path>
              </a:pathLst>
            </a:cu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460" name="Lige forbindelse 459"/>
            <p:cNvCxnSpPr/>
            <p:nvPr/>
          </p:nvCxnSpPr>
          <p:spPr bwMode="auto">
            <a:xfrm flipH="1">
              <a:off x="8497527" y="964615"/>
              <a:ext cx="64228" cy="86405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461" name="Lige forbindelse 460"/>
            <p:cNvCxnSpPr/>
            <p:nvPr/>
          </p:nvCxnSpPr>
          <p:spPr bwMode="auto">
            <a:xfrm>
              <a:off x="8204089" y="1832334"/>
              <a:ext cx="355344" cy="1097"/>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462" name="Ellipse 461"/>
            <p:cNvSpPr>
              <a:spLocks noChangeAspect="1"/>
            </p:cNvSpPr>
            <p:nvPr/>
          </p:nvSpPr>
          <p:spPr bwMode="auto">
            <a:xfrm>
              <a:off x="7912560" y="292534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63" name="Ellipse 462"/>
            <p:cNvSpPr>
              <a:spLocks noChangeAspect="1"/>
            </p:cNvSpPr>
            <p:nvPr/>
          </p:nvSpPr>
          <p:spPr bwMode="auto">
            <a:xfrm>
              <a:off x="8175450" y="30363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64" name="Ellipse 463"/>
            <p:cNvSpPr>
              <a:spLocks noChangeAspect="1"/>
            </p:cNvSpPr>
            <p:nvPr/>
          </p:nvSpPr>
          <p:spPr bwMode="auto">
            <a:xfrm>
              <a:off x="7789688" y="245337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65" name="Ellipse 464"/>
            <p:cNvSpPr>
              <a:spLocks noChangeAspect="1"/>
            </p:cNvSpPr>
            <p:nvPr/>
          </p:nvSpPr>
          <p:spPr bwMode="auto">
            <a:xfrm>
              <a:off x="7523940" y="345921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66" name="Ellipse 465"/>
            <p:cNvSpPr>
              <a:spLocks noChangeAspect="1"/>
            </p:cNvSpPr>
            <p:nvPr/>
          </p:nvSpPr>
          <p:spPr bwMode="auto">
            <a:xfrm>
              <a:off x="8358328" y="276484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67" name="Ellipse 466"/>
            <p:cNvSpPr>
              <a:spLocks noChangeAspect="1"/>
            </p:cNvSpPr>
            <p:nvPr/>
          </p:nvSpPr>
          <p:spPr bwMode="auto">
            <a:xfrm>
              <a:off x="7969710" y="363924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71" name="Ellipse 470"/>
            <p:cNvSpPr>
              <a:spLocks noChangeAspect="1"/>
            </p:cNvSpPr>
            <p:nvPr/>
          </p:nvSpPr>
          <p:spPr bwMode="auto">
            <a:xfrm>
              <a:off x="8426910" y="90747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73" name="Ellipse 472"/>
            <p:cNvSpPr>
              <a:spLocks noChangeAspect="1"/>
            </p:cNvSpPr>
            <p:nvPr/>
          </p:nvSpPr>
          <p:spPr bwMode="auto">
            <a:xfrm>
              <a:off x="8664080" y="123322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96" name="Ellipse 495"/>
            <p:cNvSpPr>
              <a:spLocks noChangeAspect="1"/>
            </p:cNvSpPr>
            <p:nvPr/>
          </p:nvSpPr>
          <p:spPr bwMode="auto">
            <a:xfrm>
              <a:off x="9235581" y="135610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98" name="Ellipse 497"/>
            <p:cNvSpPr>
              <a:spLocks noChangeAspect="1"/>
            </p:cNvSpPr>
            <p:nvPr/>
          </p:nvSpPr>
          <p:spPr bwMode="auto">
            <a:xfrm>
              <a:off x="8044005" y="1701856"/>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499" name="Ellipse 498"/>
            <p:cNvSpPr>
              <a:spLocks noChangeAspect="1"/>
            </p:cNvSpPr>
            <p:nvPr/>
          </p:nvSpPr>
          <p:spPr bwMode="auto">
            <a:xfrm>
              <a:off x="8441196" y="173900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0" name="Ellipse 499"/>
            <p:cNvSpPr>
              <a:spLocks noChangeAspect="1"/>
            </p:cNvSpPr>
            <p:nvPr/>
          </p:nvSpPr>
          <p:spPr bwMode="auto">
            <a:xfrm>
              <a:off x="7698248" y="21190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2" name="Ellipse 501"/>
            <p:cNvSpPr>
              <a:spLocks noChangeAspect="1"/>
            </p:cNvSpPr>
            <p:nvPr/>
          </p:nvSpPr>
          <p:spPr bwMode="auto">
            <a:xfrm>
              <a:off x="8046862" y="218477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3" name="Ellipse 502"/>
            <p:cNvSpPr>
              <a:spLocks noChangeAspect="1"/>
            </p:cNvSpPr>
            <p:nvPr/>
          </p:nvSpPr>
          <p:spPr bwMode="auto">
            <a:xfrm>
              <a:off x="8426908" y="23305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4" name="Ellipse 503"/>
            <p:cNvSpPr>
              <a:spLocks noChangeAspect="1"/>
            </p:cNvSpPr>
            <p:nvPr/>
          </p:nvSpPr>
          <p:spPr bwMode="auto">
            <a:xfrm>
              <a:off x="9269870" y="237908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5" name="Ellipse 504"/>
            <p:cNvSpPr>
              <a:spLocks noChangeAspect="1"/>
            </p:cNvSpPr>
            <p:nvPr/>
          </p:nvSpPr>
          <p:spPr bwMode="auto">
            <a:xfrm>
              <a:off x="8064008" y="27391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6" name="Ellipse 505"/>
            <p:cNvSpPr>
              <a:spLocks noChangeAspect="1"/>
            </p:cNvSpPr>
            <p:nvPr/>
          </p:nvSpPr>
          <p:spPr bwMode="auto">
            <a:xfrm>
              <a:off x="8652651" y="323347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7" name="Ellipse 506"/>
            <p:cNvSpPr>
              <a:spLocks noChangeAspect="1"/>
            </p:cNvSpPr>
            <p:nvPr/>
          </p:nvSpPr>
          <p:spPr bwMode="auto">
            <a:xfrm>
              <a:off x="7438214" y="373639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08" name="Ellipse 507"/>
            <p:cNvSpPr>
              <a:spLocks noChangeAspect="1"/>
            </p:cNvSpPr>
            <p:nvPr/>
          </p:nvSpPr>
          <p:spPr bwMode="auto">
            <a:xfrm>
              <a:off x="8409764" y="42907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10" name="Ellipse 509"/>
            <p:cNvSpPr>
              <a:spLocks noChangeAspect="1"/>
            </p:cNvSpPr>
            <p:nvPr/>
          </p:nvSpPr>
          <p:spPr bwMode="auto">
            <a:xfrm>
              <a:off x="7101029" y="4362188"/>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512" name="Tekstboks 511"/>
            <p:cNvSpPr txBox="1"/>
            <p:nvPr/>
          </p:nvSpPr>
          <p:spPr>
            <a:xfrm>
              <a:off x="6850743" y="1059543"/>
              <a:ext cx="1018227" cy="707886"/>
            </a:xfrm>
            <a:prstGeom prst="rect">
              <a:avLst/>
            </a:prstGeom>
            <a:noFill/>
          </p:spPr>
          <p:txBody>
            <a:bodyPr wrap="none" rtlCol="0">
              <a:spAutoFit/>
            </a:bodyPr>
            <a:lstStyle/>
            <a:p>
              <a:pPr algn="ctr"/>
              <a:r>
                <a:rPr lang="en-GB" dirty="0" smtClean="0">
                  <a:solidFill>
                    <a:srgbClr val="0000FF"/>
                  </a:solidFill>
                </a:rPr>
                <a:t>Price</a:t>
              </a:r>
            </a:p>
            <a:p>
              <a:pPr algn="ctr"/>
              <a:r>
                <a:rPr lang="en-GB" dirty="0" smtClean="0">
                  <a:solidFill>
                    <a:srgbClr val="0000FF"/>
                  </a:solidFill>
                </a:rPr>
                <a:t>zones</a:t>
              </a:r>
              <a:endParaRPr lang="en-GB" dirty="0">
                <a:solidFill>
                  <a:srgbClr val="0000FF"/>
                </a:solidFill>
              </a:endParaRPr>
            </a:p>
          </p:txBody>
        </p:sp>
        <p:sp>
          <p:nvSpPr>
            <p:cNvPr id="514" name="Ellipse 513"/>
            <p:cNvSpPr>
              <a:spLocks noChangeAspect="1"/>
            </p:cNvSpPr>
            <p:nvPr/>
          </p:nvSpPr>
          <p:spPr bwMode="auto">
            <a:xfrm>
              <a:off x="9623723" y="239861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517" name="Lige forbindelse 516"/>
            <p:cNvCxnSpPr/>
            <p:nvPr/>
          </p:nvCxnSpPr>
          <p:spPr bwMode="auto">
            <a:xfrm flipV="1">
              <a:off x="9461889" y="2703342"/>
              <a:ext cx="240406" cy="70315"/>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06" name="Ellipse 605"/>
            <p:cNvSpPr>
              <a:spLocks noChangeAspect="1"/>
            </p:cNvSpPr>
            <p:nvPr/>
          </p:nvSpPr>
          <p:spPr bwMode="auto">
            <a:xfrm>
              <a:off x="9652978" y="2615531"/>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609" name="Lige forbindelse 608"/>
            <p:cNvCxnSpPr/>
            <p:nvPr/>
          </p:nvCxnSpPr>
          <p:spPr bwMode="auto">
            <a:xfrm>
              <a:off x="9378449" y="2778726"/>
              <a:ext cx="369085" cy="11319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76" name="Lige forbindelse 675"/>
            <p:cNvCxnSpPr/>
            <p:nvPr/>
          </p:nvCxnSpPr>
          <p:spPr bwMode="auto">
            <a:xfrm>
              <a:off x="9354732" y="3121329"/>
              <a:ext cx="179079" cy="1123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77" name="Lige forbindelse 676"/>
            <p:cNvCxnSpPr/>
            <p:nvPr/>
          </p:nvCxnSpPr>
          <p:spPr bwMode="auto">
            <a:xfrm flipV="1">
              <a:off x="9428547" y="3096250"/>
              <a:ext cx="238030" cy="6022"/>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78" name="Ellipse 677"/>
            <p:cNvSpPr>
              <a:spLocks noChangeAspect="1"/>
            </p:cNvSpPr>
            <p:nvPr/>
          </p:nvSpPr>
          <p:spPr bwMode="auto">
            <a:xfrm>
              <a:off x="9321305" y="266769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79" name="Ellipse 678"/>
            <p:cNvSpPr>
              <a:spLocks noChangeAspect="1"/>
            </p:cNvSpPr>
            <p:nvPr/>
          </p:nvSpPr>
          <p:spPr bwMode="auto">
            <a:xfrm>
              <a:off x="9673723" y="2808643"/>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80" name="Ellipse 679"/>
            <p:cNvSpPr>
              <a:spLocks noChangeAspect="1"/>
            </p:cNvSpPr>
            <p:nvPr/>
          </p:nvSpPr>
          <p:spPr bwMode="auto">
            <a:xfrm>
              <a:off x="9249855" y="297725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81" name="Ellipse 680"/>
            <p:cNvSpPr>
              <a:spLocks noChangeAspect="1"/>
            </p:cNvSpPr>
            <p:nvPr/>
          </p:nvSpPr>
          <p:spPr bwMode="auto">
            <a:xfrm>
              <a:off x="9599909" y="301059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82" name="Ellipse 681"/>
            <p:cNvSpPr>
              <a:spLocks noChangeAspect="1"/>
            </p:cNvSpPr>
            <p:nvPr/>
          </p:nvSpPr>
          <p:spPr bwMode="auto">
            <a:xfrm>
              <a:off x="9492751" y="31963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 calcmode="lin" valueType="num">
                                      <p:cBhvr additive="base">
                                        <p:cTn id="7" dur="500" fill="hold"/>
                                        <p:tgtEl>
                                          <p:spTgt spid="468"/>
                                        </p:tgtEl>
                                        <p:attrNameLst>
                                          <p:attrName>ppt_x</p:attrName>
                                        </p:attrNameLst>
                                      </p:cBhvr>
                                      <p:tavLst>
                                        <p:tav tm="0">
                                          <p:val>
                                            <p:strVal val="1+#ppt_w/2"/>
                                          </p:val>
                                        </p:tav>
                                        <p:tav tm="100000">
                                          <p:val>
                                            <p:strVal val="#ppt_x"/>
                                          </p:val>
                                        </p:tav>
                                      </p:tavLst>
                                    </p:anim>
                                    <p:anim calcmode="lin" valueType="num">
                                      <p:cBhvr additive="base">
                                        <p:cTn id="8" dur="500" fill="hold"/>
                                        <p:tgtEl>
                                          <p:spTgt spid="4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9"/>
                                        </p:tgtEl>
                                        <p:attrNameLst>
                                          <p:attrName>style.visibility</p:attrName>
                                        </p:attrNameLst>
                                      </p:cBhvr>
                                      <p:to>
                                        <p:strVal val="visible"/>
                                      </p:to>
                                    </p:set>
                                    <p:anim calcmode="lin" valueType="num">
                                      <p:cBhvr additive="base">
                                        <p:cTn id="13" dur="500" fill="hold"/>
                                        <p:tgtEl>
                                          <p:spTgt spid="469"/>
                                        </p:tgtEl>
                                        <p:attrNameLst>
                                          <p:attrName>ppt_x</p:attrName>
                                        </p:attrNameLst>
                                      </p:cBhvr>
                                      <p:tavLst>
                                        <p:tav tm="0">
                                          <p:val>
                                            <p:strVal val="1+#ppt_w/2"/>
                                          </p:val>
                                        </p:tav>
                                        <p:tav tm="100000">
                                          <p:val>
                                            <p:strVal val="#ppt_x"/>
                                          </p:val>
                                        </p:tav>
                                      </p:tavLst>
                                    </p:anim>
                                    <p:anim calcmode="lin" valueType="num">
                                      <p:cBhvr additive="base">
                                        <p:cTn id="14" dur="500" fill="hold"/>
                                        <p:tgtEl>
                                          <p:spTgt spid="46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0"/>
                                        </p:tgtEl>
                                        <p:attrNameLst>
                                          <p:attrName>style.visibility</p:attrName>
                                        </p:attrNameLst>
                                      </p:cBhvr>
                                      <p:to>
                                        <p:strVal val="visible"/>
                                      </p:to>
                                    </p:set>
                                    <p:anim calcmode="lin" valueType="num">
                                      <p:cBhvr additive="base">
                                        <p:cTn id="19" dur="500" fill="hold"/>
                                        <p:tgtEl>
                                          <p:spTgt spid="470"/>
                                        </p:tgtEl>
                                        <p:attrNameLst>
                                          <p:attrName>ppt_x</p:attrName>
                                        </p:attrNameLst>
                                      </p:cBhvr>
                                      <p:tavLst>
                                        <p:tav tm="0">
                                          <p:val>
                                            <p:strVal val="1+#ppt_w/2"/>
                                          </p:val>
                                        </p:tav>
                                        <p:tav tm="100000">
                                          <p:val>
                                            <p:strVal val="#ppt_x"/>
                                          </p:val>
                                        </p:tav>
                                      </p:tavLst>
                                    </p:anim>
                                    <p:anim calcmode="lin" valueType="num">
                                      <p:cBhvr additive="base">
                                        <p:cTn id="20" dur="500" fill="hold"/>
                                        <p:tgtEl>
                                          <p:spTgt spid="4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2"/>
                                        </p:tgtEl>
                                        <p:attrNameLst>
                                          <p:attrName>style.visibility</p:attrName>
                                        </p:attrNameLst>
                                      </p:cBhvr>
                                      <p:to>
                                        <p:strVal val="visible"/>
                                      </p:to>
                                    </p:set>
                                    <p:anim calcmode="lin" valueType="num">
                                      <p:cBhvr additive="base">
                                        <p:cTn id="25" dur="500" fill="hold"/>
                                        <p:tgtEl>
                                          <p:spTgt spid="472"/>
                                        </p:tgtEl>
                                        <p:attrNameLst>
                                          <p:attrName>ppt_x</p:attrName>
                                        </p:attrNameLst>
                                      </p:cBhvr>
                                      <p:tavLst>
                                        <p:tav tm="0">
                                          <p:val>
                                            <p:strVal val="1+#ppt_w/2"/>
                                          </p:val>
                                        </p:tav>
                                        <p:tav tm="100000">
                                          <p:val>
                                            <p:strVal val="#ppt_x"/>
                                          </p:val>
                                        </p:tav>
                                      </p:tavLst>
                                    </p:anim>
                                    <p:anim calcmode="lin" valueType="num">
                                      <p:cBhvr additive="base">
                                        <p:cTn id="26" dur="500" fill="hold"/>
                                        <p:tgtEl>
                                          <p:spTgt spid="4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8"/>
                                        </p:tgtEl>
                                        <p:attrNameLst>
                                          <p:attrName>style.visibility</p:attrName>
                                        </p:attrNameLst>
                                      </p:cBhvr>
                                      <p:to>
                                        <p:strVal val="visible"/>
                                      </p:to>
                                    </p:set>
                                    <p:anim calcmode="lin" valueType="num">
                                      <p:cBhvr additive="base">
                                        <p:cTn id="31" dur="500" fill="hold"/>
                                        <p:tgtEl>
                                          <p:spTgt spid="258"/>
                                        </p:tgtEl>
                                        <p:attrNameLst>
                                          <p:attrName>ppt_x</p:attrName>
                                        </p:attrNameLst>
                                      </p:cBhvr>
                                      <p:tavLst>
                                        <p:tav tm="0">
                                          <p:val>
                                            <p:strVal val="1+#ppt_w/2"/>
                                          </p:val>
                                        </p:tav>
                                        <p:tav tm="100000">
                                          <p:val>
                                            <p:strVal val="#ppt_x"/>
                                          </p:val>
                                        </p:tav>
                                      </p:tavLst>
                                    </p:anim>
                                    <p:anim calcmode="lin" valueType="num">
                                      <p:cBhvr additive="base">
                                        <p:cTn id="32" dur="500" fill="hold"/>
                                        <p:tgtEl>
                                          <p:spTgt spid="2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9"/>
                                        </p:tgtEl>
                                        <p:attrNameLst>
                                          <p:attrName>style.visibility</p:attrName>
                                        </p:attrNameLst>
                                      </p:cBhvr>
                                      <p:to>
                                        <p:strVal val="visible"/>
                                      </p:to>
                                    </p:set>
                                    <p:anim calcmode="lin" valueType="num">
                                      <p:cBhvr additive="base">
                                        <p:cTn id="37" dur="500" fill="hold"/>
                                        <p:tgtEl>
                                          <p:spTgt spid="259"/>
                                        </p:tgtEl>
                                        <p:attrNameLst>
                                          <p:attrName>ppt_x</p:attrName>
                                        </p:attrNameLst>
                                      </p:cBhvr>
                                      <p:tavLst>
                                        <p:tav tm="0">
                                          <p:val>
                                            <p:strVal val="1+#ppt_w/2"/>
                                          </p:val>
                                        </p:tav>
                                        <p:tav tm="100000">
                                          <p:val>
                                            <p:strVal val="#ppt_x"/>
                                          </p:val>
                                        </p:tav>
                                      </p:tavLst>
                                    </p:anim>
                                    <p:anim calcmode="lin" valueType="num">
                                      <p:cBhvr additive="base">
                                        <p:cTn id="38" dur="500" fill="hold"/>
                                        <p:tgtEl>
                                          <p:spTgt spid="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469" grpId="0"/>
      <p:bldP spid="470" grpId="0"/>
      <p:bldP spid="472" grpId="0"/>
      <p:bldP spid="258" grpId="0"/>
      <p:bldP spid="2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906000" cy="551542"/>
          </a:xfrm>
          <a:noFill/>
        </p:spPr>
        <p:txBody>
          <a:bodyPr/>
          <a:lstStyle/>
          <a:p>
            <a:pPr algn="l"/>
            <a:r>
              <a:rPr lang="en-GB" sz="3000" dirty="0" smtClean="0"/>
              <a:t>Problems with the re-calculations</a:t>
            </a:r>
            <a:endParaRPr lang="en-GB" sz="3000" dirty="0"/>
          </a:p>
        </p:txBody>
      </p:sp>
      <p:sp>
        <p:nvSpPr>
          <p:cNvPr id="472" name="Tekstboks 471"/>
          <p:cNvSpPr txBox="1"/>
          <p:nvPr/>
        </p:nvSpPr>
        <p:spPr>
          <a:xfrm>
            <a:off x="0" y="468837"/>
            <a:ext cx="5567550" cy="1107996"/>
          </a:xfrm>
          <a:prstGeom prst="rect">
            <a:avLst/>
          </a:prstGeom>
          <a:noFill/>
        </p:spPr>
        <p:txBody>
          <a:bodyPr wrap="none" rtlCol="0">
            <a:spAutoFit/>
          </a:bodyPr>
          <a:lstStyle/>
          <a:p>
            <a:r>
              <a:rPr lang="en-GB" sz="2200" dirty="0" smtClean="0"/>
              <a:t>Problem no. 1: the re-calculations</a:t>
            </a:r>
          </a:p>
          <a:p>
            <a:r>
              <a:rPr lang="en-GB" sz="2200" dirty="0" smtClean="0"/>
              <a:t>are sub-optimizations for</a:t>
            </a:r>
          </a:p>
          <a:p>
            <a:r>
              <a:rPr lang="en-GB" sz="2200" dirty="0" smtClean="0"/>
              <a:t>sub-regions of the coupled area</a:t>
            </a:r>
            <a:endParaRPr lang="en-GB" sz="2200" dirty="0"/>
          </a:p>
        </p:txBody>
      </p:sp>
      <p:sp>
        <p:nvSpPr>
          <p:cNvPr id="473" name="Tekstboks 472"/>
          <p:cNvSpPr txBox="1"/>
          <p:nvPr/>
        </p:nvSpPr>
        <p:spPr>
          <a:xfrm>
            <a:off x="573423" y="1520617"/>
            <a:ext cx="4937570" cy="769441"/>
          </a:xfrm>
          <a:prstGeom prst="rect">
            <a:avLst/>
          </a:prstGeom>
          <a:noFill/>
        </p:spPr>
        <p:txBody>
          <a:bodyPr wrap="none" rtlCol="0">
            <a:spAutoFit/>
          </a:bodyPr>
          <a:lstStyle/>
          <a:p>
            <a:r>
              <a:rPr lang="en-GB" sz="2200" dirty="0" smtClean="0"/>
              <a:t>Hence, the re-calculations are</a:t>
            </a:r>
          </a:p>
          <a:p>
            <a:r>
              <a:rPr lang="en-GB" sz="2200" dirty="0" smtClean="0"/>
              <a:t>not only redundant</a:t>
            </a:r>
            <a:endParaRPr lang="en-GB" sz="2200" dirty="0"/>
          </a:p>
        </p:txBody>
      </p:sp>
      <p:sp>
        <p:nvSpPr>
          <p:cNvPr id="230" name="Tekstboks 229"/>
          <p:cNvSpPr txBox="1"/>
          <p:nvPr/>
        </p:nvSpPr>
        <p:spPr>
          <a:xfrm>
            <a:off x="1265106" y="4337401"/>
            <a:ext cx="5043368" cy="1107996"/>
          </a:xfrm>
          <a:prstGeom prst="rect">
            <a:avLst/>
          </a:prstGeom>
          <a:noFill/>
        </p:spPr>
        <p:txBody>
          <a:bodyPr wrap="none" rtlCol="0">
            <a:spAutoFit/>
          </a:bodyPr>
          <a:lstStyle/>
          <a:p>
            <a:r>
              <a:rPr lang="en-GB" sz="2200" dirty="0" smtClean="0"/>
              <a:t>Please refer to the PowerPoint</a:t>
            </a:r>
          </a:p>
          <a:p>
            <a:r>
              <a:rPr lang="en-GB" sz="2200" dirty="0" smtClean="0"/>
              <a:t>presentation </a:t>
            </a:r>
            <a:r>
              <a:rPr lang="en-GB" sz="2200" i="1" dirty="0" smtClean="0"/>
              <a:t>Market coupling</a:t>
            </a:r>
          </a:p>
          <a:p>
            <a:r>
              <a:rPr lang="en-GB" sz="2200" i="1" dirty="0" smtClean="0"/>
              <a:t>– European price coupling.</a:t>
            </a:r>
            <a:endParaRPr lang="en-GB" sz="2200" i="1" dirty="0"/>
          </a:p>
        </p:txBody>
      </p:sp>
      <p:sp>
        <p:nvSpPr>
          <p:cNvPr id="258" name="Tekstboks 257"/>
          <p:cNvSpPr txBox="1"/>
          <p:nvPr/>
        </p:nvSpPr>
        <p:spPr>
          <a:xfrm>
            <a:off x="462" y="5389180"/>
            <a:ext cx="6947736" cy="1446550"/>
          </a:xfrm>
          <a:prstGeom prst="rect">
            <a:avLst/>
          </a:prstGeom>
          <a:noFill/>
        </p:spPr>
        <p:txBody>
          <a:bodyPr wrap="none" rtlCol="0">
            <a:spAutoFit/>
          </a:bodyPr>
          <a:lstStyle/>
          <a:p>
            <a:r>
              <a:rPr lang="en-GB" sz="2200" dirty="0" smtClean="0"/>
              <a:t>Problem no. 2: the re-calculations have</a:t>
            </a:r>
          </a:p>
          <a:p>
            <a:r>
              <a:rPr lang="en-GB" sz="2200" dirty="0" smtClean="0"/>
              <a:t>repeatedly crashed due to errors in the</a:t>
            </a:r>
          </a:p>
          <a:p>
            <a:r>
              <a:rPr lang="en-GB" sz="2200" dirty="0" smtClean="0"/>
              <a:t>exchanges’ re-calculation software or</a:t>
            </a:r>
          </a:p>
          <a:p>
            <a:r>
              <a:rPr lang="en-GB" sz="2200" dirty="0" smtClean="0"/>
              <a:t>operational errors made at the exchanges!</a:t>
            </a:r>
            <a:endParaRPr lang="en-GB" sz="2200" dirty="0"/>
          </a:p>
        </p:txBody>
      </p:sp>
      <p:sp>
        <p:nvSpPr>
          <p:cNvPr id="259" name="Tekstboks 258"/>
          <p:cNvSpPr txBox="1"/>
          <p:nvPr/>
        </p:nvSpPr>
        <p:spPr>
          <a:xfrm>
            <a:off x="1265117" y="2233842"/>
            <a:ext cx="5304657" cy="1446550"/>
          </a:xfrm>
          <a:prstGeom prst="rect">
            <a:avLst/>
          </a:prstGeom>
          <a:noFill/>
        </p:spPr>
        <p:txBody>
          <a:bodyPr wrap="none" rtlCol="0">
            <a:spAutoFit/>
          </a:bodyPr>
          <a:lstStyle/>
          <a:p>
            <a:r>
              <a:rPr lang="en-GB" sz="2200" dirty="0" smtClean="0"/>
              <a:t>Because they are sub-</a:t>
            </a:r>
          </a:p>
          <a:p>
            <a:r>
              <a:rPr lang="en-GB" sz="2200" dirty="0" smtClean="0"/>
              <a:t>optimizations, they can fail to</a:t>
            </a:r>
          </a:p>
          <a:p>
            <a:r>
              <a:rPr lang="en-GB" sz="2200" dirty="0" smtClean="0"/>
              <a:t>reproduce the prices calculated</a:t>
            </a:r>
          </a:p>
          <a:p>
            <a:r>
              <a:rPr lang="en-GB" sz="2200" dirty="0" smtClean="0"/>
              <a:t>by EMCC for the whole area</a:t>
            </a:r>
            <a:endParaRPr lang="en-GB" sz="2200" dirty="0"/>
          </a:p>
        </p:txBody>
      </p:sp>
      <p:sp>
        <p:nvSpPr>
          <p:cNvPr id="260" name="Tekstboks 259"/>
          <p:cNvSpPr txBox="1"/>
          <p:nvPr/>
        </p:nvSpPr>
        <p:spPr>
          <a:xfrm>
            <a:off x="1953519" y="3624176"/>
            <a:ext cx="4373313" cy="769441"/>
          </a:xfrm>
          <a:prstGeom prst="rect">
            <a:avLst/>
          </a:prstGeom>
          <a:noFill/>
        </p:spPr>
        <p:txBody>
          <a:bodyPr wrap="none" rtlCol="0">
            <a:spAutoFit/>
          </a:bodyPr>
          <a:lstStyle/>
          <a:p>
            <a:r>
              <a:rPr lang="en-GB" sz="2200" dirty="0" smtClean="0"/>
              <a:t>As the re-calculation track</a:t>
            </a:r>
          </a:p>
          <a:p>
            <a:r>
              <a:rPr lang="en-GB" sz="2200" dirty="0" smtClean="0"/>
              <a:t>record testify.</a:t>
            </a:r>
            <a:endParaRPr lang="en-GB" sz="2200" dirty="0"/>
          </a:p>
        </p:txBody>
      </p:sp>
      <p:grpSp>
        <p:nvGrpSpPr>
          <p:cNvPr id="3" name="Gruppe 549"/>
          <p:cNvGrpSpPr/>
          <p:nvPr/>
        </p:nvGrpSpPr>
        <p:grpSpPr>
          <a:xfrm>
            <a:off x="6532119" y="639552"/>
            <a:ext cx="3126105" cy="4545330"/>
            <a:chOff x="6967540" y="1205599"/>
            <a:chExt cx="2605087" cy="3787775"/>
          </a:xfrm>
        </p:grpSpPr>
        <p:sp>
          <p:nvSpPr>
            <p:cNvPr id="226" name="Freeform 284"/>
            <p:cNvSpPr>
              <a:spLocks/>
            </p:cNvSpPr>
            <p:nvPr/>
          </p:nvSpPr>
          <p:spPr bwMode="auto">
            <a:xfrm>
              <a:off x="8166102" y="4169462"/>
              <a:ext cx="415925" cy="271462"/>
            </a:xfrm>
            <a:custGeom>
              <a:avLst/>
              <a:gdLst>
                <a:gd name="T0" fmla="*/ 2147483647 w 262"/>
                <a:gd name="T1" fmla="*/ 2147483647 h 171"/>
                <a:gd name="T2" fmla="*/ 2147483647 w 262"/>
                <a:gd name="T3" fmla="*/ 2147483647 h 171"/>
                <a:gd name="T4" fmla="*/ 2147483647 w 262"/>
                <a:gd name="T5" fmla="*/ 2147483647 h 171"/>
                <a:gd name="T6" fmla="*/ 2147483647 w 262"/>
                <a:gd name="T7" fmla="*/ 2147483647 h 171"/>
                <a:gd name="T8" fmla="*/ 2147483647 w 262"/>
                <a:gd name="T9" fmla="*/ 2147483647 h 171"/>
                <a:gd name="T10" fmla="*/ 2147483647 w 262"/>
                <a:gd name="T11" fmla="*/ 2147483647 h 171"/>
                <a:gd name="T12" fmla="*/ 2147483647 w 262"/>
                <a:gd name="T13" fmla="*/ 2147483647 h 171"/>
                <a:gd name="T14" fmla="*/ 2147483647 w 262"/>
                <a:gd name="T15" fmla="*/ 2147483647 h 171"/>
                <a:gd name="T16" fmla="*/ 2147483647 w 262"/>
                <a:gd name="T17" fmla="*/ 2147483647 h 171"/>
                <a:gd name="T18" fmla="*/ 2147483647 w 262"/>
                <a:gd name="T19" fmla="*/ 2147483647 h 171"/>
                <a:gd name="T20" fmla="*/ 2147483647 w 262"/>
                <a:gd name="T21" fmla="*/ 2147483647 h 171"/>
                <a:gd name="T22" fmla="*/ 2147483647 w 262"/>
                <a:gd name="T23" fmla="*/ 2147483647 h 171"/>
                <a:gd name="T24" fmla="*/ 2147483647 w 262"/>
                <a:gd name="T25" fmla="*/ 2147483647 h 171"/>
                <a:gd name="T26" fmla="*/ 2147483647 w 262"/>
                <a:gd name="T27" fmla="*/ 2147483647 h 171"/>
                <a:gd name="T28" fmla="*/ 2147483647 w 262"/>
                <a:gd name="T29" fmla="*/ 2147483647 h 171"/>
                <a:gd name="T30" fmla="*/ 2147483647 w 262"/>
                <a:gd name="T31" fmla="*/ 2147483647 h 171"/>
                <a:gd name="T32" fmla="*/ 2147483647 w 262"/>
                <a:gd name="T33" fmla="*/ 2147483647 h 171"/>
                <a:gd name="T34" fmla="*/ 2147483647 w 262"/>
                <a:gd name="T35" fmla="*/ 2147483647 h 171"/>
                <a:gd name="T36" fmla="*/ 2147483647 w 262"/>
                <a:gd name="T37" fmla="*/ 2147483647 h 171"/>
                <a:gd name="T38" fmla="*/ 2147483647 w 262"/>
                <a:gd name="T39" fmla="*/ 2147483647 h 171"/>
                <a:gd name="T40" fmla="*/ 2147483647 w 262"/>
                <a:gd name="T41" fmla="*/ 2147483647 h 171"/>
                <a:gd name="T42" fmla="*/ 2147483647 w 262"/>
                <a:gd name="T43" fmla="*/ 2147483647 h 171"/>
                <a:gd name="T44" fmla="*/ 2147483647 w 262"/>
                <a:gd name="T45" fmla="*/ 2147483647 h 171"/>
                <a:gd name="T46" fmla="*/ 2147483647 w 262"/>
                <a:gd name="T47" fmla="*/ 2147483647 h 171"/>
                <a:gd name="T48" fmla="*/ 2147483647 w 262"/>
                <a:gd name="T49" fmla="*/ 2147483647 h 171"/>
                <a:gd name="T50" fmla="*/ 2147483647 w 262"/>
                <a:gd name="T51" fmla="*/ 2147483647 h 171"/>
                <a:gd name="T52" fmla="*/ 2147483647 w 262"/>
                <a:gd name="T53" fmla="*/ 2147483647 h 171"/>
                <a:gd name="T54" fmla="*/ 2147483647 w 262"/>
                <a:gd name="T55" fmla="*/ 2147483647 h 171"/>
                <a:gd name="T56" fmla="*/ 2147483647 w 262"/>
                <a:gd name="T57" fmla="*/ 2147483647 h 171"/>
                <a:gd name="T58" fmla="*/ 2147483647 w 262"/>
                <a:gd name="T59" fmla="*/ 2147483647 h 171"/>
                <a:gd name="T60" fmla="*/ 2147483647 w 262"/>
                <a:gd name="T61" fmla="*/ 2147483647 h 171"/>
                <a:gd name="T62" fmla="*/ 2147483647 w 262"/>
                <a:gd name="T63" fmla="*/ 2147483647 h 171"/>
                <a:gd name="T64" fmla="*/ 2147483647 w 262"/>
                <a:gd name="T65" fmla="*/ 2147483647 h 171"/>
                <a:gd name="T66" fmla="*/ 2147483647 w 262"/>
                <a:gd name="T67" fmla="*/ 2147483647 h 171"/>
                <a:gd name="T68" fmla="*/ 2147483647 w 262"/>
                <a:gd name="T69" fmla="*/ 2147483647 h 171"/>
                <a:gd name="T70" fmla="*/ 2147483647 w 262"/>
                <a:gd name="T71" fmla="*/ 2147483647 h 171"/>
                <a:gd name="T72" fmla="*/ 2147483647 w 262"/>
                <a:gd name="T73" fmla="*/ 2147483647 h 171"/>
                <a:gd name="T74" fmla="*/ 2147483647 w 262"/>
                <a:gd name="T75" fmla="*/ 2147483647 h 171"/>
                <a:gd name="T76" fmla="*/ 2147483647 w 262"/>
                <a:gd name="T77" fmla="*/ 2147483647 h 171"/>
                <a:gd name="T78" fmla="*/ 2147483647 w 262"/>
                <a:gd name="T79" fmla="*/ 2147483647 h 171"/>
                <a:gd name="T80" fmla="*/ 2147483647 w 262"/>
                <a:gd name="T81" fmla="*/ 2147483647 h 171"/>
                <a:gd name="T82" fmla="*/ 2147483647 w 262"/>
                <a:gd name="T83" fmla="*/ 2147483647 h 171"/>
                <a:gd name="T84" fmla="*/ 2147483647 w 262"/>
                <a:gd name="T85" fmla="*/ 2147483647 h 171"/>
                <a:gd name="T86" fmla="*/ 2147483647 w 262"/>
                <a:gd name="T87" fmla="*/ 2147483647 h 171"/>
                <a:gd name="T88" fmla="*/ 2147483647 w 262"/>
                <a:gd name="T89" fmla="*/ 2147483647 h 171"/>
                <a:gd name="T90" fmla="*/ 2147483647 w 262"/>
                <a:gd name="T91" fmla="*/ 2147483647 h 171"/>
                <a:gd name="T92" fmla="*/ 2147483647 w 262"/>
                <a:gd name="T93" fmla="*/ 2147483647 h 171"/>
                <a:gd name="T94" fmla="*/ 2147483647 w 262"/>
                <a:gd name="T95" fmla="*/ 2147483647 h 171"/>
                <a:gd name="T96" fmla="*/ 2147483647 w 262"/>
                <a:gd name="T97" fmla="*/ 2147483647 h 171"/>
                <a:gd name="T98" fmla="*/ 2147483647 w 262"/>
                <a:gd name="T99" fmla="*/ 2147483647 h 171"/>
                <a:gd name="T100" fmla="*/ 2147483647 w 262"/>
                <a:gd name="T101" fmla="*/ 2147483647 h 171"/>
                <a:gd name="T102" fmla="*/ 2147483647 w 262"/>
                <a:gd name="T103" fmla="*/ 2147483647 h 171"/>
                <a:gd name="T104" fmla="*/ 2147483647 w 262"/>
                <a:gd name="T105" fmla="*/ 2147483647 h 171"/>
                <a:gd name="T106" fmla="*/ 2147483647 w 262"/>
                <a:gd name="T107" fmla="*/ 2147483647 h 171"/>
                <a:gd name="T108" fmla="*/ 2147483647 w 262"/>
                <a:gd name="T109" fmla="*/ 2147483647 h 171"/>
                <a:gd name="T110" fmla="*/ 2147483647 w 262"/>
                <a:gd name="T111" fmla="*/ 2147483647 h 171"/>
                <a:gd name="T112" fmla="*/ 2147483647 w 262"/>
                <a:gd name="T113" fmla="*/ 2147483647 h 171"/>
                <a:gd name="T114" fmla="*/ 2147483647 w 262"/>
                <a:gd name="T115" fmla="*/ 2147483647 h 171"/>
                <a:gd name="T116" fmla="*/ 2147483647 w 262"/>
                <a:gd name="T117" fmla="*/ 2147483647 h 171"/>
                <a:gd name="T118" fmla="*/ 2147483647 w 262"/>
                <a:gd name="T119" fmla="*/ 2147483647 h 171"/>
                <a:gd name="T120" fmla="*/ 2147483647 w 262"/>
                <a:gd name="T121" fmla="*/ 2147483647 h 171"/>
                <a:gd name="T122" fmla="*/ 2147483647 w 262"/>
                <a:gd name="T123" fmla="*/ 2147483647 h 171"/>
                <a:gd name="T124" fmla="*/ 2147483647 w 262"/>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171"/>
                <a:gd name="T191" fmla="*/ 262 w 262"/>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171">
                  <a:moveTo>
                    <a:pt x="148" y="146"/>
                  </a:moveTo>
                  <a:lnTo>
                    <a:pt x="147" y="145"/>
                  </a:lnTo>
                  <a:lnTo>
                    <a:pt x="142" y="144"/>
                  </a:lnTo>
                  <a:lnTo>
                    <a:pt x="141" y="144"/>
                  </a:lnTo>
                  <a:lnTo>
                    <a:pt x="136" y="144"/>
                  </a:lnTo>
                  <a:lnTo>
                    <a:pt x="131" y="146"/>
                  </a:lnTo>
                  <a:lnTo>
                    <a:pt x="121" y="155"/>
                  </a:lnTo>
                  <a:lnTo>
                    <a:pt x="119" y="156"/>
                  </a:lnTo>
                  <a:lnTo>
                    <a:pt x="113" y="154"/>
                  </a:lnTo>
                  <a:lnTo>
                    <a:pt x="105" y="151"/>
                  </a:lnTo>
                  <a:lnTo>
                    <a:pt x="102" y="155"/>
                  </a:lnTo>
                  <a:lnTo>
                    <a:pt x="99" y="155"/>
                  </a:lnTo>
                  <a:lnTo>
                    <a:pt x="90" y="156"/>
                  </a:lnTo>
                  <a:lnTo>
                    <a:pt x="83" y="162"/>
                  </a:lnTo>
                  <a:lnTo>
                    <a:pt x="80" y="170"/>
                  </a:lnTo>
                  <a:lnTo>
                    <a:pt x="77" y="170"/>
                  </a:lnTo>
                  <a:lnTo>
                    <a:pt x="71" y="170"/>
                  </a:lnTo>
                  <a:lnTo>
                    <a:pt x="65" y="168"/>
                  </a:lnTo>
                  <a:lnTo>
                    <a:pt x="61" y="164"/>
                  </a:lnTo>
                  <a:lnTo>
                    <a:pt x="59" y="164"/>
                  </a:lnTo>
                  <a:lnTo>
                    <a:pt x="56" y="165"/>
                  </a:lnTo>
                  <a:lnTo>
                    <a:pt x="50" y="166"/>
                  </a:lnTo>
                  <a:lnTo>
                    <a:pt x="50" y="164"/>
                  </a:lnTo>
                  <a:lnTo>
                    <a:pt x="50" y="163"/>
                  </a:lnTo>
                  <a:lnTo>
                    <a:pt x="49" y="162"/>
                  </a:lnTo>
                  <a:lnTo>
                    <a:pt x="50" y="161"/>
                  </a:lnTo>
                  <a:lnTo>
                    <a:pt x="50" y="159"/>
                  </a:lnTo>
                  <a:lnTo>
                    <a:pt x="51" y="159"/>
                  </a:lnTo>
                  <a:lnTo>
                    <a:pt x="51" y="158"/>
                  </a:lnTo>
                  <a:lnTo>
                    <a:pt x="50" y="157"/>
                  </a:lnTo>
                  <a:lnTo>
                    <a:pt x="49" y="156"/>
                  </a:lnTo>
                  <a:lnTo>
                    <a:pt x="47" y="156"/>
                  </a:lnTo>
                  <a:lnTo>
                    <a:pt x="47" y="155"/>
                  </a:lnTo>
                  <a:lnTo>
                    <a:pt x="47" y="154"/>
                  </a:lnTo>
                  <a:lnTo>
                    <a:pt x="47" y="153"/>
                  </a:lnTo>
                  <a:lnTo>
                    <a:pt x="46" y="152"/>
                  </a:lnTo>
                  <a:lnTo>
                    <a:pt x="45" y="152"/>
                  </a:lnTo>
                  <a:lnTo>
                    <a:pt x="44" y="152"/>
                  </a:lnTo>
                  <a:lnTo>
                    <a:pt x="43" y="153"/>
                  </a:lnTo>
                  <a:lnTo>
                    <a:pt x="42" y="154"/>
                  </a:lnTo>
                  <a:lnTo>
                    <a:pt x="42" y="155"/>
                  </a:lnTo>
                  <a:lnTo>
                    <a:pt x="42" y="156"/>
                  </a:lnTo>
                  <a:lnTo>
                    <a:pt x="41" y="156"/>
                  </a:lnTo>
                  <a:lnTo>
                    <a:pt x="41" y="157"/>
                  </a:lnTo>
                  <a:lnTo>
                    <a:pt x="41" y="158"/>
                  </a:lnTo>
                  <a:lnTo>
                    <a:pt x="39" y="158"/>
                  </a:lnTo>
                  <a:lnTo>
                    <a:pt x="37" y="158"/>
                  </a:lnTo>
                  <a:lnTo>
                    <a:pt x="37" y="159"/>
                  </a:lnTo>
                  <a:lnTo>
                    <a:pt x="37" y="160"/>
                  </a:lnTo>
                  <a:lnTo>
                    <a:pt x="36" y="161"/>
                  </a:lnTo>
                  <a:lnTo>
                    <a:pt x="37" y="162"/>
                  </a:lnTo>
                  <a:lnTo>
                    <a:pt x="37" y="163"/>
                  </a:lnTo>
                  <a:lnTo>
                    <a:pt x="36" y="163"/>
                  </a:lnTo>
                  <a:lnTo>
                    <a:pt x="35" y="163"/>
                  </a:lnTo>
                  <a:lnTo>
                    <a:pt x="34" y="164"/>
                  </a:lnTo>
                  <a:lnTo>
                    <a:pt x="33" y="164"/>
                  </a:lnTo>
                  <a:lnTo>
                    <a:pt x="32" y="164"/>
                  </a:lnTo>
                  <a:lnTo>
                    <a:pt x="31" y="164"/>
                  </a:lnTo>
                  <a:lnTo>
                    <a:pt x="30" y="164"/>
                  </a:lnTo>
                  <a:lnTo>
                    <a:pt x="30" y="165"/>
                  </a:lnTo>
                  <a:lnTo>
                    <a:pt x="30" y="164"/>
                  </a:lnTo>
                  <a:lnTo>
                    <a:pt x="29" y="164"/>
                  </a:lnTo>
                  <a:lnTo>
                    <a:pt x="27" y="164"/>
                  </a:lnTo>
                  <a:lnTo>
                    <a:pt x="27" y="163"/>
                  </a:lnTo>
                  <a:lnTo>
                    <a:pt x="27" y="162"/>
                  </a:lnTo>
                  <a:lnTo>
                    <a:pt x="26" y="161"/>
                  </a:lnTo>
                  <a:lnTo>
                    <a:pt x="25" y="159"/>
                  </a:lnTo>
                  <a:lnTo>
                    <a:pt x="24" y="160"/>
                  </a:lnTo>
                  <a:lnTo>
                    <a:pt x="24" y="159"/>
                  </a:lnTo>
                  <a:lnTo>
                    <a:pt x="23" y="158"/>
                  </a:lnTo>
                  <a:lnTo>
                    <a:pt x="22" y="158"/>
                  </a:lnTo>
                  <a:lnTo>
                    <a:pt x="21" y="158"/>
                  </a:lnTo>
                  <a:lnTo>
                    <a:pt x="20" y="158"/>
                  </a:lnTo>
                  <a:lnTo>
                    <a:pt x="19" y="158"/>
                  </a:lnTo>
                  <a:lnTo>
                    <a:pt x="18" y="157"/>
                  </a:lnTo>
                  <a:lnTo>
                    <a:pt x="18" y="156"/>
                  </a:lnTo>
                  <a:lnTo>
                    <a:pt x="18" y="155"/>
                  </a:lnTo>
                  <a:lnTo>
                    <a:pt x="18" y="154"/>
                  </a:lnTo>
                  <a:lnTo>
                    <a:pt x="18" y="153"/>
                  </a:lnTo>
                  <a:lnTo>
                    <a:pt x="18" y="152"/>
                  </a:lnTo>
                  <a:lnTo>
                    <a:pt x="18" y="151"/>
                  </a:lnTo>
                  <a:lnTo>
                    <a:pt x="18" y="150"/>
                  </a:lnTo>
                  <a:lnTo>
                    <a:pt x="17" y="149"/>
                  </a:lnTo>
                  <a:lnTo>
                    <a:pt x="17" y="150"/>
                  </a:lnTo>
                  <a:lnTo>
                    <a:pt x="16" y="150"/>
                  </a:lnTo>
                  <a:lnTo>
                    <a:pt x="15" y="149"/>
                  </a:lnTo>
                  <a:lnTo>
                    <a:pt x="14" y="149"/>
                  </a:lnTo>
                  <a:lnTo>
                    <a:pt x="13" y="148"/>
                  </a:lnTo>
                  <a:lnTo>
                    <a:pt x="12" y="148"/>
                  </a:lnTo>
                  <a:lnTo>
                    <a:pt x="11" y="148"/>
                  </a:lnTo>
                  <a:lnTo>
                    <a:pt x="10" y="147"/>
                  </a:lnTo>
                  <a:lnTo>
                    <a:pt x="9" y="147"/>
                  </a:lnTo>
                  <a:lnTo>
                    <a:pt x="9" y="146"/>
                  </a:lnTo>
                  <a:lnTo>
                    <a:pt x="8" y="146"/>
                  </a:lnTo>
                  <a:lnTo>
                    <a:pt x="7" y="146"/>
                  </a:lnTo>
                  <a:lnTo>
                    <a:pt x="6" y="146"/>
                  </a:lnTo>
                  <a:lnTo>
                    <a:pt x="5" y="146"/>
                  </a:lnTo>
                  <a:lnTo>
                    <a:pt x="4" y="146"/>
                  </a:lnTo>
                  <a:lnTo>
                    <a:pt x="3" y="146"/>
                  </a:lnTo>
                  <a:lnTo>
                    <a:pt x="4" y="145"/>
                  </a:lnTo>
                  <a:lnTo>
                    <a:pt x="4" y="144"/>
                  </a:lnTo>
                  <a:lnTo>
                    <a:pt x="6" y="144"/>
                  </a:lnTo>
                  <a:lnTo>
                    <a:pt x="6" y="143"/>
                  </a:lnTo>
                  <a:lnTo>
                    <a:pt x="6" y="142"/>
                  </a:lnTo>
                  <a:lnTo>
                    <a:pt x="5" y="141"/>
                  </a:lnTo>
                  <a:lnTo>
                    <a:pt x="6" y="140"/>
                  </a:lnTo>
                  <a:lnTo>
                    <a:pt x="5" y="140"/>
                  </a:lnTo>
                  <a:lnTo>
                    <a:pt x="5" y="138"/>
                  </a:lnTo>
                  <a:lnTo>
                    <a:pt x="4" y="138"/>
                  </a:lnTo>
                  <a:lnTo>
                    <a:pt x="3" y="137"/>
                  </a:lnTo>
                  <a:lnTo>
                    <a:pt x="2" y="136"/>
                  </a:lnTo>
                  <a:lnTo>
                    <a:pt x="1" y="136"/>
                  </a:lnTo>
                  <a:lnTo>
                    <a:pt x="2" y="135"/>
                  </a:lnTo>
                  <a:lnTo>
                    <a:pt x="2" y="134"/>
                  </a:lnTo>
                  <a:lnTo>
                    <a:pt x="3" y="133"/>
                  </a:lnTo>
                  <a:lnTo>
                    <a:pt x="2" y="132"/>
                  </a:lnTo>
                  <a:lnTo>
                    <a:pt x="1" y="132"/>
                  </a:lnTo>
                  <a:lnTo>
                    <a:pt x="2" y="130"/>
                  </a:lnTo>
                  <a:lnTo>
                    <a:pt x="0" y="128"/>
                  </a:lnTo>
                  <a:lnTo>
                    <a:pt x="1" y="125"/>
                  </a:lnTo>
                  <a:lnTo>
                    <a:pt x="3" y="124"/>
                  </a:lnTo>
                  <a:lnTo>
                    <a:pt x="4" y="122"/>
                  </a:lnTo>
                  <a:lnTo>
                    <a:pt x="6" y="120"/>
                  </a:lnTo>
                  <a:lnTo>
                    <a:pt x="7" y="120"/>
                  </a:lnTo>
                  <a:lnTo>
                    <a:pt x="7" y="119"/>
                  </a:lnTo>
                  <a:lnTo>
                    <a:pt x="8" y="117"/>
                  </a:lnTo>
                  <a:lnTo>
                    <a:pt x="6" y="117"/>
                  </a:lnTo>
                  <a:lnTo>
                    <a:pt x="6" y="116"/>
                  </a:lnTo>
                  <a:lnTo>
                    <a:pt x="6" y="114"/>
                  </a:lnTo>
                  <a:lnTo>
                    <a:pt x="6" y="113"/>
                  </a:lnTo>
                  <a:lnTo>
                    <a:pt x="7" y="113"/>
                  </a:lnTo>
                  <a:lnTo>
                    <a:pt x="7" y="112"/>
                  </a:lnTo>
                  <a:lnTo>
                    <a:pt x="5" y="112"/>
                  </a:lnTo>
                  <a:lnTo>
                    <a:pt x="5" y="111"/>
                  </a:lnTo>
                  <a:lnTo>
                    <a:pt x="4" y="111"/>
                  </a:lnTo>
                  <a:lnTo>
                    <a:pt x="3" y="110"/>
                  </a:lnTo>
                  <a:lnTo>
                    <a:pt x="2" y="109"/>
                  </a:lnTo>
                  <a:lnTo>
                    <a:pt x="12" y="105"/>
                  </a:lnTo>
                  <a:lnTo>
                    <a:pt x="13" y="102"/>
                  </a:lnTo>
                  <a:lnTo>
                    <a:pt x="15" y="100"/>
                  </a:lnTo>
                  <a:lnTo>
                    <a:pt x="17" y="101"/>
                  </a:lnTo>
                  <a:lnTo>
                    <a:pt x="17" y="105"/>
                  </a:lnTo>
                  <a:lnTo>
                    <a:pt x="19" y="105"/>
                  </a:lnTo>
                  <a:lnTo>
                    <a:pt x="25" y="105"/>
                  </a:lnTo>
                  <a:lnTo>
                    <a:pt x="26" y="111"/>
                  </a:lnTo>
                  <a:lnTo>
                    <a:pt x="30" y="111"/>
                  </a:lnTo>
                  <a:lnTo>
                    <a:pt x="32" y="115"/>
                  </a:lnTo>
                  <a:lnTo>
                    <a:pt x="30" y="117"/>
                  </a:lnTo>
                  <a:lnTo>
                    <a:pt x="32" y="120"/>
                  </a:lnTo>
                  <a:lnTo>
                    <a:pt x="36" y="118"/>
                  </a:lnTo>
                  <a:lnTo>
                    <a:pt x="40" y="119"/>
                  </a:lnTo>
                  <a:lnTo>
                    <a:pt x="38" y="125"/>
                  </a:lnTo>
                  <a:lnTo>
                    <a:pt x="35" y="128"/>
                  </a:lnTo>
                  <a:lnTo>
                    <a:pt x="38" y="128"/>
                  </a:lnTo>
                  <a:lnTo>
                    <a:pt x="45" y="125"/>
                  </a:lnTo>
                  <a:lnTo>
                    <a:pt x="53" y="115"/>
                  </a:lnTo>
                  <a:lnTo>
                    <a:pt x="50" y="110"/>
                  </a:lnTo>
                  <a:lnTo>
                    <a:pt x="51" y="104"/>
                  </a:lnTo>
                  <a:lnTo>
                    <a:pt x="53" y="103"/>
                  </a:lnTo>
                  <a:lnTo>
                    <a:pt x="53" y="106"/>
                  </a:lnTo>
                  <a:lnTo>
                    <a:pt x="58" y="108"/>
                  </a:lnTo>
                  <a:lnTo>
                    <a:pt x="59" y="105"/>
                  </a:lnTo>
                  <a:lnTo>
                    <a:pt x="64" y="105"/>
                  </a:lnTo>
                  <a:lnTo>
                    <a:pt x="68" y="108"/>
                  </a:lnTo>
                  <a:lnTo>
                    <a:pt x="68" y="110"/>
                  </a:lnTo>
                  <a:lnTo>
                    <a:pt x="74" y="107"/>
                  </a:lnTo>
                  <a:lnTo>
                    <a:pt x="76" y="109"/>
                  </a:lnTo>
                  <a:lnTo>
                    <a:pt x="74" y="111"/>
                  </a:lnTo>
                  <a:lnTo>
                    <a:pt x="75" y="111"/>
                  </a:lnTo>
                  <a:lnTo>
                    <a:pt x="77" y="111"/>
                  </a:lnTo>
                  <a:lnTo>
                    <a:pt x="79" y="116"/>
                  </a:lnTo>
                  <a:lnTo>
                    <a:pt x="79" y="117"/>
                  </a:lnTo>
                  <a:lnTo>
                    <a:pt x="85" y="117"/>
                  </a:lnTo>
                  <a:lnTo>
                    <a:pt x="88" y="115"/>
                  </a:lnTo>
                  <a:lnTo>
                    <a:pt x="91" y="114"/>
                  </a:lnTo>
                  <a:lnTo>
                    <a:pt x="92" y="115"/>
                  </a:lnTo>
                  <a:lnTo>
                    <a:pt x="91" y="117"/>
                  </a:lnTo>
                  <a:lnTo>
                    <a:pt x="94" y="117"/>
                  </a:lnTo>
                  <a:lnTo>
                    <a:pt x="97" y="113"/>
                  </a:lnTo>
                  <a:lnTo>
                    <a:pt x="101" y="113"/>
                  </a:lnTo>
                  <a:lnTo>
                    <a:pt x="101" y="111"/>
                  </a:lnTo>
                  <a:lnTo>
                    <a:pt x="102" y="110"/>
                  </a:lnTo>
                  <a:lnTo>
                    <a:pt x="103" y="108"/>
                  </a:lnTo>
                  <a:lnTo>
                    <a:pt x="111" y="106"/>
                  </a:lnTo>
                  <a:lnTo>
                    <a:pt x="112" y="104"/>
                  </a:lnTo>
                  <a:lnTo>
                    <a:pt x="113" y="101"/>
                  </a:lnTo>
                  <a:lnTo>
                    <a:pt x="116" y="102"/>
                  </a:lnTo>
                  <a:lnTo>
                    <a:pt x="121" y="101"/>
                  </a:lnTo>
                  <a:lnTo>
                    <a:pt x="125" y="102"/>
                  </a:lnTo>
                  <a:lnTo>
                    <a:pt x="127" y="100"/>
                  </a:lnTo>
                  <a:lnTo>
                    <a:pt x="133" y="99"/>
                  </a:lnTo>
                  <a:lnTo>
                    <a:pt x="137" y="99"/>
                  </a:lnTo>
                  <a:lnTo>
                    <a:pt x="144" y="101"/>
                  </a:lnTo>
                  <a:lnTo>
                    <a:pt x="145" y="98"/>
                  </a:lnTo>
                  <a:lnTo>
                    <a:pt x="143" y="93"/>
                  </a:lnTo>
                  <a:lnTo>
                    <a:pt x="148" y="89"/>
                  </a:lnTo>
                  <a:lnTo>
                    <a:pt x="147" y="93"/>
                  </a:lnTo>
                  <a:lnTo>
                    <a:pt x="148" y="94"/>
                  </a:lnTo>
                  <a:lnTo>
                    <a:pt x="152" y="93"/>
                  </a:lnTo>
                  <a:lnTo>
                    <a:pt x="154" y="93"/>
                  </a:lnTo>
                  <a:lnTo>
                    <a:pt x="158" y="93"/>
                  </a:lnTo>
                  <a:lnTo>
                    <a:pt x="159" y="96"/>
                  </a:lnTo>
                  <a:lnTo>
                    <a:pt x="161" y="99"/>
                  </a:lnTo>
                  <a:lnTo>
                    <a:pt x="164" y="99"/>
                  </a:lnTo>
                  <a:lnTo>
                    <a:pt x="165" y="99"/>
                  </a:lnTo>
                  <a:lnTo>
                    <a:pt x="166" y="99"/>
                  </a:lnTo>
                  <a:lnTo>
                    <a:pt x="167" y="97"/>
                  </a:lnTo>
                  <a:lnTo>
                    <a:pt x="171" y="97"/>
                  </a:lnTo>
                  <a:lnTo>
                    <a:pt x="174" y="97"/>
                  </a:lnTo>
                  <a:lnTo>
                    <a:pt x="174" y="99"/>
                  </a:lnTo>
                  <a:lnTo>
                    <a:pt x="178" y="103"/>
                  </a:lnTo>
                  <a:lnTo>
                    <a:pt x="176" y="105"/>
                  </a:lnTo>
                  <a:lnTo>
                    <a:pt x="177" y="108"/>
                  </a:lnTo>
                  <a:lnTo>
                    <a:pt x="179" y="109"/>
                  </a:lnTo>
                  <a:lnTo>
                    <a:pt x="186" y="112"/>
                  </a:lnTo>
                  <a:lnTo>
                    <a:pt x="189" y="113"/>
                  </a:lnTo>
                  <a:lnTo>
                    <a:pt x="191" y="111"/>
                  </a:lnTo>
                  <a:lnTo>
                    <a:pt x="191" y="104"/>
                  </a:lnTo>
                  <a:lnTo>
                    <a:pt x="193" y="99"/>
                  </a:lnTo>
                  <a:lnTo>
                    <a:pt x="191" y="93"/>
                  </a:lnTo>
                  <a:lnTo>
                    <a:pt x="188" y="91"/>
                  </a:lnTo>
                  <a:lnTo>
                    <a:pt x="186" y="93"/>
                  </a:lnTo>
                  <a:lnTo>
                    <a:pt x="183" y="93"/>
                  </a:lnTo>
                  <a:lnTo>
                    <a:pt x="182" y="91"/>
                  </a:lnTo>
                  <a:lnTo>
                    <a:pt x="184" y="89"/>
                  </a:lnTo>
                  <a:lnTo>
                    <a:pt x="183" y="87"/>
                  </a:lnTo>
                  <a:lnTo>
                    <a:pt x="187" y="80"/>
                  </a:lnTo>
                  <a:lnTo>
                    <a:pt x="183" y="71"/>
                  </a:lnTo>
                  <a:lnTo>
                    <a:pt x="181" y="70"/>
                  </a:lnTo>
                  <a:lnTo>
                    <a:pt x="180" y="67"/>
                  </a:lnTo>
                  <a:lnTo>
                    <a:pt x="180" y="66"/>
                  </a:lnTo>
                  <a:lnTo>
                    <a:pt x="177" y="63"/>
                  </a:lnTo>
                  <a:lnTo>
                    <a:pt x="175" y="61"/>
                  </a:lnTo>
                  <a:lnTo>
                    <a:pt x="175" y="57"/>
                  </a:lnTo>
                  <a:lnTo>
                    <a:pt x="175" y="56"/>
                  </a:lnTo>
                  <a:lnTo>
                    <a:pt x="177" y="57"/>
                  </a:lnTo>
                  <a:lnTo>
                    <a:pt x="179" y="53"/>
                  </a:lnTo>
                  <a:lnTo>
                    <a:pt x="181" y="51"/>
                  </a:lnTo>
                  <a:lnTo>
                    <a:pt x="184" y="50"/>
                  </a:lnTo>
                  <a:lnTo>
                    <a:pt x="187" y="48"/>
                  </a:lnTo>
                  <a:lnTo>
                    <a:pt x="190" y="45"/>
                  </a:lnTo>
                  <a:lnTo>
                    <a:pt x="197" y="42"/>
                  </a:lnTo>
                  <a:lnTo>
                    <a:pt x="200" y="42"/>
                  </a:lnTo>
                  <a:lnTo>
                    <a:pt x="204" y="40"/>
                  </a:lnTo>
                  <a:lnTo>
                    <a:pt x="208" y="35"/>
                  </a:lnTo>
                  <a:lnTo>
                    <a:pt x="210" y="30"/>
                  </a:lnTo>
                  <a:lnTo>
                    <a:pt x="212" y="23"/>
                  </a:lnTo>
                  <a:lnTo>
                    <a:pt x="210" y="19"/>
                  </a:lnTo>
                  <a:lnTo>
                    <a:pt x="210" y="17"/>
                  </a:lnTo>
                  <a:lnTo>
                    <a:pt x="214" y="17"/>
                  </a:lnTo>
                  <a:lnTo>
                    <a:pt x="214" y="15"/>
                  </a:lnTo>
                  <a:lnTo>
                    <a:pt x="218" y="18"/>
                  </a:lnTo>
                  <a:lnTo>
                    <a:pt x="220" y="17"/>
                  </a:lnTo>
                  <a:lnTo>
                    <a:pt x="225" y="21"/>
                  </a:lnTo>
                  <a:lnTo>
                    <a:pt x="228" y="16"/>
                  </a:lnTo>
                  <a:lnTo>
                    <a:pt x="230" y="17"/>
                  </a:lnTo>
                  <a:lnTo>
                    <a:pt x="231" y="15"/>
                  </a:lnTo>
                  <a:lnTo>
                    <a:pt x="232" y="6"/>
                  </a:lnTo>
                  <a:lnTo>
                    <a:pt x="229" y="4"/>
                  </a:lnTo>
                  <a:lnTo>
                    <a:pt x="232" y="0"/>
                  </a:lnTo>
                  <a:lnTo>
                    <a:pt x="233" y="0"/>
                  </a:lnTo>
                  <a:lnTo>
                    <a:pt x="236" y="3"/>
                  </a:lnTo>
                  <a:lnTo>
                    <a:pt x="237" y="4"/>
                  </a:lnTo>
                  <a:lnTo>
                    <a:pt x="238" y="5"/>
                  </a:lnTo>
                  <a:lnTo>
                    <a:pt x="240" y="5"/>
                  </a:lnTo>
                  <a:lnTo>
                    <a:pt x="241" y="6"/>
                  </a:lnTo>
                  <a:lnTo>
                    <a:pt x="241" y="7"/>
                  </a:lnTo>
                  <a:lnTo>
                    <a:pt x="242" y="7"/>
                  </a:lnTo>
                  <a:lnTo>
                    <a:pt x="241" y="7"/>
                  </a:lnTo>
                  <a:lnTo>
                    <a:pt x="242" y="8"/>
                  </a:lnTo>
                  <a:lnTo>
                    <a:pt x="243" y="8"/>
                  </a:lnTo>
                  <a:lnTo>
                    <a:pt x="243" y="10"/>
                  </a:lnTo>
                  <a:lnTo>
                    <a:pt x="242" y="10"/>
                  </a:lnTo>
                  <a:lnTo>
                    <a:pt x="241" y="11"/>
                  </a:lnTo>
                  <a:lnTo>
                    <a:pt x="242" y="12"/>
                  </a:lnTo>
                  <a:lnTo>
                    <a:pt x="243" y="12"/>
                  </a:lnTo>
                  <a:lnTo>
                    <a:pt x="243" y="13"/>
                  </a:lnTo>
                  <a:lnTo>
                    <a:pt x="243" y="14"/>
                  </a:lnTo>
                  <a:lnTo>
                    <a:pt x="243" y="15"/>
                  </a:lnTo>
                  <a:lnTo>
                    <a:pt x="244" y="15"/>
                  </a:lnTo>
                  <a:lnTo>
                    <a:pt x="245" y="15"/>
                  </a:lnTo>
                  <a:lnTo>
                    <a:pt x="246" y="15"/>
                  </a:lnTo>
                  <a:lnTo>
                    <a:pt x="247" y="15"/>
                  </a:lnTo>
                  <a:lnTo>
                    <a:pt x="248" y="15"/>
                  </a:lnTo>
                  <a:lnTo>
                    <a:pt x="249" y="15"/>
                  </a:lnTo>
                  <a:lnTo>
                    <a:pt x="250" y="15"/>
                  </a:lnTo>
                  <a:lnTo>
                    <a:pt x="252" y="15"/>
                  </a:lnTo>
                  <a:lnTo>
                    <a:pt x="253" y="16"/>
                  </a:lnTo>
                  <a:lnTo>
                    <a:pt x="255" y="15"/>
                  </a:lnTo>
                  <a:lnTo>
                    <a:pt x="256" y="16"/>
                  </a:lnTo>
                  <a:lnTo>
                    <a:pt x="257" y="17"/>
                  </a:lnTo>
                  <a:lnTo>
                    <a:pt x="258" y="18"/>
                  </a:lnTo>
                  <a:lnTo>
                    <a:pt x="259" y="17"/>
                  </a:lnTo>
                  <a:lnTo>
                    <a:pt x="259" y="16"/>
                  </a:lnTo>
                  <a:lnTo>
                    <a:pt x="260" y="16"/>
                  </a:lnTo>
                  <a:lnTo>
                    <a:pt x="261" y="16"/>
                  </a:lnTo>
                  <a:lnTo>
                    <a:pt x="261" y="15"/>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227" name="Freeform 283"/>
            <p:cNvSpPr>
              <a:spLocks/>
            </p:cNvSpPr>
            <p:nvPr/>
          </p:nvSpPr>
          <p:spPr bwMode="auto">
            <a:xfrm>
              <a:off x="8391527" y="4132949"/>
              <a:ext cx="427038" cy="361950"/>
            </a:xfrm>
            <a:custGeom>
              <a:avLst/>
              <a:gdLst>
                <a:gd name="T0" fmla="*/ 2147483647 w 269"/>
                <a:gd name="T1" fmla="*/ 2147483647 h 228"/>
                <a:gd name="T2" fmla="*/ 2147483647 w 269"/>
                <a:gd name="T3" fmla="*/ 2147483647 h 228"/>
                <a:gd name="T4" fmla="*/ 2147483647 w 269"/>
                <a:gd name="T5" fmla="*/ 2147483647 h 228"/>
                <a:gd name="T6" fmla="*/ 2147483647 w 269"/>
                <a:gd name="T7" fmla="*/ 2147483647 h 228"/>
                <a:gd name="T8" fmla="*/ 2147483647 w 269"/>
                <a:gd name="T9" fmla="*/ 2147483647 h 228"/>
                <a:gd name="T10" fmla="*/ 2147483647 w 269"/>
                <a:gd name="T11" fmla="*/ 2147483647 h 228"/>
                <a:gd name="T12" fmla="*/ 2147483647 w 269"/>
                <a:gd name="T13" fmla="*/ 2147483647 h 228"/>
                <a:gd name="T14" fmla="*/ 2147483647 w 269"/>
                <a:gd name="T15" fmla="*/ 2147483647 h 228"/>
                <a:gd name="T16" fmla="*/ 2147483647 w 269"/>
                <a:gd name="T17" fmla="*/ 2147483647 h 228"/>
                <a:gd name="T18" fmla="*/ 2147483647 w 269"/>
                <a:gd name="T19" fmla="*/ 2147483647 h 228"/>
                <a:gd name="T20" fmla="*/ 2147483647 w 269"/>
                <a:gd name="T21" fmla="*/ 2147483647 h 228"/>
                <a:gd name="T22" fmla="*/ 2147483647 w 269"/>
                <a:gd name="T23" fmla="*/ 2147483647 h 228"/>
                <a:gd name="T24" fmla="*/ 2147483647 w 269"/>
                <a:gd name="T25" fmla="*/ 2147483647 h 228"/>
                <a:gd name="T26" fmla="*/ 2147483647 w 269"/>
                <a:gd name="T27" fmla="*/ 2147483647 h 228"/>
                <a:gd name="T28" fmla="*/ 2147483647 w 269"/>
                <a:gd name="T29" fmla="*/ 2147483647 h 228"/>
                <a:gd name="T30" fmla="*/ 2147483647 w 269"/>
                <a:gd name="T31" fmla="*/ 2147483647 h 228"/>
                <a:gd name="T32" fmla="*/ 2147483647 w 269"/>
                <a:gd name="T33" fmla="*/ 2147483647 h 228"/>
                <a:gd name="T34" fmla="*/ 2147483647 w 269"/>
                <a:gd name="T35" fmla="*/ 2147483647 h 228"/>
                <a:gd name="T36" fmla="*/ 2147483647 w 269"/>
                <a:gd name="T37" fmla="*/ 2147483647 h 228"/>
                <a:gd name="T38" fmla="*/ 2147483647 w 269"/>
                <a:gd name="T39" fmla="*/ 2147483647 h 228"/>
                <a:gd name="T40" fmla="*/ 2147483647 w 269"/>
                <a:gd name="T41" fmla="*/ 2147483647 h 228"/>
                <a:gd name="T42" fmla="*/ 2147483647 w 269"/>
                <a:gd name="T43" fmla="*/ 2147483647 h 228"/>
                <a:gd name="T44" fmla="*/ 2147483647 w 269"/>
                <a:gd name="T45" fmla="*/ 2147483647 h 228"/>
                <a:gd name="T46" fmla="*/ 2147483647 w 269"/>
                <a:gd name="T47" fmla="*/ 2147483647 h 228"/>
                <a:gd name="T48" fmla="*/ 2147483647 w 269"/>
                <a:gd name="T49" fmla="*/ 2147483647 h 228"/>
                <a:gd name="T50" fmla="*/ 2147483647 w 269"/>
                <a:gd name="T51" fmla="*/ 2147483647 h 228"/>
                <a:gd name="T52" fmla="*/ 2147483647 w 269"/>
                <a:gd name="T53" fmla="*/ 2147483647 h 228"/>
                <a:gd name="T54" fmla="*/ 2147483647 w 269"/>
                <a:gd name="T55" fmla="*/ 2147483647 h 228"/>
                <a:gd name="T56" fmla="*/ 2147483647 w 269"/>
                <a:gd name="T57" fmla="*/ 2147483647 h 228"/>
                <a:gd name="T58" fmla="*/ 2147483647 w 269"/>
                <a:gd name="T59" fmla="*/ 2147483647 h 228"/>
                <a:gd name="T60" fmla="*/ 2147483647 w 269"/>
                <a:gd name="T61" fmla="*/ 2147483647 h 228"/>
                <a:gd name="T62" fmla="*/ 2147483647 w 269"/>
                <a:gd name="T63" fmla="*/ 2147483647 h 228"/>
                <a:gd name="T64" fmla="*/ 2147483647 w 269"/>
                <a:gd name="T65" fmla="*/ 2147483647 h 228"/>
                <a:gd name="T66" fmla="*/ 2147483647 w 269"/>
                <a:gd name="T67" fmla="*/ 2147483647 h 228"/>
                <a:gd name="T68" fmla="*/ 2147483647 w 269"/>
                <a:gd name="T69" fmla="*/ 2147483647 h 228"/>
                <a:gd name="T70" fmla="*/ 2147483647 w 269"/>
                <a:gd name="T71" fmla="*/ 2147483647 h 228"/>
                <a:gd name="T72" fmla="*/ 2147483647 w 269"/>
                <a:gd name="T73" fmla="*/ 2147483647 h 228"/>
                <a:gd name="T74" fmla="*/ 2147483647 w 269"/>
                <a:gd name="T75" fmla="*/ 2147483647 h 228"/>
                <a:gd name="T76" fmla="*/ 2147483647 w 269"/>
                <a:gd name="T77" fmla="*/ 2147483647 h 228"/>
                <a:gd name="T78" fmla="*/ 2147483647 w 269"/>
                <a:gd name="T79" fmla="*/ 2147483647 h 228"/>
                <a:gd name="T80" fmla="*/ 2147483647 w 269"/>
                <a:gd name="T81" fmla="*/ 2147483647 h 228"/>
                <a:gd name="T82" fmla="*/ 2147483647 w 269"/>
                <a:gd name="T83" fmla="*/ 2147483647 h 228"/>
                <a:gd name="T84" fmla="*/ 2147483647 w 269"/>
                <a:gd name="T85" fmla="*/ 2147483647 h 228"/>
                <a:gd name="T86" fmla="*/ 2147483647 w 269"/>
                <a:gd name="T87" fmla="*/ 2147483647 h 228"/>
                <a:gd name="T88" fmla="*/ 2147483647 w 269"/>
                <a:gd name="T89" fmla="*/ 2147483647 h 228"/>
                <a:gd name="T90" fmla="*/ 2147483647 w 269"/>
                <a:gd name="T91" fmla="*/ 2147483647 h 228"/>
                <a:gd name="T92" fmla="*/ 2147483647 w 269"/>
                <a:gd name="T93" fmla="*/ 2147483647 h 228"/>
                <a:gd name="T94" fmla="*/ 2147483647 w 269"/>
                <a:gd name="T95" fmla="*/ 2147483647 h 228"/>
                <a:gd name="T96" fmla="*/ 2147483647 w 269"/>
                <a:gd name="T97" fmla="*/ 2147483647 h 228"/>
                <a:gd name="T98" fmla="*/ 2147483647 w 269"/>
                <a:gd name="T99" fmla="*/ 2147483647 h 228"/>
                <a:gd name="T100" fmla="*/ 2147483647 w 269"/>
                <a:gd name="T101" fmla="*/ 2147483647 h 228"/>
                <a:gd name="T102" fmla="*/ 2147483647 w 269"/>
                <a:gd name="T103" fmla="*/ 2147483647 h 228"/>
                <a:gd name="T104" fmla="*/ 2147483647 w 269"/>
                <a:gd name="T105" fmla="*/ 2147483647 h 228"/>
                <a:gd name="T106" fmla="*/ 2147483647 w 269"/>
                <a:gd name="T107" fmla="*/ 2147483647 h 228"/>
                <a:gd name="T108" fmla="*/ 2147483647 w 269"/>
                <a:gd name="T109" fmla="*/ 2147483647 h 228"/>
                <a:gd name="T110" fmla="*/ 2147483647 w 269"/>
                <a:gd name="T111" fmla="*/ 2147483647 h 228"/>
                <a:gd name="T112" fmla="*/ 2147483647 w 269"/>
                <a:gd name="T113" fmla="*/ 2147483647 h 228"/>
                <a:gd name="T114" fmla="*/ 2147483647 w 269"/>
                <a:gd name="T115" fmla="*/ 2147483647 h 228"/>
                <a:gd name="T116" fmla="*/ 2147483647 w 269"/>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9"/>
                <a:gd name="T178" fmla="*/ 0 h 228"/>
                <a:gd name="T179" fmla="*/ 269 w 269"/>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9" h="228">
                  <a:moveTo>
                    <a:pt x="119" y="38"/>
                  </a:moveTo>
                  <a:lnTo>
                    <a:pt x="121" y="38"/>
                  </a:lnTo>
                  <a:lnTo>
                    <a:pt x="122" y="37"/>
                  </a:lnTo>
                  <a:lnTo>
                    <a:pt x="122" y="35"/>
                  </a:lnTo>
                  <a:lnTo>
                    <a:pt x="122" y="34"/>
                  </a:lnTo>
                  <a:lnTo>
                    <a:pt x="121" y="33"/>
                  </a:lnTo>
                  <a:lnTo>
                    <a:pt x="122" y="33"/>
                  </a:lnTo>
                  <a:lnTo>
                    <a:pt x="123" y="33"/>
                  </a:lnTo>
                  <a:lnTo>
                    <a:pt x="124" y="33"/>
                  </a:lnTo>
                  <a:lnTo>
                    <a:pt x="125" y="34"/>
                  </a:lnTo>
                  <a:lnTo>
                    <a:pt x="125" y="35"/>
                  </a:lnTo>
                  <a:lnTo>
                    <a:pt x="126" y="35"/>
                  </a:lnTo>
                  <a:lnTo>
                    <a:pt x="127" y="35"/>
                  </a:lnTo>
                  <a:lnTo>
                    <a:pt x="127" y="36"/>
                  </a:lnTo>
                  <a:lnTo>
                    <a:pt x="128" y="36"/>
                  </a:lnTo>
                  <a:lnTo>
                    <a:pt x="131" y="34"/>
                  </a:lnTo>
                  <a:lnTo>
                    <a:pt x="131" y="36"/>
                  </a:lnTo>
                  <a:lnTo>
                    <a:pt x="132" y="36"/>
                  </a:lnTo>
                  <a:lnTo>
                    <a:pt x="133" y="38"/>
                  </a:lnTo>
                  <a:lnTo>
                    <a:pt x="135" y="38"/>
                  </a:lnTo>
                  <a:lnTo>
                    <a:pt x="136" y="38"/>
                  </a:lnTo>
                  <a:lnTo>
                    <a:pt x="136" y="37"/>
                  </a:lnTo>
                  <a:lnTo>
                    <a:pt x="137" y="36"/>
                  </a:lnTo>
                  <a:lnTo>
                    <a:pt x="136" y="35"/>
                  </a:lnTo>
                  <a:lnTo>
                    <a:pt x="137" y="33"/>
                  </a:lnTo>
                  <a:lnTo>
                    <a:pt x="136" y="33"/>
                  </a:lnTo>
                  <a:lnTo>
                    <a:pt x="137" y="30"/>
                  </a:lnTo>
                  <a:lnTo>
                    <a:pt x="137" y="28"/>
                  </a:lnTo>
                  <a:lnTo>
                    <a:pt x="138" y="27"/>
                  </a:lnTo>
                  <a:lnTo>
                    <a:pt x="139" y="27"/>
                  </a:lnTo>
                  <a:lnTo>
                    <a:pt x="140" y="25"/>
                  </a:lnTo>
                  <a:lnTo>
                    <a:pt x="141" y="25"/>
                  </a:lnTo>
                  <a:lnTo>
                    <a:pt x="140" y="24"/>
                  </a:lnTo>
                  <a:lnTo>
                    <a:pt x="141" y="22"/>
                  </a:lnTo>
                  <a:lnTo>
                    <a:pt x="141" y="21"/>
                  </a:lnTo>
                  <a:lnTo>
                    <a:pt x="142" y="21"/>
                  </a:lnTo>
                  <a:lnTo>
                    <a:pt x="143" y="21"/>
                  </a:lnTo>
                  <a:lnTo>
                    <a:pt x="144" y="21"/>
                  </a:lnTo>
                  <a:lnTo>
                    <a:pt x="145" y="21"/>
                  </a:lnTo>
                  <a:lnTo>
                    <a:pt x="146" y="21"/>
                  </a:lnTo>
                  <a:lnTo>
                    <a:pt x="149" y="22"/>
                  </a:lnTo>
                  <a:lnTo>
                    <a:pt x="149" y="21"/>
                  </a:lnTo>
                  <a:lnTo>
                    <a:pt x="148" y="20"/>
                  </a:lnTo>
                  <a:lnTo>
                    <a:pt x="149" y="19"/>
                  </a:lnTo>
                  <a:lnTo>
                    <a:pt x="149" y="18"/>
                  </a:lnTo>
                  <a:lnTo>
                    <a:pt x="149" y="17"/>
                  </a:lnTo>
                  <a:lnTo>
                    <a:pt x="149" y="15"/>
                  </a:lnTo>
                  <a:lnTo>
                    <a:pt x="149" y="13"/>
                  </a:lnTo>
                  <a:lnTo>
                    <a:pt x="149" y="10"/>
                  </a:lnTo>
                  <a:lnTo>
                    <a:pt x="149" y="8"/>
                  </a:lnTo>
                  <a:lnTo>
                    <a:pt x="149" y="7"/>
                  </a:lnTo>
                  <a:lnTo>
                    <a:pt x="149" y="4"/>
                  </a:lnTo>
                  <a:lnTo>
                    <a:pt x="149" y="3"/>
                  </a:lnTo>
                  <a:lnTo>
                    <a:pt x="150" y="2"/>
                  </a:lnTo>
                  <a:lnTo>
                    <a:pt x="149" y="1"/>
                  </a:lnTo>
                  <a:lnTo>
                    <a:pt x="149" y="0"/>
                  </a:lnTo>
                  <a:lnTo>
                    <a:pt x="150" y="1"/>
                  </a:lnTo>
                  <a:lnTo>
                    <a:pt x="151" y="0"/>
                  </a:lnTo>
                  <a:lnTo>
                    <a:pt x="152" y="1"/>
                  </a:lnTo>
                  <a:lnTo>
                    <a:pt x="154" y="0"/>
                  </a:lnTo>
                  <a:lnTo>
                    <a:pt x="154" y="2"/>
                  </a:lnTo>
                  <a:lnTo>
                    <a:pt x="155" y="2"/>
                  </a:lnTo>
                  <a:lnTo>
                    <a:pt x="157" y="2"/>
                  </a:lnTo>
                  <a:lnTo>
                    <a:pt x="158" y="2"/>
                  </a:lnTo>
                  <a:lnTo>
                    <a:pt x="158" y="3"/>
                  </a:lnTo>
                  <a:lnTo>
                    <a:pt x="159" y="3"/>
                  </a:lnTo>
                  <a:lnTo>
                    <a:pt x="158" y="3"/>
                  </a:lnTo>
                  <a:lnTo>
                    <a:pt x="159" y="4"/>
                  </a:lnTo>
                  <a:lnTo>
                    <a:pt x="158" y="6"/>
                  </a:lnTo>
                  <a:lnTo>
                    <a:pt x="159" y="6"/>
                  </a:lnTo>
                  <a:lnTo>
                    <a:pt x="160" y="6"/>
                  </a:lnTo>
                  <a:lnTo>
                    <a:pt x="161" y="5"/>
                  </a:lnTo>
                  <a:lnTo>
                    <a:pt x="162" y="4"/>
                  </a:lnTo>
                  <a:lnTo>
                    <a:pt x="163" y="4"/>
                  </a:lnTo>
                  <a:lnTo>
                    <a:pt x="164" y="5"/>
                  </a:lnTo>
                  <a:lnTo>
                    <a:pt x="164" y="4"/>
                  </a:lnTo>
                  <a:lnTo>
                    <a:pt x="165" y="3"/>
                  </a:lnTo>
                  <a:lnTo>
                    <a:pt x="165" y="2"/>
                  </a:lnTo>
                  <a:lnTo>
                    <a:pt x="166" y="3"/>
                  </a:lnTo>
                  <a:lnTo>
                    <a:pt x="167" y="3"/>
                  </a:lnTo>
                  <a:lnTo>
                    <a:pt x="169" y="3"/>
                  </a:lnTo>
                  <a:lnTo>
                    <a:pt x="171" y="3"/>
                  </a:lnTo>
                  <a:lnTo>
                    <a:pt x="173" y="5"/>
                  </a:lnTo>
                  <a:lnTo>
                    <a:pt x="174" y="5"/>
                  </a:lnTo>
                  <a:lnTo>
                    <a:pt x="175" y="5"/>
                  </a:lnTo>
                  <a:lnTo>
                    <a:pt x="177" y="6"/>
                  </a:lnTo>
                  <a:lnTo>
                    <a:pt x="177" y="8"/>
                  </a:lnTo>
                  <a:lnTo>
                    <a:pt x="181" y="9"/>
                  </a:lnTo>
                  <a:lnTo>
                    <a:pt x="183" y="9"/>
                  </a:lnTo>
                  <a:lnTo>
                    <a:pt x="184" y="10"/>
                  </a:lnTo>
                  <a:lnTo>
                    <a:pt x="185" y="10"/>
                  </a:lnTo>
                  <a:lnTo>
                    <a:pt x="187" y="13"/>
                  </a:lnTo>
                  <a:lnTo>
                    <a:pt x="188" y="12"/>
                  </a:lnTo>
                  <a:lnTo>
                    <a:pt x="191" y="13"/>
                  </a:lnTo>
                  <a:lnTo>
                    <a:pt x="191" y="11"/>
                  </a:lnTo>
                  <a:lnTo>
                    <a:pt x="194" y="11"/>
                  </a:lnTo>
                  <a:lnTo>
                    <a:pt x="195" y="10"/>
                  </a:lnTo>
                  <a:lnTo>
                    <a:pt x="196" y="11"/>
                  </a:lnTo>
                  <a:lnTo>
                    <a:pt x="195" y="12"/>
                  </a:lnTo>
                  <a:lnTo>
                    <a:pt x="196" y="13"/>
                  </a:lnTo>
                  <a:lnTo>
                    <a:pt x="196" y="12"/>
                  </a:lnTo>
                  <a:lnTo>
                    <a:pt x="197" y="13"/>
                  </a:lnTo>
                  <a:lnTo>
                    <a:pt x="198" y="14"/>
                  </a:lnTo>
                  <a:lnTo>
                    <a:pt x="197" y="13"/>
                  </a:lnTo>
                  <a:lnTo>
                    <a:pt x="197" y="14"/>
                  </a:lnTo>
                  <a:lnTo>
                    <a:pt x="199" y="14"/>
                  </a:lnTo>
                  <a:lnTo>
                    <a:pt x="199" y="15"/>
                  </a:lnTo>
                  <a:lnTo>
                    <a:pt x="200" y="15"/>
                  </a:lnTo>
                  <a:lnTo>
                    <a:pt x="201" y="15"/>
                  </a:lnTo>
                  <a:lnTo>
                    <a:pt x="201" y="16"/>
                  </a:lnTo>
                  <a:lnTo>
                    <a:pt x="202" y="17"/>
                  </a:lnTo>
                  <a:lnTo>
                    <a:pt x="203" y="18"/>
                  </a:lnTo>
                  <a:lnTo>
                    <a:pt x="207" y="21"/>
                  </a:lnTo>
                  <a:lnTo>
                    <a:pt x="208" y="21"/>
                  </a:lnTo>
                  <a:lnTo>
                    <a:pt x="209" y="21"/>
                  </a:lnTo>
                  <a:lnTo>
                    <a:pt x="211" y="21"/>
                  </a:lnTo>
                  <a:lnTo>
                    <a:pt x="212" y="21"/>
                  </a:lnTo>
                  <a:lnTo>
                    <a:pt x="215" y="21"/>
                  </a:lnTo>
                  <a:lnTo>
                    <a:pt x="217" y="21"/>
                  </a:lnTo>
                  <a:lnTo>
                    <a:pt x="218" y="21"/>
                  </a:lnTo>
                  <a:lnTo>
                    <a:pt x="220" y="21"/>
                  </a:lnTo>
                  <a:lnTo>
                    <a:pt x="221" y="21"/>
                  </a:lnTo>
                  <a:lnTo>
                    <a:pt x="222" y="21"/>
                  </a:lnTo>
                  <a:lnTo>
                    <a:pt x="224" y="21"/>
                  </a:lnTo>
                  <a:lnTo>
                    <a:pt x="225" y="21"/>
                  </a:lnTo>
                  <a:lnTo>
                    <a:pt x="226" y="21"/>
                  </a:lnTo>
                  <a:lnTo>
                    <a:pt x="226" y="20"/>
                  </a:lnTo>
                  <a:lnTo>
                    <a:pt x="226" y="19"/>
                  </a:lnTo>
                  <a:lnTo>
                    <a:pt x="226" y="18"/>
                  </a:lnTo>
                  <a:lnTo>
                    <a:pt x="227" y="15"/>
                  </a:lnTo>
                  <a:lnTo>
                    <a:pt x="228" y="15"/>
                  </a:lnTo>
                  <a:lnTo>
                    <a:pt x="231" y="15"/>
                  </a:lnTo>
                  <a:lnTo>
                    <a:pt x="232" y="15"/>
                  </a:lnTo>
                  <a:lnTo>
                    <a:pt x="232" y="14"/>
                  </a:lnTo>
                  <a:lnTo>
                    <a:pt x="233" y="15"/>
                  </a:lnTo>
                  <a:lnTo>
                    <a:pt x="234" y="15"/>
                  </a:lnTo>
                  <a:lnTo>
                    <a:pt x="235" y="16"/>
                  </a:lnTo>
                  <a:lnTo>
                    <a:pt x="237" y="16"/>
                  </a:lnTo>
                  <a:lnTo>
                    <a:pt x="238" y="16"/>
                  </a:lnTo>
                  <a:lnTo>
                    <a:pt x="239" y="17"/>
                  </a:lnTo>
                  <a:lnTo>
                    <a:pt x="239" y="19"/>
                  </a:lnTo>
                  <a:lnTo>
                    <a:pt x="239" y="20"/>
                  </a:lnTo>
                  <a:lnTo>
                    <a:pt x="239" y="21"/>
                  </a:lnTo>
                  <a:lnTo>
                    <a:pt x="240" y="20"/>
                  </a:lnTo>
                  <a:lnTo>
                    <a:pt x="242" y="20"/>
                  </a:lnTo>
                  <a:lnTo>
                    <a:pt x="243" y="21"/>
                  </a:lnTo>
                  <a:lnTo>
                    <a:pt x="244" y="21"/>
                  </a:lnTo>
                  <a:lnTo>
                    <a:pt x="244" y="22"/>
                  </a:lnTo>
                  <a:lnTo>
                    <a:pt x="245" y="21"/>
                  </a:lnTo>
                  <a:lnTo>
                    <a:pt x="246" y="22"/>
                  </a:lnTo>
                  <a:lnTo>
                    <a:pt x="246" y="21"/>
                  </a:lnTo>
                  <a:lnTo>
                    <a:pt x="247" y="22"/>
                  </a:lnTo>
                  <a:lnTo>
                    <a:pt x="248" y="21"/>
                  </a:lnTo>
                  <a:lnTo>
                    <a:pt x="250" y="21"/>
                  </a:lnTo>
                  <a:lnTo>
                    <a:pt x="251" y="21"/>
                  </a:lnTo>
                  <a:lnTo>
                    <a:pt x="252" y="22"/>
                  </a:lnTo>
                  <a:lnTo>
                    <a:pt x="251" y="22"/>
                  </a:lnTo>
                  <a:lnTo>
                    <a:pt x="252" y="22"/>
                  </a:lnTo>
                  <a:lnTo>
                    <a:pt x="252" y="24"/>
                  </a:lnTo>
                  <a:lnTo>
                    <a:pt x="252" y="25"/>
                  </a:lnTo>
                  <a:lnTo>
                    <a:pt x="253" y="25"/>
                  </a:lnTo>
                  <a:lnTo>
                    <a:pt x="252" y="27"/>
                  </a:lnTo>
                  <a:lnTo>
                    <a:pt x="253" y="27"/>
                  </a:lnTo>
                  <a:lnTo>
                    <a:pt x="253" y="29"/>
                  </a:lnTo>
                  <a:lnTo>
                    <a:pt x="254" y="29"/>
                  </a:lnTo>
                  <a:lnTo>
                    <a:pt x="254" y="31"/>
                  </a:lnTo>
                  <a:lnTo>
                    <a:pt x="254" y="34"/>
                  </a:lnTo>
                  <a:lnTo>
                    <a:pt x="254" y="35"/>
                  </a:lnTo>
                  <a:lnTo>
                    <a:pt x="255" y="36"/>
                  </a:lnTo>
                  <a:lnTo>
                    <a:pt x="254" y="37"/>
                  </a:lnTo>
                  <a:lnTo>
                    <a:pt x="255" y="38"/>
                  </a:lnTo>
                  <a:lnTo>
                    <a:pt x="253" y="38"/>
                  </a:lnTo>
                  <a:lnTo>
                    <a:pt x="253" y="40"/>
                  </a:lnTo>
                  <a:lnTo>
                    <a:pt x="252" y="40"/>
                  </a:lnTo>
                  <a:lnTo>
                    <a:pt x="252" y="41"/>
                  </a:lnTo>
                  <a:lnTo>
                    <a:pt x="252" y="42"/>
                  </a:lnTo>
                  <a:lnTo>
                    <a:pt x="251" y="42"/>
                  </a:lnTo>
                  <a:lnTo>
                    <a:pt x="250" y="44"/>
                  </a:lnTo>
                  <a:lnTo>
                    <a:pt x="250" y="45"/>
                  </a:lnTo>
                  <a:lnTo>
                    <a:pt x="250" y="46"/>
                  </a:lnTo>
                  <a:lnTo>
                    <a:pt x="250" y="48"/>
                  </a:lnTo>
                  <a:lnTo>
                    <a:pt x="250" y="49"/>
                  </a:lnTo>
                  <a:lnTo>
                    <a:pt x="250" y="50"/>
                  </a:lnTo>
                  <a:lnTo>
                    <a:pt x="250" y="52"/>
                  </a:lnTo>
                  <a:lnTo>
                    <a:pt x="250" y="53"/>
                  </a:lnTo>
                  <a:lnTo>
                    <a:pt x="251" y="53"/>
                  </a:lnTo>
                  <a:lnTo>
                    <a:pt x="251" y="54"/>
                  </a:lnTo>
                  <a:lnTo>
                    <a:pt x="254" y="55"/>
                  </a:lnTo>
                  <a:lnTo>
                    <a:pt x="253" y="56"/>
                  </a:lnTo>
                  <a:lnTo>
                    <a:pt x="253" y="57"/>
                  </a:lnTo>
                  <a:lnTo>
                    <a:pt x="255" y="59"/>
                  </a:lnTo>
                  <a:lnTo>
                    <a:pt x="256" y="59"/>
                  </a:lnTo>
                  <a:lnTo>
                    <a:pt x="256" y="60"/>
                  </a:lnTo>
                  <a:lnTo>
                    <a:pt x="256" y="62"/>
                  </a:lnTo>
                  <a:lnTo>
                    <a:pt x="257" y="63"/>
                  </a:lnTo>
                  <a:lnTo>
                    <a:pt x="258" y="66"/>
                  </a:lnTo>
                  <a:lnTo>
                    <a:pt x="258" y="68"/>
                  </a:lnTo>
                  <a:lnTo>
                    <a:pt x="259" y="68"/>
                  </a:lnTo>
                  <a:lnTo>
                    <a:pt x="262" y="70"/>
                  </a:lnTo>
                  <a:lnTo>
                    <a:pt x="262" y="69"/>
                  </a:lnTo>
                  <a:lnTo>
                    <a:pt x="263" y="71"/>
                  </a:lnTo>
                  <a:lnTo>
                    <a:pt x="262" y="71"/>
                  </a:lnTo>
                  <a:lnTo>
                    <a:pt x="263" y="72"/>
                  </a:lnTo>
                  <a:lnTo>
                    <a:pt x="263" y="73"/>
                  </a:lnTo>
                  <a:lnTo>
                    <a:pt x="264" y="74"/>
                  </a:lnTo>
                  <a:lnTo>
                    <a:pt x="265" y="74"/>
                  </a:lnTo>
                  <a:lnTo>
                    <a:pt x="263" y="75"/>
                  </a:lnTo>
                  <a:lnTo>
                    <a:pt x="264" y="75"/>
                  </a:lnTo>
                  <a:lnTo>
                    <a:pt x="263" y="76"/>
                  </a:lnTo>
                  <a:lnTo>
                    <a:pt x="264" y="76"/>
                  </a:lnTo>
                  <a:lnTo>
                    <a:pt x="263" y="77"/>
                  </a:lnTo>
                  <a:lnTo>
                    <a:pt x="264" y="78"/>
                  </a:lnTo>
                  <a:lnTo>
                    <a:pt x="263" y="80"/>
                  </a:lnTo>
                  <a:lnTo>
                    <a:pt x="264" y="80"/>
                  </a:lnTo>
                  <a:lnTo>
                    <a:pt x="265" y="80"/>
                  </a:lnTo>
                  <a:lnTo>
                    <a:pt x="266" y="79"/>
                  </a:lnTo>
                  <a:lnTo>
                    <a:pt x="267" y="80"/>
                  </a:lnTo>
                  <a:lnTo>
                    <a:pt x="268" y="80"/>
                  </a:lnTo>
                  <a:lnTo>
                    <a:pt x="268" y="81"/>
                  </a:lnTo>
                  <a:lnTo>
                    <a:pt x="265" y="84"/>
                  </a:lnTo>
                  <a:lnTo>
                    <a:pt x="267" y="85"/>
                  </a:lnTo>
                  <a:lnTo>
                    <a:pt x="265" y="87"/>
                  </a:lnTo>
                  <a:lnTo>
                    <a:pt x="267" y="88"/>
                  </a:lnTo>
                  <a:lnTo>
                    <a:pt x="266" y="90"/>
                  </a:lnTo>
                  <a:lnTo>
                    <a:pt x="266" y="91"/>
                  </a:lnTo>
                  <a:lnTo>
                    <a:pt x="265" y="92"/>
                  </a:lnTo>
                  <a:lnTo>
                    <a:pt x="263" y="93"/>
                  </a:lnTo>
                  <a:lnTo>
                    <a:pt x="262" y="93"/>
                  </a:lnTo>
                  <a:lnTo>
                    <a:pt x="262" y="94"/>
                  </a:lnTo>
                  <a:lnTo>
                    <a:pt x="263" y="96"/>
                  </a:lnTo>
                  <a:lnTo>
                    <a:pt x="263" y="97"/>
                  </a:lnTo>
                  <a:lnTo>
                    <a:pt x="264" y="97"/>
                  </a:lnTo>
                  <a:lnTo>
                    <a:pt x="265" y="98"/>
                  </a:lnTo>
                  <a:lnTo>
                    <a:pt x="264" y="99"/>
                  </a:lnTo>
                  <a:lnTo>
                    <a:pt x="265" y="102"/>
                  </a:lnTo>
                  <a:lnTo>
                    <a:pt x="265" y="105"/>
                  </a:lnTo>
                  <a:lnTo>
                    <a:pt x="267" y="107"/>
                  </a:lnTo>
                  <a:lnTo>
                    <a:pt x="265" y="107"/>
                  </a:lnTo>
                  <a:lnTo>
                    <a:pt x="264" y="107"/>
                  </a:lnTo>
                  <a:lnTo>
                    <a:pt x="260" y="109"/>
                  </a:lnTo>
                  <a:lnTo>
                    <a:pt x="255" y="109"/>
                  </a:lnTo>
                  <a:lnTo>
                    <a:pt x="255" y="106"/>
                  </a:lnTo>
                  <a:lnTo>
                    <a:pt x="253" y="108"/>
                  </a:lnTo>
                  <a:lnTo>
                    <a:pt x="252" y="110"/>
                  </a:lnTo>
                  <a:lnTo>
                    <a:pt x="248" y="110"/>
                  </a:lnTo>
                  <a:lnTo>
                    <a:pt x="248" y="109"/>
                  </a:lnTo>
                  <a:lnTo>
                    <a:pt x="246" y="107"/>
                  </a:lnTo>
                  <a:lnTo>
                    <a:pt x="246" y="105"/>
                  </a:lnTo>
                  <a:lnTo>
                    <a:pt x="243" y="105"/>
                  </a:lnTo>
                  <a:lnTo>
                    <a:pt x="242" y="104"/>
                  </a:lnTo>
                  <a:lnTo>
                    <a:pt x="241" y="104"/>
                  </a:lnTo>
                  <a:lnTo>
                    <a:pt x="239" y="104"/>
                  </a:lnTo>
                  <a:lnTo>
                    <a:pt x="238" y="104"/>
                  </a:lnTo>
                  <a:lnTo>
                    <a:pt x="237" y="104"/>
                  </a:lnTo>
                  <a:lnTo>
                    <a:pt x="237" y="105"/>
                  </a:lnTo>
                  <a:lnTo>
                    <a:pt x="237" y="106"/>
                  </a:lnTo>
                  <a:lnTo>
                    <a:pt x="238" y="107"/>
                  </a:lnTo>
                  <a:lnTo>
                    <a:pt x="237" y="108"/>
                  </a:lnTo>
                  <a:lnTo>
                    <a:pt x="236" y="108"/>
                  </a:lnTo>
                  <a:lnTo>
                    <a:pt x="236" y="109"/>
                  </a:lnTo>
                  <a:lnTo>
                    <a:pt x="235" y="109"/>
                  </a:lnTo>
                  <a:lnTo>
                    <a:pt x="234" y="110"/>
                  </a:lnTo>
                  <a:lnTo>
                    <a:pt x="233" y="110"/>
                  </a:lnTo>
                  <a:lnTo>
                    <a:pt x="233" y="111"/>
                  </a:lnTo>
                  <a:lnTo>
                    <a:pt x="232" y="110"/>
                  </a:lnTo>
                  <a:lnTo>
                    <a:pt x="232" y="111"/>
                  </a:lnTo>
                  <a:lnTo>
                    <a:pt x="231" y="112"/>
                  </a:lnTo>
                  <a:lnTo>
                    <a:pt x="232" y="113"/>
                  </a:lnTo>
                  <a:lnTo>
                    <a:pt x="234" y="114"/>
                  </a:lnTo>
                  <a:lnTo>
                    <a:pt x="235" y="115"/>
                  </a:lnTo>
                  <a:lnTo>
                    <a:pt x="236" y="114"/>
                  </a:lnTo>
                  <a:lnTo>
                    <a:pt x="239" y="116"/>
                  </a:lnTo>
                  <a:lnTo>
                    <a:pt x="240" y="116"/>
                  </a:lnTo>
                  <a:lnTo>
                    <a:pt x="242" y="115"/>
                  </a:lnTo>
                  <a:lnTo>
                    <a:pt x="244" y="116"/>
                  </a:lnTo>
                  <a:lnTo>
                    <a:pt x="244" y="117"/>
                  </a:lnTo>
                  <a:lnTo>
                    <a:pt x="244" y="119"/>
                  </a:lnTo>
                  <a:lnTo>
                    <a:pt x="244" y="120"/>
                  </a:lnTo>
                  <a:lnTo>
                    <a:pt x="244" y="121"/>
                  </a:lnTo>
                  <a:lnTo>
                    <a:pt x="245" y="121"/>
                  </a:lnTo>
                  <a:lnTo>
                    <a:pt x="246" y="122"/>
                  </a:lnTo>
                  <a:lnTo>
                    <a:pt x="247" y="122"/>
                  </a:lnTo>
                  <a:lnTo>
                    <a:pt x="246" y="123"/>
                  </a:lnTo>
                  <a:lnTo>
                    <a:pt x="247" y="124"/>
                  </a:lnTo>
                  <a:lnTo>
                    <a:pt x="246" y="125"/>
                  </a:lnTo>
                  <a:lnTo>
                    <a:pt x="244" y="126"/>
                  </a:lnTo>
                  <a:lnTo>
                    <a:pt x="244" y="125"/>
                  </a:lnTo>
                  <a:lnTo>
                    <a:pt x="244" y="126"/>
                  </a:lnTo>
                  <a:lnTo>
                    <a:pt x="245" y="128"/>
                  </a:lnTo>
                  <a:lnTo>
                    <a:pt x="244" y="129"/>
                  </a:lnTo>
                  <a:lnTo>
                    <a:pt x="243" y="131"/>
                  </a:lnTo>
                  <a:lnTo>
                    <a:pt x="243" y="132"/>
                  </a:lnTo>
                  <a:lnTo>
                    <a:pt x="242" y="132"/>
                  </a:lnTo>
                  <a:lnTo>
                    <a:pt x="241" y="133"/>
                  </a:lnTo>
                  <a:lnTo>
                    <a:pt x="240" y="133"/>
                  </a:lnTo>
                  <a:lnTo>
                    <a:pt x="240" y="134"/>
                  </a:lnTo>
                  <a:lnTo>
                    <a:pt x="238" y="134"/>
                  </a:lnTo>
                  <a:lnTo>
                    <a:pt x="237" y="134"/>
                  </a:lnTo>
                  <a:lnTo>
                    <a:pt x="237" y="135"/>
                  </a:lnTo>
                  <a:lnTo>
                    <a:pt x="236" y="136"/>
                  </a:lnTo>
                  <a:lnTo>
                    <a:pt x="236" y="135"/>
                  </a:lnTo>
                  <a:lnTo>
                    <a:pt x="235" y="135"/>
                  </a:lnTo>
                  <a:lnTo>
                    <a:pt x="236" y="134"/>
                  </a:lnTo>
                  <a:lnTo>
                    <a:pt x="234" y="134"/>
                  </a:lnTo>
                  <a:lnTo>
                    <a:pt x="233" y="134"/>
                  </a:lnTo>
                  <a:lnTo>
                    <a:pt x="233" y="135"/>
                  </a:lnTo>
                  <a:lnTo>
                    <a:pt x="234" y="136"/>
                  </a:lnTo>
                  <a:lnTo>
                    <a:pt x="233" y="137"/>
                  </a:lnTo>
                  <a:lnTo>
                    <a:pt x="234" y="138"/>
                  </a:lnTo>
                  <a:lnTo>
                    <a:pt x="233" y="139"/>
                  </a:lnTo>
                  <a:lnTo>
                    <a:pt x="232" y="139"/>
                  </a:lnTo>
                  <a:lnTo>
                    <a:pt x="233" y="140"/>
                  </a:lnTo>
                  <a:lnTo>
                    <a:pt x="234" y="140"/>
                  </a:lnTo>
                  <a:lnTo>
                    <a:pt x="236" y="145"/>
                  </a:lnTo>
                  <a:lnTo>
                    <a:pt x="236" y="146"/>
                  </a:lnTo>
                  <a:lnTo>
                    <a:pt x="235" y="147"/>
                  </a:lnTo>
                  <a:lnTo>
                    <a:pt x="234" y="147"/>
                  </a:lnTo>
                  <a:lnTo>
                    <a:pt x="234" y="148"/>
                  </a:lnTo>
                  <a:lnTo>
                    <a:pt x="233" y="147"/>
                  </a:lnTo>
                  <a:lnTo>
                    <a:pt x="233" y="148"/>
                  </a:lnTo>
                  <a:lnTo>
                    <a:pt x="233" y="151"/>
                  </a:lnTo>
                  <a:lnTo>
                    <a:pt x="232" y="151"/>
                  </a:lnTo>
                  <a:lnTo>
                    <a:pt x="232" y="152"/>
                  </a:lnTo>
                  <a:lnTo>
                    <a:pt x="233" y="153"/>
                  </a:lnTo>
                  <a:lnTo>
                    <a:pt x="234" y="153"/>
                  </a:lnTo>
                  <a:lnTo>
                    <a:pt x="235" y="155"/>
                  </a:lnTo>
                  <a:lnTo>
                    <a:pt x="234" y="156"/>
                  </a:lnTo>
                  <a:lnTo>
                    <a:pt x="235" y="157"/>
                  </a:lnTo>
                  <a:lnTo>
                    <a:pt x="238" y="156"/>
                  </a:lnTo>
                  <a:lnTo>
                    <a:pt x="238" y="157"/>
                  </a:lnTo>
                  <a:lnTo>
                    <a:pt x="239" y="158"/>
                  </a:lnTo>
                  <a:lnTo>
                    <a:pt x="238" y="158"/>
                  </a:lnTo>
                  <a:lnTo>
                    <a:pt x="238" y="159"/>
                  </a:lnTo>
                  <a:lnTo>
                    <a:pt x="237" y="160"/>
                  </a:lnTo>
                  <a:lnTo>
                    <a:pt x="236" y="160"/>
                  </a:lnTo>
                  <a:lnTo>
                    <a:pt x="236" y="161"/>
                  </a:lnTo>
                  <a:lnTo>
                    <a:pt x="236" y="162"/>
                  </a:lnTo>
                  <a:lnTo>
                    <a:pt x="236" y="163"/>
                  </a:lnTo>
                  <a:lnTo>
                    <a:pt x="237" y="163"/>
                  </a:lnTo>
                  <a:lnTo>
                    <a:pt x="238" y="163"/>
                  </a:lnTo>
                  <a:lnTo>
                    <a:pt x="238" y="164"/>
                  </a:lnTo>
                  <a:lnTo>
                    <a:pt x="235" y="166"/>
                  </a:lnTo>
                  <a:lnTo>
                    <a:pt x="234" y="166"/>
                  </a:lnTo>
                  <a:lnTo>
                    <a:pt x="234" y="167"/>
                  </a:lnTo>
                  <a:lnTo>
                    <a:pt x="235" y="167"/>
                  </a:lnTo>
                  <a:lnTo>
                    <a:pt x="236" y="166"/>
                  </a:lnTo>
                  <a:lnTo>
                    <a:pt x="238" y="168"/>
                  </a:lnTo>
                  <a:lnTo>
                    <a:pt x="238" y="169"/>
                  </a:lnTo>
                  <a:lnTo>
                    <a:pt x="237" y="169"/>
                  </a:lnTo>
                  <a:lnTo>
                    <a:pt x="235" y="169"/>
                  </a:lnTo>
                  <a:lnTo>
                    <a:pt x="234" y="169"/>
                  </a:lnTo>
                  <a:lnTo>
                    <a:pt x="233" y="169"/>
                  </a:lnTo>
                  <a:lnTo>
                    <a:pt x="232" y="169"/>
                  </a:lnTo>
                  <a:lnTo>
                    <a:pt x="231" y="169"/>
                  </a:lnTo>
                  <a:lnTo>
                    <a:pt x="230" y="169"/>
                  </a:lnTo>
                  <a:lnTo>
                    <a:pt x="229" y="169"/>
                  </a:lnTo>
                  <a:lnTo>
                    <a:pt x="228" y="169"/>
                  </a:lnTo>
                  <a:lnTo>
                    <a:pt x="227" y="169"/>
                  </a:lnTo>
                  <a:lnTo>
                    <a:pt x="226" y="169"/>
                  </a:lnTo>
                  <a:lnTo>
                    <a:pt x="226" y="171"/>
                  </a:lnTo>
                  <a:lnTo>
                    <a:pt x="226" y="173"/>
                  </a:lnTo>
                  <a:lnTo>
                    <a:pt x="225" y="173"/>
                  </a:lnTo>
                  <a:lnTo>
                    <a:pt x="224" y="174"/>
                  </a:lnTo>
                  <a:lnTo>
                    <a:pt x="224" y="175"/>
                  </a:lnTo>
                  <a:lnTo>
                    <a:pt x="223" y="175"/>
                  </a:lnTo>
                  <a:lnTo>
                    <a:pt x="222" y="175"/>
                  </a:lnTo>
                  <a:lnTo>
                    <a:pt x="221" y="175"/>
                  </a:lnTo>
                  <a:lnTo>
                    <a:pt x="220" y="178"/>
                  </a:lnTo>
                  <a:lnTo>
                    <a:pt x="219" y="181"/>
                  </a:lnTo>
                  <a:lnTo>
                    <a:pt x="216" y="182"/>
                  </a:lnTo>
                  <a:lnTo>
                    <a:pt x="216" y="181"/>
                  </a:lnTo>
                  <a:lnTo>
                    <a:pt x="215" y="183"/>
                  </a:lnTo>
                  <a:lnTo>
                    <a:pt x="214" y="183"/>
                  </a:lnTo>
                  <a:lnTo>
                    <a:pt x="214" y="184"/>
                  </a:lnTo>
                  <a:lnTo>
                    <a:pt x="213" y="185"/>
                  </a:lnTo>
                  <a:lnTo>
                    <a:pt x="213" y="184"/>
                  </a:lnTo>
                  <a:lnTo>
                    <a:pt x="212" y="185"/>
                  </a:lnTo>
                  <a:lnTo>
                    <a:pt x="211" y="185"/>
                  </a:lnTo>
                  <a:lnTo>
                    <a:pt x="210" y="185"/>
                  </a:lnTo>
                  <a:lnTo>
                    <a:pt x="211" y="187"/>
                  </a:lnTo>
                  <a:lnTo>
                    <a:pt x="211" y="191"/>
                  </a:lnTo>
                  <a:lnTo>
                    <a:pt x="211" y="192"/>
                  </a:lnTo>
                  <a:lnTo>
                    <a:pt x="211" y="193"/>
                  </a:lnTo>
                  <a:lnTo>
                    <a:pt x="212" y="194"/>
                  </a:lnTo>
                  <a:lnTo>
                    <a:pt x="214" y="195"/>
                  </a:lnTo>
                  <a:lnTo>
                    <a:pt x="214" y="196"/>
                  </a:lnTo>
                  <a:lnTo>
                    <a:pt x="214" y="197"/>
                  </a:lnTo>
                  <a:lnTo>
                    <a:pt x="214" y="199"/>
                  </a:lnTo>
                  <a:lnTo>
                    <a:pt x="213" y="199"/>
                  </a:lnTo>
                  <a:lnTo>
                    <a:pt x="212" y="198"/>
                  </a:lnTo>
                  <a:lnTo>
                    <a:pt x="211" y="198"/>
                  </a:lnTo>
                  <a:lnTo>
                    <a:pt x="209" y="197"/>
                  </a:lnTo>
                  <a:lnTo>
                    <a:pt x="207" y="195"/>
                  </a:lnTo>
                  <a:lnTo>
                    <a:pt x="205" y="194"/>
                  </a:lnTo>
                  <a:lnTo>
                    <a:pt x="202" y="194"/>
                  </a:lnTo>
                  <a:lnTo>
                    <a:pt x="201" y="195"/>
                  </a:lnTo>
                  <a:lnTo>
                    <a:pt x="200" y="196"/>
                  </a:lnTo>
                  <a:lnTo>
                    <a:pt x="199" y="197"/>
                  </a:lnTo>
                  <a:lnTo>
                    <a:pt x="198" y="197"/>
                  </a:lnTo>
                  <a:lnTo>
                    <a:pt x="197" y="197"/>
                  </a:lnTo>
                  <a:lnTo>
                    <a:pt x="196" y="197"/>
                  </a:lnTo>
                  <a:lnTo>
                    <a:pt x="195" y="197"/>
                  </a:lnTo>
                  <a:lnTo>
                    <a:pt x="194" y="196"/>
                  </a:lnTo>
                  <a:lnTo>
                    <a:pt x="192" y="196"/>
                  </a:lnTo>
                  <a:lnTo>
                    <a:pt x="193" y="198"/>
                  </a:lnTo>
                  <a:lnTo>
                    <a:pt x="192" y="198"/>
                  </a:lnTo>
                  <a:lnTo>
                    <a:pt x="191" y="199"/>
                  </a:lnTo>
                  <a:lnTo>
                    <a:pt x="191" y="198"/>
                  </a:lnTo>
                  <a:lnTo>
                    <a:pt x="190" y="198"/>
                  </a:lnTo>
                  <a:lnTo>
                    <a:pt x="190" y="199"/>
                  </a:lnTo>
                  <a:lnTo>
                    <a:pt x="188" y="199"/>
                  </a:lnTo>
                  <a:lnTo>
                    <a:pt x="187" y="199"/>
                  </a:lnTo>
                  <a:lnTo>
                    <a:pt x="187" y="201"/>
                  </a:lnTo>
                  <a:lnTo>
                    <a:pt x="187" y="202"/>
                  </a:lnTo>
                  <a:lnTo>
                    <a:pt x="187" y="203"/>
                  </a:lnTo>
                  <a:lnTo>
                    <a:pt x="186" y="204"/>
                  </a:lnTo>
                  <a:lnTo>
                    <a:pt x="185" y="204"/>
                  </a:lnTo>
                  <a:lnTo>
                    <a:pt x="185" y="205"/>
                  </a:lnTo>
                  <a:lnTo>
                    <a:pt x="184" y="204"/>
                  </a:lnTo>
                  <a:lnTo>
                    <a:pt x="183" y="205"/>
                  </a:lnTo>
                  <a:lnTo>
                    <a:pt x="182" y="203"/>
                  </a:lnTo>
                  <a:lnTo>
                    <a:pt x="182" y="202"/>
                  </a:lnTo>
                  <a:lnTo>
                    <a:pt x="181" y="203"/>
                  </a:lnTo>
                  <a:lnTo>
                    <a:pt x="180" y="202"/>
                  </a:lnTo>
                  <a:lnTo>
                    <a:pt x="180" y="201"/>
                  </a:lnTo>
                  <a:lnTo>
                    <a:pt x="179" y="202"/>
                  </a:lnTo>
                  <a:lnTo>
                    <a:pt x="178" y="202"/>
                  </a:lnTo>
                  <a:lnTo>
                    <a:pt x="177" y="201"/>
                  </a:lnTo>
                  <a:lnTo>
                    <a:pt x="176" y="202"/>
                  </a:lnTo>
                  <a:lnTo>
                    <a:pt x="175" y="202"/>
                  </a:lnTo>
                  <a:lnTo>
                    <a:pt x="174" y="202"/>
                  </a:lnTo>
                  <a:lnTo>
                    <a:pt x="173" y="202"/>
                  </a:lnTo>
                  <a:lnTo>
                    <a:pt x="173" y="203"/>
                  </a:lnTo>
                  <a:lnTo>
                    <a:pt x="172" y="203"/>
                  </a:lnTo>
                  <a:lnTo>
                    <a:pt x="170" y="203"/>
                  </a:lnTo>
                  <a:lnTo>
                    <a:pt x="168" y="203"/>
                  </a:lnTo>
                  <a:lnTo>
                    <a:pt x="167" y="202"/>
                  </a:lnTo>
                  <a:lnTo>
                    <a:pt x="165" y="201"/>
                  </a:lnTo>
                  <a:lnTo>
                    <a:pt x="164" y="202"/>
                  </a:lnTo>
                  <a:lnTo>
                    <a:pt x="163" y="201"/>
                  </a:lnTo>
                  <a:lnTo>
                    <a:pt x="162" y="202"/>
                  </a:lnTo>
                  <a:lnTo>
                    <a:pt x="161" y="203"/>
                  </a:lnTo>
                  <a:lnTo>
                    <a:pt x="161" y="202"/>
                  </a:lnTo>
                  <a:lnTo>
                    <a:pt x="160" y="202"/>
                  </a:lnTo>
                  <a:lnTo>
                    <a:pt x="158" y="204"/>
                  </a:lnTo>
                  <a:lnTo>
                    <a:pt x="156" y="207"/>
                  </a:lnTo>
                  <a:lnTo>
                    <a:pt x="155" y="205"/>
                  </a:lnTo>
                  <a:lnTo>
                    <a:pt x="154" y="205"/>
                  </a:lnTo>
                  <a:lnTo>
                    <a:pt x="153" y="205"/>
                  </a:lnTo>
                  <a:lnTo>
                    <a:pt x="153" y="207"/>
                  </a:lnTo>
                  <a:lnTo>
                    <a:pt x="153" y="206"/>
                  </a:lnTo>
                  <a:lnTo>
                    <a:pt x="152" y="206"/>
                  </a:lnTo>
                  <a:lnTo>
                    <a:pt x="150" y="206"/>
                  </a:lnTo>
                  <a:lnTo>
                    <a:pt x="150" y="207"/>
                  </a:lnTo>
                  <a:lnTo>
                    <a:pt x="150" y="208"/>
                  </a:lnTo>
                  <a:lnTo>
                    <a:pt x="149" y="208"/>
                  </a:lnTo>
                  <a:lnTo>
                    <a:pt x="149" y="209"/>
                  </a:lnTo>
                  <a:lnTo>
                    <a:pt x="149" y="210"/>
                  </a:lnTo>
                  <a:lnTo>
                    <a:pt x="149" y="211"/>
                  </a:lnTo>
                  <a:lnTo>
                    <a:pt x="148" y="212"/>
                  </a:lnTo>
                  <a:lnTo>
                    <a:pt x="149" y="212"/>
                  </a:lnTo>
                  <a:lnTo>
                    <a:pt x="148" y="213"/>
                  </a:lnTo>
                  <a:lnTo>
                    <a:pt x="148" y="215"/>
                  </a:lnTo>
                  <a:lnTo>
                    <a:pt x="146" y="216"/>
                  </a:lnTo>
                  <a:lnTo>
                    <a:pt x="145" y="216"/>
                  </a:lnTo>
                  <a:lnTo>
                    <a:pt x="144" y="216"/>
                  </a:lnTo>
                  <a:lnTo>
                    <a:pt x="143" y="216"/>
                  </a:lnTo>
                  <a:lnTo>
                    <a:pt x="143" y="217"/>
                  </a:lnTo>
                  <a:lnTo>
                    <a:pt x="142" y="216"/>
                  </a:lnTo>
                  <a:lnTo>
                    <a:pt x="142" y="217"/>
                  </a:lnTo>
                  <a:lnTo>
                    <a:pt x="141" y="217"/>
                  </a:lnTo>
                  <a:lnTo>
                    <a:pt x="141" y="218"/>
                  </a:lnTo>
                  <a:lnTo>
                    <a:pt x="141" y="219"/>
                  </a:lnTo>
                  <a:lnTo>
                    <a:pt x="140" y="219"/>
                  </a:lnTo>
                  <a:lnTo>
                    <a:pt x="140" y="220"/>
                  </a:lnTo>
                  <a:lnTo>
                    <a:pt x="137" y="222"/>
                  </a:lnTo>
                  <a:lnTo>
                    <a:pt x="136" y="222"/>
                  </a:lnTo>
                  <a:lnTo>
                    <a:pt x="135" y="223"/>
                  </a:lnTo>
                  <a:lnTo>
                    <a:pt x="135" y="224"/>
                  </a:lnTo>
                  <a:lnTo>
                    <a:pt x="135" y="226"/>
                  </a:lnTo>
                  <a:lnTo>
                    <a:pt x="134" y="227"/>
                  </a:lnTo>
                  <a:lnTo>
                    <a:pt x="133" y="227"/>
                  </a:lnTo>
                  <a:lnTo>
                    <a:pt x="132" y="223"/>
                  </a:lnTo>
                  <a:lnTo>
                    <a:pt x="131" y="223"/>
                  </a:lnTo>
                  <a:lnTo>
                    <a:pt x="130" y="223"/>
                  </a:lnTo>
                  <a:lnTo>
                    <a:pt x="129" y="223"/>
                  </a:lnTo>
                  <a:lnTo>
                    <a:pt x="128" y="223"/>
                  </a:lnTo>
                  <a:lnTo>
                    <a:pt x="127" y="223"/>
                  </a:lnTo>
                  <a:lnTo>
                    <a:pt x="126" y="222"/>
                  </a:lnTo>
                  <a:lnTo>
                    <a:pt x="127" y="222"/>
                  </a:lnTo>
                  <a:lnTo>
                    <a:pt x="126" y="222"/>
                  </a:lnTo>
                  <a:lnTo>
                    <a:pt x="126" y="221"/>
                  </a:lnTo>
                  <a:lnTo>
                    <a:pt x="125" y="221"/>
                  </a:lnTo>
                  <a:lnTo>
                    <a:pt x="119" y="223"/>
                  </a:lnTo>
                  <a:lnTo>
                    <a:pt x="119" y="222"/>
                  </a:lnTo>
                  <a:lnTo>
                    <a:pt x="116" y="223"/>
                  </a:lnTo>
                  <a:lnTo>
                    <a:pt x="114" y="222"/>
                  </a:lnTo>
                  <a:lnTo>
                    <a:pt x="113" y="222"/>
                  </a:lnTo>
                  <a:lnTo>
                    <a:pt x="113" y="223"/>
                  </a:lnTo>
                  <a:lnTo>
                    <a:pt x="111" y="223"/>
                  </a:lnTo>
                  <a:lnTo>
                    <a:pt x="111" y="222"/>
                  </a:lnTo>
                  <a:lnTo>
                    <a:pt x="110" y="221"/>
                  </a:lnTo>
                  <a:lnTo>
                    <a:pt x="109" y="219"/>
                  </a:lnTo>
                  <a:lnTo>
                    <a:pt x="108" y="219"/>
                  </a:lnTo>
                  <a:lnTo>
                    <a:pt x="105" y="217"/>
                  </a:lnTo>
                  <a:lnTo>
                    <a:pt x="104" y="217"/>
                  </a:lnTo>
                  <a:lnTo>
                    <a:pt x="104" y="218"/>
                  </a:lnTo>
                  <a:lnTo>
                    <a:pt x="103" y="218"/>
                  </a:lnTo>
                  <a:lnTo>
                    <a:pt x="101" y="217"/>
                  </a:lnTo>
                  <a:lnTo>
                    <a:pt x="98" y="216"/>
                  </a:lnTo>
                  <a:lnTo>
                    <a:pt x="95" y="215"/>
                  </a:lnTo>
                  <a:lnTo>
                    <a:pt x="95" y="216"/>
                  </a:lnTo>
                  <a:lnTo>
                    <a:pt x="93" y="216"/>
                  </a:lnTo>
                  <a:lnTo>
                    <a:pt x="92" y="217"/>
                  </a:lnTo>
                  <a:lnTo>
                    <a:pt x="91" y="217"/>
                  </a:lnTo>
                  <a:lnTo>
                    <a:pt x="90" y="217"/>
                  </a:lnTo>
                  <a:lnTo>
                    <a:pt x="90" y="216"/>
                  </a:lnTo>
                  <a:lnTo>
                    <a:pt x="88" y="216"/>
                  </a:lnTo>
                  <a:lnTo>
                    <a:pt x="87" y="216"/>
                  </a:lnTo>
                  <a:lnTo>
                    <a:pt x="84" y="216"/>
                  </a:lnTo>
                  <a:lnTo>
                    <a:pt x="83" y="215"/>
                  </a:lnTo>
                  <a:lnTo>
                    <a:pt x="80" y="214"/>
                  </a:lnTo>
                  <a:lnTo>
                    <a:pt x="77" y="214"/>
                  </a:lnTo>
                  <a:lnTo>
                    <a:pt x="73" y="214"/>
                  </a:lnTo>
                  <a:lnTo>
                    <a:pt x="69" y="212"/>
                  </a:lnTo>
                  <a:lnTo>
                    <a:pt x="65" y="213"/>
                  </a:lnTo>
                  <a:lnTo>
                    <a:pt x="60" y="213"/>
                  </a:lnTo>
                  <a:lnTo>
                    <a:pt x="57" y="211"/>
                  </a:lnTo>
                  <a:lnTo>
                    <a:pt x="51" y="210"/>
                  </a:lnTo>
                  <a:lnTo>
                    <a:pt x="46" y="209"/>
                  </a:lnTo>
                  <a:lnTo>
                    <a:pt x="41" y="209"/>
                  </a:lnTo>
                  <a:lnTo>
                    <a:pt x="36" y="210"/>
                  </a:lnTo>
                  <a:lnTo>
                    <a:pt x="30" y="206"/>
                  </a:lnTo>
                  <a:lnTo>
                    <a:pt x="24" y="205"/>
                  </a:lnTo>
                  <a:lnTo>
                    <a:pt x="13" y="202"/>
                  </a:lnTo>
                  <a:lnTo>
                    <a:pt x="10" y="196"/>
                  </a:lnTo>
                  <a:lnTo>
                    <a:pt x="5" y="189"/>
                  </a:lnTo>
                  <a:lnTo>
                    <a:pt x="8" y="187"/>
                  </a:lnTo>
                  <a:lnTo>
                    <a:pt x="7" y="185"/>
                  </a:lnTo>
                  <a:lnTo>
                    <a:pt x="2" y="181"/>
                  </a:lnTo>
                  <a:lnTo>
                    <a:pt x="2" y="178"/>
                  </a:lnTo>
                  <a:lnTo>
                    <a:pt x="0" y="174"/>
                  </a:lnTo>
                  <a:lnTo>
                    <a:pt x="6" y="170"/>
                  </a:lnTo>
                  <a:lnTo>
                    <a:pt x="6" y="169"/>
                  </a:lnTo>
                </a:path>
              </a:pathLst>
            </a:custGeom>
            <a:noFill/>
            <a:ln w="9525" cap="rnd" cmpd="sng">
              <a:solidFill>
                <a:schemeClr val="tx1"/>
              </a:solidFill>
              <a:prstDash val="solid"/>
              <a:round/>
              <a:headEnd type="none" w="med" len="med"/>
              <a:tailEnd type="none" w="med" len="med"/>
            </a:ln>
          </p:spPr>
          <p:txBody>
            <a:bodyPr/>
            <a:lstStyle/>
            <a:p>
              <a:endParaRPr lang="en-GB" dirty="0"/>
            </a:p>
          </p:txBody>
        </p:sp>
        <p:sp>
          <p:nvSpPr>
            <p:cNvPr id="228" name="Freeform 55" descr="25%"/>
            <p:cNvSpPr>
              <a:spLocks/>
            </p:cNvSpPr>
            <p:nvPr/>
          </p:nvSpPr>
          <p:spPr bwMode="auto">
            <a:xfrm>
              <a:off x="8948740" y="3250299"/>
              <a:ext cx="236537" cy="130175"/>
            </a:xfrm>
            <a:custGeom>
              <a:avLst/>
              <a:gdLst>
                <a:gd name="T0" fmla="*/ 2147483647 w 149"/>
                <a:gd name="T1" fmla="*/ 2147483647 h 82"/>
                <a:gd name="T2" fmla="*/ 2147483647 w 149"/>
                <a:gd name="T3" fmla="*/ 2147483647 h 82"/>
                <a:gd name="T4" fmla="*/ 2147483647 w 149"/>
                <a:gd name="T5" fmla="*/ 2147483647 h 82"/>
                <a:gd name="T6" fmla="*/ 0 w 149"/>
                <a:gd name="T7" fmla="*/ 2147483647 h 82"/>
                <a:gd name="T8" fmla="*/ 2147483647 w 149"/>
                <a:gd name="T9" fmla="*/ 2147483647 h 82"/>
                <a:gd name="T10" fmla="*/ 2147483647 w 149"/>
                <a:gd name="T11" fmla="*/ 2147483647 h 82"/>
                <a:gd name="T12" fmla="*/ 2147483647 w 149"/>
                <a:gd name="T13" fmla="*/ 2147483647 h 82"/>
                <a:gd name="T14" fmla="*/ 2147483647 w 149"/>
                <a:gd name="T15" fmla="*/ 2147483647 h 82"/>
                <a:gd name="T16" fmla="*/ 2147483647 w 149"/>
                <a:gd name="T17" fmla="*/ 2147483647 h 82"/>
                <a:gd name="T18" fmla="*/ 2147483647 w 149"/>
                <a:gd name="T19" fmla="*/ 2147483647 h 82"/>
                <a:gd name="T20" fmla="*/ 2147483647 w 149"/>
                <a:gd name="T21" fmla="*/ 2147483647 h 82"/>
                <a:gd name="T22" fmla="*/ 2147483647 w 149"/>
                <a:gd name="T23" fmla="*/ 2147483647 h 82"/>
                <a:gd name="T24" fmla="*/ 2147483647 w 149"/>
                <a:gd name="T25" fmla="*/ 2147483647 h 82"/>
                <a:gd name="T26" fmla="*/ 2147483647 w 149"/>
                <a:gd name="T27" fmla="*/ 2147483647 h 82"/>
                <a:gd name="T28" fmla="*/ 2147483647 w 149"/>
                <a:gd name="T29" fmla="*/ 2147483647 h 82"/>
                <a:gd name="T30" fmla="*/ 2147483647 w 149"/>
                <a:gd name="T31" fmla="*/ 2147483647 h 82"/>
                <a:gd name="T32" fmla="*/ 2147483647 w 149"/>
                <a:gd name="T33" fmla="*/ 2147483647 h 82"/>
                <a:gd name="T34" fmla="*/ 2147483647 w 149"/>
                <a:gd name="T35" fmla="*/ 2147483647 h 82"/>
                <a:gd name="T36" fmla="*/ 2147483647 w 149"/>
                <a:gd name="T37" fmla="*/ 2147483647 h 82"/>
                <a:gd name="T38" fmla="*/ 2147483647 w 149"/>
                <a:gd name="T39" fmla="*/ 2147483647 h 82"/>
                <a:gd name="T40" fmla="*/ 2147483647 w 149"/>
                <a:gd name="T41" fmla="*/ 2147483647 h 82"/>
                <a:gd name="T42" fmla="*/ 2147483647 w 149"/>
                <a:gd name="T43" fmla="*/ 2147483647 h 82"/>
                <a:gd name="T44" fmla="*/ 2147483647 w 149"/>
                <a:gd name="T45" fmla="*/ 2147483647 h 82"/>
                <a:gd name="T46" fmla="*/ 2147483647 w 149"/>
                <a:gd name="T47" fmla="*/ 2147483647 h 82"/>
                <a:gd name="T48" fmla="*/ 2147483647 w 149"/>
                <a:gd name="T49" fmla="*/ 2147483647 h 82"/>
                <a:gd name="T50" fmla="*/ 2147483647 w 149"/>
                <a:gd name="T51" fmla="*/ 2147483647 h 82"/>
                <a:gd name="T52" fmla="*/ 2147483647 w 149"/>
                <a:gd name="T53" fmla="*/ 2147483647 h 82"/>
                <a:gd name="T54" fmla="*/ 2147483647 w 149"/>
                <a:gd name="T55" fmla="*/ 2147483647 h 82"/>
                <a:gd name="T56" fmla="*/ 2147483647 w 149"/>
                <a:gd name="T57" fmla="*/ 2147483647 h 82"/>
                <a:gd name="T58" fmla="*/ 2147483647 w 149"/>
                <a:gd name="T59" fmla="*/ 2147483647 h 82"/>
                <a:gd name="T60" fmla="*/ 2147483647 w 149"/>
                <a:gd name="T61" fmla="*/ 0 h 82"/>
                <a:gd name="T62" fmla="*/ 2147483647 w 149"/>
                <a:gd name="T63" fmla="*/ 2147483647 h 82"/>
                <a:gd name="T64" fmla="*/ 2147483647 w 149"/>
                <a:gd name="T65" fmla="*/ 2147483647 h 82"/>
                <a:gd name="T66" fmla="*/ 2147483647 w 149"/>
                <a:gd name="T67" fmla="*/ 2147483647 h 82"/>
                <a:gd name="T68" fmla="*/ 2147483647 w 149"/>
                <a:gd name="T69" fmla="*/ 2147483647 h 82"/>
                <a:gd name="T70" fmla="*/ 2147483647 w 149"/>
                <a:gd name="T71" fmla="*/ 2147483647 h 82"/>
                <a:gd name="T72" fmla="*/ 2147483647 w 149"/>
                <a:gd name="T73" fmla="*/ 2147483647 h 82"/>
                <a:gd name="T74" fmla="*/ 2147483647 w 149"/>
                <a:gd name="T75" fmla="*/ 2147483647 h 82"/>
                <a:gd name="T76" fmla="*/ 2147483647 w 149"/>
                <a:gd name="T77" fmla="*/ 2147483647 h 82"/>
                <a:gd name="T78" fmla="*/ 2147483647 w 149"/>
                <a:gd name="T79" fmla="*/ 2147483647 h 82"/>
                <a:gd name="T80" fmla="*/ 2147483647 w 149"/>
                <a:gd name="T81" fmla="*/ 2147483647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82"/>
                <a:gd name="T125" fmla="*/ 149 w 149"/>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82">
                  <a:moveTo>
                    <a:pt x="56" y="4"/>
                  </a:moveTo>
                  <a:lnTo>
                    <a:pt x="12" y="36"/>
                  </a:lnTo>
                  <a:lnTo>
                    <a:pt x="11" y="60"/>
                  </a:lnTo>
                  <a:lnTo>
                    <a:pt x="0" y="79"/>
                  </a:lnTo>
                  <a:lnTo>
                    <a:pt x="13" y="62"/>
                  </a:lnTo>
                  <a:lnTo>
                    <a:pt x="14" y="55"/>
                  </a:lnTo>
                  <a:lnTo>
                    <a:pt x="19" y="60"/>
                  </a:lnTo>
                  <a:lnTo>
                    <a:pt x="24" y="56"/>
                  </a:lnTo>
                  <a:lnTo>
                    <a:pt x="34" y="56"/>
                  </a:lnTo>
                  <a:lnTo>
                    <a:pt x="19" y="69"/>
                  </a:lnTo>
                  <a:lnTo>
                    <a:pt x="16" y="67"/>
                  </a:lnTo>
                  <a:lnTo>
                    <a:pt x="13" y="74"/>
                  </a:lnTo>
                  <a:lnTo>
                    <a:pt x="7" y="80"/>
                  </a:lnTo>
                  <a:lnTo>
                    <a:pt x="33" y="81"/>
                  </a:lnTo>
                  <a:lnTo>
                    <a:pt x="91" y="80"/>
                  </a:lnTo>
                  <a:lnTo>
                    <a:pt x="148" y="71"/>
                  </a:lnTo>
                  <a:lnTo>
                    <a:pt x="143" y="66"/>
                  </a:lnTo>
                  <a:lnTo>
                    <a:pt x="142" y="52"/>
                  </a:lnTo>
                  <a:lnTo>
                    <a:pt x="142" y="40"/>
                  </a:lnTo>
                  <a:lnTo>
                    <a:pt x="147" y="30"/>
                  </a:lnTo>
                  <a:lnTo>
                    <a:pt x="144" y="25"/>
                  </a:lnTo>
                  <a:lnTo>
                    <a:pt x="139" y="20"/>
                  </a:lnTo>
                  <a:lnTo>
                    <a:pt x="135" y="21"/>
                  </a:lnTo>
                  <a:lnTo>
                    <a:pt x="131" y="12"/>
                  </a:lnTo>
                  <a:lnTo>
                    <a:pt x="113" y="15"/>
                  </a:lnTo>
                  <a:lnTo>
                    <a:pt x="107" y="18"/>
                  </a:lnTo>
                  <a:lnTo>
                    <a:pt x="105" y="14"/>
                  </a:lnTo>
                  <a:lnTo>
                    <a:pt x="98" y="14"/>
                  </a:lnTo>
                  <a:lnTo>
                    <a:pt x="87" y="8"/>
                  </a:lnTo>
                  <a:lnTo>
                    <a:pt x="80" y="8"/>
                  </a:lnTo>
                  <a:lnTo>
                    <a:pt x="74" y="0"/>
                  </a:lnTo>
                  <a:lnTo>
                    <a:pt x="69" y="5"/>
                  </a:lnTo>
                  <a:lnTo>
                    <a:pt x="69" y="8"/>
                  </a:lnTo>
                  <a:lnTo>
                    <a:pt x="65" y="10"/>
                  </a:lnTo>
                  <a:lnTo>
                    <a:pt x="71" y="30"/>
                  </a:lnTo>
                  <a:lnTo>
                    <a:pt x="64" y="36"/>
                  </a:lnTo>
                  <a:lnTo>
                    <a:pt x="53" y="36"/>
                  </a:lnTo>
                  <a:lnTo>
                    <a:pt x="49" y="33"/>
                  </a:lnTo>
                  <a:lnTo>
                    <a:pt x="39" y="34"/>
                  </a:lnTo>
                  <a:lnTo>
                    <a:pt x="37" y="31"/>
                  </a:lnTo>
                  <a:lnTo>
                    <a:pt x="56" y="4"/>
                  </a:lnTo>
                </a:path>
              </a:pathLst>
            </a:custGeom>
            <a:solidFill>
              <a:srgbClr val="969696"/>
            </a:solidFill>
            <a:ln w="12700" cap="rnd" cmpd="sng">
              <a:solidFill>
                <a:srgbClr val="000000"/>
              </a:solidFill>
              <a:prstDash val="solid"/>
              <a:round/>
              <a:headEnd/>
              <a:tailEnd/>
            </a:ln>
          </p:spPr>
          <p:txBody>
            <a:bodyPr/>
            <a:lstStyle/>
            <a:p>
              <a:endParaRPr lang="en-GB" dirty="0"/>
            </a:p>
          </p:txBody>
        </p:sp>
        <p:sp>
          <p:nvSpPr>
            <p:cNvPr id="229" name="Freeform 57"/>
            <p:cNvSpPr>
              <a:spLocks/>
            </p:cNvSpPr>
            <p:nvPr/>
          </p:nvSpPr>
          <p:spPr bwMode="auto">
            <a:xfrm>
              <a:off x="8093077" y="2961374"/>
              <a:ext cx="212725" cy="390525"/>
            </a:xfrm>
            <a:custGeom>
              <a:avLst/>
              <a:gdLst>
                <a:gd name="T0" fmla="*/ 2147483647 w 134"/>
                <a:gd name="T1" fmla="*/ 2147483647 h 246"/>
                <a:gd name="T2" fmla="*/ 2147483647 w 134"/>
                <a:gd name="T3" fmla="*/ 2147483647 h 246"/>
                <a:gd name="T4" fmla="*/ 2147483647 w 134"/>
                <a:gd name="T5" fmla="*/ 2147483647 h 246"/>
                <a:gd name="T6" fmla="*/ 2147483647 w 134"/>
                <a:gd name="T7" fmla="*/ 2147483647 h 246"/>
                <a:gd name="T8" fmla="*/ 2147483647 w 134"/>
                <a:gd name="T9" fmla="*/ 2147483647 h 246"/>
                <a:gd name="T10" fmla="*/ 2147483647 w 134"/>
                <a:gd name="T11" fmla="*/ 2147483647 h 246"/>
                <a:gd name="T12" fmla="*/ 2147483647 w 134"/>
                <a:gd name="T13" fmla="*/ 2147483647 h 246"/>
                <a:gd name="T14" fmla="*/ 2147483647 w 134"/>
                <a:gd name="T15" fmla="*/ 2147483647 h 246"/>
                <a:gd name="T16" fmla="*/ 2147483647 w 134"/>
                <a:gd name="T17" fmla="*/ 2147483647 h 246"/>
                <a:gd name="T18" fmla="*/ 2147483647 w 134"/>
                <a:gd name="T19" fmla="*/ 2147483647 h 246"/>
                <a:gd name="T20" fmla="*/ 2147483647 w 134"/>
                <a:gd name="T21" fmla="*/ 2147483647 h 246"/>
                <a:gd name="T22" fmla="*/ 2147483647 w 134"/>
                <a:gd name="T23" fmla="*/ 2147483647 h 246"/>
                <a:gd name="T24" fmla="*/ 2147483647 w 134"/>
                <a:gd name="T25" fmla="*/ 2147483647 h 246"/>
                <a:gd name="T26" fmla="*/ 2147483647 w 134"/>
                <a:gd name="T27" fmla="*/ 2147483647 h 246"/>
                <a:gd name="T28" fmla="*/ 2147483647 w 134"/>
                <a:gd name="T29" fmla="*/ 2147483647 h 246"/>
                <a:gd name="T30" fmla="*/ 2147483647 w 134"/>
                <a:gd name="T31" fmla="*/ 2147483647 h 246"/>
                <a:gd name="T32" fmla="*/ 2147483647 w 134"/>
                <a:gd name="T33" fmla="*/ 2147483647 h 246"/>
                <a:gd name="T34" fmla="*/ 2147483647 w 134"/>
                <a:gd name="T35" fmla="*/ 2147483647 h 246"/>
                <a:gd name="T36" fmla="*/ 2147483647 w 134"/>
                <a:gd name="T37" fmla="*/ 2147483647 h 246"/>
                <a:gd name="T38" fmla="*/ 2147483647 w 134"/>
                <a:gd name="T39" fmla="*/ 2147483647 h 246"/>
                <a:gd name="T40" fmla="*/ 2147483647 w 134"/>
                <a:gd name="T41" fmla="*/ 2147483647 h 246"/>
                <a:gd name="T42" fmla="*/ 2147483647 w 134"/>
                <a:gd name="T43" fmla="*/ 2147483647 h 246"/>
                <a:gd name="T44" fmla="*/ 2147483647 w 134"/>
                <a:gd name="T45" fmla="*/ 2147483647 h 246"/>
                <a:gd name="T46" fmla="*/ 2147483647 w 134"/>
                <a:gd name="T47" fmla="*/ 2147483647 h 246"/>
                <a:gd name="T48" fmla="*/ 2147483647 w 134"/>
                <a:gd name="T49" fmla="*/ 2147483647 h 246"/>
                <a:gd name="T50" fmla="*/ 2147483647 w 134"/>
                <a:gd name="T51" fmla="*/ 2147483647 h 246"/>
                <a:gd name="T52" fmla="*/ 2147483647 w 134"/>
                <a:gd name="T53" fmla="*/ 2147483647 h 246"/>
                <a:gd name="T54" fmla="*/ 2147483647 w 134"/>
                <a:gd name="T55" fmla="*/ 2147483647 h 246"/>
                <a:gd name="T56" fmla="*/ 2147483647 w 134"/>
                <a:gd name="T57" fmla="*/ 2147483647 h 246"/>
                <a:gd name="T58" fmla="*/ 2147483647 w 134"/>
                <a:gd name="T59" fmla="*/ 2147483647 h 246"/>
                <a:gd name="T60" fmla="*/ 2147483647 w 134"/>
                <a:gd name="T61" fmla="*/ 2147483647 h 246"/>
                <a:gd name="T62" fmla="*/ 2147483647 w 134"/>
                <a:gd name="T63" fmla="*/ 2147483647 h 246"/>
                <a:gd name="T64" fmla="*/ 2147483647 w 134"/>
                <a:gd name="T65" fmla="*/ 2147483647 h 246"/>
                <a:gd name="T66" fmla="*/ 2147483647 w 134"/>
                <a:gd name="T67" fmla="*/ 2147483647 h 246"/>
                <a:gd name="T68" fmla="*/ 2147483647 w 134"/>
                <a:gd name="T69" fmla="*/ 2147483647 h 246"/>
                <a:gd name="T70" fmla="*/ 2147483647 w 134"/>
                <a:gd name="T71" fmla="*/ 2147483647 h 246"/>
                <a:gd name="T72" fmla="*/ 2147483647 w 134"/>
                <a:gd name="T73" fmla="*/ 2147483647 h 246"/>
                <a:gd name="T74" fmla="*/ 2147483647 w 134"/>
                <a:gd name="T75" fmla="*/ 2147483647 h 246"/>
                <a:gd name="T76" fmla="*/ 2147483647 w 134"/>
                <a:gd name="T77" fmla="*/ 2147483647 h 246"/>
                <a:gd name="T78" fmla="*/ 2147483647 w 134"/>
                <a:gd name="T79" fmla="*/ 2147483647 h 246"/>
                <a:gd name="T80" fmla="*/ 2147483647 w 134"/>
                <a:gd name="T81" fmla="*/ 2147483647 h 246"/>
                <a:gd name="T82" fmla="*/ 2147483647 w 134"/>
                <a:gd name="T83" fmla="*/ 2147483647 h 246"/>
                <a:gd name="T84" fmla="*/ 2147483647 w 134"/>
                <a:gd name="T85" fmla="*/ 2147483647 h 246"/>
                <a:gd name="T86" fmla="*/ 2147483647 w 134"/>
                <a:gd name="T87" fmla="*/ 2147483647 h 246"/>
                <a:gd name="T88" fmla="*/ 2147483647 w 134"/>
                <a:gd name="T89" fmla="*/ 2147483647 h 246"/>
                <a:gd name="T90" fmla="*/ 2147483647 w 134"/>
                <a:gd name="T91" fmla="*/ 2147483647 h 246"/>
                <a:gd name="T92" fmla="*/ 2147483647 w 134"/>
                <a:gd name="T93" fmla="*/ 2147483647 h 246"/>
                <a:gd name="T94" fmla="*/ 2147483647 w 134"/>
                <a:gd name="T95" fmla="*/ 2147483647 h 246"/>
                <a:gd name="T96" fmla="*/ 2147483647 w 134"/>
                <a:gd name="T97" fmla="*/ 2147483647 h 246"/>
                <a:gd name="T98" fmla="*/ 2147483647 w 134"/>
                <a:gd name="T99" fmla="*/ 2147483647 h 246"/>
                <a:gd name="T100" fmla="*/ 2147483647 w 134"/>
                <a:gd name="T101" fmla="*/ 2147483647 h 246"/>
                <a:gd name="T102" fmla="*/ 2147483647 w 134"/>
                <a:gd name="T103" fmla="*/ 2147483647 h 246"/>
                <a:gd name="T104" fmla="*/ 2147483647 w 134"/>
                <a:gd name="T105" fmla="*/ 2147483647 h 246"/>
                <a:gd name="T106" fmla="*/ 2147483647 w 134"/>
                <a:gd name="T107" fmla="*/ 2147483647 h 246"/>
                <a:gd name="T108" fmla="*/ 2147483647 w 134"/>
                <a:gd name="T109" fmla="*/ 2147483647 h 246"/>
                <a:gd name="T110" fmla="*/ 2147483647 w 134"/>
                <a:gd name="T111" fmla="*/ 2147483647 h 246"/>
                <a:gd name="T112" fmla="*/ 2147483647 w 134"/>
                <a:gd name="T113" fmla="*/ 2147483647 h 246"/>
                <a:gd name="T114" fmla="*/ 2147483647 w 134"/>
                <a:gd name="T115" fmla="*/ 2147483647 h 246"/>
                <a:gd name="T116" fmla="*/ 2147483647 w 134"/>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246"/>
                <a:gd name="T179" fmla="*/ 134 w 134"/>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246">
                  <a:moveTo>
                    <a:pt x="5" y="163"/>
                  </a:moveTo>
                  <a:lnTo>
                    <a:pt x="4" y="170"/>
                  </a:lnTo>
                  <a:lnTo>
                    <a:pt x="0" y="179"/>
                  </a:lnTo>
                  <a:lnTo>
                    <a:pt x="1" y="180"/>
                  </a:lnTo>
                  <a:lnTo>
                    <a:pt x="4" y="182"/>
                  </a:lnTo>
                  <a:lnTo>
                    <a:pt x="11" y="188"/>
                  </a:lnTo>
                  <a:lnTo>
                    <a:pt x="11" y="186"/>
                  </a:lnTo>
                  <a:lnTo>
                    <a:pt x="11" y="185"/>
                  </a:lnTo>
                  <a:lnTo>
                    <a:pt x="10" y="184"/>
                  </a:lnTo>
                  <a:lnTo>
                    <a:pt x="8" y="182"/>
                  </a:lnTo>
                  <a:lnTo>
                    <a:pt x="10" y="182"/>
                  </a:lnTo>
                  <a:lnTo>
                    <a:pt x="9" y="182"/>
                  </a:lnTo>
                  <a:lnTo>
                    <a:pt x="8" y="181"/>
                  </a:lnTo>
                  <a:lnTo>
                    <a:pt x="9" y="178"/>
                  </a:lnTo>
                  <a:lnTo>
                    <a:pt x="10" y="177"/>
                  </a:lnTo>
                  <a:lnTo>
                    <a:pt x="11" y="177"/>
                  </a:lnTo>
                  <a:lnTo>
                    <a:pt x="11" y="178"/>
                  </a:lnTo>
                  <a:lnTo>
                    <a:pt x="10" y="179"/>
                  </a:lnTo>
                  <a:lnTo>
                    <a:pt x="17" y="188"/>
                  </a:lnTo>
                  <a:lnTo>
                    <a:pt x="20" y="189"/>
                  </a:lnTo>
                  <a:lnTo>
                    <a:pt x="22" y="189"/>
                  </a:lnTo>
                  <a:lnTo>
                    <a:pt x="25" y="192"/>
                  </a:lnTo>
                  <a:lnTo>
                    <a:pt x="27" y="200"/>
                  </a:lnTo>
                  <a:lnTo>
                    <a:pt x="28" y="201"/>
                  </a:lnTo>
                  <a:lnTo>
                    <a:pt x="26" y="206"/>
                  </a:lnTo>
                  <a:lnTo>
                    <a:pt x="28" y="218"/>
                  </a:lnTo>
                  <a:lnTo>
                    <a:pt x="26" y="221"/>
                  </a:lnTo>
                  <a:lnTo>
                    <a:pt x="24" y="236"/>
                  </a:lnTo>
                  <a:lnTo>
                    <a:pt x="26" y="238"/>
                  </a:lnTo>
                  <a:lnTo>
                    <a:pt x="28" y="238"/>
                  </a:lnTo>
                  <a:lnTo>
                    <a:pt x="31" y="237"/>
                  </a:lnTo>
                  <a:lnTo>
                    <a:pt x="33" y="238"/>
                  </a:lnTo>
                  <a:lnTo>
                    <a:pt x="34" y="237"/>
                  </a:lnTo>
                  <a:lnTo>
                    <a:pt x="36" y="237"/>
                  </a:lnTo>
                  <a:lnTo>
                    <a:pt x="40" y="239"/>
                  </a:lnTo>
                  <a:lnTo>
                    <a:pt x="40" y="241"/>
                  </a:lnTo>
                  <a:lnTo>
                    <a:pt x="46" y="240"/>
                  </a:lnTo>
                  <a:lnTo>
                    <a:pt x="47" y="240"/>
                  </a:lnTo>
                  <a:lnTo>
                    <a:pt x="51" y="241"/>
                  </a:lnTo>
                  <a:lnTo>
                    <a:pt x="51" y="244"/>
                  </a:lnTo>
                  <a:lnTo>
                    <a:pt x="54" y="245"/>
                  </a:lnTo>
                  <a:lnTo>
                    <a:pt x="58" y="242"/>
                  </a:lnTo>
                  <a:lnTo>
                    <a:pt x="60" y="244"/>
                  </a:lnTo>
                  <a:lnTo>
                    <a:pt x="63" y="244"/>
                  </a:lnTo>
                  <a:lnTo>
                    <a:pt x="68" y="240"/>
                  </a:lnTo>
                  <a:lnTo>
                    <a:pt x="70" y="240"/>
                  </a:lnTo>
                  <a:lnTo>
                    <a:pt x="69" y="242"/>
                  </a:lnTo>
                  <a:lnTo>
                    <a:pt x="71" y="241"/>
                  </a:lnTo>
                  <a:lnTo>
                    <a:pt x="74" y="242"/>
                  </a:lnTo>
                  <a:lnTo>
                    <a:pt x="76" y="242"/>
                  </a:lnTo>
                  <a:lnTo>
                    <a:pt x="76" y="241"/>
                  </a:lnTo>
                  <a:lnTo>
                    <a:pt x="75" y="239"/>
                  </a:lnTo>
                  <a:lnTo>
                    <a:pt x="72" y="238"/>
                  </a:lnTo>
                  <a:lnTo>
                    <a:pt x="73" y="237"/>
                  </a:lnTo>
                  <a:lnTo>
                    <a:pt x="76" y="237"/>
                  </a:lnTo>
                  <a:lnTo>
                    <a:pt x="77" y="236"/>
                  </a:lnTo>
                  <a:lnTo>
                    <a:pt x="76" y="235"/>
                  </a:lnTo>
                  <a:lnTo>
                    <a:pt x="76" y="232"/>
                  </a:lnTo>
                  <a:lnTo>
                    <a:pt x="76" y="230"/>
                  </a:lnTo>
                  <a:lnTo>
                    <a:pt x="72" y="231"/>
                  </a:lnTo>
                  <a:lnTo>
                    <a:pt x="69" y="229"/>
                  </a:lnTo>
                  <a:lnTo>
                    <a:pt x="69" y="226"/>
                  </a:lnTo>
                  <a:lnTo>
                    <a:pt x="68" y="226"/>
                  </a:lnTo>
                  <a:lnTo>
                    <a:pt x="67" y="227"/>
                  </a:lnTo>
                  <a:lnTo>
                    <a:pt x="65" y="227"/>
                  </a:lnTo>
                  <a:lnTo>
                    <a:pt x="64" y="229"/>
                  </a:lnTo>
                  <a:lnTo>
                    <a:pt x="62" y="229"/>
                  </a:lnTo>
                  <a:lnTo>
                    <a:pt x="60" y="227"/>
                  </a:lnTo>
                  <a:lnTo>
                    <a:pt x="61" y="226"/>
                  </a:lnTo>
                  <a:lnTo>
                    <a:pt x="62" y="226"/>
                  </a:lnTo>
                  <a:lnTo>
                    <a:pt x="64" y="225"/>
                  </a:lnTo>
                  <a:lnTo>
                    <a:pt x="67" y="223"/>
                  </a:lnTo>
                  <a:lnTo>
                    <a:pt x="67" y="222"/>
                  </a:lnTo>
                  <a:lnTo>
                    <a:pt x="64" y="219"/>
                  </a:lnTo>
                  <a:lnTo>
                    <a:pt x="62" y="219"/>
                  </a:lnTo>
                  <a:lnTo>
                    <a:pt x="63" y="218"/>
                  </a:lnTo>
                  <a:lnTo>
                    <a:pt x="65" y="218"/>
                  </a:lnTo>
                  <a:lnTo>
                    <a:pt x="64" y="218"/>
                  </a:lnTo>
                  <a:lnTo>
                    <a:pt x="64" y="216"/>
                  </a:lnTo>
                  <a:lnTo>
                    <a:pt x="68" y="214"/>
                  </a:lnTo>
                  <a:lnTo>
                    <a:pt x="69" y="213"/>
                  </a:lnTo>
                  <a:lnTo>
                    <a:pt x="70" y="213"/>
                  </a:lnTo>
                  <a:lnTo>
                    <a:pt x="70" y="214"/>
                  </a:lnTo>
                  <a:lnTo>
                    <a:pt x="71" y="214"/>
                  </a:lnTo>
                  <a:lnTo>
                    <a:pt x="73" y="213"/>
                  </a:lnTo>
                  <a:lnTo>
                    <a:pt x="75" y="208"/>
                  </a:lnTo>
                  <a:lnTo>
                    <a:pt x="72" y="203"/>
                  </a:lnTo>
                  <a:lnTo>
                    <a:pt x="70" y="203"/>
                  </a:lnTo>
                  <a:lnTo>
                    <a:pt x="72" y="202"/>
                  </a:lnTo>
                  <a:lnTo>
                    <a:pt x="72" y="200"/>
                  </a:lnTo>
                  <a:lnTo>
                    <a:pt x="70" y="200"/>
                  </a:lnTo>
                  <a:lnTo>
                    <a:pt x="70" y="198"/>
                  </a:lnTo>
                  <a:lnTo>
                    <a:pt x="70" y="197"/>
                  </a:lnTo>
                  <a:lnTo>
                    <a:pt x="70" y="194"/>
                  </a:lnTo>
                  <a:lnTo>
                    <a:pt x="72" y="193"/>
                  </a:lnTo>
                  <a:lnTo>
                    <a:pt x="74" y="190"/>
                  </a:lnTo>
                  <a:lnTo>
                    <a:pt x="71" y="188"/>
                  </a:lnTo>
                  <a:lnTo>
                    <a:pt x="70" y="188"/>
                  </a:lnTo>
                  <a:lnTo>
                    <a:pt x="69" y="188"/>
                  </a:lnTo>
                  <a:lnTo>
                    <a:pt x="68" y="188"/>
                  </a:lnTo>
                  <a:lnTo>
                    <a:pt x="65" y="188"/>
                  </a:lnTo>
                  <a:lnTo>
                    <a:pt x="64" y="188"/>
                  </a:lnTo>
                  <a:lnTo>
                    <a:pt x="65" y="188"/>
                  </a:lnTo>
                  <a:lnTo>
                    <a:pt x="69" y="188"/>
                  </a:lnTo>
                  <a:lnTo>
                    <a:pt x="69" y="186"/>
                  </a:lnTo>
                  <a:lnTo>
                    <a:pt x="70" y="185"/>
                  </a:lnTo>
                  <a:lnTo>
                    <a:pt x="70" y="186"/>
                  </a:lnTo>
                  <a:lnTo>
                    <a:pt x="72" y="186"/>
                  </a:lnTo>
                  <a:lnTo>
                    <a:pt x="74" y="185"/>
                  </a:lnTo>
                  <a:lnTo>
                    <a:pt x="76" y="186"/>
                  </a:lnTo>
                  <a:lnTo>
                    <a:pt x="76" y="182"/>
                  </a:lnTo>
                  <a:lnTo>
                    <a:pt x="78" y="182"/>
                  </a:lnTo>
                  <a:lnTo>
                    <a:pt x="79" y="179"/>
                  </a:lnTo>
                  <a:lnTo>
                    <a:pt x="81" y="177"/>
                  </a:lnTo>
                  <a:lnTo>
                    <a:pt x="76" y="176"/>
                  </a:lnTo>
                  <a:lnTo>
                    <a:pt x="76" y="175"/>
                  </a:lnTo>
                  <a:lnTo>
                    <a:pt x="74" y="173"/>
                  </a:lnTo>
                  <a:lnTo>
                    <a:pt x="73" y="171"/>
                  </a:lnTo>
                  <a:lnTo>
                    <a:pt x="69" y="171"/>
                  </a:lnTo>
                  <a:lnTo>
                    <a:pt x="67" y="170"/>
                  </a:lnTo>
                  <a:lnTo>
                    <a:pt x="68" y="170"/>
                  </a:lnTo>
                  <a:lnTo>
                    <a:pt x="70" y="170"/>
                  </a:lnTo>
                  <a:lnTo>
                    <a:pt x="73" y="170"/>
                  </a:lnTo>
                  <a:lnTo>
                    <a:pt x="75" y="170"/>
                  </a:lnTo>
                  <a:lnTo>
                    <a:pt x="76" y="172"/>
                  </a:lnTo>
                  <a:lnTo>
                    <a:pt x="79" y="173"/>
                  </a:lnTo>
                  <a:lnTo>
                    <a:pt x="80" y="173"/>
                  </a:lnTo>
                  <a:lnTo>
                    <a:pt x="84" y="171"/>
                  </a:lnTo>
                  <a:lnTo>
                    <a:pt x="87" y="171"/>
                  </a:lnTo>
                  <a:lnTo>
                    <a:pt x="88" y="171"/>
                  </a:lnTo>
                  <a:lnTo>
                    <a:pt x="89" y="171"/>
                  </a:lnTo>
                  <a:lnTo>
                    <a:pt x="88" y="170"/>
                  </a:lnTo>
                  <a:lnTo>
                    <a:pt x="88" y="169"/>
                  </a:lnTo>
                  <a:lnTo>
                    <a:pt x="90" y="168"/>
                  </a:lnTo>
                  <a:lnTo>
                    <a:pt x="91" y="167"/>
                  </a:lnTo>
                  <a:lnTo>
                    <a:pt x="92" y="167"/>
                  </a:lnTo>
                  <a:lnTo>
                    <a:pt x="92" y="166"/>
                  </a:lnTo>
                  <a:lnTo>
                    <a:pt x="89" y="166"/>
                  </a:lnTo>
                  <a:lnTo>
                    <a:pt x="89" y="164"/>
                  </a:lnTo>
                  <a:lnTo>
                    <a:pt x="92" y="162"/>
                  </a:lnTo>
                  <a:lnTo>
                    <a:pt x="91" y="160"/>
                  </a:lnTo>
                  <a:lnTo>
                    <a:pt x="89" y="161"/>
                  </a:lnTo>
                  <a:lnTo>
                    <a:pt x="90" y="159"/>
                  </a:lnTo>
                  <a:lnTo>
                    <a:pt x="88" y="160"/>
                  </a:lnTo>
                  <a:lnTo>
                    <a:pt x="82" y="158"/>
                  </a:lnTo>
                  <a:lnTo>
                    <a:pt x="84" y="157"/>
                  </a:lnTo>
                  <a:lnTo>
                    <a:pt x="85" y="158"/>
                  </a:lnTo>
                  <a:lnTo>
                    <a:pt x="87" y="158"/>
                  </a:lnTo>
                  <a:lnTo>
                    <a:pt x="87" y="156"/>
                  </a:lnTo>
                  <a:lnTo>
                    <a:pt x="90" y="156"/>
                  </a:lnTo>
                  <a:lnTo>
                    <a:pt x="93" y="155"/>
                  </a:lnTo>
                  <a:lnTo>
                    <a:pt x="94" y="156"/>
                  </a:lnTo>
                  <a:lnTo>
                    <a:pt x="94" y="157"/>
                  </a:lnTo>
                  <a:lnTo>
                    <a:pt x="95" y="156"/>
                  </a:lnTo>
                  <a:lnTo>
                    <a:pt x="95" y="157"/>
                  </a:lnTo>
                  <a:lnTo>
                    <a:pt x="95" y="158"/>
                  </a:lnTo>
                  <a:lnTo>
                    <a:pt x="97" y="159"/>
                  </a:lnTo>
                  <a:lnTo>
                    <a:pt x="98" y="159"/>
                  </a:lnTo>
                  <a:lnTo>
                    <a:pt x="98" y="158"/>
                  </a:lnTo>
                  <a:lnTo>
                    <a:pt x="98" y="155"/>
                  </a:lnTo>
                  <a:lnTo>
                    <a:pt x="99" y="155"/>
                  </a:lnTo>
                  <a:lnTo>
                    <a:pt x="101" y="153"/>
                  </a:lnTo>
                  <a:lnTo>
                    <a:pt x="101" y="149"/>
                  </a:lnTo>
                  <a:lnTo>
                    <a:pt x="100" y="147"/>
                  </a:lnTo>
                  <a:lnTo>
                    <a:pt x="101" y="146"/>
                  </a:lnTo>
                  <a:lnTo>
                    <a:pt x="102" y="146"/>
                  </a:lnTo>
                  <a:lnTo>
                    <a:pt x="102" y="145"/>
                  </a:lnTo>
                  <a:lnTo>
                    <a:pt x="102" y="143"/>
                  </a:lnTo>
                  <a:lnTo>
                    <a:pt x="101" y="138"/>
                  </a:lnTo>
                  <a:lnTo>
                    <a:pt x="99" y="135"/>
                  </a:lnTo>
                  <a:lnTo>
                    <a:pt x="100" y="134"/>
                  </a:lnTo>
                  <a:lnTo>
                    <a:pt x="99" y="133"/>
                  </a:lnTo>
                  <a:lnTo>
                    <a:pt x="101" y="130"/>
                  </a:lnTo>
                  <a:lnTo>
                    <a:pt x="103" y="130"/>
                  </a:lnTo>
                  <a:lnTo>
                    <a:pt x="104" y="128"/>
                  </a:lnTo>
                  <a:lnTo>
                    <a:pt x="105" y="127"/>
                  </a:lnTo>
                  <a:lnTo>
                    <a:pt x="105" y="125"/>
                  </a:lnTo>
                  <a:lnTo>
                    <a:pt x="106" y="124"/>
                  </a:lnTo>
                  <a:lnTo>
                    <a:pt x="107" y="124"/>
                  </a:lnTo>
                  <a:lnTo>
                    <a:pt x="107" y="123"/>
                  </a:lnTo>
                  <a:lnTo>
                    <a:pt x="108" y="123"/>
                  </a:lnTo>
                  <a:lnTo>
                    <a:pt x="111" y="123"/>
                  </a:lnTo>
                  <a:lnTo>
                    <a:pt x="112" y="123"/>
                  </a:lnTo>
                  <a:lnTo>
                    <a:pt x="113" y="123"/>
                  </a:lnTo>
                  <a:lnTo>
                    <a:pt x="112" y="125"/>
                  </a:lnTo>
                  <a:lnTo>
                    <a:pt x="111" y="126"/>
                  </a:lnTo>
                  <a:lnTo>
                    <a:pt x="110" y="128"/>
                  </a:lnTo>
                  <a:lnTo>
                    <a:pt x="111" y="128"/>
                  </a:lnTo>
                  <a:lnTo>
                    <a:pt x="111" y="129"/>
                  </a:lnTo>
                  <a:lnTo>
                    <a:pt x="111" y="130"/>
                  </a:lnTo>
                  <a:lnTo>
                    <a:pt x="110" y="130"/>
                  </a:lnTo>
                  <a:lnTo>
                    <a:pt x="109" y="129"/>
                  </a:lnTo>
                  <a:lnTo>
                    <a:pt x="110" y="128"/>
                  </a:lnTo>
                  <a:lnTo>
                    <a:pt x="108" y="128"/>
                  </a:lnTo>
                  <a:lnTo>
                    <a:pt x="108" y="129"/>
                  </a:lnTo>
                  <a:lnTo>
                    <a:pt x="106" y="130"/>
                  </a:lnTo>
                  <a:lnTo>
                    <a:pt x="105" y="130"/>
                  </a:lnTo>
                  <a:lnTo>
                    <a:pt x="106" y="131"/>
                  </a:lnTo>
                  <a:lnTo>
                    <a:pt x="107" y="133"/>
                  </a:lnTo>
                  <a:lnTo>
                    <a:pt x="109" y="133"/>
                  </a:lnTo>
                  <a:lnTo>
                    <a:pt x="111" y="132"/>
                  </a:lnTo>
                  <a:lnTo>
                    <a:pt x="112" y="133"/>
                  </a:lnTo>
                  <a:lnTo>
                    <a:pt x="113" y="133"/>
                  </a:lnTo>
                  <a:lnTo>
                    <a:pt x="113" y="134"/>
                  </a:lnTo>
                  <a:lnTo>
                    <a:pt x="111" y="135"/>
                  </a:lnTo>
                  <a:lnTo>
                    <a:pt x="112" y="138"/>
                  </a:lnTo>
                  <a:lnTo>
                    <a:pt x="113" y="139"/>
                  </a:lnTo>
                  <a:lnTo>
                    <a:pt x="115" y="138"/>
                  </a:lnTo>
                  <a:lnTo>
                    <a:pt x="115" y="136"/>
                  </a:lnTo>
                  <a:lnTo>
                    <a:pt x="115" y="134"/>
                  </a:lnTo>
                  <a:lnTo>
                    <a:pt x="114" y="134"/>
                  </a:lnTo>
                  <a:lnTo>
                    <a:pt x="114" y="133"/>
                  </a:lnTo>
                  <a:lnTo>
                    <a:pt x="116" y="130"/>
                  </a:lnTo>
                  <a:lnTo>
                    <a:pt x="117" y="128"/>
                  </a:lnTo>
                  <a:lnTo>
                    <a:pt x="120" y="128"/>
                  </a:lnTo>
                  <a:lnTo>
                    <a:pt x="120" y="130"/>
                  </a:lnTo>
                  <a:lnTo>
                    <a:pt x="120" y="131"/>
                  </a:lnTo>
                  <a:lnTo>
                    <a:pt x="118" y="131"/>
                  </a:lnTo>
                  <a:lnTo>
                    <a:pt x="118" y="132"/>
                  </a:lnTo>
                  <a:lnTo>
                    <a:pt x="121" y="134"/>
                  </a:lnTo>
                  <a:lnTo>
                    <a:pt x="122" y="135"/>
                  </a:lnTo>
                  <a:lnTo>
                    <a:pt x="123" y="133"/>
                  </a:lnTo>
                  <a:lnTo>
                    <a:pt x="123" y="129"/>
                  </a:lnTo>
                  <a:lnTo>
                    <a:pt x="123" y="128"/>
                  </a:lnTo>
                  <a:lnTo>
                    <a:pt x="126" y="126"/>
                  </a:lnTo>
                  <a:lnTo>
                    <a:pt x="128" y="123"/>
                  </a:lnTo>
                  <a:lnTo>
                    <a:pt x="129" y="122"/>
                  </a:lnTo>
                  <a:lnTo>
                    <a:pt x="131" y="118"/>
                  </a:lnTo>
                  <a:lnTo>
                    <a:pt x="131" y="113"/>
                  </a:lnTo>
                  <a:lnTo>
                    <a:pt x="132" y="111"/>
                  </a:lnTo>
                  <a:lnTo>
                    <a:pt x="133" y="111"/>
                  </a:lnTo>
                  <a:lnTo>
                    <a:pt x="133" y="110"/>
                  </a:lnTo>
                  <a:lnTo>
                    <a:pt x="132" y="108"/>
                  </a:lnTo>
                  <a:lnTo>
                    <a:pt x="129" y="106"/>
                  </a:lnTo>
                  <a:lnTo>
                    <a:pt x="129" y="104"/>
                  </a:lnTo>
                  <a:lnTo>
                    <a:pt x="129" y="103"/>
                  </a:lnTo>
                  <a:lnTo>
                    <a:pt x="125" y="102"/>
                  </a:lnTo>
                  <a:lnTo>
                    <a:pt x="123" y="103"/>
                  </a:lnTo>
                  <a:lnTo>
                    <a:pt x="119" y="103"/>
                  </a:lnTo>
                  <a:lnTo>
                    <a:pt x="117" y="104"/>
                  </a:lnTo>
                  <a:lnTo>
                    <a:pt x="115" y="104"/>
                  </a:lnTo>
                  <a:lnTo>
                    <a:pt x="111" y="103"/>
                  </a:lnTo>
                  <a:lnTo>
                    <a:pt x="108" y="101"/>
                  </a:lnTo>
                  <a:lnTo>
                    <a:pt x="106" y="99"/>
                  </a:lnTo>
                  <a:lnTo>
                    <a:pt x="105" y="97"/>
                  </a:lnTo>
                  <a:lnTo>
                    <a:pt x="105" y="96"/>
                  </a:lnTo>
                  <a:lnTo>
                    <a:pt x="105" y="95"/>
                  </a:lnTo>
                  <a:lnTo>
                    <a:pt x="106" y="94"/>
                  </a:lnTo>
                  <a:lnTo>
                    <a:pt x="106" y="93"/>
                  </a:lnTo>
                  <a:lnTo>
                    <a:pt x="106" y="92"/>
                  </a:lnTo>
                  <a:lnTo>
                    <a:pt x="105" y="92"/>
                  </a:lnTo>
                  <a:lnTo>
                    <a:pt x="106" y="91"/>
                  </a:lnTo>
                  <a:lnTo>
                    <a:pt x="106" y="87"/>
                  </a:lnTo>
                  <a:lnTo>
                    <a:pt x="105" y="87"/>
                  </a:lnTo>
                  <a:lnTo>
                    <a:pt x="103" y="88"/>
                  </a:lnTo>
                  <a:lnTo>
                    <a:pt x="102" y="88"/>
                  </a:lnTo>
                  <a:lnTo>
                    <a:pt x="99" y="89"/>
                  </a:lnTo>
                  <a:lnTo>
                    <a:pt x="99" y="88"/>
                  </a:lnTo>
                  <a:lnTo>
                    <a:pt x="99" y="87"/>
                  </a:lnTo>
                  <a:lnTo>
                    <a:pt x="100" y="87"/>
                  </a:lnTo>
                  <a:lnTo>
                    <a:pt x="105" y="87"/>
                  </a:lnTo>
                  <a:lnTo>
                    <a:pt x="105" y="86"/>
                  </a:lnTo>
                  <a:lnTo>
                    <a:pt x="104" y="83"/>
                  </a:lnTo>
                  <a:lnTo>
                    <a:pt x="103" y="74"/>
                  </a:lnTo>
                  <a:lnTo>
                    <a:pt x="104" y="69"/>
                  </a:lnTo>
                  <a:lnTo>
                    <a:pt x="105" y="66"/>
                  </a:lnTo>
                  <a:lnTo>
                    <a:pt x="104" y="66"/>
                  </a:lnTo>
                  <a:lnTo>
                    <a:pt x="105" y="65"/>
                  </a:lnTo>
                  <a:lnTo>
                    <a:pt x="105" y="64"/>
                  </a:lnTo>
                  <a:lnTo>
                    <a:pt x="101" y="64"/>
                  </a:lnTo>
                  <a:lnTo>
                    <a:pt x="97" y="62"/>
                  </a:lnTo>
                  <a:lnTo>
                    <a:pt x="92" y="57"/>
                  </a:lnTo>
                  <a:lnTo>
                    <a:pt x="88" y="58"/>
                  </a:lnTo>
                  <a:lnTo>
                    <a:pt x="86" y="58"/>
                  </a:lnTo>
                  <a:lnTo>
                    <a:pt x="83" y="59"/>
                  </a:lnTo>
                  <a:lnTo>
                    <a:pt x="80" y="58"/>
                  </a:lnTo>
                  <a:lnTo>
                    <a:pt x="77" y="60"/>
                  </a:lnTo>
                  <a:lnTo>
                    <a:pt x="76" y="63"/>
                  </a:lnTo>
                  <a:lnTo>
                    <a:pt x="74" y="64"/>
                  </a:lnTo>
                  <a:lnTo>
                    <a:pt x="72" y="65"/>
                  </a:lnTo>
                  <a:lnTo>
                    <a:pt x="72" y="63"/>
                  </a:lnTo>
                  <a:lnTo>
                    <a:pt x="69" y="61"/>
                  </a:lnTo>
                  <a:lnTo>
                    <a:pt x="64" y="61"/>
                  </a:lnTo>
                  <a:lnTo>
                    <a:pt x="59" y="63"/>
                  </a:lnTo>
                  <a:lnTo>
                    <a:pt x="58" y="63"/>
                  </a:lnTo>
                  <a:lnTo>
                    <a:pt x="58" y="64"/>
                  </a:lnTo>
                  <a:lnTo>
                    <a:pt x="55" y="69"/>
                  </a:lnTo>
                  <a:lnTo>
                    <a:pt x="54" y="71"/>
                  </a:lnTo>
                  <a:lnTo>
                    <a:pt x="56" y="73"/>
                  </a:lnTo>
                  <a:lnTo>
                    <a:pt x="56" y="75"/>
                  </a:lnTo>
                  <a:lnTo>
                    <a:pt x="53" y="77"/>
                  </a:lnTo>
                  <a:lnTo>
                    <a:pt x="54" y="79"/>
                  </a:lnTo>
                  <a:lnTo>
                    <a:pt x="54" y="81"/>
                  </a:lnTo>
                  <a:lnTo>
                    <a:pt x="57" y="82"/>
                  </a:lnTo>
                  <a:lnTo>
                    <a:pt x="55" y="86"/>
                  </a:lnTo>
                  <a:lnTo>
                    <a:pt x="53" y="88"/>
                  </a:lnTo>
                  <a:lnTo>
                    <a:pt x="54" y="89"/>
                  </a:lnTo>
                  <a:lnTo>
                    <a:pt x="58" y="87"/>
                  </a:lnTo>
                  <a:lnTo>
                    <a:pt x="59" y="88"/>
                  </a:lnTo>
                  <a:lnTo>
                    <a:pt x="60" y="91"/>
                  </a:lnTo>
                  <a:lnTo>
                    <a:pt x="58" y="97"/>
                  </a:lnTo>
                  <a:lnTo>
                    <a:pt x="59" y="99"/>
                  </a:lnTo>
                  <a:lnTo>
                    <a:pt x="62" y="98"/>
                  </a:lnTo>
                  <a:lnTo>
                    <a:pt x="62" y="100"/>
                  </a:lnTo>
                  <a:lnTo>
                    <a:pt x="61" y="100"/>
                  </a:lnTo>
                  <a:lnTo>
                    <a:pt x="58" y="101"/>
                  </a:lnTo>
                  <a:lnTo>
                    <a:pt x="57" y="98"/>
                  </a:lnTo>
                  <a:lnTo>
                    <a:pt x="57" y="96"/>
                  </a:lnTo>
                  <a:lnTo>
                    <a:pt x="58" y="95"/>
                  </a:lnTo>
                  <a:lnTo>
                    <a:pt x="58" y="93"/>
                  </a:lnTo>
                  <a:lnTo>
                    <a:pt x="53" y="93"/>
                  </a:lnTo>
                  <a:lnTo>
                    <a:pt x="52" y="91"/>
                  </a:lnTo>
                  <a:lnTo>
                    <a:pt x="52" y="93"/>
                  </a:lnTo>
                  <a:lnTo>
                    <a:pt x="51" y="94"/>
                  </a:lnTo>
                  <a:lnTo>
                    <a:pt x="50" y="94"/>
                  </a:lnTo>
                  <a:lnTo>
                    <a:pt x="48" y="99"/>
                  </a:lnTo>
                  <a:lnTo>
                    <a:pt x="47" y="95"/>
                  </a:lnTo>
                  <a:lnTo>
                    <a:pt x="48" y="93"/>
                  </a:lnTo>
                  <a:lnTo>
                    <a:pt x="53" y="87"/>
                  </a:lnTo>
                  <a:lnTo>
                    <a:pt x="52" y="82"/>
                  </a:lnTo>
                  <a:lnTo>
                    <a:pt x="51" y="80"/>
                  </a:lnTo>
                  <a:lnTo>
                    <a:pt x="48" y="78"/>
                  </a:lnTo>
                  <a:lnTo>
                    <a:pt x="47" y="80"/>
                  </a:lnTo>
                  <a:lnTo>
                    <a:pt x="45" y="78"/>
                  </a:lnTo>
                  <a:lnTo>
                    <a:pt x="40" y="81"/>
                  </a:lnTo>
                  <a:lnTo>
                    <a:pt x="38" y="86"/>
                  </a:lnTo>
                  <a:lnTo>
                    <a:pt x="40" y="86"/>
                  </a:lnTo>
                  <a:lnTo>
                    <a:pt x="40" y="87"/>
                  </a:lnTo>
                  <a:lnTo>
                    <a:pt x="37" y="87"/>
                  </a:lnTo>
                  <a:lnTo>
                    <a:pt x="34" y="93"/>
                  </a:lnTo>
                  <a:lnTo>
                    <a:pt x="31" y="93"/>
                  </a:lnTo>
                  <a:lnTo>
                    <a:pt x="33" y="96"/>
                  </a:lnTo>
                  <a:lnTo>
                    <a:pt x="34" y="99"/>
                  </a:lnTo>
                  <a:lnTo>
                    <a:pt x="33" y="100"/>
                  </a:lnTo>
                  <a:lnTo>
                    <a:pt x="33" y="105"/>
                  </a:lnTo>
                  <a:lnTo>
                    <a:pt x="28" y="105"/>
                  </a:lnTo>
                  <a:lnTo>
                    <a:pt x="28" y="102"/>
                  </a:lnTo>
                  <a:lnTo>
                    <a:pt x="26" y="102"/>
                  </a:lnTo>
                  <a:lnTo>
                    <a:pt x="28" y="100"/>
                  </a:lnTo>
                  <a:lnTo>
                    <a:pt x="26" y="96"/>
                  </a:lnTo>
                  <a:lnTo>
                    <a:pt x="25" y="94"/>
                  </a:lnTo>
                  <a:lnTo>
                    <a:pt x="27" y="93"/>
                  </a:lnTo>
                  <a:lnTo>
                    <a:pt x="28" y="91"/>
                  </a:lnTo>
                  <a:lnTo>
                    <a:pt x="29" y="92"/>
                  </a:lnTo>
                  <a:lnTo>
                    <a:pt x="29" y="89"/>
                  </a:lnTo>
                  <a:lnTo>
                    <a:pt x="28" y="89"/>
                  </a:lnTo>
                  <a:lnTo>
                    <a:pt x="28" y="87"/>
                  </a:lnTo>
                  <a:lnTo>
                    <a:pt x="27" y="87"/>
                  </a:lnTo>
                  <a:lnTo>
                    <a:pt x="23" y="88"/>
                  </a:lnTo>
                  <a:lnTo>
                    <a:pt x="22" y="87"/>
                  </a:lnTo>
                  <a:lnTo>
                    <a:pt x="20" y="87"/>
                  </a:lnTo>
                  <a:lnTo>
                    <a:pt x="19" y="87"/>
                  </a:lnTo>
                  <a:lnTo>
                    <a:pt x="22" y="86"/>
                  </a:lnTo>
                  <a:lnTo>
                    <a:pt x="23" y="87"/>
                  </a:lnTo>
                  <a:lnTo>
                    <a:pt x="24" y="86"/>
                  </a:lnTo>
                  <a:lnTo>
                    <a:pt x="24" y="84"/>
                  </a:lnTo>
                  <a:lnTo>
                    <a:pt x="22" y="84"/>
                  </a:lnTo>
                  <a:lnTo>
                    <a:pt x="23" y="81"/>
                  </a:lnTo>
                  <a:lnTo>
                    <a:pt x="22" y="79"/>
                  </a:lnTo>
                  <a:lnTo>
                    <a:pt x="26" y="75"/>
                  </a:lnTo>
                  <a:lnTo>
                    <a:pt x="28" y="75"/>
                  </a:lnTo>
                  <a:lnTo>
                    <a:pt x="30" y="72"/>
                  </a:lnTo>
                  <a:lnTo>
                    <a:pt x="31" y="68"/>
                  </a:lnTo>
                  <a:lnTo>
                    <a:pt x="32" y="67"/>
                  </a:lnTo>
                  <a:lnTo>
                    <a:pt x="32" y="65"/>
                  </a:lnTo>
                  <a:lnTo>
                    <a:pt x="37" y="65"/>
                  </a:lnTo>
                  <a:lnTo>
                    <a:pt x="38" y="63"/>
                  </a:lnTo>
                  <a:lnTo>
                    <a:pt x="40" y="63"/>
                  </a:lnTo>
                  <a:lnTo>
                    <a:pt x="39" y="61"/>
                  </a:lnTo>
                  <a:lnTo>
                    <a:pt x="40" y="61"/>
                  </a:lnTo>
                  <a:lnTo>
                    <a:pt x="41" y="61"/>
                  </a:lnTo>
                  <a:lnTo>
                    <a:pt x="42" y="63"/>
                  </a:lnTo>
                  <a:lnTo>
                    <a:pt x="43" y="63"/>
                  </a:lnTo>
                  <a:lnTo>
                    <a:pt x="44" y="60"/>
                  </a:lnTo>
                  <a:lnTo>
                    <a:pt x="46" y="61"/>
                  </a:lnTo>
                  <a:lnTo>
                    <a:pt x="47" y="59"/>
                  </a:lnTo>
                  <a:lnTo>
                    <a:pt x="48" y="61"/>
                  </a:lnTo>
                  <a:lnTo>
                    <a:pt x="49" y="60"/>
                  </a:lnTo>
                  <a:lnTo>
                    <a:pt x="50" y="59"/>
                  </a:lnTo>
                  <a:lnTo>
                    <a:pt x="51" y="58"/>
                  </a:lnTo>
                  <a:lnTo>
                    <a:pt x="52" y="58"/>
                  </a:lnTo>
                  <a:lnTo>
                    <a:pt x="56" y="61"/>
                  </a:lnTo>
                  <a:lnTo>
                    <a:pt x="58" y="62"/>
                  </a:lnTo>
                  <a:lnTo>
                    <a:pt x="67" y="58"/>
                  </a:lnTo>
                  <a:lnTo>
                    <a:pt x="73" y="58"/>
                  </a:lnTo>
                  <a:lnTo>
                    <a:pt x="75" y="57"/>
                  </a:lnTo>
                  <a:lnTo>
                    <a:pt x="75" y="55"/>
                  </a:lnTo>
                  <a:lnTo>
                    <a:pt x="76" y="55"/>
                  </a:lnTo>
                  <a:lnTo>
                    <a:pt x="76" y="56"/>
                  </a:lnTo>
                  <a:lnTo>
                    <a:pt x="78" y="57"/>
                  </a:lnTo>
                  <a:lnTo>
                    <a:pt x="81" y="57"/>
                  </a:lnTo>
                  <a:lnTo>
                    <a:pt x="81" y="54"/>
                  </a:lnTo>
                  <a:lnTo>
                    <a:pt x="88" y="57"/>
                  </a:lnTo>
                  <a:lnTo>
                    <a:pt x="92" y="56"/>
                  </a:lnTo>
                  <a:lnTo>
                    <a:pt x="93" y="56"/>
                  </a:lnTo>
                  <a:lnTo>
                    <a:pt x="101" y="63"/>
                  </a:lnTo>
                  <a:lnTo>
                    <a:pt x="106" y="63"/>
                  </a:lnTo>
                  <a:lnTo>
                    <a:pt x="108" y="59"/>
                  </a:lnTo>
                  <a:lnTo>
                    <a:pt x="108" y="57"/>
                  </a:lnTo>
                  <a:lnTo>
                    <a:pt x="109" y="55"/>
                  </a:lnTo>
                  <a:lnTo>
                    <a:pt x="110" y="53"/>
                  </a:lnTo>
                  <a:lnTo>
                    <a:pt x="109" y="53"/>
                  </a:lnTo>
                  <a:lnTo>
                    <a:pt x="111" y="48"/>
                  </a:lnTo>
                  <a:lnTo>
                    <a:pt x="117" y="44"/>
                  </a:lnTo>
                  <a:lnTo>
                    <a:pt x="117" y="40"/>
                  </a:lnTo>
                  <a:lnTo>
                    <a:pt x="116" y="36"/>
                  </a:lnTo>
                  <a:lnTo>
                    <a:pt x="116" y="34"/>
                  </a:lnTo>
                  <a:lnTo>
                    <a:pt x="115" y="31"/>
                  </a:lnTo>
                  <a:lnTo>
                    <a:pt x="116" y="27"/>
                  </a:lnTo>
                  <a:lnTo>
                    <a:pt x="117" y="27"/>
                  </a:lnTo>
                  <a:lnTo>
                    <a:pt x="117" y="25"/>
                  </a:lnTo>
                  <a:lnTo>
                    <a:pt x="115" y="22"/>
                  </a:lnTo>
                  <a:lnTo>
                    <a:pt x="115" y="21"/>
                  </a:lnTo>
                  <a:lnTo>
                    <a:pt x="112" y="18"/>
                  </a:lnTo>
                  <a:lnTo>
                    <a:pt x="111" y="15"/>
                  </a:lnTo>
                  <a:lnTo>
                    <a:pt x="111" y="13"/>
                  </a:lnTo>
                  <a:lnTo>
                    <a:pt x="112" y="10"/>
                  </a:lnTo>
                  <a:lnTo>
                    <a:pt x="117" y="4"/>
                  </a:lnTo>
                  <a:lnTo>
                    <a:pt x="118" y="3"/>
                  </a:lnTo>
                  <a:lnTo>
                    <a:pt x="121" y="1"/>
                  </a:lnTo>
                  <a:lnTo>
                    <a:pt x="119" y="0"/>
                  </a:lnTo>
                  <a:lnTo>
                    <a:pt x="117" y="1"/>
                  </a:lnTo>
                  <a:lnTo>
                    <a:pt x="106" y="10"/>
                  </a:lnTo>
                  <a:lnTo>
                    <a:pt x="101" y="12"/>
                  </a:lnTo>
                  <a:lnTo>
                    <a:pt x="96" y="13"/>
                  </a:lnTo>
                  <a:lnTo>
                    <a:pt x="90" y="13"/>
                  </a:lnTo>
                  <a:lnTo>
                    <a:pt x="87" y="18"/>
                  </a:lnTo>
                  <a:lnTo>
                    <a:pt x="82" y="23"/>
                  </a:lnTo>
                  <a:lnTo>
                    <a:pt x="81" y="24"/>
                  </a:lnTo>
                  <a:lnTo>
                    <a:pt x="81" y="27"/>
                  </a:lnTo>
                  <a:lnTo>
                    <a:pt x="74" y="39"/>
                  </a:lnTo>
                  <a:lnTo>
                    <a:pt x="70" y="45"/>
                  </a:lnTo>
                  <a:lnTo>
                    <a:pt x="64" y="48"/>
                  </a:lnTo>
                  <a:lnTo>
                    <a:pt x="57" y="50"/>
                  </a:lnTo>
                  <a:lnTo>
                    <a:pt x="51" y="49"/>
                  </a:lnTo>
                  <a:lnTo>
                    <a:pt x="48" y="48"/>
                  </a:lnTo>
                  <a:lnTo>
                    <a:pt x="46" y="48"/>
                  </a:lnTo>
                  <a:lnTo>
                    <a:pt x="41" y="51"/>
                  </a:lnTo>
                  <a:lnTo>
                    <a:pt x="37" y="52"/>
                  </a:lnTo>
                  <a:lnTo>
                    <a:pt x="34" y="51"/>
                  </a:lnTo>
                  <a:lnTo>
                    <a:pt x="31" y="50"/>
                  </a:lnTo>
                  <a:lnTo>
                    <a:pt x="29" y="50"/>
                  </a:lnTo>
                  <a:lnTo>
                    <a:pt x="28" y="51"/>
                  </a:lnTo>
                  <a:lnTo>
                    <a:pt x="28" y="52"/>
                  </a:lnTo>
                  <a:lnTo>
                    <a:pt x="25" y="56"/>
                  </a:lnTo>
                  <a:lnTo>
                    <a:pt x="24" y="56"/>
                  </a:lnTo>
                  <a:lnTo>
                    <a:pt x="22" y="60"/>
                  </a:lnTo>
                  <a:lnTo>
                    <a:pt x="17" y="65"/>
                  </a:lnTo>
                  <a:lnTo>
                    <a:pt x="12" y="75"/>
                  </a:lnTo>
                  <a:lnTo>
                    <a:pt x="11" y="79"/>
                  </a:lnTo>
                  <a:lnTo>
                    <a:pt x="12" y="84"/>
                  </a:lnTo>
                  <a:lnTo>
                    <a:pt x="12" y="83"/>
                  </a:lnTo>
                  <a:lnTo>
                    <a:pt x="13" y="83"/>
                  </a:lnTo>
                  <a:lnTo>
                    <a:pt x="13" y="81"/>
                  </a:lnTo>
                  <a:lnTo>
                    <a:pt x="12" y="81"/>
                  </a:lnTo>
                  <a:lnTo>
                    <a:pt x="13" y="80"/>
                  </a:lnTo>
                  <a:lnTo>
                    <a:pt x="12" y="79"/>
                  </a:lnTo>
                  <a:lnTo>
                    <a:pt x="14" y="79"/>
                  </a:lnTo>
                  <a:lnTo>
                    <a:pt x="15" y="80"/>
                  </a:lnTo>
                  <a:lnTo>
                    <a:pt x="16" y="81"/>
                  </a:lnTo>
                  <a:lnTo>
                    <a:pt x="16" y="84"/>
                  </a:lnTo>
                  <a:lnTo>
                    <a:pt x="16" y="85"/>
                  </a:lnTo>
                  <a:lnTo>
                    <a:pt x="16" y="86"/>
                  </a:lnTo>
                  <a:lnTo>
                    <a:pt x="17" y="86"/>
                  </a:lnTo>
                  <a:lnTo>
                    <a:pt x="17" y="87"/>
                  </a:lnTo>
                  <a:lnTo>
                    <a:pt x="19" y="87"/>
                  </a:lnTo>
                  <a:lnTo>
                    <a:pt x="21" y="88"/>
                  </a:lnTo>
                  <a:lnTo>
                    <a:pt x="22" y="91"/>
                  </a:lnTo>
                  <a:lnTo>
                    <a:pt x="23" y="90"/>
                  </a:lnTo>
                  <a:lnTo>
                    <a:pt x="24" y="94"/>
                  </a:lnTo>
                  <a:lnTo>
                    <a:pt x="26" y="97"/>
                  </a:lnTo>
                  <a:lnTo>
                    <a:pt x="24" y="99"/>
                  </a:lnTo>
                  <a:lnTo>
                    <a:pt x="22" y="97"/>
                  </a:lnTo>
                  <a:lnTo>
                    <a:pt x="17" y="95"/>
                  </a:lnTo>
                  <a:lnTo>
                    <a:pt x="16" y="96"/>
                  </a:lnTo>
                  <a:lnTo>
                    <a:pt x="15" y="97"/>
                  </a:lnTo>
                  <a:lnTo>
                    <a:pt x="14" y="98"/>
                  </a:lnTo>
                  <a:lnTo>
                    <a:pt x="14" y="95"/>
                  </a:lnTo>
                  <a:lnTo>
                    <a:pt x="15" y="94"/>
                  </a:lnTo>
                  <a:lnTo>
                    <a:pt x="15" y="93"/>
                  </a:lnTo>
                  <a:lnTo>
                    <a:pt x="12" y="93"/>
                  </a:lnTo>
                  <a:lnTo>
                    <a:pt x="12" y="92"/>
                  </a:lnTo>
                  <a:lnTo>
                    <a:pt x="9" y="90"/>
                  </a:lnTo>
                  <a:lnTo>
                    <a:pt x="11" y="88"/>
                  </a:lnTo>
                  <a:lnTo>
                    <a:pt x="10" y="88"/>
                  </a:lnTo>
                  <a:lnTo>
                    <a:pt x="10" y="87"/>
                  </a:lnTo>
                  <a:lnTo>
                    <a:pt x="11" y="86"/>
                  </a:lnTo>
                  <a:lnTo>
                    <a:pt x="12" y="86"/>
                  </a:lnTo>
                  <a:lnTo>
                    <a:pt x="12" y="85"/>
                  </a:lnTo>
                  <a:lnTo>
                    <a:pt x="11" y="84"/>
                  </a:lnTo>
                  <a:lnTo>
                    <a:pt x="10" y="85"/>
                  </a:lnTo>
                  <a:lnTo>
                    <a:pt x="9" y="88"/>
                  </a:lnTo>
                  <a:lnTo>
                    <a:pt x="6" y="98"/>
                  </a:lnTo>
                  <a:lnTo>
                    <a:pt x="6" y="102"/>
                  </a:lnTo>
                  <a:lnTo>
                    <a:pt x="5" y="125"/>
                  </a:lnTo>
                  <a:lnTo>
                    <a:pt x="4" y="135"/>
                  </a:lnTo>
                  <a:lnTo>
                    <a:pt x="4" y="143"/>
                  </a:lnTo>
                  <a:lnTo>
                    <a:pt x="5" y="135"/>
                  </a:lnTo>
                  <a:lnTo>
                    <a:pt x="5" y="133"/>
                  </a:lnTo>
                  <a:lnTo>
                    <a:pt x="6" y="134"/>
                  </a:lnTo>
                  <a:lnTo>
                    <a:pt x="10" y="134"/>
                  </a:lnTo>
                  <a:lnTo>
                    <a:pt x="11" y="139"/>
                  </a:lnTo>
                  <a:lnTo>
                    <a:pt x="12" y="139"/>
                  </a:lnTo>
                  <a:lnTo>
                    <a:pt x="12" y="140"/>
                  </a:lnTo>
                  <a:lnTo>
                    <a:pt x="12" y="143"/>
                  </a:lnTo>
                  <a:lnTo>
                    <a:pt x="13" y="144"/>
                  </a:lnTo>
                  <a:lnTo>
                    <a:pt x="15" y="147"/>
                  </a:lnTo>
                  <a:lnTo>
                    <a:pt x="16" y="148"/>
                  </a:lnTo>
                  <a:lnTo>
                    <a:pt x="16" y="150"/>
                  </a:lnTo>
                  <a:lnTo>
                    <a:pt x="16" y="151"/>
                  </a:lnTo>
                  <a:lnTo>
                    <a:pt x="10" y="156"/>
                  </a:lnTo>
                  <a:lnTo>
                    <a:pt x="9" y="157"/>
                  </a:lnTo>
                  <a:lnTo>
                    <a:pt x="8" y="157"/>
                  </a:lnTo>
                  <a:lnTo>
                    <a:pt x="9" y="155"/>
                  </a:lnTo>
                  <a:lnTo>
                    <a:pt x="6" y="155"/>
                  </a:lnTo>
                  <a:lnTo>
                    <a:pt x="6" y="154"/>
                  </a:lnTo>
                  <a:lnTo>
                    <a:pt x="6" y="153"/>
                  </a:lnTo>
                  <a:lnTo>
                    <a:pt x="6" y="152"/>
                  </a:lnTo>
                  <a:lnTo>
                    <a:pt x="5" y="151"/>
                  </a:lnTo>
                  <a:lnTo>
                    <a:pt x="6" y="150"/>
                  </a:lnTo>
                  <a:lnTo>
                    <a:pt x="5" y="147"/>
                  </a:lnTo>
                  <a:lnTo>
                    <a:pt x="4" y="143"/>
                  </a:lnTo>
                  <a:lnTo>
                    <a:pt x="4" y="147"/>
                  </a:lnTo>
                  <a:lnTo>
                    <a:pt x="5" y="163"/>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1" name="Freeform 58"/>
            <p:cNvSpPr>
              <a:spLocks/>
            </p:cNvSpPr>
            <p:nvPr/>
          </p:nvSpPr>
          <p:spPr bwMode="auto">
            <a:xfrm>
              <a:off x="8296277" y="3178862"/>
              <a:ext cx="130175" cy="157162"/>
            </a:xfrm>
            <a:custGeom>
              <a:avLst/>
              <a:gdLst>
                <a:gd name="T0" fmla="*/ 2147483647 w 82"/>
                <a:gd name="T1" fmla="*/ 2147483647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2147483647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2147483647 h 99"/>
                <a:gd name="T34" fmla="*/ 2147483647 w 82"/>
                <a:gd name="T35" fmla="*/ 2147483647 h 99"/>
                <a:gd name="T36" fmla="*/ 2147483647 w 82"/>
                <a:gd name="T37" fmla="*/ 2147483647 h 99"/>
                <a:gd name="T38" fmla="*/ 2147483647 w 82"/>
                <a:gd name="T39" fmla="*/ 2147483647 h 99"/>
                <a:gd name="T40" fmla="*/ 2147483647 w 82"/>
                <a:gd name="T41" fmla="*/ 2147483647 h 99"/>
                <a:gd name="T42" fmla="*/ 2147483647 w 82"/>
                <a:gd name="T43" fmla="*/ 2147483647 h 99"/>
                <a:gd name="T44" fmla="*/ 2147483647 w 82"/>
                <a:gd name="T45" fmla="*/ 2147483647 h 99"/>
                <a:gd name="T46" fmla="*/ 2147483647 w 82"/>
                <a:gd name="T47" fmla="*/ 2147483647 h 99"/>
                <a:gd name="T48" fmla="*/ 2147483647 w 82"/>
                <a:gd name="T49" fmla="*/ 2147483647 h 99"/>
                <a:gd name="T50" fmla="*/ 2147483647 w 82"/>
                <a:gd name="T51" fmla="*/ 2147483647 h 99"/>
                <a:gd name="T52" fmla="*/ 2147483647 w 82"/>
                <a:gd name="T53" fmla="*/ 2147483647 h 99"/>
                <a:gd name="T54" fmla="*/ 2147483647 w 82"/>
                <a:gd name="T55" fmla="*/ 2147483647 h 99"/>
                <a:gd name="T56" fmla="*/ 2147483647 w 82"/>
                <a:gd name="T57" fmla="*/ 2147483647 h 99"/>
                <a:gd name="T58" fmla="*/ 2147483647 w 82"/>
                <a:gd name="T59" fmla="*/ 2147483647 h 99"/>
                <a:gd name="T60" fmla="*/ 2147483647 w 82"/>
                <a:gd name="T61" fmla="*/ 2147483647 h 99"/>
                <a:gd name="T62" fmla="*/ 2147483647 w 82"/>
                <a:gd name="T63" fmla="*/ 2147483647 h 99"/>
                <a:gd name="T64" fmla="*/ 2147483647 w 82"/>
                <a:gd name="T65" fmla="*/ 2147483647 h 99"/>
                <a:gd name="T66" fmla="*/ 2147483647 w 82"/>
                <a:gd name="T67" fmla="*/ 2147483647 h 99"/>
                <a:gd name="T68" fmla="*/ 2147483647 w 82"/>
                <a:gd name="T69" fmla="*/ 2147483647 h 99"/>
                <a:gd name="T70" fmla="*/ 2147483647 w 82"/>
                <a:gd name="T71" fmla="*/ 2147483647 h 99"/>
                <a:gd name="T72" fmla="*/ 2147483647 w 82"/>
                <a:gd name="T73" fmla="*/ 2147483647 h 99"/>
                <a:gd name="T74" fmla="*/ 2147483647 w 82"/>
                <a:gd name="T75" fmla="*/ 2147483647 h 99"/>
                <a:gd name="T76" fmla="*/ 2147483647 w 82"/>
                <a:gd name="T77" fmla="*/ 2147483647 h 99"/>
                <a:gd name="T78" fmla="*/ 2147483647 w 82"/>
                <a:gd name="T79" fmla="*/ 2147483647 h 99"/>
                <a:gd name="T80" fmla="*/ 2147483647 w 82"/>
                <a:gd name="T81" fmla="*/ 2147483647 h 99"/>
                <a:gd name="T82" fmla="*/ 2147483647 w 82"/>
                <a:gd name="T83" fmla="*/ 2147483647 h 99"/>
                <a:gd name="T84" fmla="*/ 2147483647 w 82"/>
                <a:gd name="T85" fmla="*/ 2147483647 h 99"/>
                <a:gd name="T86" fmla="*/ 2147483647 w 82"/>
                <a:gd name="T87" fmla="*/ 2147483647 h 99"/>
                <a:gd name="T88" fmla="*/ 2147483647 w 82"/>
                <a:gd name="T89" fmla="*/ 2147483647 h 99"/>
                <a:gd name="T90" fmla="*/ 2147483647 w 82"/>
                <a:gd name="T91" fmla="*/ 2147483647 h 99"/>
                <a:gd name="T92" fmla="*/ 2147483647 w 82"/>
                <a:gd name="T93" fmla="*/ 2147483647 h 99"/>
                <a:gd name="T94" fmla="*/ 2147483647 w 82"/>
                <a:gd name="T95" fmla="*/ 2147483647 h 99"/>
                <a:gd name="T96" fmla="*/ 2147483647 w 82"/>
                <a:gd name="T97" fmla="*/ 2147483647 h 99"/>
                <a:gd name="T98" fmla="*/ 2147483647 w 82"/>
                <a:gd name="T99" fmla="*/ 2147483647 h 99"/>
                <a:gd name="T100" fmla="*/ 2147483647 w 82"/>
                <a:gd name="T101" fmla="*/ 2147483647 h 99"/>
                <a:gd name="T102" fmla="*/ 2147483647 w 82"/>
                <a:gd name="T103" fmla="*/ 2147483647 h 99"/>
                <a:gd name="T104" fmla="*/ 2147483647 w 82"/>
                <a:gd name="T105" fmla="*/ 2147483647 h 99"/>
                <a:gd name="T106" fmla="*/ 2147483647 w 82"/>
                <a:gd name="T107" fmla="*/ 2147483647 h 99"/>
                <a:gd name="T108" fmla="*/ 2147483647 w 82"/>
                <a:gd name="T109" fmla="*/ 2147483647 h 99"/>
                <a:gd name="T110" fmla="*/ 2147483647 w 82"/>
                <a:gd name="T111" fmla="*/ 2147483647 h 99"/>
                <a:gd name="T112" fmla="*/ 2147483647 w 82"/>
                <a:gd name="T113" fmla="*/ 2147483647 h 99"/>
                <a:gd name="T114" fmla="*/ 2147483647 w 82"/>
                <a:gd name="T115" fmla="*/ 2147483647 h 99"/>
                <a:gd name="T116" fmla="*/ 2147483647 w 82"/>
                <a:gd name="T117" fmla="*/ 2147483647 h 99"/>
                <a:gd name="T118" fmla="*/ 2147483647 w 82"/>
                <a:gd name="T119" fmla="*/ 2147483647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99"/>
                <a:gd name="T182" fmla="*/ 82 w 82"/>
                <a:gd name="T183" fmla="*/ 99 h 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99">
                  <a:moveTo>
                    <a:pt x="43" y="35"/>
                  </a:moveTo>
                  <a:lnTo>
                    <a:pt x="45" y="34"/>
                  </a:lnTo>
                  <a:lnTo>
                    <a:pt x="45" y="33"/>
                  </a:lnTo>
                  <a:lnTo>
                    <a:pt x="46" y="32"/>
                  </a:lnTo>
                  <a:lnTo>
                    <a:pt x="45" y="30"/>
                  </a:lnTo>
                  <a:lnTo>
                    <a:pt x="46" y="27"/>
                  </a:lnTo>
                  <a:lnTo>
                    <a:pt x="47" y="26"/>
                  </a:lnTo>
                  <a:lnTo>
                    <a:pt x="48" y="25"/>
                  </a:lnTo>
                  <a:lnTo>
                    <a:pt x="49" y="25"/>
                  </a:lnTo>
                  <a:lnTo>
                    <a:pt x="50" y="22"/>
                  </a:lnTo>
                  <a:lnTo>
                    <a:pt x="50" y="21"/>
                  </a:lnTo>
                  <a:lnTo>
                    <a:pt x="49" y="21"/>
                  </a:lnTo>
                  <a:lnTo>
                    <a:pt x="49" y="19"/>
                  </a:lnTo>
                  <a:lnTo>
                    <a:pt x="48" y="16"/>
                  </a:lnTo>
                  <a:lnTo>
                    <a:pt x="48" y="15"/>
                  </a:lnTo>
                  <a:lnTo>
                    <a:pt x="50" y="15"/>
                  </a:lnTo>
                  <a:lnTo>
                    <a:pt x="51" y="16"/>
                  </a:lnTo>
                  <a:lnTo>
                    <a:pt x="52" y="16"/>
                  </a:lnTo>
                  <a:lnTo>
                    <a:pt x="52" y="17"/>
                  </a:lnTo>
                  <a:lnTo>
                    <a:pt x="54" y="19"/>
                  </a:lnTo>
                  <a:lnTo>
                    <a:pt x="52" y="21"/>
                  </a:lnTo>
                  <a:lnTo>
                    <a:pt x="53" y="22"/>
                  </a:lnTo>
                  <a:lnTo>
                    <a:pt x="54" y="23"/>
                  </a:lnTo>
                  <a:lnTo>
                    <a:pt x="54" y="26"/>
                  </a:lnTo>
                  <a:lnTo>
                    <a:pt x="54" y="27"/>
                  </a:lnTo>
                  <a:lnTo>
                    <a:pt x="55" y="27"/>
                  </a:lnTo>
                  <a:lnTo>
                    <a:pt x="55" y="28"/>
                  </a:lnTo>
                  <a:lnTo>
                    <a:pt x="55" y="30"/>
                  </a:lnTo>
                  <a:lnTo>
                    <a:pt x="55" y="31"/>
                  </a:lnTo>
                  <a:lnTo>
                    <a:pt x="55" y="32"/>
                  </a:lnTo>
                  <a:lnTo>
                    <a:pt x="55" y="33"/>
                  </a:lnTo>
                  <a:lnTo>
                    <a:pt x="54" y="33"/>
                  </a:lnTo>
                  <a:lnTo>
                    <a:pt x="54" y="34"/>
                  </a:lnTo>
                  <a:lnTo>
                    <a:pt x="53" y="33"/>
                  </a:lnTo>
                  <a:lnTo>
                    <a:pt x="52" y="37"/>
                  </a:lnTo>
                  <a:lnTo>
                    <a:pt x="53" y="38"/>
                  </a:lnTo>
                  <a:lnTo>
                    <a:pt x="53" y="39"/>
                  </a:lnTo>
                  <a:lnTo>
                    <a:pt x="55" y="39"/>
                  </a:lnTo>
                  <a:lnTo>
                    <a:pt x="54" y="39"/>
                  </a:lnTo>
                  <a:lnTo>
                    <a:pt x="56" y="39"/>
                  </a:lnTo>
                  <a:lnTo>
                    <a:pt x="55" y="38"/>
                  </a:lnTo>
                  <a:lnTo>
                    <a:pt x="55" y="37"/>
                  </a:lnTo>
                  <a:lnTo>
                    <a:pt x="56" y="37"/>
                  </a:lnTo>
                  <a:lnTo>
                    <a:pt x="57" y="35"/>
                  </a:lnTo>
                  <a:lnTo>
                    <a:pt x="57" y="34"/>
                  </a:lnTo>
                  <a:lnTo>
                    <a:pt x="58" y="33"/>
                  </a:lnTo>
                  <a:lnTo>
                    <a:pt x="56" y="33"/>
                  </a:lnTo>
                  <a:lnTo>
                    <a:pt x="57" y="31"/>
                  </a:lnTo>
                  <a:lnTo>
                    <a:pt x="56" y="30"/>
                  </a:lnTo>
                  <a:lnTo>
                    <a:pt x="56" y="29"/>
                  </a:lnTo>
                  <a:lnTo>
                    <a:pt x="57" y="29"/>
                  </a:lnTo>
                  <a:lnTo>
                    <a:pt x="56" y="28"/>
                  </a:lnTo>
                  <a:lnTo>
                    <a:pt x="56" y="27"/>
                  </a:lnTo>
                  <a:lnTo>
                    <a:pt x="55" y="25"/>
                  </a:lnTo>
                  <a:lnTo>
                    <a:pt x="54" y="24"/>
                  </a:lnTo>
                  <a:lnTo>
                    <a:pt x="54" y="22"/>
                  </a:lnTo>
                  <a:lnTo>
                    <a:pt x="55" y="22"/>
                  </a:lnTo>
                  <a:lnTo>
                    <a:pt x="55" y="21"/>
                  </a:lnTo>
                  <a:lnTo>
                    <a:pt x="54" y="21"/>
                  </a:lnTo>
                  <a:lnTo>
                    <a:pt x="54" y="16"/>
                  </a:lnTo>
                  <a:lnTo>
                    <a:pt x="53" y="15"/>
                  </a:lnTo>
                  <a:lnTo>
                    <a:pt x="53" y="13"/>
                  </a:lnTo>
                  <a:lnTo>
                    <a:pt x="52" y="13"/>
                  </a:lnTo>
                  <a:lnTo>
                    <a:pt x="52" y="12"/>
                  </a:lnTo>
                  <a:lnTo>
                    <a:pt x="51" y="12"/>
                  </a:lnTo>
                  <a:lnTo>
                    <a:pt x="49" y="14"/>
                  </a:lnTo>
                  <a:lnTo>
                    <a:pt x="47" y="15"/>
                  </a:lnTo>
                  <a:lnTo>
                    <a:pt x="46" y="14"/>
                  </a:lnTo>
                  <a:lnTo>
                    <a:pt x="45" y="12"/>
                  </a:lnTo>
                  <a:lnTo>
                    <a:pt x="45" y="11"/>
                  </a:lnTo>
                  <a:lnTo>
                    <a:pt x="48" y="9"/>
                  </a:lnTo>
                  <a:lnTo>
                    <a:pt x="49" y="10"/>
                  </a:lnTo>
                  <a:lnTo>
                    <a:pt x="52" y="8"/>
                  </a:lnTo>
                  <a:lnTo>
                    <a:pt x="53" y="8"/>
                  </a:lnTo>
                  <a:lnTo>
                    <a:pt x="55" y="5"/>
                  </a:lnTo>
                  <a:lnTo>
                    <a:pt x="60" y="2"/>
                  </a:lnTo>
                  <a:lnTo>
                    <a:pt x="66" y="0"/>
                  </a:lnTo>
                  <a:lnTo>
                    <a:pt x="68" y="1"/>
                  </a:lnTo>
                  <a:lnTo>
                    <a:pt x="69" y="2"/>
                  </a:lnTo>
                  <a:lnTo>
                    <a:pt x="72" y="3"/>
                  </a:lnTo>
                  <a:lnTo>
                    <a:pt x="75" y="3"/>
                  </a:lnTo>
                  <a:lnTo>
                    <a:pt x="78" y="4"/>
                  </a:lnTo>
                  <a:lnTo>
                    <a:pt x="81" y="8"/>
                  </a:lnTo>
                  <a:lnTo>
                    <a:pt x="80" y="8"/>
                  </a:lnTo>
                  <a:lnTo>
                    <a:pt x="79" y="9"/>
                  </a:lnTo>
                  <a:lnTo>
                    <a:pt x="78" y="11"/>
                  </a:lnTo>
                  <a:lnTo>
                    <a:pt x="76" y="15"/>
                  </a:lnTo>
                  <a:lnTo>
                    <a:pt x="76" y="17"/>
                  </a:lnTo>
                  <a:lnTo>
                    <a:pt x="78" y="23"/>
                  </a:lnTo>
                  <a:lnTo>
                    <a:pt x="78" y="26"/>
                  </a:lnTo>
                  <a:lnTo>
                    <a:pt x="80" y="28"/>
                  </a:lnTo>
                  <a:lnTo>
                    <a:pt x="80" y="31"/>
                  </a:lnTo>
                  <a:lnTo>
                    <a:pt x="79" y="33"/>
                  </a:lnTo>
                  <a:lnTo>
                    <a:pt x="79" y="34"/>
                  </a:lnTo>
                  <a:lnTo>
                    <a:pt x="80" y="34"/>
                  </a:lnTo>
                  <a:lnTo>
                    <a:pt x="80" y="35"/>
                  </a:lnTo>
                  <a:lnTo>
                    <a:pt x="80" y="36"/>
                  </a:lnTo>
                  <a:lnTo>
                    <a:pt x="77" y="40"/>
                  </a:lnTo>
                  <a:lnTo>
                    <a:pt x="76" y="40"/>
                  </a:lnTo>
                  <a:lnTo>
                    <a:pt x="76" y="41"/>
                  </a:lnTo>
                  <a:lnTo>
                    <a:pt x="75" y="41"/>
                  </a:lnTo>
                  <a:lnTo>
                    <a:pt x="75" y="44"/>
                  </a:lnTo>
                  <a:lnTo>
                    <a:pt x="72" y="44"/>
                  </a:lnTo>
                  <a:lnTo>
                    <a:pt x="72" y="43"/>
                  </a:lnTo>
                  <a:lnTo>
                    <a:pt x="71" y="43"/>
                  </a:lnTo>
                  <a:lnTo>
                    <a:pt x="70" y="43"/>
                  </a:lnTo>
                  <a:lnTo>
                    <a:pt x="64" y="48"/>
                  </a:lnTo>
                  <a:lnTo>
                    <a:pt x="62" y="52"/>
                  </a:lnTo>
                  <a:lnTo>
                    <a:pt x="61" y="57"/>
                  </a:lnTo>
                  <a:lnTo>
                    <a:pt x="62" y="58"/>
                  </a:lnTo>
                  <a:lnTo>
                    <a:pt x="66" y="61"/>
                  </a:lnTo>
                  <a:lnTo>
                    <a:pt x="67" y="61"/>
                  </a:lnTo>
                  <a:lnTo>
                    <a:pt x="69" y="61"/>
                  </a:lnTo>
                  <a:lnTo>
                    <a:pt x="72" y="64"/>
                  </a:lnTo>
                  <a:lnTo>
                    <a:pt x="73" y="67"/>
                  </a:lnTo>
                  <a:lnTo>
                    <a:pt x="73" y="70"/>
                  </a:lnTo>
                  <a:lnTo>
                    <a:pt x="71" y="73"/>
                  </a:lnTo>
                  <a:lnTo>
                    <a:pt x="70" y="73"/>
                  </a:lnTo>
                  <a:lnTo>
                    <a:pt x="69" y="75"/>
                  </a:lnTo>
                  <a:lnTo>
                    <a:pt x="65" y="74"/>
                  </a:lnTo>
                  <a:lnTo>
                    <a:pt x="60" y="76"/>
                  </a:lnTo>
                  <a:lnTo>
                    <a:pt x="58" y="80"/>
                  </a:lnTo>
                  <a:lnTo>
                    <a:pt x="57" y="83"/>
                  </a:lnTo>
                  <a:lnTo>
                    <a:pt x="56" y="83"/>
                  </a:lnTo>
                  <a:lnTo>
                    <a:pt x="57" y="80"/>
                  </a:lnTo>
                  <a:lnTo>
                    <a:pt x="55" y="81"/>
                  </a:lnTo>
                  <a:lnTo>
                    <a:pt x="54" y="81"/>
                  </a:lnTo>
                  <a:lnTo>
                    <a:pt x="54" y="82"/>
                  </a:lnTo>
                  <a:lnTo>
                    <a:pt x="54" y="83"/>
                  </a:lnTo>
                  <a:lnTo>
                    <a:pt x="54" y="85"/>
                  </a:lnTo>
                  <a:lnTo>
                    <a:pt x="55" y="85"/>
                  </a:lnTo>
                  <a:lnTo>
                    <a:pt x="55" y="84"/>
                  </a:lnTo>
                  <a:lnTo>
                    <a:pt x="56" y="84"/>
                  </a:lnTo>
                  <a:lnTo>
                    <a:pt x="57" y="85"/>
                  </a:lnTo>
                  <a:lnTo>
                    <a:pt x="58" y="84"/>
                  </a:lnTo>
                  <a:lnTo>
                    <a:pt x="59" y="83"/>
                  </a:lnTo>
                  <a:lnTo>
                    <a:pt x="60" y="84"/>
                  </a:lnTo>
                  <a:lnTo>
                    <a:pt x="60" y="88"/>
                  </a:lnTo>
                  <a:lnTo>
                    <a:pt x="58" y="88"/>
                  </a:lnTo>
                  <a:lnTo>
                    <a:pt x="58" y="91"/>
                  </a:lnTo>
                  <a:lnTo>
                    <a:pt x="59" y="91"/>
                  </a:lnTo>
                  <a:lnTo>
                    <a:pt x="59" y="92"/>
                  </a:lnTo>
                  <a:lnTo>
                    <a:pt x="60" y="94"/>
                  </a:lnTo>
                  <a:lnTo>
                    <a:pt x="61" y="94"/>
                  </a:lnTo>
                  <a:lnTo>
                    <a:pt x="60" y="95"/>
                  </a:lnTo>
                  <a:lnTo>
                    <a:pt x="58" y="95"/>
                  </a:lnTo>
                  <a:lnTo>
                    <a:pt x="56" y="97"/>
                  </a:lnTo>
                  <a:lnTo>
                    <a:pt x="54" y="98"/>
                  </a:lnTo>
                  <a:lnTo>
                    <a:pt x="52" y="97"/>
                  </a:lnTo>
                  <a:lnTo>
                    <a:pt x="50" y="94"/>
                  </a:lnTo>
                  <a:lnTo>
                    <a:pt x="49" y="93"/>
                  </a:lnTo>
                  <a:lnTo>
                    <a:pt x="49" y="94"/>
                  </a:lnTo>
                  <a:lnTo>
                    <a:pt x="48" y="94"/>
                  </a:lnTo>
                  <a:lnTo>
                    <a:pt x="44" y="91"/>
                  </a:lnTo>
                  <a:lnTo>
                    <a:pt x="43" y="87"/>
                  </a:lnTo>
                  <a:lnTo>
                    <a:pt x="42" y="87"/>
                  </a:lnTo>
                  <a:lnTo>
                    <a:pt x="41" y="87"/>
                  </a:lnTo>
                  <a:lnTo>
                    <a:pt x="41" y="86"/>
                  </a:lnTo>
                  <a:lnTo>
                    <a:pt x="40" y="86"/>
                  </a:lnTo>
                  <a:lnTo>
                    <a:pt x="39" y="84"/>
                  </a:lnTo>
                  <a:lnTo>
                    <a:pt x="39" y="83"/>
                  </a:lnTo>
                  <a:lnTo>
                    <a:pt x="41" y="83"/>
                  </a:lnTo>
                  <a:lnTo>
                    <a:pt x="42" y="82"/>
                  </a:lnTo>
                  <a:lnTo>
                    <a:pt x="43" y="82"/>
                  </a:lnTo>
                  <a:lnTo>
                    <a:pt x="43" y="81"/>
                  </a:lnTo>
                  <a:lnTo>
                    <a:pt x="42" y="80"/>
                  </a:lnTo>
                  <a:lnTo>
                    <a:pt x="39" y="81"/>
                  </a:lnTo>
                  <a:lnTo>
                    <a:pt x="39" y="79"/>
                  </a:lnTo>
                  <a:lnTo>
                    <a:pt x="40" y="78"/>
                  </a:lnTo>
                  <a:lnTo>
                    <a:pt x="40" y="77"/>
                  </a:lnTo>
                  <a:lnTo>
                    <a:pt x="38" y="76"/>
                  </a:lnTo>
                  <a:lnTo>
                    <a:pt x="36" y="79"/>
                  </a:lnTo>
                  <a:lnTo>
                    <a:pt x="31" y="78"/>
                  </a:lnTo>
                  <a:lnTo>
                    <a:pt x="30" y="77"/>
                  </a:lnTo>
                  <a:lnTo>
                    <a:pt x="29" y="77"/>
                  </a:lnTo>
                  <a:lnTo>
                    <a:pt x="28" y="77"/>
                  </a:lnTo>
                  <a:lnTo>
                    <a:pt x="28" y="76"/>
                  </a:lnTo>
                  <a:lnTo>
                    <a:pt x="26" y="75"/>
                  </a:lnTo>
                  <a:lnTo>
                    <a:pt x="25" y="76"/>
                  </a:lnTo>
                  <a:lnTo>
                    <a:pt x="24" y="77"/>
                  </a:lnTo>
                  <a:lnTo>
                    <a:pt x="23" y="76"/>
                  </a:lnTo>
                  <a:lnTo>
                    <a:pt x="22" y="77"/>
                  </a:lnTo>
                  <a:lnTo>
                    <a:pt x="21" y="76"/>
                  </a:lnTo>
                  <a:lnTo>
                    <a:pt x="21" y="77"/>
                  </a:lnTo>
                  <a:lnTo>
                    <a:pt x="19" y="78"/>
                  </a:lnTo>
                  <a:lnTo>
                    <a:pt x="18" y="77"/>
                  </a:lnTo>
                  <a:lnTo>
                    <a:pt x="17" y="76"/>
                  </a:lnTo>
                  <a:lnTo>
                    <a:pt x="17" y="70"/>
                  </a:lnTo>
                  <a:lnTo>
                    <a:pt x="13" y="67"/>
                  </a:lnTo>
                  <a:lnTo>
                    <a:pt x="13" y="66"/>
                  </a:lnTo>
                  <a:lnTo>
                    <a:pt x="10" y="65"/>
                  </a:lnTo>
                  <a:lnTo>
                    <a:pt x="12" y="63"/>
                  </a:lnTo>
                  <a:lnTo>
                    <a:pt x="13" y="64"/>
                  </a:lnTo>
                  <a:lnTo>
                    <a:pt x="16" y="63"/>
                  </a:lnTo>
                  <a:lnTo>
                    <a:pt x="17" y="62"/>
                  </a:lnTo>
                  <a:lnTo>
                    <a:pt x="15" y="59"/>
                  </a:lnTo>
                  <a:lnTo>
                    <a:pt x="16" y="57"/>
                  </a:lnTo>
                  <a:lnTo>
                    <a:pt x="15" y="55"/>
                  </a:lnTo>
                  <a:lnTo>
                    <a:pt x="14" y="53"/>
                  </a:lnTo>
                  <a:lnTo>
                    <a:pt x="13" y="50"/>
                  </a:lnTo>
                  <a:lnTo>
                    <a:pt x="12" y="51"/>
                  </a:lnTo>
                  <a:lnTo>
                    <a:pt x="11" y="51"/>
                  </a:lnTo>
                  <a:lnTo>
                    <a:pt x="10" y="51"/>
                  </a:lnTo>
                  <a:lnTo>
                    <a:pt x="11" y="50"/>
                  </a:lnTo>
                  <a:lnTo>
                    <a:pt x="13" y="50"/>
                  </a:lnTo>
                  <a:lnTo>
                    <a:pt x="13" y="48"/>
                  </a:lnTo>
                  <a:lnTo>
                    <a:pt x="13" y="46"/>
                  </a:lnTo>
                  <a:lnTo>
                    <a:pt x="12" y="43"/>
                  </a:lnTo>
                  <a:lnTo>
                    <a:pt x="7" y="39"/>
                  </a:lnTo>
                  <a:lnTo>
                    <a:pt x="3" y="39"/>
                  </a:lnTo>
                  <a:lnTo>
                    <a:pt x="2" y="38"/>
                  </a:lnTo>
                  <a:lnTo>
                    <a:pt x="3" y="37"/>
                  </a:lnTo>
                  <a:lnTo>
                    <a:pt x="4" y="38"/>
                  </a:lnTo>
                  <a:lnTo>
                    <a:pt x="7" y="38"/>
                  </a:lnTo>
                  <a:lnTo>
                    <a:pt x="11" y="39"/>
                  </a:lnTo>
                  <a:lnTo>
                    <a:pt x="11" y="38"/>
                  </a:lnTo>
                  <a:lnTo>
                    <a:pt x="10" y="37"/>
                  </a:lnTo>
                  <a:lnTo>
                    <a:pt x="10" y="38"/>
                  </a:lnTo>
                  <a:lnTo>
                    <a:pt x="9" y="37"/>
                  </a:lnTo>
                  <a:lnTo>
                    <a:pt x="7" y="35"/>
                  </a:lnTo>
                  <a:lnTo>
                    <a:pt x="6" y="33"/>
                  </a:lnTo>
                  <a:lnTo>
                    <a:pt x="5" y="33"/>
                  </a:lnTo>
                  <a:lnTo>
                    <a:pt x="2" y="33"/>
                  </a:lnTo>
                  <a:lnTo>
                    <a:pt x="1" y="32"/>
                  </a:lnTo>
                  <a:lnTo>
                    <a:pt x="0" y="31"/>
                  </a:lnTo>
                  <a:lnTo>
                    <a:pt x="4" y="30"/>
                  </a:lnTo>
                  <a:lnTo>
                    <a:pt x="8" y="32"/>
                  </a:lnTo>
                  <a:lnTo>
                    <a:pt x="10" y="32"/>
                  </a:lnTo>
                  <a:lnTo>
                    <a:pt x="12" y="30"/>
                  </a:lnTo>
                  <a:lnTo>
                    <a:pt x="14" y="30"/>
                  </a:lnTo>
                  <a:lnTo>
                    <a:pt x="15" y="32"/>
                  </a:lnTo>
                  <a:lnTo>
                    <a:pt x="16" y="32"/>
                  </a:lnTo>
                  <a:lnTo>
                    <a:pt x="16" y="31"/>
                  </a:lnTo>
                  <a:lnTo>
                    <a:pt x="18" y="32"/>
                  </a:lnTo>
                  <a:lnTo>
                    <a:pt x="19" y="31"/>
                  </a:lnTo>
                  <a:lnTo>
                    <a:pt x="19" y="30"/>
                  </a:lnTo>
                  <a:lnTo>
                    <a:pt x="20" y="30"/>
                  </a:lnTo>
                  <a:lnTo>
                    <a:pt x="20" y="31"/>
                  </a:lnTo>
                  <a:lnTo>
                    <a:pt x="20" y="30"/>
                  </a:lnTo>
                  <a:lnTo>
                    <a:pt x="22" y="30"/>
                  </a:lnTo>
                  <a:lnTo>
                    <a:pt x="24" y="29"/>
                  </a:lnTo>
                  <a:lnTo>
                    <a:pt x="24" y="27"/>
                  </a:lnTo>
                  <a:lnTo>
                    <a:pt x="24" y="24"/>
                  </a:lnTo>
                  <a:lnTo>
                    <a:pt x="24" y="23"/>
                  </a:lnTo>
                  <a:lnTo>
                    <a:pt x="23" y="22"/>
                  </a:lnTo>
                  <a:lnTo>
                    <a:pt x="24" y="22"/>
                  </a:lnTo>
                  <a:lnTo>
                    <a:pt x="25" y="23"/>
                  </a:lnTo>
                  <a:lnTo>
                    <a:pt x="27" y="22"/>
                  </a:lnTo>
                  <a:lnTo>
                    <a:pt x="29" y="22"/>
                  </a:lnTo>
                  <a:lnTo>
                    <a:pt x="30" y="21"/>
                  </a:lnTo>
                  <a:lnTo>
                    <a:pt x="31" y="20"/>
                  </a:lnTo>
                  <a:lnTo>
                    <a:pt x="31" y="16"/>
                  </a:lnTo>
                  <a:lnTo>
                    <a:pt x="30" y="15"/>
                  </a:lnTo>
                  <a:lnTo>
                    <a:pt x="28" y="14"/>
                  </a:lnTo>
                  <a:lnTo>
                    <a:pt x="24" y="13"/>
                  </a:lnTo>
                  <a:lnTo>
                    <a:pt x="20" y="10"/>
                  </a:lnTo>
                  <a:lnTo>
                    <a:pt x="20" y="9"/>
                  </a:lnTo>
                  <a:lnTo>
                    <a:pt x="25" y="12"/>
                  </a:lnTo>
                  <a:lnTo>
                    <a:pt x="29" y="13"/>
                  </a:lnTo>
                  <a:lnTo>
                    <a:pt x="31" y="14"/>
                  </a:lnTo>
                  <a:lnTo>
                    <a:pt x="33" y="13"/>
                  </a:lnTo>
                  <a:lnTo>
                    <a:pt x="35" y="14"/>
                  </a:lnTo>
                  <a:lnTo>
                    <a:pt x="36" y="15"/>
                  </a:lnTo>
                  <a:lnTo>
                    <a:pt x="39" y="14"/>
                  </a:lnTo>
                  <a:lnTo>
                    <a:pt x="41" y="12"/>
                  </a:lnTo>
                  <a:lnTo>
                    <a:pt x="42" y="11"/>
                  </a:lnTo>
                  <a:lnTo>
                    <a:pt x="43" y="14"/>
                  </a:lnTo>
                  <a:lnTo>
                    <a:pt x="42" y="13"/>
                  </a:lnTo>
                  <a:lnTo>
                    <a:pt x="41" y="15"/>
                  </a:lnTo>
                  <a:lnTo>
                    <a:pt x="41" y="17"/>
                  </a:lnTo>
                  <a:lnTo>
                    <a:pt x="39" y="18"/>
                  </a:lnTo>
                  <a:lnTo>
                    <a:pt x="39" y="17"/>
                  </a:lnTo>
                  <a:lnTo>
                    <a:pt x="37" y="16"/>
                  </a:lnTo>
                  <a:lnTo>
                    <a:pt x="37" y="19"/>
                  </a:lnTo>
                  <a:lnTo>
                    <a:pt x="40" y="23"/>
                  </a:lnTo>
                  <a:lnTo>
                    <a:pt x="40" y="25"/>
                  </a:lnTo>
                  <a:lnTo>
                    <a:pt x="39" y="26"/>
                  </a:lnTo>
                  <a:lnTo>
                    <a:pt x="38" y="25"/>
                  </a:lnTo>
                  <a:lnTo>
                    <a:pt x="37" y="25"/>
                  </a:lnTo>
                  <a:lnTo>
                    <a:pt x="36" y="27"/>
                  </a:lnTo>
                  <a:lnTo>
                    <a:pt x="35" y="27"/>
                  </a:lnTo>
                  <a:lnTo>
                    <a:pt x="36" y="28"/>
                  </a:lnTo>
                  <a:lnTo>
                    <a:pt x="37" y="28"/>
                  </a:lnTo>
                  <a:lnTo>
                    <a:pt x="40" y="27"/>
                  </a:lnTo>
                  <a:lnTo>
                    <a:pt x="41" y="29"/>
                  </a:lnTo>
                  <a:lnTo>
                    <a:pt x="42" y="31"/>
                  </a:lnTo>
                  <a:lnTo>
                    <a:pt x="39" y="32"/>
                  </a:lnTo>
                  <a:lnTo>
                    <a:pt x="37" y="32"/>
                  </a:lnTo>
                  <a:lnTo>
                    <a:pt x="37" y="33"/>
                  </a:lnTo>
                  <a:lnTo>
                    <a:pt x="42" y="33"/>
                  </a:lnTo>
                  <a:lnTo>
                    <a:pt x="43" y="33"/>
                  </a:lnTo>
                  <a:lnTo>
                    <a:pt x="43" y="34"/>
                  </a:lnTo>
                  <a:lnTo>
                    <a:pt x="43" y="3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2" name="Freeform 59"/>
            <p:cNvSpPr>
              <a:spLocks/>
            </p:cNvSpPr>
            <p:nvPr/>
          </p:nvSpPr>
          <p:spPr bwMode="auto">
            <a:xfrm>
              <a:off x="8210552" y="3242362"/>
              <a:ext cx="87313" cy="8255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0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2147483647 w 55"/>
                <a:gd name="T27" fmla="*/ 2147483647 h 52"/>
                <a:gd name="T28" fmla="*/ 2147483647 w 55"/>
                <a:gd name="T29" fmla="*/ 2147483647 h 52"/>
                <a:gd name="T30" fmla="*/ 2147483647 w 55"/>
                <a:gd name="T31" fmla="*/ 2147483647 h 52"/>
                <a:gd name="T32" fmla="*/ 2147483647 w 55"/>
                <a:gd name="T33" fmla="*/ 2147483647 h 52"/>
                <a:gd name="T34" fmla="*/ 2147483647 w 55"/>
                <a:gd name="T35" fmla="*/ 2147483647 h 52"/>
                <a:gd name="T36" fmla="*/ 2147483647 w 55"/>
                <a:gd name="T37" fmla="*/ 2147483647 h 52"/>
                <a:gd name="T38" fmla="*/ 2147483647 w 55"/>
                <a:gd name="T39" fmla="*/ 2147483647 h 52"/>
                <a:gd name="T40" fmla="*/ 2147483647 w 55"/>
                <a:gd name="T41" fmla="*/ 2147483647 h 52"/>
                <a:gd name="T42" fmla="*/ 2147483647 w 55"/>
                <a:gd name="T43" fmla="*/ 2147483647 h 52"/>
                <a:gd name="T44" fmla="*/ 2147483647 w 55"/>
                <a:gd name="T45" fmla="*/ 2147483647 h 52"/>
                <a:gd name="T46" fmla="*/ 2147483647 w 55"/>
                <a:gd name="T47" fmla="*/ 2147483647 h 52"/>
                <a:gd name="T48" fmla="*/ 2147483647 w 55"/>
                <a:gd name="T49" fmla="*/ 2147483647 h 52"/>
                <a:gd name="T50" fmla="*/ 2147483647 w 55"/>
                <a:gd name="T51" fmla="*/ 2147483647 h 52"/>
                <a:gd name="T52" fmla="*/ 2147483647 w 55"/>
                <a:gd name="T53" fmla="*/ 2147483647 h 52"/>
                <a:gd name="T54" fmla="*/ 2147483647 w 55"/>
                <a:gd name="T55" fmla="*/ 2147483647 h 52"/>
                <a:gd name="T56" fmla="*/ 2147483647 w 55"/>
                <a:gd name="T57" fmla="*/ 2147483647 h 52"/>
                <a:gd name="T58" fmla="*/ 2147483647 w 55"/>
                <a:gd name="T59" fmla="*/ 2147483647 h 52"/>
                <a:gd name="T60" fmla="*/ 2147483647 w 55"/>
                <a:gd name="T61" fmla="*/ 2147483647 h 52"/>
                <a:gd name="T62" fmla="*/ 2147483647 w 55"/>
                <a:gd name="T63" fmla="*/ 2147483647 h 52"/>
                <a:gd name="T64" fmla="*/ 2147483647 w 55"/>
                <a:gd name="T65" fmla="*/ 2147483647 h 52"/>
                <a:gd name="T66" fmla="*/ 2147483647 w 55"/>
                <a:gd name="T67" fmla="*/ 2147483647 h 52"/>
                <a:gd name="T68" fmla="*/ 2147483647 w 55"/>
                <a:gd name="T69" fmla="*/ 2147483647 h 52"/>
                <a:gd name="T70" fmla="*/ 2147483647 w 55"/>
                <a:gd name="T71" fmla="*/ 2147483647 h 52"/>
                <a:gd name="T72" fmla="*/ 2147483647 w 55"/>
                <a:gd name="T73" fmla="*/ 2147483647 h 52"/>
                <a:gd name="T74" fmla="*/ 2147483647 w 55"/>
                <a:gd name="T75" fmla="*/ 2147483647 h 52"/>
                <a:gd name="T76" fmla="*/ 2147483647 w 55"/>
                <a:gd name="T77" fmla="*/ 2147483647 h 52"/>
                <a:gd name="T78" fmla="*/ 2147483647 w 55"/>
                <a:gd name="T79" fmla="*/ 2147483647 h 52"/>
                <a:gd name="T80" fmla="*/ 2147483647 w 55"/>
                <a:gd name="T81" fmla="*/ 2147483647 h 52"/>
                <a:gd name="T82" fmla="*/ 2147483647 w 55"/>
                <a:gd name="T83" fmla="*/ 2147483647 h 52"/>
                <a:gd name="T84" fmla="*/ 2147483647 w 55"/>
                <a:gd name="T85" fmla="*/ 2147483647 h 52"/>
                <a:gd name="T86" fmla="*/ 2147483647 w 55"/>
                <a:gd name="T87" fmla="*/ 2147483647 h 52"/>
                <a:gd name="T88" fmla="*/ 2147483647 w 55"/>
                <a:gd name="T89" fmla="*/ 2147483647 h 52"/>
                <a:gd name="T90" fmla="*/ 2147483647 w 55"/>
                <a:gd name="T91" fmla="*/ 2147483647 h 52"/>
                <a:gd name="T92" fmla="*/ 2147483647 w 55"/>
                <a:gd name="T93" fmla="*/ 2147483647 h 52"/>
                <a:gd name="T94" fmla="*/ 2147483647 w 55"/>
                <a:gd name="T95" fmla="*/ 2147483647 h 52"/>
                <a:gd name="T96" fmla="*/ 2147483647 w 55"/>
                <a:gd name="T97" fmla="*/ 2147483647 h 52"/>
                <a:gd name="T98" fmla="*/ 2147483647 w 55"/>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2"/>
                <a:gd name="T152" fmla="*/ 55 w 5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2">
                  <a:moveTo>
                    <a:pt x="0" y="10"/>
                  </a:moveTo>
                  <a:lnTo>
                    <a:pt x="0" y="9"/>
                  </a:lnTo>
                  <a:lnTo>
                    <a:pt x="2" y="10"/>
                  </a:lnTo>
                  <a:lnTo>
                    <a:pt x="4" y="7"/>
                  </a:lnTo>
                  <a:lnTo>
                    <a:pt x="4" y="6"/>
                  </a:lnTo>
                  <a:lnTo>
                    <a:pt x="5" y="6"/>
                  </a:lnTo>
                  <a:lnTo>
                    <a:pt x="6" y="5"/>
                  </a:lnTo>
                  <a:lnTo>
                    <a:pt x="7" y="6"/>
                  </a:lnTo>
                  <a:lnTo>
                    <a:pt x="8" y="8"/>
                  </a:lnTo>
                  <a:lnTo>
                    <a:pt x="8" y="9"/>
                  </a:lnTo>
                  <a:lnTo>
                    <a:pt x="10" y="10"/>
                  </a:lnTo>
                  <a:lnTo>
                    <a:pt x="12" y="9"/>
                  </a:lnTo>
                  <a:lnTo>
                    <a:pt x="17" y="5"/>
                  </a:lnTo>
                  <a:lnTo>
                    <a:pt x="19" y="5"/>
                  </a:lnTo>
                  <a:lnTo>
                    <a:pt x="24" y="3"/>
                  </a:lnTo>
                  <a:lnTo>
                    <a:pt x="25" y="3"/>
                  </a:lnTo>
                  <a:lnTo>
                    <a:pt x="25" y="2"/>
                  </a:lnTo>
                  <a:lnTo>
                    <a:pt x="28" y="2"/>
                  </a:lnTo>
                  <a:lnTo>
                    <a:pt x="28" y="4"/>
                  </a:lnTo>
                  <a:lnTo>
                    <a:pt x="30" y="3"/>
                  </a:lnTo>
                  <a:lnTo>
                    <a:pt x="29" y="3"/>
                  </a:lnTo>
                  <a:lnTo>
                    <a:pt x="29" y="1"/>
                  </a:lnTo>
                  <a:lnTo>
                    <a:pt x="29" y="0"/>
                  </a:lnTo>
                  <a:lnTo>
                    <a:pt x="30" y="0"/>
                  </a:lnTo>
                  <a:lnTo>
                    <a:pt x="34" y="3"/>
                  </a:lnTo>
                  <a:lnTo>
                    <a:pt x="36" y="5"/>
                  </a:lnTo>
                  <a:lnTo>
                    <a:pt x="38" y="7"/>
                  </a:lnTo>
                  <a:lnTo>
                    <a:pt x="37" y="8"/>
                  </a:lnTo>
                  <a:lnTo>
                    <a:pt x="38" y="8"/>
                  </a:lnTo>
                  <a:lnTo>
                    <a:pt x="37" y="8"/>
                  </a:lnTo>
                  <a:lnTo>
                    <a:pt x="37" y="9"/>
                  </a:lnTo>
                  <a:lnTo>
                    <a:pt x="38" y="11"/>
                  </a:lnTo>
                  <a:lnTo>
                    <a:pt x="37" y="11"/>
                  </a:lnTo>
                  <a:lnTo>
                    <a:pt x="37" y="12"/>
                  </a:lnTo>
                  <a:lnTo>
                    <a:pt x="36" y="11"/>
                  </a:lnTo>
                  <a:lnTo>
                    <a:pt x="36" y="12"/>
                  </a:lnTo>
                  <a:lnTo>
                    <a:pt x="35" y="16"/>
                  </a:lnTo>
                  <a:lnTo>
                    <a:pt x="37" y="16"/>
                  </a:lnTo>
                  <a:lnTo>
                    <a:pt x="38" y="15"/>
                  </a:lnTo>
                  <a:lnTo>
                    <a:pt x="37" y="13"/>
                  </a:lnTo>
                  <a:lnTo>
                    <a:pt x="39" y="14"/>
                  </a:lnTo>
                  <a:lnTo>
                    <a:pt x="42" y="12"/>
                  </a:lnTo>
                  <a:lnTo>
                    <a:pt x="43" y="13"/>
                  </a:lnTo>
                  <a:lnTo>
                    <a:pt x="43" y="12"/>
                  </a:lnTo>
                  <a:lnTo>
                    <a:pt x="43" y="11"/>
                  </a:lnTo>
                  <a:lnTo>
                    <a:pt x="42" y="10"/>
                  </a:lnTo>
                  <a:lnTo>
                    <a:pt x="42" y="9"/>
                  </a:lnTo>
                  <a:lnTo>
                    <a:pt x="43" y="10"/>
                  </a:lnTo>
                  <a:lnTo>
                    <a:pt x="42" y="5"/>
                  </a:lnTo>
                  <a:lnTo>
                    <a:pt x="43" y="6"/>
                  </a:lnTo>
                  <a:lnTo>
                    <a:pt x="43" y="5"/>
                  </a:lnTo>
                  <a:lnTo>
                    <a:pt x="43" y="2"/>
                  </a:lnTo>
                  <a:lnTo>
                    <a:pt x="42" y="2"/>
                  </a:lnTo>
                  <a:lnTo>
                    <a:pt x="43" y="1"/>
                  </a:lnTo>
                  <a:lnTo>
                    <a:pt x="47" y="8"/>
                  </a:lnTo>
                  <a:lnTo>
                    <a:pt x="48" y="11"/>
                  </a:lnTo>
                  <a:lnTo>
                    <a:pt x="49" y="12"/>
                  </a:lnTo>
                  <a:lnTo>
                    <a:pt x="49" y="14"/>
                  </a:lnTo>
                  <a:lnTo>
                    <a:pt x="47" y="14"/>
                  </a:lnTo>
                  <a:lnTo>
                    <a:pt x="46" y="15"/>
                  </a:lnTo>
                  <a:lnTo>
                    <a:pt x="45" y="17"/>
                  </a:lnTo>
                  <a:lnTo>
                    <a:pt x="48" y="19"/>
                  </a:lnTo>
                  <a:lnTo>
                    <a:pt x="52" y="25"/>
                  </a:lnTo>
                  <a:lnTo>
                    <a:pt x="53" y="27"/>
                  </a:lnTo>
                  <a:lnTo>
                    <a:pt x="54" y="29"/>
                  </a:lnTo>
                  <a:lnTo>
                    <a:pt x="53" y="29"/>
                  </a:lnTo>
                  <a:lnTo>
                    <a:pt x="52" y="29"/>
                  </a:lnTo>
                  <a:lnTo>
                    <a:pt x="51" y="28"/>
                  </a:lnTo>
                  <a:lnTo>
                    <a:pt x="50" y="29"/>
                  </a:lnTo>
                  <a:lnTo>
                    <a:pt x="49" y="29"/>
                  </a:lnTo>
                  <a:lnTo>
                    <a:pt x="50" y="29"/>
                  </a:lnTo>
                  <a:lnTo>
                    <a:pt x="50" y="31"/>
                  </a:lnTo>
                  <a:lnTo>
                    <a:pt x="52" y="35"/>
                  </a:lnTo>
                  <a:lnTo>
                    <a:pt x="51" y="39"/>
                  </a:lnTo>
                  <a:lnTo>
                    <a:pt x="49" y="41"/>
                  </a:lnTo>
                  <a:lnTo>
                    <a:pt x="49" y="46"/>
                  </a:lnTo>
                  <a:lnTo>
                    <a:pt x="48" y="47"/>
                  </a:lnTo>
                  <a:lnTo>
                    <a:pt x="48" y="48"/>
                  </a:lnTo>
                  <a:lnTo>
                    <a:pt x="46" y="49"/>
                  </a:lnTo>
                  <a:lnTo>
                    <a:pt x="45" y="48"/>
                  </a:lnTo>
                  <a:lnTo>
                    <a:pt x="44" y="49"/>
                  </a:lnTo>
                  <a:lnTo>
                    <a:pt x="42" y="48"/>
                  </a:lnTo>
                  <a:lnTo>
                    <a:pt x="41" y="49"/>
                  </a:lnTo>
                  <a:lnTo>
                    <a:pt x="37" y="51"/>
                  </a:lnTo>
                  <a:lnTo>
                    <a:pt x="35" y="49"/>
                  </a:lnTo>
                  <a:lnTo>
                    <a:pt x="32" y="50"/>
                  </a:lnTo>
                  <a:lnTo>
                    <a:pt x="31" y="49"/>
                  </a:lnTo>
                  <a:lnTo>
                    <a:pt x="31" y="48"/>
                  </a:lnTo>
                  <a:lnTo>
                    <a:pt x="30" y="49"/>
                  </a:lnTo>
                  <a:lnTo>
                    <a:pt x="28" y="48"/>
                  </a:lnTo>
                  <a:lnTo>
                    <a:pt x="28" y="47"/>
                  </a:lnTo>
                  <a:lnTo>
                    <a:pt x="27" y="47"/>
                  </a:lnTo>
                  <a:lnTo>
                    <a:pt x="26" y="47"/>
                  </a:lnTo>
                  <a:lnTo>
                    <a:pt x="24" y="45"/>
                  </a:lnTo>
                  <a:lnTo>
                    <a:pt x="25" y="47"/>
                  </a:lnTo>
                  <a:lnTo>
                    <a:pt x="23" y="48"/>
                  </a:lnTo>
                  <a:lnTo>
                    <a:pt x="23" y="47"/>
                  </a:lnTo>
                  <a:lnTo>
                    <a:pt x="19" y="46"/>
                  </a:lnTo>
                  <a:lnTo>
                    <a:pt x="17" y="47"/>
                  </a:lnTo>
                  <a:lnTo>
                    <a:pt x="18" y="45"/>
                  </a:lnTo>
                  <a:lnTo>
                    <a:pt x="19" y="45"/>
                  </a:lnTo>
                  <a:lnTo>
                    <a:pt x="19" y="43"/>
                  </a:lnTo>
                  <a:lnTo>
                    <a:pt x="22" y="42"/>
                  </a:lnTo>
                  <a:lnTo>
                    <a:pt x="20" y="41"/>
                  </a:lnTo>
                  <a:lnTo>
                    <a:pt x="19" y="37"/>
                  </a:lnTo>
                  <a:lnTo>
                    <a:pt x="18" y="39"/>
                  </a:lnTo>
                  <a:lnTo>
                    <a:pt x="15" y="38"/>
                  </a:lnTo>
                  <a:lnTo>
                    <a:pt x="15" y="37"/>
                  </a:lnTo>
                  <a:lnTo>
                    <a:pt x="14" y="36"/>
                  </a:lnTo>
                  <a:lnTo>
                    <a:pt x="13" y="40"/>
                  </a:lnTo>
                  <a:lnTo>
                    <a:pt x="15" y="41"/>
                  </a:lnTo>
                  <a:lnTo>
                    <a:pt x="16" y="42"/>
                  </a:lnTo>
                  <a:lnTo>
                    <a:pt x="15" y="43"/>
                  </a:lnTo>
                  <a:lnTo>
                    <a:pt x="13" y="42"/>
                  </a:lnTo>
                  <a:lnTo>
                    <a:pt x="13" y="36"/>
                  </a:lnTo>
                  <a:lnTo>
                    <a:pt x="13" y="35"/>
                  </a:lnTo>
                  <a:lnTo>
                    <a:pt x="11" y="35"/>
                  </a:lnTo>
                  <a:lnTo>
                    <a:pt x="9" y="33"/>
                  </a:lnTo>
                  <a:lnTo>
                    <a:pt x="9" y="27"/>
                  </a:lnTo>
                  <a:lnTo>
                    <a:pt x="10" y="26"/>
                  </a:lnTo>
                  <a:lnTo>
                    <a:pt x="9" y="26"/>
                  </a:lnTo>
                  <a:lnTo>
                    <a:pt x="8" y="24"/>
                  </a:lnTo>
                  <a:lnTo>
                    <a:pt x="9" y="24"/>
                  </a:lnTo>
                  <a:lnTo>
                    <a:pt x="8" y="23"/>
                  </a:lnTo>
                  <a:lnTo>
                    <a:pt x="7" y="23"/>
                  </a:lnTo>
                  <a:lnTo>
                    <a:pt x="4" y="22"/>
                  </a:lnTo>
                  <a:lnTo>
                    <a:pt x="4" y="21"/>
                  </a:lnTo>
                  <a:lnTo>
                    <a:pt x="7" y="21"/>
                  </a:lnTo>
                  <a:lnTo>
                    <a:pt x="7" y="20"/>
                  </a:lnTo>
                  <a:lnTo>
                    <a:pt x="6" y="18"/>
                  </a:lnTo>
                  <a:lnTo>
                    <a:pt x="4" y="17"/>
                  </a:lnTo>
                  <a:lnTo>
                    <a:pt x="7" y="17"/>
                  </a:lnTo>
                  <a:lnTo>
                    <a:pt x="5" y="16"/>
                  </a:lnTo>
                  <a:lnTo>
                    <a:pt x="2" y="16"/>
                  </a:lnTo>
                  <a:lnTo>
                    <a:pt x="2" y="15"/>
                  </a:lnTo>
                  <a:lnTo>
                    <a:pt x="2" y="12"/>
                  </a:lnTo>
                  <a:lnTo>
                    <a:pt x="4" y="15"/>
                  </a:lnTo>
                  <a:lnTo>
                    <a:pt x="7" y="16"/>
                  </a:lnTo>
                  <a:lnTo>
                    <a:pt x="6" y="15"/>
                  </a:lnTo>
                  <a:lnTo>
                    <a:pt x="6" y="14"/>
                  </a:lnTo>
                  <a:lnTo>
                    <a:pt x="4" y="12"/>
                  </a:lnTo>
                  <a:lnTo>
                    <a:pt x="3" y="13"/>
                  </a:lnTo>
                  <a:lnTo>
                    <a:pt x="2" y="12"/>
                  </a:lnTo>
                  <a:lnTo>
                    <a:pt x="2" y="11"/>
                  </a:lnTo>
                  <a:lnTo>
                    <a:pt x="1" y="11"/>
                  </a:lnTo>
                  <a:lnTo>
                    <a:pt x="0" y="1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3" name="Freeform 60"/>
            <p:cNvSpPr>
              <a:spLocks/>
            </p:cNvSpPr>
            <p:nvPr/>
          </p:nvSpPr>
          <p:spPr bwMode="auto">
            <a:xfrm>
              <a:off x="8302627" y="3334437"/>
              <a:ext cx="68263" cy="47625"/>
            </a:xfrm>
            <a:custGeom>
              <a:avLst/>
              <a:gdLst>
                <a:gd name="T0" fmla="*/ 2147483647 w 43"/>
                <a:gd name="T1" fmla="*/ 2147483647 h 30"/>
                <a:gd name="T2" fmla="*/ 2147483647 w 43"/>
                <a:gd name="T3" fmla="*/ 2147483647 h 30"/>
                <a:gd name="T4" fmla="*/ 2147483647 w 43"/>
                <a:gd name="T5" fmla="*/ 2147483647 h 30"/>
                <a:gd name="T6" fmla="*/ 2147483647 w 43"/>
                <a:gd name="T7" fmla="*/ 2147483647 h 30"/>
                <a:gd name="T8" fmla="*/ 2147483647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0 h 30"/>
                <a:gd name="T26" fmla="*/ 2147483647 w 43"/>
                <a:gd name="T27" fmla="*/ 0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2147483647 h 30"/>
                <a:gd name="T42" fmla="*/ 2147483647 w 43"/>
                <a:gd name="T43" fmla="*/ 2147483647 h 30"/>
                <a:gd name="T44" fmla="*/ 2147483647 w 43"/>
                <a:gd name="T45" fmla="*/ 2147483647 h 30"/>
                <a:gd name="T46" fmla="*/ 2147483647 w 43"/>
                <a:gd name="T47" fmla="*/ 2147483647 h 30"/>
                <a:gd name="T48" fmla="*/ 2147483647 w 43"/>
                <a:gd name="T49" fmla="*/ 2147483647 h 30"/>
                <a:gd name="T50" fmla="*/ 2147483647 w 43"/>
                <a:gd name="T51" fmla="*/ 2147483647 h 30"/>
                <a:gd name="T52" fmla="*/ 2147483647 w 43"/>
                <a:gd name="T53" fmla="*/ 2147483647 h 30"/>
                <a:gd name="T54" fmla="*/ 2147483647 w 43"/>
                <a:gd name="T55" fmla="*/ 2147483647 h 30"/>
                <a:gd name="T56" fmla="*/ 2147483647 w 43"/>
                <a:gd name="T57" fmla="*/ 2147483647 h 30"/>
                <a:gd name="T58" fmla="*/ 2147483647 w 43"/>
                <a:gd name="T59" fmla="*/ 2147483647 h 30"/>
                <a:gd name="T60" fmla="*/ 2147483647 w 43"/>
                <a:gd name="T61" fmla="*/ 2147483647 h 30"/>
                <a:gd name="T62" fmla="*/ 2147483647 w 43"/>
                <a:gd name="T63" fmla="*/ 2147483647 h 30"/>
                <a:gd name="T64" fmla="*/ 2147483647 w 43"/>
                <a:gd name="T65" fmla="*/ 2147483647 h 30"/>
                <a:gd name="T66" fmla="*/ 2147483647 w 43"/>
                <a:gd name="T67" fmla="*/ 2147483647 h 30"/>
                <a:gd name="T68" fmla="*/ 2147483647 w 43"/>
                <a:gd name="T69" fmla="*/ 2147483647 h 30"/>
                <a:gd name="T70" fmla="*/ 2147483647 w 43"/>
                <a:gd name="T71" fmla="*/ 2147483647 h 30"/>
                <a:gd name="T72" fmla="*/ 2147483647 w 43"/>
                <a:gd name="T73" fmla="*/ 2147483647 h 30"/>
                <a:gd name="T74" fmla="*/ 2147483647 w 43"/>
                <a:gd name="T75" fmla="*/ 2147483647 h 30"/>
                <a:gd name="T76" fmla="*/ 2147483647 w 43"/>
                <a:gd name="T77" fmla="*/ 2147483647 h 30"/>
                <a:gd name="T78" fmla="*/ 2147483647 w 43"/>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30"/>
                <a:gd name="T122" fmla="*/ 43 w 4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30">
                  <a:moveTo>
                    <a:pt x="0" y="12"/>
                  </a:moveTo>
                  <a:lnTo>
                    <a:pt x="2" y="13"/>
                  </a:lnTo>
                  <a:lnTo>
                    <a:pt x="2" y="11"/>
                  </a:lnTo>
                  <a:lnTo>
                    <a:pt x="4" y="13"/>
                  </a:lnTo>
                  <a:lnTo>
                    <a:pt x="6" y="13"/>
                  </a:lnTo>
                  <a:lnTo>
                    <a:pt x="5" y="12"/>
                  </a:lnTo>
                  <a:lnTo>
                    <a:pt x="7" y="12"/>
                  </a:lnTo>
                  <a:lnTo>
                    <a:pt x="9" y="12"/>
                  </a:lnTo>
                  <a:lnTo>
                    <a:pt x="7" y="11"/>
                  </a:lnTo>
                  <a:lnTo>
                    <a:pt x="6" y="11"/>
                  </a:lnTo>
                  <a:lnTo>
                    <a:pt x="6" y="7"/>
                  </a:lnTo>
                  <a:lnTo>
                    <a:pt x="5" y="6"/>
                  </a:lnTo>
                  <a:lnTo>
                    <a:pt x="4" y="6"/>
                  </a:lnTo>
                  <a:lnTo>
                    <a:pt x="3" y="6"/>
                  </a:lnTo>
                  <a:lnTo>
                    <a:pt x="4" y="6"/>
                  </a:lnTo>
                  <a:lnTo>
                    <a:pt x="3" y="6"/>
                  </a:lnTo>
                  <a:lnTo>
                    <a:pt x="3" y="2"/>
                  </a:lnTo>
                  <a:lnTo>
                    <a:pt x="4" y="2"/>
                  </a:lnTo>
                  <a:lnTo>
                    <a:pt x="4" y="1"/>
                  </a:lnTo>
                  <a:lnTo>
                    <a:pt x="5" y="1"/>
                  </a:lnTo>
                  <a:lnTo>
                    <a:pt x="6" y="2"/>
                  </a:lnTo>
                  <a:lnTo>
                    <a:pt x="6" y="0"/>
                  </a:lnTo>
                  <a:lnTo>
                    <a:pt x="7" y="1"/>
                  </a:lnTo>
                  <a:lnTo>
                    <a:pt x="7" y="0"/>
                  </a:lnTo>
                  <a:lnTo>
                    <a:pt x="9" y="0"/>
                  </a:lnTo>
                  <a:lnTo>
                    <a:pt x="15" y="0"/>
                  </a:lnTo>
                  <a:lnTo>
                    <a:pt x="16" y="3"/>
                  </a:lnTo>
                  <a:lnTo>
                    <a:pt x="18" y="4"/>
                  </a:lnTo>
                  <a:lnTo>
                    <a:pt x="18" y="6"/>
                  </a:lnTo>
                  <a:lnTo>
                    <a:pt x="19" y="6"/>
                  </a:lnTo>
                  <a:lnTo>
                    <a:pt x="21" y="7"/>
                  </a:lnTo>
                  <a:lnTo>
                    <a:pt x="21" y="8"/>
                  </a:lnTo>
                  <a:lnTo>
                    <a:pt x="24" y="8"/>
                  </a:lnTo>
                  <a:lnTo>
                    <a:pt x="24" y="11"/>
                  </a:lnTo>
                  <a:lnTo>
                    <a:pt x="25" y="11"/>
                  </a:lnTo>
                  <a:lnTo>
                    <a:pt x="29" y="12"/>
                  </a:lnTo>
                  <a:lnTo>
                    <a:pt x="28" y="9"/>
                  </a:lnTo>
                  <a:lnTo>
                    <a:pt x="30" y="8"/>
                  </a:lnTo>
                  <a:lnTo>
                    <a:pt x="31" y="10"/>
                  </a:lnTo>
                  <a:lnTo>
                    <a:pt x="32" y="8"/>
                  </a:lnTo>
                  <a:lnTo>
                    <a:pt x="33" y="9"/>
                  </a:lnTo>
                  <a:lnTo>
                    <a:pt x="32" y="4"/>
                  </a:lnTo>
                  <a:lnTo>
                    <a:pt x="34" y="7"/>
                  </a:lnTo>
                  <a:lnTo>
                    <a:pt x="35" y="7"/>
                  </a:lnTo>
                  <a:lnTo>
                    <a:pt x="35" y="9"/>
                  </a:lnTo>
                  <a:lnTo>
                    <a:pt x="37" y="10"/>
                  </a:lnTo>
                  <a:lnTo>
                    <a:pt x="38" y="10"/>
                  </a:lnTo>
                  <a:lnTo>
                    <a:pt x="37" y="12"/>
                  </a:lnTo>
                  <a:lnTo>
                    <a:pt x="41" y="15"/>
                  </a:lnTo>
                  <a:lnTo>
                    <a:pt x="42" y="18"/>
                  </a:lnTo>
                  <a:lnTo>
                    <a:pt x="41" y="19"/>
                  </a:lnTo>
                  <a:lnTo>
                    <a:pt x="40" y="18"/>
                  </a:lnTo>
                  <a:lnTo>
                    <a:pt x="39" y="18"/>
                  </a:lnTo>
                  <a:lnTo>
                    <a:pt x="40" y="20"/>
                  </a:lnTo>
                  <a:lnTo>
                    <a:pt x="39" y="20"/>
                  </a:lnTo>
                  <a:lnTo>
                    <a:pt x="39" y="21"/>
                  </a:lnTo>
                  <a:lnTo>
                    <a:pt x="41" y="22"/>
                  </a:lnTo>
                  <a:lnTo>
                    <a:pt x="41" y="24"/>
                  </a:lnTo>
                  <a:lnTo>
                    <a:pt x="40" y="24"/>
                  </a:lnTo>
                  <a:lnTo>
                    <a:pt x="40" y="25"/>
                  </a:lnTo>
                  <a:lnTo>
                    <a:pt x="39" y="26"/>
                  </a:lnTo>
                  <a:lnTo>
                    <a:pt x="35" y="25"/>
                  </a:lnTo>
                  <a:lnTo>
                    <a:pt x="34" y="24"/>
                  </a:lnTo>
                  <a:lnTo>
                    <a:pt x="34" y="25"/>
                  </a:lnTo>
                  <a:lnTo>
                    <a:pt x="33" y="25"/>
                  </a:lnTo>
                  <a:lnTo>
                    <a:pt x="33" y="24"/>
                  </a:lnTo>
                  <a:lnTo>
                    <a:pt x="32" y="24"/>
                  </a:lnTo>
                  <a:lnTo>
                    <a:pt x="29" y="23"/>
                  </a:lnTo>
                  <a:lnTo>
                    <a:pt x="29" y="24"/>
                  </a:lnTo>
                  <a:lnTo>
                    <a:pt x="28" y="24"/>
                  </a:lnTo>
                  <a:lnTo>
                    <a:pt x="27" y="25"/>
                  </a:lnTo>
                  <a:lnTo>
                    <a:pt x="26" y="27"/>
                  </a:lnTo>
                  <a:lnTo>
                    <a:pt x="23" y="29"/>
                  </a:lnTo>
                  <a:lnTo>
                    <a:pt x="15" y="26"/>
                  </a:lnTo>
                  <a:lnTo>
                    <a:pt x="11" y="22"/>
                  </a:lnTo>
                  <a:lnTo>
                    <a:pt x="4" y="18"/>
                  </a:lnTo>
                  <a:lnTo>
                    <a:pt x="2" y="16"/>
                  </a:lnTo>
                  <a:lnTo>
                    <a:pt x="0" y="12"/>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4" name="Freeform 61"/>
            <p:cNvSpPr>
              <a:spLocks/>
            </p:cNvSpPr>
            <p:nvPr/>
          </p:nvSpPr>
          <p:spPr bwMode="auto">
            <a:xfrm>
              <a:off x="8575677" y="3286812"/>
              <a:ext cx="34925" cy="41275"/>
            </a:xfrm>
            <a:custGeom>
              <a:avLst/>
              <a:gdLst>
                <a:gd name="T0" fmla="*/ 0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2147483647 w 22"/>
                <a:gd name="T37" fmla="*/ 2147483647 h 26"/>
                <a:gd name="T38" fmla="*/ 2147483647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0 h 26"/>
                <a:gd name="T50" fmla="*/ 2147483647 w 22"/>
                <a:gd name="T51" fmla="*/ 0 h 26"/>
                <a:gd name="T52" fmla="*/ 2147483647 w 22"/>
                <a:gd name="T53" fmla="*/ 2147483647 h 26"/>
                <a:gd name="T54" fmla="*/ 2147483647 w 22"/>
                <a:gd name="T55" fmla="*/ 2147483647 h 26"/>
                <a:gd name="T56" fmla="*/ 2147483647 w 22"/>
                <a:gd name="T57" fmla="*/ 2147483647 h 26"/>
                <a:gd name="T58" fmla="*/ 2147483647 w 22"/>
                <a:gd name="T59" fmla="*/ 2147483647 h 26"/>
                <a:gd name="T60" fmla="*/ 0 w 22"/>
                <a:gd name="T61" fmla="*/ 2147483647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0" y="18"/>
                  </a:moveTo>
                  <a:lnTo>
                    <a:pt x="1" y="17"/>
                  </a:lnTo>
                  <a:lnTo>
                    <a:pt x="1" y="18"/>
                  </a:lnTo>
                  <a:lnTo>
                    <a:pt x="3" y="19"/>
                  </a:lnTo>
                  <a:lnTo>
                    <a:pt x="4" y="20"/>
                  </a:lnTo>
                  <a:lnTo>
                    <a:pt x="5" y="20"/>
                  </a:lnTo>
                  <a:lnTo>
                    <a:pt x="8" y="21"/>
                  </a:lnTo>
                  <a:lnTo>
                    <a:pt x="9" y="21"/>
                  </a:lnTo>
                  <a:lnTo>
                    <a:pt x="12" y="24"/>
                  </a:lnTo>
                  <a:lnTo>
                    <a:pt x="13" y="24"/>
                  </a:lnTo>
                  <a:lnTo>
                    <a:pt x="14" y="24"/>
                  </a:lnTo>
                  <a:lnTo>
                    <a:pt x="19" y="25"/>
                  </a:lnTo>
                  <a:lnTo>
                    <a:pt x="21" y="23"/>
                  </a:lnTo>
                  <a:lnTo>
                    <a:pt x="21" y="12"/>
                  </a:lnTo>
                  <a:lnTo>
                    <a:pt x="18" y="11"/>
                  </a:lnTo>
                  <a:lnTo>
                    <a:pt x="15" y="8"/>
                  </a:lnTo>
                  <a:lnTo>
                    <a:pt x="14" y="7"/>
                  </a:lnTo>
                  <a:lnTo>
                    <a:pt x="12" y="7"/>
                  </a:lnTo>
                  <a:lnTo>
                    <a:pt x="9" y="6"/>
                  </a:lnTo>
                  <a:lnTo>
                    <a:pt x="7" y="4"/>
                  </a:lnTo>
                  <a:lnTo>
                    <a:pt x="6" y="3"/>
                  </a:lnTo>
                  <a:lnTo>
                    <a:pt x="5" y="1"/>
                  </a:lnTo>
                  <a:lnTo>
                    <a:pt x="3" y="1"/>
                  </a:lnTo>
                  <a:lnTo>
                    <a:pt x="4" y="0"/>
                  </a:lnTo>
                  <a:lnTo>
                    <a:pt x="3" y="0"/>
                  </a:lnTo>
                  <a:lnTo>
                    <a:pt x="3" y="1"/>
                  </a:lnTo>
                  <a:lnTo>
                    <a:pt x="1" y="7"/>
                  </a:lnTo>
                  <a:lnTo>
                    <a:pt x="1" y="16"/>
                  </a:lnTo>
                  <a:lnTo>
                    <a:pt x="0" y="18"/>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5" name="Freeform 62"/>
            <p:cNvSpPr>
              <a:spLocks/>
            </p:cNvSpPr>
            <p:nvPr/>
          </p:nvSpPr>
          <p:spPr bwMode="auto">
            <a:xfrm>
              <a:off x="8358190" y="3334437"/>
              <a:ext cx="34925" cy="55562"/>
            </a:xfrm>
            <a:custGeom>
              <a:avLst/>
              <a:gdLst>
                <a:gd name="T0" fmla="*/ 0 w 22"/>
                <a:gd name="T1" fmla="*/ 2147483647 h 35"/>
                <a:gd name="T2" fmla="*/ 2147483647 w 22"/>
                <a:gd name="T3" fmla="*/ 0 h 35"/>
                <a:gd name="T4" fmla="*/ 2147483647 w 22"/>
                <a:gd name="T5" fmla="*/ 2147483647 h 35"/>
                <a:gd name="T6" fmla="*/ 2147483647 w 22"/>
                <a:gd name="T7" fmla="*/ 0 h 35"/>
                <a:gd name="T8" fmla="*/ 2147483647 w 22"/>
                <a:gd name="T9" fmla="*/ 0 h 35"/>
                <a:gd name="T10" fmla="*/ 2147483647 w 22"/>
                <a:gd name="T11" fmla="*/ 0 h 35"/>
                <a:gd name="T12" fmla="*/ 2147483647 w 22"/>
                <a:gd name="T13" fmla="*/ 2147483647 h 35"/>
                <a:gd name="T14" fmla="*/ 2147483647 w 22"/>
                <a:gd name="T15" fmla="*/ 2147483647 h 35"/>
                <a:gd name="T16" fmla="*/ 2147483647 w 22"/>
                <a:gd name="T17" fmla="*/ 0 h 35"/>
                <a:gd name="T18" fmla="*/ 2147483647 w 22"/>
                <a:gd name="T19" fmla="*/ 0 h 35"/>
                <a:gd name="T20" fmla="*/ 2147483647 w 22"/>
                <a:gd name="T21" fmla="*/ 0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0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2147483647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2147483647 w 22"/>
                <a:gd name="T81" fmla="*/ 2147483647 h 35"/>
                <a:gd name="T82" fmla="*/ 2147483647 w 22"/>
                <a:gd name="T83" fmla="*/ 2147483647 h 35"/>
                <a:gd name="T84" fmla="*/ 2147483647 w 22"/>
                <a:gd name="T85" fmla="*/ 2147483647 h 35"/>
                <a:gd name="T86" fmla="*/ 2147483647 w 22"/>
                <a:gd name="T87" fmla="*/ 2147483647 h 35"/>
                <a:gd name="T88" fmla="*/ 2147483647 w 22"/>
                <a:gd name="T89" fmla="*/ 2147483647 h 35"/>
                <a:gd name="T90" fmla="*/ 0 w 22"/>
                <a:gd name="T91" fmla="*/ 2147483647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35"/>
                <a:gd name="T140" fmla="*/ 22 w 22"/>
                <a:gd name="T141" fmla="*/ 35 h 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35">
                  <a:moveTo>
                    <a:pt x="0" y="1"/>
                  </a:moveTo>
                  <a:lnTo>
                    <a:pt x="1" y="0"/>
                  </a:lnTo>
                  <a:lnTo>
                    <a:pt x="1" y="1"/>
                  </a:lnTo>
                  <a:lnTo>
                    <a:pt x="1" y="0"/>
                  </a:lnTo>
                  <a:lnTo>
                    <a:pt x="2" y="0"/>
                  </a:lnTo>
                  <a:lnTo>
                    <a:pt x="3" y="0"/>
                  </a:lnTo>
                  <a:lnTo>
                    <a:pt x="4" y="3"/>
                  </a:lnTo>
                  <a:lnTo>
                    <a:pt x="5" y="1"/>
                  </a:lnTo>
                  <a:lnTo>
                    <a:pt x="5" y="0"/>
                  </a:lnTo>
                  <a:lnTo>
                    <a:pt x="6" y="0"/>
                  </a:lnTo>
                  <a:lnTo>
                    <a:pt x="7" y="0"/>
                  </a:lnTo>
                  <a:lnTo>
                    <a:pt x="8" y="2"/>
                  </a:lnTo>
                  <a:lnTo>
                    <a:pt x="9" y="3"/>
                  </a:lnTo>
                  <a:lnTo>
                    <a:pt x="10" y="1"/>
                  </a:lnTo>
                  <a:lnTo>
                    <a:pt x="11" y="0"/>
                  </a:lnTo>
                  <a:lnTo>
                    <a:pt x="12" y="1"/>
                  </a:lnTo>
                  <a:lnTo>
                    <a:pt x="13" y="5"/>
                  </a:lnTo>
                  <a:lnTo>
                    <a:pt x="15" y="6"/>
                  </a:lnTo>
                  <a:lnTo>
                    <a:pt x="19" y="6"/>
                  </a:lnTo>
                  <a:lnTo>
                    <a:pt x="20" y="7"/>
                  </a:lnTo>
                  <a:lnTo>
                    <a:pt x="21" y="10"/>
                  </a:lnTo>
                  <a:lnTo>
                    <a:pt x="21" y="11"/>
                  </a:lnTo>
                  <a:lnTo>
                    <a:pt x="21" y="12"/>
                  </a:lnTo>
                  <a:lnTo>
                    <a:pt x="20" y="13"/>
                  </a:lnTo>
                  <a:lnTo>
                    <a:pt x="16" y="16"/>
                  </a:lnTo>
                  <a:lnTo>
                    <a:pt x="15" y="20"/>
                  </a:lnTo>
                  <a:lnTo>
                    <a:pt x="13" y="22"/>
                  </a:lnTo>
                  <a:lnTo>
                    <a:pt x="12" y="26"/>
                  </a:lnTo>
                  <a:lnTo>
                    <a:pt x="13" y="34"/>
                  </a:lnTo>
                  <a:lnTo>
                    <a:pt x="10" y="32"/>
                  </a:lnTo>
                  <a:lnTo>
                    <a:pt x="10" y="30"/>
                  </a:lnTo>
                  <a:lnTo>
                    <a:pt x="6" y="24"/>
                  </a:lnTo>
                  <a:lnTo>
                    <a:pt x="8" y="23"/>
                  </a:lnTo>
                  <a:lnTo>
                    <a:pt x="10" y="21"/>
                  </a:lnTo>
                  <a:lnTo>
                    <a:pt x="7" y="18"/>
                  </a:lnTo>
                  <a:lnTo>
                    <a:pt x="6" y="15"/>
                  </a:lnTo>
                  <a:lnTo>
                    <a:pt x="4" y="13"/>
                  </a:lnTo>
                  <a:lnTo>
                    <a:pt x="3" y="12"/>
                  </a:lnTo>
                  <a:lnTo>
                    <a:pt x="4" y="11"/>
                  </a:lnTo>
                  <a:lnTo>
                    <a:pt x="4" y="10"/>
                  </a:lnTo>
                  <a:lnTo>
                    <a:pt x="1" y="8"/>
                  </a:lnTo>
                  <a:lnTo>
                    <a:pt x="2" y="6"/>
                  </a:lnTo>
                  <a:lnTo>
                    <a:pt x="2" y="4"/>
                  </a:lnTo>
                  <a:lnTo>
                    <a:pt x="0" y="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36" name="Freeform 63"/>
            <p:cNvSpPr>
              <a:spLocks/>
            </p:cNvSpPr>
            <p:nvPr/>
          </p:nvSpPr>
          <p:spPr bwMode="auto">
            <a:xfrm>
              <a:off x="8131177" y="3062974"/>
              <a:ext cx="31750" cy="3810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2147483647 h 24"/>
                <a:gd name="T40" fmla="*/ 2147483647 w 20"/>
                <a:gd name="T41" fmla="*/ 0 h 24"/>
                <a:gd name="T42" fmla="*/ 2147483647 w 20"/>
                <a:gd name="T43" fmla="*/ 2147483647 h 24"/>
                <a:gd name="T44" fmla="*/ 2147483647 w 20"/>
                <a:gd name="T45" fmla="*/ 2147483647 h 24"/>
                <a:gd name="T46" fmla="*/ 2147483647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w 2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4"/>
                <a:gd name="T107" fmla="*/ 20 w 2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4">
                  <a:moveTo>
                    <a:pt x="0" y="18"/>
                  </a:moveTo>
                  <a:lnTo>
                    <a:pt x="0" y="19"/>
                  </a:lnTo>
                  <a:lnTo>
                    <a:pt x="1" y="18"/>
                  </a:lnTo>
                  <a:lnTo>
                    <a:pt x="3" y="19"/>
                  </a:lnTo>
                  <a:lnTo>
                    <a:pt x="4" y="18"/>
                  </a:lnTo>
                  <a:lnTo>
                    <a:pt x="4" y="20"/>
                  </a:lnTo>
                  <a:lnTo>
                    <a:pt x="6" y="20"/>
                  </a:lnTo>
                  <a:lnTo>
                    <a:pt x="6" y="21"/>
                  </a:lnTo>
                  <a:lnTo>
                    <a:pt x="4" y="21"/>
                  </a:lnTo>
                  <a:lnTo>
                    <a:pt x="5" y="23"/>
                  </a:lnTo>
                  <a:lnTo>
                    <a:pt x="10" y="23"/>
                  </a:lnTo>
                  <a:lnTo>
                    <a:pt x="11" y="23"/>
                  </a:lnTo>
                  <a:lnTo>
                    <a:pt x="11" y="22"/>
                  </a:lnTo>
                  <a:lnTo>
                    <a:pt x="14" y="19"/>
                  </a:lnTo>
                  <a:lnTo>
                    <a:pt x="16" y="16"/>
                  </a:lnTo>
                  <a:lnTo>
                    <a:pt x="16" y="14"/>
                  </a:lnTo>
                  <a:lnTo>
                    <a:pt x="15" y="10"/>
                  </a:lnTo>
                  <a:lnTo>
                    <a:pt x="16" y="7"/>
                  </a:lnTo>
                  <a:lnTo>
                    <a:pt x="17" y="9"/>
                  </a:lnTo>
                  <a:lnTo>
                    <a:pt x="18" y="4"/>
                  </a:lnTo>
                  <a:lnTo>
                    <a:pt x="19" y="0"/>
                  </a:lnTo>
                  <a:lnTo>
                    <a:pt x="17" y="1"/>
                  </a:lnTo>
                  <a:lnTo>
                    <a:pt x="16" y="2"/>
                  </a:lnTo>
                  <a:lnTo>
                    <a:pt x="14" y="5"/>
                  </a:lnTo>
                  <a:lnTo>
                    <a:pt x="11" y="6"/>
                  </a:lnTo>
                  <a:lnTo>
                    <a:pt x="7" y="6"/>
                  </a:lnTo>
                  <a:lnTo>
                    <a:pt x="6" y="7"/>
                  </a:lnTo>
                  <a:lnTo>
                    <a:pt x="6" y="11"/>
                  </a:lnTo>
                  <a:lnTo>
                    <a:pt x="5" y="11"/>
                  </a:lnTo>
                  <a:lnTo>
                    <a:pt x="7" y="12"/>
                  </a:lnTo>
                  <a:lnTo>
                    <a:pt x="7" y="13"/>
                  </a:lnTo>
                  <a:lnTo>
                    <a:pt x="2" y="14"/>
                  </a:lnTo>
                  <a:lnTo>
                    <a:pt x="2" y="17"/>
                  </a:lnTo>
                  <a:lnTo>
                    <a:pt x="1" y="17"/>
                  </a:lnTo>
                  <a:lnTo>
                    <a:pt x="0" y="1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37" name="Freeform 64"/>
            <p:cNvSpPr>
              <a:spLocks/>
            </p:cNvSpPr>
            <p:nvPr/>
          </p:nvSpPr>
          <p:spPr bwMode="auto">
            <a:xfrm>
              <a:off x="8204202" y="3315387"/>
              <a:ext cx="33338" cy="31750"/>
            </a:xfrm>
            <a:custGeom>
              <a:avLst/>
              <a:gdLst>
                <a:gd name="T0" fmla="*/ 0 w 21"/>
                <a:gd name="T1" fmla="*/ 2147483647 h 20"/>
                <a:gd name="T2" fmla="*/ 2147483647 w 21"/>
                <a:gd name="T3" fmla="*/ 2147483647 h 20"/>
                <a:gd name="T4" fmla="*/ 2147483647 w 21"/>
                <a:gd name="T5" fmla="*/ 0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0 w 21"/>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0"/>
                <a:gd name="T95" fmla="*/ 21 w 21"/>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0">
                  <a:moveTo>
                    <a:pt x="0" y="2"/>
                  </a:moveTo>
                  <a:lnTo>
                    <a:pt x="4" y="1"/>
                  </a:lnTo>
                  <a:lnTo>
                    <a:pt x="6" y="0"/>
                  </a:lnTo>
                  <a:lnTo>
                    <a:pt x="9" y="1"/>
                  </a:lnTo>
                  <a:lnTo>
                    <a:pt x="12" y="5"/>
                  </a:lnTo>
                  <a:lnTo>
                    <a:pt x="15" y="6"/>
                  </a:lnTo>
                  <a:lnTo>
                    <a:pt x="16" y="7"/>
                  </a:lnTo>
                  <a:lnTo>
                    <a:pt x="18" y="12"/>
                  </a:lnTo>
                  <a:lnTo>
                    <a:pt x="20" y="18"/>
                  </a:lnTo>
                  <a:lnTo>
                    <a:pt x="17" y="18"/>
                  </a:lnTo>
                  <a:lnTo>
                    <a:pt x="15" y="19"/>
                  </a:lnTo>
                  <a:lnTo>
                    <a:pt x="12" y="19"/>
                  </a:lnTo>
                  <a:lnTo>
                    <a:pt x="11" y="18"/>
                  </a:lnTo>
                  <a:lnTo>
                    <a:pt x="11" y="17"/>
                  </a:lnTo>
                  <a:lnTo>
                    <a:pt x="11" y="16"/>
                  </a:lnTo>
                  <a:lnTo>
                    <a:pt x="15" y="19"/>
                  </a:lnTo>
                  <a:lnTo>
                    <a:pt x="15" y="18"/>
                  </a:lnTo>
                  <a:lnTo>
                    <a:pt x="11" y="15"/>
                  </a:lnTo>
                  <a:lnTo>
                    <a:pt x="10" y="16"/>
                  </a:lnTo>
                  <a:lnTo>
                    <a:pt x="8" y="15"/>
                  </a:lnTo>
                  <a:lnTo>
                    <a:pt x="6" y="8"/>
                  </a:lnTo>
                  <a:lnTo>
                    <a:pt x="8" y="9"/>
                  </a:lnTo>
                  <a:lnTo>
                    <a:pt x="10" y="12"/>
                  </a:lnTo>
                  <a:lnTo>
                    <a:pt x="10" y="11"/>
                  </a:lnTo>
                  <a:lnTo>
                    <a:pt x="11" y="10"/>
                  </a:lnTo>
                  <a:lnTo>
                    <a:pt x="10" y="10"/>
                  </a:lnTo>
                  <a:lnTo>
                    <a:pt x="10" y="9"/>
                  </a:lnTo>
                  <a:lnTo>
                    <a:pt x="7" y="8"/>
                  </a:lnTo>
                  <a:lnTo>
                    <a:pt x="8" y="6"/>
                  </a:lnTo>
                  <a:lnTo>
                    <a:pt x="2" y="6"/>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38" name="Freeform 65"/>
            <p:cNvSpPr>
              <a:spLocks/>
            </p:cNvSpPr>
            <p:nvPr/>
          </p:nvSpPr>
          <p:spPr bwMode="auto">
            <a:xfrm>
              <a:off x="8275640" y="3305862"/>
              <a:ext cx="26987" cy="60325"/>
            </a:xfrm>
            <a:custGeom>
              <a:avLst/>
              <a:gdLst>
                <a:gd name="T0" fmla="*/ 0 w 17"/>
                <a:gd name="T1" fmla="*/ 2147483647 h 38"/>
                <a:gd name="T2" fmla="*/ 2147483647 w 17"/>
                <a:gd name="T3" fmla="*/ 2147483647 h 38"/>
                <a:gd name="T4" fmla="*/ 2147483647 w 17"/>
                <a:gd name="T5" fmla="*/ 2147483647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0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0 w 17"/>
                <a:gd name="T53" fmla="*/ 2147483647 h 38"/>
                <a:gd name="T54" fmla="*/ 0 w 17"/>
                <a:gd name="T55" fmla="*/ 21474836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8"/>
                <a:gd name="T86" fmla="*/ 17 w 17"/>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8">
                  <a:moveTo>
                    <a:pt x="0" y="27"/>
                  </a:moveTo>
                  <a:lnTo>
                    <a:pt x="2" y="29"/>
                  </a:lnTo>
                  <a:lnTo>
                    <a:pt x="3" y="33"/>
                  </a:lnTo>
                  <a:lnTo>
                    <a:pt x="3" y="36"/>
                  </a:lnTo>
                  <a:lnTo>
                    <a:pt x="4" y="37"/>
                  </a:lnTo>
                  <a:lnTo>
                    <a:pt x="5" y="37"/>
                  </a:lnTo>
                  <a:lnTo>
                    <a:pt x="6" y="36"/>
                  </a:lnTo>
                  <a:lnTo>
                    <a:pt x="12" y="18"/>
                  </a:lnTo>
                  <a:lnTo>
                    <a:pt x="14" y="15"/>
                  </a:lnTo>
                  <a:lnTo>
                    <a:pt x="16" y="7"/>
                  </a:lnTo>
                  <a:lnTo>
                    <a:pt x="16" y="0"/>
                  </a:lnTo>
                  <a:lnTo>
                    <a:pt x="14" y="2"/>
                  </a:lnTo>
                  <a:lnTo>
                    <a:pt x="12" y="12"/>
                  </a:lnTo>
                  <a:lnTo>
                    <a:pt x="9" y="16"/>
                  </a:lnTo>
                  <a:lnTo>
                    <a:pt x="8" y="16"/>
                  </a:lnTo>
                  <a:lnTo>
                    <a:pt x="6" y="18"/>
                  </a:lnTo>
                  <a:lnTo>
                    <a:pt x="4" y="20"/>
                  </a:lnTo>
                  <a:lnTo>
                    <a:pt x="3" y="22"/>
                  </a:lnTo>
                  <a:lnTo>
                    <a:pt x="4" y="22"/>
                  </a:lnTo>
                  <a:lnTo>
                    <a:pt x="5" y="22"/>
                  </a:lnTo>
                  <a:lnTo>
                    <a:pt x="5" y="24"/>
                  </a:lnTo>
                  <a:lnTo>
                    <a:pt x="6" y="24"/>
                  </a:lnTo>
                  <a:lnTo>
                    <a:pt x="5" y="24"/>
                  </a:lnTo>
                  <a:lnTo>
                    <a:pt x="3" y="24"/>
                  </a:lnTo>
                  <a:lnTo>
                    <a:pt x="3" y="26"/>
                  </a:lnTo>
                  <a:lnTo>
                    <a:pt x="2" y="28"/>
                  </a:lnTo>
                  <a:lnTo>
                    <a:pt x="0" y="26"/>
                  </a:lnTo>
                  <a:lnTo>
                    <a:pt x="0" y="2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39" name="Freeform 66"/>
            <p:cNvSpPr>
              <a:spLocks/>
            </p:cNvSpPr>
            <p:nvPr/>
          </p:nvSpPr>
          <p:spPr bwMode="auto">
            <a:xfrm>
              <a:off x="8388352" y="3321737"/>
              <a:ext cx="33338" cy="26987"/>
            </a:xfrm>
            <a:custGeom>
              <a:avLst/>
              <a:gdLst>
                <a:gd name="T0" fmla="*/ 0 w 21"/>
                <a:gd name="T1" fmla="*/ 2147483647 h 17"/>
                <a:gd name="T2" fmla="*/ 0 w 21"/>
                <a:gd name="T3" fmla="*/ 2147483647 h 17"/>
                <a:gd name="T4" fmla="*/ 2147483647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0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0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12"/>
                  </a:moveTo>
                  <a:lnTo>
                    <a:pt x="0" y="11"/>
                  </a:lnTo>
                  <a:lnTo>
                    <a:pt x="1" y="10"/>
                  </a:lnTo>
                  <a:lnTo>
                    <a:pt x="0" y="9"/>
                  </a:lnTo>
                  <a:lnTo>
                    <a:pt x="2" y="8"/>
                  </a:lnTo>
                  <a:lnTo>
                    <a:pt x="2" y="6"/>
                  </a:lnTo>
                  <a:lnTo>
                    <a:pt x="3" y="5"/>
                  </a:lnTo>
                  <a:lnTo>
                    <a:pt x="4" y="8"/>
                  </a:lnTo>
                  <a:lnTo>
                    <a:pt x="8" y="5"/>
                  </a:lnTo>
                  <a:lnTo>
                    <a:pt x="8" y="4"/>
                  </a:lnTo>
                  <a:lnTo>
                    <a:pt x="8" y="3"/>
                  </a:lnTo>
                  <a:lnTo>
                    <a:pt x="6" y="2"/>
                  </a:lnTo>
                  <a:lnTo>
                    <a:pt x="5" y="2"/>
                  </a:lnTo>
                  <a:lnTo>
                    <a:pt x="5" y="1"/>
                  </a:lnTo>
                  <a:lnTo>
                    <a:pt x="7" y="0"/>
                  </a:lnTo>
                  <a:lnTo>
                    <a:pt x="8" y="2"/>
                  </a:lnTo>
                  <a:lnTo>
                    <a:pt x="8" y="3"/>
                  </a:lnTo>
                  <a:lnTo>
                    <a:pt x="15" y="3"/>
                  </a:lnTo>
                  <a:lnTo>
                    <a:pt x="19" y="3"/>
                  </a:lnTo>
                  <a:lnTo>
                    <a:pt x="20" y="3"/>
                  </a:lnTo>
                  <a:lnTo>
                    <a:pt x="20" y="9"/>
                  </a:lnTo>
                  <a:lnTo>
                    <a:pt x="18" y="9"/>
                  </a:lnTo>
                  <a:lnTo>
                    <a:pt x="14" y="8"/>
                  </a:lnTo>
                  <a:lnTo>
                    <a:pt x="12" y="8"/>
                  </a:lnTo>
                  <a:lnTo>
                    <a:pt x="8" y="10"/>
                  </a:lnTo>
                  <a:lnTo>
                    <a:pt x="4" y="16"/>
                  </a:lnTo>
                  <a:lnTo>
                    <a:pt x="2"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0" name="Freeform 67"/>
            <p:cNvSpPr>
              <a:spLocks/>
            </p:cNvSpPr>
            <p:nvPr/>
          </p:nvSpPr>
          <p:spPr bwMode="auto">
            <a:xfrm>
              <a:off x="8272465" y="3193149"/>
              <a:ext cx="26987" cy="31750"/>
            </a:xfrm>
            <a:custGeom>
              <a:avLst/>
              <a:gdLst>
                <a:gd name="T0" fmla="*/ 0 w 17"/>
                <a:gd name="T1" fmla="*/ 2147483647 h 20"/>
                <a:gd name="T2" fmla="*/ 2147483647 w 17"/>
                <a:gd name="T3" fmla="*/ 0 h 20"/>
                <a:gd name="T4" fmla="*/ 2147483647 w 17"/>
                <a:gd name="T5" fmla="*/ 0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0 w 17"/>
                <a:gd name="T33" fmla="*/ 2147483647 h 20"/>
                <a:gd name="T34" fmla="*/ 0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0 w 17"/>
                <a:gd name="T49" fmla="*/ 214748364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0" y="2"/>
                  </a:moveTo>
                  <a:lnTo>
                    <a:pt x="2" y="0"/>
                  </a:lnTo>
                  <a:lnTo>
                    <a:pt x="4" y="0"/>
                  </a:lnTo>
                  <a:lnTo>
                    <a:pt x="6" y="5"/>
                  </a:lnTo>
                  <a:lnTo>
                    <a:pt x="12" y="6"/>
                  </a:lnTo>
                  <a:lnTo>
                    <a:pt x="8" y="7"/>
                  </a:lnTo>
                  <a:lnTo>
                    <a:pt x="10" y="10"/>
                  </a:lnTo>
                  <a:lnTo>
                    <a:pt x="12" y="11"/>
                  </a:lnTo>
                  <a:lnTo>
                    <a:pt x="14" y="10"/>
                  </a:lnTo>
                  <a:lnTo>
                    <a:pt x="16" y="9"/>
                  </a:lnTo>
                  <a:lnTo>
                    <a:pt x="14" y="12"/>
                  </a:lnTo>
                  <a:lnTo>
                    <a:pt x="12" y="12"/>
                  </a:lnTo>
                  <a:lnTo>
                    <a:pt x="10" y="14"/>
                  </a:lnTo>
                  <a:lnTo>
                    <a:pt x="10" y="17"/>
                  </a:lnTo>
                  <a:lnTo>
                    <a:pt x="8" y="19"/>
                  </a:lnTo>
                  <a:lnTo>
                    <a:pt x="2" y="19"/>
                  </a:lnTo>
                  <a:lnTo>
                    <a:pt x="0" y="18"/>
                  </a:lnTo>
                  <a:lnTo>
                    <a:pt x="0" y="12"/>
                  </a:lnTo>
                  <a:lnTo>
                    <a:pt x="2" y="12"/>
                  </a:lnTo>
                  <a:lnTo>
                    <a:pt x="6" y="11"/>
                  </a:lnTo>
                  <a:lnTo>
                    <a:pt x="8" y="8"/>
                  </a:lnTo>
                  <a:lnTo>
                    <a:pt x="6" y="6"/>
                  </a:lnTo>
                  <a:lnTo>
                    <a:pt x="4" y="6"/>
                  </a:lnTo>
                  <a:lnTo>
                    <a:pt x="2" y="5"/>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1" name="Freeform 68"/>
            <p:cNvSpPr>
              <a:spLocks/>
            </p:cNvSpPr>
            <p:nvPr/>
          </p:nvSpPr>
          <p:spPr bwMode="auto">
            <a:xfrm>
              <a:off x="8299452" y="301693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0 w 17"/>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0" y="11"/>
                  </a:moveTo>
                  <a:lnTo>
                    <a:pt x="4" y="12"/>
                  </a:lnTo>
                  <a:lnTo>
                    <a:pt x="4" y="14"/>
                  </a:lnTo>
                  <a:lnTo>
                    <a:pt x="4" y="12"/>
                  </a:lnTo>
                  <a:lnTo>
                    <a:pt x="5" y="14"/>
                  </a:lnTo>
                  <a:lnTo>
                    <a:pt x="5" y="16"/>
                  </a:lnTo>
                  <a:lnTo>
                    <a:pt x="8" y="14"/>
                  </a:lnTo>
                  <a:lnTo>
                    <a:pt x="9" y="12"/>
                  </a:lnTo>
                  <a:lnTo>
                    <a:pt x="10" y="9"/>
                  </a:lnTo>
                  <a:lnTo>
                    <a:pt x="11" y="8"/>
                  </a:lnTo>
                  <a:lnTo>
                    <a:pt x="10" y="6"/>
                  </a:lnTo>
                  <a:lnTo>
                    <a:pt x="11" y="4"/>
                  </a:lnTo>
                  <a:lnTo>
                    <a:pt x="13" y="4"/>
                  </a:lnTo>
                  <a:lnTo>
                    <a:pt x="14" y="3"/>
                  </a:lnTo>
                  <a:lnTo>
                    <a:pt x="14" y="4"/>
                  </a:lnTo>
                  <a:lnTo>
                    <a:pt x="16" y="1"/>
                  </a:lnTo>
                  <a:lnTo>
                    <a:pt x="12" y="0"/>
                  </a:lnTo>
                  <a:lnTo>
                    <a:pt x="11" y="1"/>
                  </a:lnTo>
                  <a:lnTo>
                    <a:pt x="7" y="1"/>
                  </a:lnTo>
                  <a:lnTo>
                    <a:pt x="6" y="4"/>
                  </a:lnTo>
                  <a:lnTo>
                    <a:pt x="3" y="4"/>
                  </a:lnTo>
                  <a:lnTo>
                    <a:pt x="2" y="8"/>
                  </a:lnTo>
                  <a:lnTo>
                    <a:pt x="1" y="8"/>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2" name="Freeform 69"/>
            <p:cNvSpPr>
              <a:spLocks/>
            </p:cNvSpPr>
            <p:nvPr/>
          </p:nvSpPr>
          <p:spPr bwMode="auto">
            <a:xfrm>
              <a:off x="8247065" y="3331262"/>
              <a:ext cx="26987" cy="26987"/>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0 h 17"/>
                <a:gd name="T52" fmla="*/ 0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0" y="0"/>
                  </a:moveTo>
                  <a:lnTo>
                    <a:pt x="0" y="1"/>
                  </a:lnTo>
                  <a:lnTo>
                    <a:pt x="1" y="2"/>
                  </a:lnTo>
                  <a:lnTo>
                    <a:pt x="2" y="4"/>
                  </a:lnTo>
                  <a:lnTo>
                    <a:pt x="4" y="9"/>
                  </a:lnTo>
                  <a:lnTo>
                    <a:pt x="5" y="12"/>
                  </a:lnTo>
                  <a:lnTo>
                    <a:pt x="9" y="16"/>
                  </a:lnTo>
                  <a:lnTo>
                    <a:pt x="10" y="13"/>
                  </a:lnTo>
                  <a:lnTo>
                    <a:pt x="12" y="12"/>
                  </a:lnTo>
                  <a:lnTo>
                    <a:pt x="16" y="12"/>
                  </a:lnTo>
                  <a:lnTo>
                    <a:pt x="16" y="11"/>
                  </a:lnTo>
                  <a:lnTo>
                    <a:pt x="16" y="10"/>
                  </a:lnTo>
                  <a:lnTo>
                    <a:pt x="14" y="9"/>
                  </a:lnTo>
                  <a:lnTo>
                    <a:pt x="13" y="10"/>
                  </a:lnTo>
                  <a:lnTo>
                    <a:pt x="12" y="9"/>
                  </a:lnTo>
                  <a:lnTo>
                    <a:pt x="11" y="10"/>
                  </a:lnTo>
                  <a:lnTo>
                    <a:pt x="9" y="6"/>
                  </a:lnTo>
                  <a:lnTo>
                    <a:pt x="9" y="9"/>
                  </a:lnTo>
                  <a:lnTo>
                    <a:pt x="8" y="9"/>
                  </a:lnTo>
                  <a:lnTo>
                    <a:pt x="8" y="8"/>
                  </a:lnTo>
                  <a:lnTo>
                    <a:pt x="5" y="6"/>
                  </a:lnTo>
                  <a:lnTo>
                    <a:pt x="4" y="3"/>
                  </a:lnTo>
                  <a:lnTo>
                    <a:pt x="2" y="2"/>
                  </a:lnTo>
                  <a:lnTo>
                    <a:pt x="1"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3" name="Freeform 70"/>
            <p:cNvSpPr>
              <a:spLocks/>
            </p:cNvSpPr>
            <p:nvPr/>
          </p:nvSpPr>
          <p:spPr bwMode="auto">
            <a:xfrm>
              <a:off x="8416927" y="323759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w 17"/>
                <a:gd name="T29" fmla="*/ 2147483647 h 17"/>
                <a:gd name="T30" fmla="*/ 0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10"/>
                  </a:moveTo>
                  <a:lnTo>
                    <a:pt x="4" y="5"/>
                  </a:lnTo>
                  <a:lnTo>
                    <a:pt x="4" y="4"/>
                  </a:lnTo>
                  <a:lnTo>
                    <a:pt x="4" y="2"/>
                  </a:lnTo>
                  <a:lnTo>
                    <a:pt x="9" y="0"/>
                  </a:lnTo>
                  <a:lnTo>
                    <a:pt x="11" y="0"/>
                  </a:lnTo>
                  <a:lnTo>
                    <a:pt x="9" y="0"/>
                  </a:lnTo>
                  <a:lnTo>
                    <a:pt x="13" y="4"/>
                  </a:lnTo>
                  <a:lnTo>
                    <a:pt x="16" y="7"/>
                  </a:lnTo>
                  <a:lnTo>
                    <a:pt x="16" y="8"/>
                  </a:lnTo>
                  <a:lnTo>
                    <a:pt x="16" y="11"/>
                  </a:lnTo>
                  <a:lnTo>
                    <a:pt x="6" y="16"/>
                  </a:lnTo>
                  <a:lnTo>
                    <a:pt x="4" y="14"/>
                  </a:lnTo>
                  <a:lnTo>
                    <a:pt x="4" y="13"/>
                  </a:lnTo>
                  <a:lnTo>
                    <a:pt x="0" y="11"/>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4" name="Freeform 71"/>
            <p:cNvSpPr>
              <a:spLocks/>
            </p:cNvSpPr>
            <p:nvPr/>
          </p:nvSpPr>
          <p:spPr bwMode="auto">
            <a:xfrm>
              <a:off x="8121652" y="3294749"/>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3" y="1"/>
                  </a:lnTo>
                  <a:lnTo>
                    <a:pt x="3" y="0"/>
                  </a:lnTo>
                  <a:lnTo>
                    <a:pt x="6" y="0"/>
                  </a:lnTo>
                  <a:lnTo>
                    <a:pt x="16" y="3"/>
                  </a:lnTo>
                  <a:lnTo>
                    <a:pt x="12" y="7"/>
                  </a:lnTo>
                  <a:lnTo>
                    <a:pt x="9" y="16"/>
                  </a:lnTo>
                  <a:lnTo>
                    <a:pt x="3" y="14"/>
                  </a:lnTo>
                  <a:lnTo>
                    <a:pt x="3" y="16"/>
                  </a:lnTo>
                  <a:lnTo>
                    <a:pt x="0" y="16"/>
                  </a:lnTo>
                  <a:lnTo>
                    <a:pt x="0" y="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5" name="Freeform 72"/>
            <p:cNvSpPr>
              <a:spLocks/>
            </p:cNvSpPr>
            <p:nvPr/>
          </p:nvSpPr>
          <p:spPr bwMode="auto">
            <a:xfrm>
              <a:off x="8269290" y="33201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7"/>
                  </a:moveTo>
                  <a:lnTo>
                    <a:pt x="0" y="7"/>
                  </a:lnTo>
                  <a:lnTo>
                    <a:pt x="2" y="7"/>
                  </a:lnTo>
                  <a:lnTo>
                    <a:pt x="2" y="10"/>
                  </a:lnTo>
                  <a:lnTo>
                    <a:pt x="4" y="14"/>
                  </a:lnTo>
                  <a:lnTo>
                    <a:pt x="4" y="16"/>
                  </a:lnTo>
                  <a:lnTo>
                    <a:pt x="6" y="16"/>
                  </a:lnTo>
                  <a:lnTo>
                    <a:pt x="6" y="14"/>
                  </a:lnTo>
                  <a:lnTo>
                    <a:pt x="10" y="16"/>
                  </a:lnTo>
                  <a:lnTo>
                    <a:pt x="12" y="12"/>
                  </a:lnTo>
                  <a:lnTo>
                    <a:pt x="16" y="12"/>
                  </a:lnTo>
                  <a:lnTo>
                    <a:pt x="16" y="8"/>
                  </a:lnTo>
                  <a:lnTo>
                    <a:pt x="14" y="8"/>
                  </a:lnTo>
                  <a:lnTo>
                    <a:pt x="12" y="10"/>
                  </a:lnTo>
                  <a:lnTo>
                    <a:pt x="12" y="8"/>
                  </a:lnTo>
                  <a:lnTo>
                    <a:pt x="12" y="7"/>
                  </a:lnTo>
                  <a:lnTo>
                    <a:pt x="12" y="1"/>
                  </a:lnTo>
                  <a:lnTo>
                    <a:pt x="10" y="0"/>
                  </a:lnTo>
                  <a:lnTo>
                    <a:pt x="2" y="7"/>
                  </a:lnTo>
                  <a:lnTo>
                    <a:pt x="0" y="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6" name="Freeform 73"/>
            <p:cNvSpPr>
              <a:spLocks/>
            </p:cNvSpPr>
            <p:nvPr/>
          </p:nvSpPr>
          <p:spPr bwMode="auto">
            <a:xfrm>
              <a:off x="8113715" y="3259824"/>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0"/>
                  </a:moveTo>
                  <a:lnTo>
                    <a:pt x="0" y="1"/>
                  </a:lnTo>
                  <a:lnTo>
                    <a:pt x="3" y="7"/>
                  </a:lnTo>
                  <a:lnTo>
                    <a:pt x="9" y="13"/>
                  </a:lnTo>
                  <a:lnTo>
                    <a:pt x="9" y="16"/>
                  </a:lnTo>
                  <a:lnTo>
                    <a:pt x="16" y="16"/>
                  </a:lnTo>
                  <a:lnTo>
                    <a:pt x="16" y="11"/>
                  </a:lnTo>
                  <a:lnTo>
                    <a:pt x="12" y="8"/>
                  </a:lnTo>
                  <a:lnTo>
                    <a:pt x="16" y="7"/>
                  </a:lnTo>
                  <a:lnTo>
                    <a:pt x="12" y="2"/>
                  </a:lnTo>
                  <a:lnTo>
                    <a:pt x="9" y="2"/>
                  </a:lnTo>
                  <a:lnTo>
                    <a:pt x="9" y="4"/>
                  </a:lnTo>
                  <a:lnTo>
                    <a:pt x="9" y="0"/>
                  </a:lnTo>
                  <a:lnTo>
                    <a:pt x="6"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7" name="Freeform 74"/>
            <p:cNvSpPr>
              <a:spLocks/>
            </p:cNvSpPr>
            <p:nvPr/>
          </p:nvSpPr>
          <p:spPr bwMode="auto">
            <a:xfrm>
              <a:off x="8345490" y="30963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6"/>
                  </a:moveTo>
                  <a:lnTo>
                    <a:pt x="0" y="12"/>
                  </a:lnTo>
                  <a:lnTo>
                    <a:pt x="2" y="16"/>
                  </a:lnTo>
                  <a:lnTo>
                    <a:pt x="8" y="6"/>
                  </a:lnTo>
                  <a:lnTo>
                    <a:pt x="16" y="3"/>
                  </a:lnTo>
                  <a:lnTo>
                    <a:pt x="16" y="0"/>
                  </a:lnTo>
                  <a:lnTo>
                    <a:pt x="2" y="6"/>
                  </a:lnTo>
                  <a:lnTo>
                    <a:pt x="0" y="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8" name="Freeform 75"/>
            <p:cNvSpPr>
              <a:spLocks/>
            </p:cNvSpPr>
            <p:nvPr/>
          </p:nvSpPr>
          <p:spPr bwMode="auto">
            <a:xfrm>
              <a:off x="8431215" y="32391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9"/>
                  </a:moveTo>
                  <a:lnTo>
                    <a:pt x="10" y="16"/>
                  </a:lnTo>
                  <a:lnTo>
                    <a:pt x="16" y="12"/>
                  </a:lnTo>
                  <a:lnTo>
                    <a:pt x="16" y="3"/>
                  </a:lnTo>
                  <a:lnTo>
                    <a:pt x="10" y="0"/>
                  </a:lnTo>
                  <a:lnTo>
                    <a:pt x="5" y="3"/>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49" name="Freeform 76"/>
            <p:cNvSpPr>
              <a:spLocks/>
            </p:cNvSpPr>
            <p:nvPr/>
          </p:nvSpPr>
          <p:spPr bwMode="auto">
            <a:xfrm>
              <a:off x="8164515" y="3080437"/>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5"/>
                  </a:lnTo>
                  <a:lnTo>
                    <a:pt x="12" y="5"/>
                  </a:lnTo>
                  <a:lnTo>
                    <a:pt x="4"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0" name="Freeform 77"/>
            <p:cNvSpPr>
              <a:spLocks/>
            </p:cNvSpPr>
            <p:nvPr/>
          </p:nvSpPr>
          <p:spPr bwMode="auto">
            <a:xfrm>
              <a:off x="8332790" y="333284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3" y="16"/>
                  </a:lnTo>
                  <a:lnTo>
                    <a:pt x="9" y="4"/>
                  </a:lnTo>
                  <a:lnTo>
                    <a:pt x="16" y="8"/>
                  </a:lnTo>
                  <a:lnTo>
                    <a:pt x="12" y="4"/>
                  </a:lnTo>
                  <a:lnTo>
                    <a:pt x="6" y="0"/>
                  </a:lnTo>
                  <a:lnTo>
                    <a:pt x="6" y="4"/>
                  </a:lnTo>
                  <a:lnTo>
                    <a:pt x="3" y="4"/>
                  </a:lnTo>
                  <a:lnTo>
                    <a:pt x="0" y="4"/>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51" name="Freeform 78"/>
            <p:cNvSpPr>
              <a:spLocks/>
            </p:cNvSpPr>
            <p:nvPr/>
          </p:nvSpPr>
          <p:spPr bwMode="auto">
            <a:xfrm>
              <a:off x="8312152" y="3204262"/>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2" y="3"/>
                  </a:lnTo>
                  <a:lnTo>
                    <a:pt x="4" y="6"/>
                  </a:lnTo>
                  <a:lnTo>
                    <a:pt x="6" y="16"/>
                  </a:lnTo>
                  <a:lnTo>
                    <a:pt x="16" y="16"/>
                  </a:lnTo>
                  <a:lnTo>
                    <a:pt x="13" y="16"/>
                  </a:lnTo>
                  <a:lnTo>
                    <a:pt x="11" y="16"/>
                  </a:lnTo>
                  <a:lnTo>
                    <a:pt x="4" y="3"/>
                  </a:lnTo>
                  <a:lnTo>
                    <a:pt x="2" y="0"/>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2" name="Freeform 79"/>
            <p:cNvSpPr>
              <a:spLocks/>
            </p:cNvSpPr>
            <p:nvPr/>
          </p:nvSpPr>
          <p:spPr bwMode="auto">
            <a:xfrm>
              <a:off x="8250240" y="3221724"/>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8"/>
                  </a:moveTo>
                  <a:lnTo>
                    <a:pt x="3" y="8"/>
                  </a:lnTo>
                  <a:lnTo>
                    <a:pt x="6" y="8"/>
                  </a:lnTo>
                  <a:lnTo>
                    <a:pt x="9" y="4"/>
                  </a:lnTo>
                  <a:lnTo>
                    <a:pt x="12" y="0"/>
                  </a:lnTo>
                  <a:lnTo>
                    <a:pt x="16" y="4"/>
                  </a:lnTo>
                  <a:lnTo>
                    <a:pt x="12" y="12"/>
                  </a:lnTo>
                  <a:lnTo>
                    <a:pt x="12" y="16"/>
                  </a:lnTo>
                  <a:lnTo>
                    <a:pt x="6" y="12"/>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3" name="Freeform 80"/>
            <p:cNvSpPr>
              <a:spLocks/>
            </p:cNvSpPr>
            <p:nvPr/>
          </p:nvSpPr>
          <p:spPr bwMode="auto">
            <a:xfrm>
              <a:off x="8378827" y="3334437"/>
              <a:ext cx="26988" cy="26987"/>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4" y="8"/>
                  </a:lnTo>
                  <a:lnTo>
                    <a:pt x="16" y="16"/>
                  </a:lnTo>
                  <a:lnTo>
                    <a:pt x="16" y="8"/>
                  </a:lnTo>
                  <a:lnTo>
                    <a:pt x="12" y="4"/>
                  </a:lnTo>
                  <a:lnTo>
                    <a:pt x="8" y="8"/>
                  </a:lnTo>
                  <a:lnTo>
                    <a:pt x="0" y="0"/>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254" name="Freeform 81"/>
            <p:cNvSpPr>
              <a:spLocks/>
            </p:cNvSpPr>
            <p:nvPr/>
          </p:nvSpPr>
          <p:spPr bwMode="auto">
            <a:xfrm>
              <a:off x="8342315" y="3329674"/>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5" y="0"/>
                  </a:lnTo>
                  <a:lnTo>
                    <a:pt x="10" y="0"/>
                  </a:lnTo>
                  <a:lnTo>
                    <a:pt x="16" y="5"/>
                  </a:lnTo>
                  <a:lnTo>
                    <a:pt x="16" y="10"/>
                  </a:lnTo>
                  <a:lnTo>
                    <a:pt x="10" y="16"/>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5" name="Freeform 82"/>
            <p:cNvSpPr>
              <a:spLocks/>
            </p:cNvSpPr>
            <p:nvPr/>
          </p:nvSpPr>
          <p:spPr bwMode="auto">
            <a:xfrm>
              <a:off x="8104190" y="3202674"/>
              <a:ext cx="26987" cy="26988"/>
            </a:xfrm>
            <a:custGeom>
              <a:avLst/>
              <a:gdLst>
                <a:gd name="T0" fmla="*/ 0 w 17"/>
                <a:gd name="T1" fmla="*/ 2147483647 h 17"/>
                <a:gd name="T2" fmla="*/ 2147483647 w 17"/>
                <a:gd name="T3" fmla="*/ 0 h 17"/>
                <a:gd name="T4" fmla="*/ 0 w 17"/>
                <a:gd name="T5" fmla="*/ 0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5" y="0"/>
                  </a:lnTo>
                  <a:lnTo>
                    <a:pt x="0" y="0"/>
                  </a:lnTo>
                  <a:lnTo>
                    <a:pt x="16" y="0"/>
                  </a:lnTo>
                  <a:lnTo>
                    <a:pt x="10" y="0"/>
                  </a:lnTo>
                  <a:lnTo>
                    <a:pt x="10" y="5"/>
                  </a:lnTo>
                  <a:lnTo>
                    <a:pt x="16" y="5"/>
                  </a:lnTo>
                  <a:lnTo>
                    <a:pt x="16" y="16"/>
                  </a:lnTo>
                  <a:lnTo>
                    <a:pt x="5"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6" name="Freeform 83"/>
            <p:cNvSpPr>
              <a:spLocks/>
            </p:cNvSpPr>
            <p:nvPr/>
          </p:nvSpPr>
          <p:spPr bwMode="auto">
            <a:xfrm>
              <a:off x="8240715" y="3318562"/>
              <a:ext cx="26987"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5" y="0"/>
                  </a:lnTo>
                  <a:lnTo>
                    <a:pt x="5" y="5"/>
                  </a:lnTo>
                  <a:lnTo>
                    <a:pt x="16" y="10"/>
                  </a:lnTo>
                  <a:lnTo>
                    <a:pt x="10" y="16"/>
                  </a:lnTo>
                  <a:lnTo>
                    <a:pt x="5" y="16"/>
                  </a:lnTo>
                  <a:lnTo>
                    <a:pt x="0" y="10"/>
                  </a:lnTo>
                  <a:lnTo>
                    <a:pt x="0" y="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57" name="Freeform 84"/>
            <p:cNvSpPr>
              <a:spLocks/>
            </p:cNvSpPr>
            <p:nvPr/>
          </p:nvSpPr>
          <p:spPr bwMode="auto">
            <a:xfrm>
              <a:off x="8250240" y="3321737"/>
              <a:ext cx="1587" cy="26987"/>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61" name="Freeform 85" descr="25%"/>
            <p:cNvSpPr>
              <a:spLocks/>
            </p:cNvSpPr>
            <p:nvPr/>
          </p:nvSpPr>
          <p:spPr bwMode="auto">
            <a:xfrm>
              <a:off x="9145590" y="2629587"/>
              <a:ext cx="323850" cy="274637"/>
            </a:xfrm>
            <a:custGeom>
              <a:avLst/>
              <a:gdLst>
                <a:gd name="T0" fmla="*/ 2147483647 w 204"/>
                <a:gd name="T1" fmla="*/ 2147483647 h 173"/>
                <a:gd name="T2" fmla="*/ 2147483647 w 204"/>
                <a:gd name="T3" fmla="*/ 2147483647 h 173"/>
                <a:gd name="T4" fmla="*/ 2147483647 w 204"/>
                <a:gd name="T5" fmla="*/ 2147483647 h 173"/>
                <a:gd name="T6" fmla="*/ 2147483647 w 204"/>
                <a:gd name="T7" fmla="*/ 2147483647 h 173"/>
                <a:gd name="T8" fmla="*/ 2147483647 w 204"/>
                <a:gd name="T9" fmla="*/ 2147483647 h 173"/>
                <a:gd name="T10" fmla="*/ 2147483647 w 204"/>
                <a:gd name="T11" fmla="*/ 2147483647 h 173"/>
                <a:gd name="T12" fmla="*/ 2147483647 w 204"/>
                <a:gd name="T13" fmla="*/ 2147483647 h 173"/>
                <a:gd name="T14" fmla="*/ 2147483647 w 204"/>
                <a:gd name="T15" fmla="*/ 2147483647 h 173"/>
                <a:gd name="T16" fmla="*/ 2147483647 w 204"/>
                <a:gd name="T17" fmla="*/ 2147483647 h 173"/>
                <a:gd name="T18" fmla="*/ 2147483647 w 204"/>
                <a:gd name="T19" fmla="*/ 2147483647 h 173"/>
                <a:gd name="T20" fmla="*/ 2147483647 w 204"/>
                <a:gd name="T21" fmla="*/ 2147483647 h 173"/>
                <a:gd name="T22" fmla="*/ 2147483647 w 204"/>
                <a:gd name="T23" fmla="*/ 2147483647 h 173"/>
                <a:gd name="T24" fmla="*/ 2147483647 w 204"/>
                <a:gd name="T25" fmla="*/ 2147483647 h 173"/>
                <a:gd name="T26" fmla="*/ 0 w 204"/>
                <a:gd name="T27" fmla="*/ 2147483647 h 173"/>
                <a:gd name="T28" fmla="*/ 2147483647 w 204"/>
                <a:gd name="T29" fmla="*/ 2147483647 h 173"/>
                <a:gd name="T30" fmla="*/ 2147483647 w 204"/>
                <a:gd name="T31" fmla="*/ 2147483647 h 173"/>
                <a:gd name="T32" fmla="*/ 2147483647 w 204"/>
                <a:gd name="T33" fmla="*/ 2147483647 h 173"/>
                <a:gd name="T34" fmla="*/ 2147483647 w 204"/>
                <a:gd name="T35" fmla="*/ 2147483647 h 173"/>
                <a:gd name="T36" fmla="*/ 2147483647 w 204"/>
                <a:gd name="T37" fmla="*/ 2147483647 h 173"/>
                <a:gd name="T38" fmla="*/ 2147483647 w 204"/>
                <a:gd name="T39" fmla="*/ 2147483647 h 173"/>
                <a:gd name="T40" fmla="*/ 2147483647 w 204"/>
                <a:gd name="T41" fmla="*/ 2147483647 h 173"/>
                <a:gd name="T42" fmla="*/ 2147483647 w 204"/>
                <a:gd name="T43" fmla="*/ 2147483647 h 173"/>
                <a:gd name="T44" fmla="*/ 2147483647 w 204"/>
                <a:gd name="T45" fmla="*/ 2147483647 h 173"/>
                <a:gd name="T46" fmla="*/ 2147483647 w 204"/>
                <a:gd name="T47" fmla="*/ 2147483647 h 173"/>
                <a:gd name="T48" fmla="*/ 2147483647 w 204"/>
                <a:gd name="T49" fmla="*/ 2147483647 h 173"/>
                <a:gd name="T50" fmla="*/ 2147483647 w 204"/>
                <a:gd name="T51" fmla="*/ 2147483647 h 173"/>
                <a:gd name="T52" fmla="*/ 2147483647 w 204"/>
                <a:gd name="T53" fmla="*/ 2147483647 h 173"/>
                <a:gd name="T54" fmla="*/ 2147483647 w 204"/>
                <a:gd name="T55" fmla="*/ 2147483647 h 173"/>
                <a:gd name="T56" fmla="*/ 2147483647 w 204"/>
                <a:gd name="T57" fmla="*/ 2147483647 h 173"/>
                <a:gd name="T58" fmla="*/ 2147483647 w 204"/>
                <a:gd name="T59" fmla="*/ 2147483647 h 173"/>
                <a:gd name="T60" fmla="*/ 2147483647 w 204"/>
                <a:gd name="T61" fmla="*/ 2147483647 h 173"/>
                <a:gd name="T62" fmla="*/ 2147483647 w 204"/>
                <a:gd name="T63" fmla="*/ 2147483647 h 173"/>
                <a:gd name="T64" fmla="*/ 2147483647 w 204"/>
                <a:gd name="T65" fmla="*/ 2147483647 h 173"/>
                <a:gd name="T66" fmla="*/ 2147483647 w 204"/>
                <a:gd name="T67" fmla="*/ 2147483647 h 173"/>
                <a:gd name="T68" fmla="*/ 2147483647 w 204"/>
                <a:gd name="T69" fmla="*/ 2147483647 h 173"/>
                <a:gd name="T70" fmla="*/ 2147483647 w 204"/>
                <a:gd name="T71" fmla="*/ 2147483647 h 173"/>
                <a:gd name="T72" fmla="*/ 2147483647 w 204"/>
                <a:gd name="T73" fmla="*/ 2147483647 h 173"/>
                <a:gd name="T74" fmla="*/ 2147483647 w 204"/>
                <a:gd name="T75" fmla="*/ 2147483647 h 173"/>
                <a:gd name="T76" fmla="*/ 2147483647 w 204"/>
                <a:gd name="T77" fmla="*/ 2147483647 h 173"/>
                <a:gd name="T78" fmla="*/ 2147483647 w 204"/>
                <a:gd name="T79" fmla="*/ 2147483647 h 173"/>
                <a:gd name="T80" fmla="*/ 2147483647 w 204"/>
                <a:gd name="T81" fmla="*/ 2147483647 h 173"/>
                <a:gd name="T82" fmla="*/ 2147483647 w 204"/>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173"/>
                <a:gd name="T128" fmla="*/ 204 w 204"/>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173">
                  <a:moveTo>
                    <a:pt x="185" y="0"/>
                  </a:moveTo>
                  <a:lnTo>
                    <a:pt x="180" y="7"/>
                  </a:lnTo>
                  <a:lnTo>
                    <a:pt x="162" y="7"/>
                  </a:lnTo>
                  <a:lnTo>
                    <a:pt x="143" y="11"/>
                  </a:lnTo>
                  <a:lnTo>
                    <a:pt x="128" y="5"/>
                  </a:lnTo>
                  <a:lnTo>
                    <a:pt x="121" y="7"/>
                  </a:lnTo>
                  <a:lnTo>
                    <a:pt x="112" y="5"/>
                  </a:lnTo>
                  <a:lnTo>
                    <a:pt x="100" y="3"/>
                  </a:lnTo>
                  <a:lnTo>
                    <a:pt x="96" y="4"/>
                  </a:lnTo>
                  <a:lnTo>
                    <a:pt x="78" y="4"/>
                  </a:lnTo>
                  <a:lnTo>
                    <a:pt x="83" y="14"/>
                  </a:lnTo>
                  <a:lnTo>
                    <a:pt x="78" y="15"/>
                  </a:lnTo>
                  <a:lnTo>
                    <a:pt x="78" y="18"/>
                  </a:lnTo>
                  <a:lnTo>
                    <a:pt x="66" y="16"/>
                  </a:lnTo>
                  <a:lnTo>
                    <a:pt x="66" y="20"/>
                  </a:lnTo>
                  <a:lnTo>
                    <a:pt x="57" y="20"/>
                  </a:lnTo>
                  <a:lnTo>
                    <a:pt x="51" y="16"/>
                  </a:lnTo>
                  <a:lnTo>
                    <a:pt x="48" y="22"/>
                  </a:lnTo>
                  <a:lnTo>
                    <a:pt x="34" y="27"/>
                  </a:lnTo>
                  <a:lnTo>
                    <a:pt x="32" y="32"/>
                  </a:lnTo>
                  <a:lnTo>
                    <a:pt x="27" y="33"/>
                  </a:lnTo>
                  <a:lnTo>
                    <a:pt x="22" y="35"/>
                  </a:lnTo>
                  <a:lnTo>
                    <a:pt x="14" y="45"/>
                  </a:lnTo>
                  <a:lnTo>
                    <a:pt x="11" y="46"/>
                  </a:lnTo>
                  <a:lnTo>
                    <a:pt x="7" y="48"/>
                  </a:lnTo>
                  <a:lnTo>
                    <a:pt x="1" y="53"/>
                  </a:lnTo>
                  <a:lnTo>
                    <a:pt x="2" y="63"/>
                  </a:lnTo>
                  <a:lnTo>
                    <a:pt x="0" y="70"/>
                  </a:lnTo>
                  <a:lnTo>
                    <a:pt x="2" y="76"/>
                  </a:lnTo>
                  <a:lnTo>
                    <a:pt x="7" y="86"/>
                  </a:lnTo>
                  <a:lnTo>
                    <a:pt x="4" y="90"/>
                  </a:lnTo>
                  <a:lnTo>
                    <a:pt x="8" y="92"/>
                  </a:lnTo>
                  <a:lnTo>
                    <a:pt x="10" y="106"/>
                  </a:lnTo>
                  <a:lnTo>
                    <a:pt x="17" y="108"/>
                  </a:lnTo>
                  <a:lnTo>
                    <a:pt x="22" y="123"/>
                  </a:lnTo>
                  <a:lnTo>
                    <a:pt x="25" y="122"/>
                  </a:lnTo>
                  <a:lnTo>
                    <a:pt x="31" y="123"/>
                  </a:lnTo>
                  <a:lnTo>
                    <a:pt x="39" y="130"/>
                  </a:lnTo>
                  <a:lnTo>
                    <a:pt x="44" y="126"/>
                  </a:lnTo>
                  <a:lnTo>
                    <a:pt x="47" y="116"/>
                  </a:lnTo>
                  <a:lnTo>
                    <a:pt x="57" y="119"/>
                  </a:lnTo>
                  <a:lnTo>
                    <a:pt x="52" y="159"/>
                  </a:lnTo>
                  <a:lnTo>
                    <a:pt x="57" y="158"/>
                  </a:lnTo>
                  <a:lnTo>
                    <a:pt x="61" y="150"/>
                  </a:lnTo>
                  <a:lnTo>
                    <a:pt x="68" y="149"/>
                  </a:lnTo>
                  <a:lnTo>
                    <a:pt x="69" y="145"/>
                  </a:lnTo>
                  <a:lnTo>
                    <a:pt x="72" y="147"/>
                  </a:lnTo>
                  <a:lnTo>
                    <a:pt x="78" y="142"/>
                  </a:lnTo>
                  <a:lnTo>
                    <a:pt x="83" y="137"/>
                  </a:lnTo>
                  <a:lnTo>
                    <a:pt x="86" y="136"/>
                  </a:lnTo>
                  <a:lnTo>
                    <a:pt x="89" y="140"/>
                  </a:lnTo>
                  <a:lnTo>
                    <a:pt x="90" y="142"/>
                  </a:lnTo>
                  <a:lnTo>
                    <a:pt x="92" y="141"/>
                  </a:lnTo>
                  <a:lnTo>
                    <a:pt x="92" y="135"/>
                  </a:lnTo>
                  <a:lnTo>
                    <a:pt x="108" y="147"/>
                  </a:lnTo>
                  <a:lnTo>
                    <a:pt x="114" y="144"/>
                  </a:lnTo>
                  <a:lnTo>
                    <a:pt x="116" y="149"/>
                  </a:lnTo>
                  <a:lnTo>
                    <a:pt x="126" y="149"/>
                  </a:lnTo>
                  <a:lnTo>
                    <a:pt x="127" y="154"/>
                  </a:lnTo>
                  <a:lnTo>
                    <a:pt x="141" y="166"/>
                  </a:lnTo>
                  <a:lnTo>
                    <a:pt x="152" y="172"/>
                  </a:lnTo>
                  <a:lnTo>
                    <a:pt x="165" y="165"/>
                  </a:lnTo>
                  <a:lnTo>
                    <a:pt x="167" y="160"/>
                  </a:lnTo>
                  <a:lnTo>
                    <a:pt x="176" y="165"/>
                  </a:lnTo>
                  <a:lnTo>
                    <a:pt x="189" y="165"/>
                  </a:lnTo>
                  <a:lnTo>
                    <a:pt x="187" y="159"/>
                  </a:lnTo>
                  <a:lnTo>
                    <a:pt x="188" y="152"/>
                  </a:lnTo>
                  <a:lnTo>
                    <a:pt x="192" y="148"/>
                  </a:lnTo>
                  <a:lnTo>
                    <a:pt x="192" y="140"/>
                  </a:lnTo>
                  <a:lnTo>
                    <a:pt x="203" y="134"/>
                  </a:lnTo>
                  <a:lnTo>
                    <a:pt x="196" y="129"/>
                  </a:lnTo>
                  <a:lnTo>
                    <a:pt x="194" y="123"/>
                  </a:lnTo>
                  <a:lnTo>
                    <a:pt x="192" y="128"/>
                  </a:lnTo>
                  <a:lnTo>
                    <a:pt x="178" y="95"/>
                  </a:lnTo>
                  <a:lnTo>
                    <a:pt x="169" y="93"/>
                  </a:lnTo>
                  <a:lnTo>
                    <a:pt x="165" y="77"/>
                  </a:lnTo>
                  <a:lnTo>
                    <a:pt x="151" y="60"/>
                  </a:lnTo>
                  <a:lnTo>
                    <a:pt x="153" y="52"/>
                  </a:lnTo>
                  <a:lnTo>
                    <a:pt x="158" y="48"/>
                  </a:lnTo>
                  <a:lnTo>
                    <a:pt x="170" y="42"/>
                  </a:lnTo>
                  <a:lnTo>
                    <a:pt x="181" y="42"/>
                  </a:lnTo>
                  <a:lnTo>
                    <a:pt x="184" y="17"/>
                  </a:lnTo>
                  <a:lnTo>
                    <a:pt x="191" y="13"/>
                  </a:lnTo>
                  <a:lnTo>
                    <a:pt x="185"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286" name="Freeform 86" descr="25%"/>
            <p:cNvSpPr>
              <a:spLocks/>
            </p:cNvSpPr>
            <p:nvPr/>
          </p:nvSpPr>
          <p:spPr bwMode="auto">
            <a:xfrm>
              <a:off x="9048752" y="2797862"/>
              <a:ext cx="103188" cy="101600"/>
            </a:xfrm>
            <a:custGeom>
              <a:avLst/>
              <a:gdLst>
                <a:gd name="T0" fmla="*/ 2147483647 w 65"/>
                <a:gd name="T1" fmla="*/ 2147483647 h 64"/>
                <a:gd name="T2" fmla="*/ 2147483647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2147483647 w 65"/>
                <a:gd name="T17" fmla="*/ 2147483647 h 64"/>
                <a:gd name="T18" fmla="*/ 2147483647 w 65"/>
                <a:gd name="T19" fmla="*/ 0 h 64"/>
                <a:gd name="T20" fmla="*/ 2147483647 w 65"/>
                <a:gd name="T21" fmla="*/ 2147483647 h 64"/>
                <a:gd name="T22" fmla="*/ 2147483647 w 65"/>
                <a:gd name="T23" fmla="*/ 0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0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64"/>
                <a:gd name="T68" fmla="*/ 65 w 6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64">
                  <a:moveTo>
                    <a:pt x="14" y="63"/>
                  </a:moveTo>
                  <a:lnTo>
                    <a:pt x="20" y="56"/>
                  </a:lnTo>
                  <a:lnTo>
                    <a:pt x="22" y="38"/>
                  </a:lnTo>
                  <a:lnTo>
                    <a:pt x="30" y="33"/>
                  </a:lnTo>
                  <a:lnTo>
                    <a:pt x="41" y="34"/>
                  </a:lnTo>
                  <a:lnTo>
                    <a:pt x="39" y="30"/>
                  </a:lnTo>
                  <a:lnTo>
                    <a:pt x="56" y="10"/>
                  </a:lnTo>
                  <a:lnTo>
                    <a:pt x="64" y="12"/>
                  </a:lnTo>
                  <a:lnTo>
                    <a:pt x="49" y="1"/>
                  </a:lnTo>
                  <a:lnTo>
                    <a:pt x="41" y="0"/>
                  </a:lnTo>
                  <a:lnTo>
                    <a:pt x="34" y="4"/>
                  </a:lnTo>
                  <a:lnTo>
                    <a:pt x="29" y="0"/>
                  </a:lnTo>
                  <a:lnTo>
                    <a:pt x="19" y="7"/>
                  </a:lnTo>
                  <a:lnTo>
                    <a:pt x="18" y="13"/>
                  </a:lnTo>
                  <a:lnTo>
                    <a:pt x="11" y="20"/>
                  </a:lnTo>
                  <a:lnTo>
                    <a:pt x="7" y="12"/>
                  </a:lnTo>
                  <a:lnTo>
                    <a:pt x="0" y="14"/>
                  </a:lnTo>
                  <a:lnTo>
                    <a:pt x="8" y="26"/>
                  </a:lnTo>
                  <a:lnTo>
                    <a:pt x="7" y="29"/>
                  </a:lnTo>
                  <a:lnTo>
                    <a:pt x="19" y="42"/>
                  </a:lnTo>
                  <a:lnTo>
                    <a:pt x="10" y="58"/>
                  </a:lnTo>
                  <a:lnTo>
                    <a:pt x="14" y="63"/>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287" name="Freeform 87" descr="25%"/>
            <p:cNvSpPr>
              <a:spLocks/>
            </p:cNvSpPr>
            <p:nvPr/>
          </p:nvSpPr>
          <p:spPr bwMode="auto">
            <a:xfrm>
              <a:off x="9055102" y="2739124"/>
              <a:ext cx="71438" cy="52388"/>
            </a:xfrm>
            <a:custGeom>
              <a:avLst/>
              <a:gdLst>
                <a:gd name="T0" fmla="*/ 2147483647 w 45"/>
                <a:gd name="T1" fmla="*/ 0 h 33"/>
                <a:gd name="T2" fmla="*/ 2147483647 w 45"/>
                <a:gd name="T3" fmla="*/ 2147483647 h 33"/>
                <a:gd name="T4" fmla="*/ 0 w 45"/>
                <a:gd name="T5" fmla="*/ 2147483647 h 33"/>
                <a:gd name="T6" fmla="*/ 2147483647 w 45"/>
                <a:gd name="T7" fmla="*/ 2147483647 h 33"/>
                <a:gd name="T8" fmla="*/ 2147483647 w 45"/>
                <a:gd name="T9" fmla="*/ 2147483647 h 33"/>
                <a:gd name="T10" fmla="*/ 2147483647 w 45"/>
                <a:gd name="T11" fmla="*/ 2147483647 h 33"/>
                <a:gd name="T12" fmla="*/ 2147483647 w 45"/>
                <a:gd name="T13" fmla="*/ 2147483647 h 33"/>
                <a:gd name="T14" fmla="*/ 2147483647 w 45"/>
                <a:gd name="T15" fmla="*/ 2147483647 h 33"/>
                <a:gd name="T16" fmla="*/ 2147483647 w 45"/>
                <a:gd name="T17" fmla="*/ 2147483647 h 33"/>
                <a:gd name="T18" fmla="*/ 2147483647 w 45"/>
                <a:gd name="T19" fmla="*/ 2147483647 h 33"/>
                <a:gd name="T20" fmla="*/ 2147483647 w 45"/>
                <a:gd name="T21" fmla="*/ 2147483647 h 33"/>
                <a:gd name="T22" fmla="*/ 2147483647 w 45"/>
                <a:gd name="T23" fmla="*/ 0 h 33"/>
                <a:gd name="T24" fmla="*/ 2147483647 w 45"/>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3"/>
                <a:gd name="T41" fmla="*/ 45 w 4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3">
                  <a:moveTo>
                    <a:pt x="24" y="0"/>
                  </a:moveTo>
                  <a:lnTo>
                    <a:pt x="18" y="6"/>
                  </a:lnTo>
                  <a:lnTo>
                    <a:pt x="0" y="14"/>
                  </a:lnTo>
                  <a:lnTo>
                    <a:pt x="9" y="19"/>
                  </a:lnTo>
                  <a:lnTo>
                    <a:pt x="15" y="17"/>
                  </a:lnTo>
                  <a:lnTo>
                    <a:pt x="21" y="31"/>
                  </a:lnTo>
                  <a:lnTo>
                    <a:pt x="24" y="32"/>
                  </a:lnTo>
                  <a:lnTo>
                    <a:pt x="29" y="31"/>
                  </a:lnTo>
                  <a:lnTo>
                    <a:pt x="44" y="17"/>
                  </a:lnTo>
                  <a:lnTo>
                    <a:pt x="37" y="6"/>
                  </a:lnTo>
                  <a:lnTo>
                    <a:pt x="28" y="6"/>
                  </a:lnTo>
                  <a:lnTo>
                    <a:pt x="28" y="0"/>
                  </a:lnTo>
                  <a:lnTo>
                    <a:pt x="24" y="0"/>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288" name="Freeform 88" descr="25%"/>
            <p:cNvSpPr>
              <a:spLocks/>
            </p:cNvSpPr>
            <p:nvPr/>
          </p:nvSpPr>
          <p:spPr bwMode="auto">
            <a:xfrm>
              <a:off x="9129715" y="2786749"/>
              <a:ext cx="26987" cy="26988"/>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3" y="1"/>
                  </a:lnTo>
                  <a:lnTo>
                    <a:pt x="0" y="9"/>
                  </a:lnTo>
                  <a:lnTo>
                    <a:pt x="9" y="16"/>
                  </a:lnTo>
                  <a:lnTo>
                    <a:pt x="16" y="14"/>
                  </a:lnTo>
                  <a:lnTo>
                    <a:pt x="12" y="2"/>
                  </a:lnTo>
                  <a:lnTo>
                    <a:pt x="8"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292" name="Freeform 89" descr="25%"/>
            <p:cNvSpPr>
              <a:spLocks/>
            </p:cNvSpPr>
            <p:nvPr/>
          </p:nvSpPr>
          <p:spPr bwMode="auto">
            <a:xfrm>
              <a:off x="9126540" y="2739124"/>
              <a:ext cx="26987" cy="26988"/>
            </a:xfrm>
            <a:custGeom>
              <a:avLst/>
              <a:gdLst>
                <a:gd name="T0" fmla="*/ 2147483647 w 17"/>
                <a:gd name="T1" fmla="*/ 0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0" y="2"/>
                  </a:lnTo>
                  <a:lnTo>
                    <a:pt x="1" y="16"/>
                  </a:lnTo>
                  <a:lnTo>
                    <a:pt x="16" y="9"/>
                  </a:lnTo>
                  <a:lnTo>
                    <a:pt x="12" y="0"/>
                  </a:lnTo>
                  <a:lnTo>
                    <a:pt x="2"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24" name="Freeform 90" descr="25%"/>
            <p:cNvSpPr>
              <a:spLocks/>
            </p:cNvSpPr>
            <p:nvPr/>
          </p:nvSpPr>
          <p:spPr bwMode="auto">
            <a:xfrm>
              <a:off x="9020177" y="2843899"/>
              <a:ext cx="519113" cy="306388"/>
            </a:xfrm>
            <a:custGeom>
              <a:avLst/>
              <a:gdLst>
                <a:gd name="T0" fmla="*/ 2147483647 w 327"/>
                <a:gd name="T1" fmla="*/ 2147483647 h 193"/>
                <a:gd name="T2" fmla="*/ 2147483647 w 327"/>
                <a:gd name="T3" fmla="*/ 2147483647 h 193"/>
                <a:gd name="T4" fmla="*/ 2147483647 w 327"/>
                <a:gd name="T5" fmla="*/ 2147483647 h 193"/>
                <a:gd name="T6" fmla="*/ 2147483647 w 327"/>
                <a:gd name="T7" fmla="*/ 2147483647 h 193"/>
                <a:gd name="T8" fmla="*/ 2147483647 w 327"/>
                <a:gd name="T9" fmla="*/ 2147483647 h 193"/>
                <a:gd name="T10" fmla="*/ 2147483647 w 327"/>
                <a:gd name="T11" fmla="*/ 2147483647 h 193"/>
                <a:gd name="T12" fmla="*/ 2147483647 w 327"/>
                <a:gd name="T13" fmla="*/ 2147483647 h 193"/>
                <a:gd name="T14" fmla="*/ 2147483647 w 327"/>
                <a:gd name="T15" fmla="*/ 2147483647 h 193"/>
                <a:gd name="T16" fmla="*/ 0 w 327"/>
                <a:gd name="T17" fmla="*/ 2147483647 h 193"/>
                <a:gd name="T18" fmla="*/ 0 w 327"/>
                <a:gd name="T19" fmla="*/ 2147483647 h 193"/>
                <a:gd name="T20" fmla="*/ 2147483647 w 327"/>
                <a:gd name="T21" fmla="*/ 2147483647 h 193"/>
                <a:gd name="T22" fmla="*/ 2147483647 w 327"/>
                <a:gd name="T23" fmla="*/ 2147483647 h 193"/>
                <a:gd name="T24" fmla="*/ 2147483647 w 327"/>
                <a:gd name="T25" fmla="*/ 2147483647 h 193"/>
                <a:gd name="T26" fmla="*/ 2147483647 w 327"/>
                <a:gd name="T27" fmla="*/ 2147483647 h 193"/>
                <a:gd name="T28" fmla="*/ 2147483647 w 327"/>
                <a:gd name="T29" fmla="*/ 2147483647 h 193"/>
                <a:gd name="T30" fmla="*/ 2147483647 w 327"/>
                <a:gd name="T31" fmla="*/ 2147483647 h 193"/>
                <a:gd name="T32" fmla="*/ 2147483647 w 327"/>
                <a:gd name="T33" fmla="*/ 2147483647 h 193"/>
                <a:gd name="T34" fmla="*/ 2147483647 w 327"/>
                <a:gd name="T35" fmla="*/ 2147483647 h 193"/>
                <a:gd name="T36" fmla="*/ 2147483647 w 327"/>
                <a:gd name="T37" fmla="*/ 2147483647 h 193"/>
                <a:gd name="T38" fmla="*/ 2147483647 w 327"/>
                <a:gd name="T39" fmla="*/ 2147483647 h 193"/>
                <a:gd name="T40" fmla="*/ 2147483647 w 327"/>
                <a:gd name="T41" fmla="*/ 2147483647 h 193"/>
                <a:gd name="T42" fmla="*/ 2147483647 w 327"/>
                <a:gd name="T43" fmla="*/ 2147483647 h 193"/>
                <a:gd name="T44" fmla="*/ 2147483647 w 327"/>
                <a:gd name="T45" fmla="*/ 2147483647 h 193"/>
                <a:gd name="T46" fmla="*/ 2147483647 w 327"/>
                <a:gd name="T47" fmla="*/ 2147483647 h 193"/>
                <a:gd name="T48" fmla="*/ 2147483647 w 327"/>
                <a:gd name="T49" fmla="*/ 2147483647 h 193"/>
                <a:gd name="T50" fmla="*/ 2147483647 w 327"/>
                <a:gd name="T51" fmla="*/ 2147483647 h 193"/>
                <a:gd name="T52" fmla="*/ 2147483647 w 327"/>
                <a:gd name="T53" fmla="*/ 2147483647 h 193"/>
                <a:gd name="T54" fmla="*/ 2147483647 w 327"/>
                <a:gd name="T55" fmla="*/ 2147483647 h 193"/>
                <a:gd name="T56" fmla="*/ 2147483647 w 327"/>
                <a:gd name="T57" fmla="*/ 2147483647 h 193"/>
                <a:gd name="T58" fmla="*/ 2147483647 w 327"/>
                <a:gd name="T59" fmla="*/ 2147483647 h 193"/>
                <a:gd name="T60" fmla="*/ 2147483647 w 327"/>
                <a:gd name="T61" fmla="*/ 2147483647 h 193"/>
                <a:gd name="T62" fmla="*/ 2147483647 w 327"/>
                <a:gd name="T63" fmla="*/ 2147483647 h 193"/>
                <a:gd name="T64" fmla="*/ 2147483647 w 327"/>
                <a:gd name="T65" fmla="*/ 2147483647 h 193"/>
                <a:gd name="T66" fmla="*/ 2147483647 w 327"/>
                <a:gd name="T67" fmla="*/ 2147483647 h 193"/>
                <a:gd name="T68" fmla="*/ 2147483647 w 327"/>
                <a:gd name="T69" fmla="*/ 2147483647 h 193"/>
                <a:gd name="T70" fmla="*/ 2147483647 w 327"/>
                <a:gd name="T71" fmla="*/ 2147483647 h 193"/>
                <a:gd name="T72" fmla="*/ 2147483647 w 327"/>
                <a:gd name="T73" fmla="*/ 2147483647 h 193"/>
                <a:gd name="T74" fmla="*/ 2147483647 w 327"/>
                <a:gd name="T75" fmla="*/ 2147483647 h 193"/>
                <a:gd name="T76" fmla="*/ 2147483647 w 327"/>
                <a:gd name="T77" fmla="*/ 2147483647 h 193"/>
                <a:gd name="T78" fmla="*/ 2147483647 w 327"/>
                <a:gd name="T79" fmla="*/ 2147483647 h 193"/>
                <a:gd name="T80" fmla="*/ 2147483647 w 327"/>
                <a:gd name="T81" fmla="*/ 0 h 193"/>
                <a:gd name="T82" fmla="*/ 2147483647 w 327"/>
                <a:gd name="T83" fmla="*/ 2147483647 h 193"/>
                <a:gd name="T84" fmla="*/ 2147483647 w 327"/>
                <a:gd name="T85" fmla="*/ 2147483647 h 193"/>
                <a:gd name="T86" fmla="*/ 2147483647 w 327"/>
                <a:gd name="T87" fmla="*/ 2147483647 h 193"/>
                <a:gd name="T88" fmla="*/ 2147483647 w 327"/>
                <a:gd name="T89" fmla="*/ 2147483647 h 193"/>
                <a:gd name="T90" fmla="*/ 2147483647 w 327"/>
                <a:gd name="T91" fmla="*/ 2147483647 h 193"/>
                <a:gd name="T92" fmla="*/ 2147483647 w 327"/>
                <a:gd name="T93" fmla="*/ 2147483647 h 1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
                <a:gd name="T142" fmla="*/ 0 h 193"/>
                <a:gd name="T143" fmla="*/ 327 w 327"/>
                <a:gd name="T144" fmla="*/ 193 h 1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 h="193">
                  <a:moveTo>
                    <a:pt x="131" y="24"/>
                  </a:moveTo>
                  <a:lnTo>
                    <a:pt x="142" y="66"/>
                  </a:lnTo>
                  <a:lnTo>
                    <a:pt x="142" y="78"/>
                  </a:lnTo>
                  <a:lnTo>
                    <a:pt x="127" y="96"/>
                  </a:lnTo>
                  <a:lnTo>
                    <a:pt x="119" y="102"/>
                  </a:lnTo>
                  <a:lnTo>
                    <a:pt x="110" y="102"/>
                  </a:lnTo>
                  <a:lnTo>
                    <a:pt x="106" y="99"/>
                  </a:lnTo>
                  <a:lnTo>
                    <a:pt x="98" y="97"/>
                  </a:lnTo>
                  <a:lnTo>
                    <a:pt x="94" y="94"/>
                  </a:lnTo>
                  <a:lnTo>
                    <a:pt x="86" y="73"/>
                  </a:lnTo>
                  <a:lnTo>
                    <a:pt x="73" y="65"/>
                  </a:lnTo>
                  <a:lnTo>
                    <a:pt x="62" y="57"/>
                  </a:lnTo>
                  <a:lnTo>
                    <a:pt x="58" y="43"/>
                  </a:lnTo>
                  <a:lnTo>
                    <a:pt x="34" y="60"/>
                  </a:lnTo>
                  <a:lnTo>
                    <a:pt x="22" y="63"/>
                  </a:lnTo>
                  <a:lnTo>
                    <a:pt x="11" y="89"/>
                  </a:lnTo>
                  <a:lnTo>
                    <a:pt x="13" y="111"/>
                  </a:lnTo>
                  <a:lnTo>
                    <a:pt x="0" y="131"/>
                  </a:lnTo>
                  <a:lnTo>
                    <a:pt x="0" y="155"/>
                  </a:lnTo>
                  <a:lnTo>
                    <a:pt x="0" y="168"/>
                  </a:lnTo>
                  <a:lnTo>
                    <a:pt x="6" y="192"/>
                  </a:lnTo>
                  <a:lnTo>
                    <a:pt x="14" y="190"/>
                  </a:lnTo>
                  <a:lnTo>
                    <a:pt x="19" y="177"/>
                  </a:lnTo>
                  <a:lnTo>
                    <a:pt x="49" y="158"/>
                  </a:lnTo>
                  <a:lnTo>
                    <a:pt x="69" y="157"/>
                  </a:lnTo>
                  <a:lnTo>
                    <a:pt x="77" y="160"/>
                  </a:lnTo>
                  <a:lnTo>
                    <a:pt x="87" y="153"/>
                  </a:lnTo>
                  <a:lnTo>
                    <a:pt x="96" y="161"/>
                  </a:lnTo>
                  <a:lnTo>
                    <a:pt x="98" y="156"/>
                  </a:lnTo>
                  <a:lnTo>
                    <a:pt x="104" y="155"/>
                  </a:lnTo>
                  <a:lnTo>
                    <a:pt x="115" y="156"/>
                  </a:lnTo>
                  <a:lnTo>
                    <a:pt x="120" y="154"/>
                  </a:lnTo>
                  <a:lnTo>
                    <a:pt x="133" y="155"/>
                  </a:lnTo>
                  <a:lnTo>
                    <a:pt x="144" y="159"/>
                  </a:lnTo>
                  <a:lnTo>
                    <a:pt x="151" y="154"/>
                  </a:lnTo>
                  <a:lnTo>
                    <a:pt x="158" y="156"/>
                  </a:lnTo>
                  <a:lnTo>
                    <a:pt x="175" y="138"/>
                  </a:lnTo>
                  <a:lnTo>
                    <a:pt x="187" y="157"/>
                  </a:lnTo>
                  <a:lnTo>
                    <a:pt x="214" y="157"/>
                  </a:lnTo>
                  <a:lnTo>
                    <a:pt x="216" y="162"/>
                  </a:lnTo>
                  <a:lnTo>
                    <a:pt x="231" y="171"/>
                  </a:lnTo>
                  <a:lnTo>
                    <a:pt x="241" y="178"/>
                  </a:lnTo>
                  <a:lnTo>
                    <a:pt x="248" y="187"/>
                  </a:lnTo>
                  <a:lnTo>
                    <a:pt x="262" y="190"/>
                  </a:lnTo>
                  <a:lnTo>
                    <a:pt x="264" y="187"/>
                  </a:lnTo>
                  <a:lnTo>
                    <a:pt x="272" y="185"/>
                  </a:lnTo>
                  <a:lnTo>
                    <a:pt x="276" y="173"/>
                  </a:lnTo>
                  <a:lnTo>
                    <a:pt x="284" y="171"/>
                  </a:lnTo>
                  <a:lnTo>
                    <a:pt x="291" y="175"/>
                  </a:lnTo>
                  <a:lnTo>
                    <a:pt x="293" y="172"/>
                  </a:lnTo>
                  <a:lnTo>
                    <a:pt x="305" y="172"/>
                  </a:lnTo>
                  <a:lnTo>
                    <a:pt x="305" y="161"/>
                  </a:lnTo>
                  <a:lnTo>
                    <a:pt x="314" y="143"/>
                  </a:lnTo>
                  <a:lnTo>
                    <a:pt x="322" y="137"/>
                  </a:lnTo>
                  <a:lnTo>
                    <a:pt x="324" y="137"/>
                  </a:lnTo>
                  <a:lnTo>
                    <a:pt x="326" y="127"/>
                  </a:lnTo>
                  <a:lnTo>
                    <a:pt x="317" y="108"/>
                  </a:lnTo>
                  <a:lnTo>
                    <a:pt x="317" y="104"/>
                  </a:lnTo>
                  <a:lnTo>
                    <a:pt x="311" y="101"/>
                  </a:lnTo>
                  <a:lnTo>
                    <a:pt x="309" y="94"/>
                  </a:lnTo>
                  <a:lnTo>
                    <a:pt x="302" y="90"/>
                  </a:lnTo>
                  <a:lnTo>
                    <a:pt x="303" y="84"/>
                  </a:lnTo>
                  <a:lnTo>
                    <a:pt x="297" y="80"/>
                  </a:lnTo>
                  <a:lnTo>
                    <a:pt x="290" y="84"/>
                  </a:lnTo>
                  <a:lnTo>
                    <a:pt x="293" y="65"/>
                  </a:lnTo>
                  <a:lnTo>
                    <a:pt x="288" y="61"/>
                  </a:lnTo>
                  <a:lnTo>
                    <a:pt x="294" y="56"/>
                  </a:lnTo>
                  <a:lnTo>
                    <a:pt x="293" y="45"/>
                  </a:lnTo>
                  <a:lnTo>
                    <a:pt x="276" y="36"/>
                  </a:lnTo>
                  <a:lnTo>
                    <a:pt x="276" y="28"/>
                  </a:lnTo>
                  <a:lnTo>
                    <a:pt x="268" y="30"/>
                  </a:lnTo>
                  <a:lnTo>
                    <a:pt x="255" y="30"/>
                  </a:lnTo>
                  <a:lnTo>
                    <a:pt x="246" y="25"/>
                  </a:lnTo>
                  <a:lnTo>
                    <a:pt x="244" y="30"/>
                  </a:lnTo>
                  <a:lnTo>
                    <a:pt x="231" y="37"/>
                  </a:lnTo>
                  <a:lnTo>
                    <a:pt x="220" y="31"/>
                  </a:lnTo>
                  <a:lnTo>
                    <a:pt x="206" y="19"/>
                  </a:lnTo>
                  <a:lnTo>
                    <a:pt x="205" y="14"/>
                  </a:lnTo>
                  <a:lnTo>
                    <a:pt x="195" y="14"/>
                  </a:lnTo>
                  <a:lnTo>
                    <a:pt x="193" y="9"/>
                  </a:lnTo>
                  <a:lnTo>
                    <a:pt x="187" y="12"/>
                  </a:lnTo>
                  <a:lnTo>
                    <a:pt x="171" y="0"/>
                  </a:lnTo>
                  <a:lnTo>
                    <a:pt x="171" y="6"/>
                  </a:lnTo>
                  <a:lnTo>
                    <a:pt x="169" y="7"/>
                  </a:lnTo>
                  <a:lnTo>
                    <a:pt x="168" y="5"/>
                  </a:lnTo>
                  <a:lnTo>
                    <a:pt x="165" y="1"/>
                  </a:lnTo>
                  <a:lnTo>
                    <a:pt x="162" y="2"/>
                  </a:lnTo>
                  <a:lnTo>
                    <a:pt x="157" y="7"/>
                  </a:lnTo>
                  <a:lnTo>
                    <a:pt x="151" y="12"/>
                  </a:lnTo>
                  <a:lnTo>
                    <a:pt x="148" y="10"/>
                  </a:lnTo>
                  <a:lnTo>
                    <a:pt x="147" y="14"/>
                  </a:lnTo>
                  <a:lnTo>
                    <a:pt x="140" y="15"/>
                  </a:lnTo>
                  <a:lnTo>
                    <a:pt x="136" y="23"/>
                  </a:lnTo>
                  <a:lnTo>
                    <a:pt x="131" y="2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325" name="Freeform 91" descr="25%"/>
            <p:cNvSpPr>
              <a:spLocks/>
            </p:cNvSpPr>
            <p:nvPr/>
          </p:nvSpPr>
          <p:spPr bwMode="auto">
            <a:xfrm>
              <a:off x="9029702" y="3062974"/>
              <a:ext cx="431800" cy="352425"/>
            </a:xfrm>
            <a:custGeom>
              <a:avLst/>
              <a:gdLst>
                <a:gd name="T0" fmla="*/ 2147483647 w 272"/>
                <a:gd name="T1" fmla="*/ 2147483647 h 222"/>
                <a:gd name="T2" fmla="*/ 2147483647 w 272"/>
                <a:gd name="T3" fmla="*/ 2147483647 h 222"/>
                <a:gd name="T4" fmla="*/ 2147483647 w 272"/>
                <a:gd name="T5" fmla="*/ 2147483647 h 222"/>
                <a:gd name="T6" fmla="*/ 2147483647 w 272"/>
                <a:gd name="T7" fmla="*/ 2147483647 h 222"/>
                <a:gd name="T8" fmla="*/ 2147483647 w 272"/>
                <a:gd name="T9" fmla="*/ 2147483647 h 222"/>
                <a:gd name="T10" fmla="*/ 2147483647 w 272"/>
                <a:gd name="T11" fmla="*/ 2147483647 h 222"/>
                <a:gd name="T12" fmla="*/ 2147483647 w 272"/>
                <a:gd name="T13" fmla="*/ 2147483647 h 222"/>
                <a:gd name="T14" fmla="*/ 2147483647 w 272"/>
                <a:gd name="T15" fmla="*/ 2147483647 h 222"/>
                <a:gd name="T16" fmla="*/ 2147483647 w 272"/>
                <a:gd name="T17" fmla="*/ 2147483647 h 222"/>
                <a:gd name="T18" fmla="*/ 2147483647 w 272"/>
                <a:gd name="T19" fmla="*/ 2147483647 h 222"/>
                <a:gd name="T20" fmla="*/ 2147483647 w 272"/>
                <a:gd name="T21" fmla="*/ 2147483647 h 222"/>
                <a:gd name="T22" fmla="*/ 2147483647 w 272"/>
                <a:gd name="T23" fmla="*/ 2147483647 h 222"/>
                <a:gd name="T24" fmla="*/ 2147483647 w 272"/>
                <a:gd name="T25" fmla="*/ 2147483647 h 222"/>
                <a:gd name="T26" fmla="*/ 2147483647 w 272"/>
                <a:gd name="T27" fmla="*/ 2147483647 h 222"/>
                <a:gd name="T28" fmla="*/ 2147483647 w 272"/>
                <a:gd name="T29" fmla="*/ 2147483647 h 222"/>
                <a:gd name="T30" fmla="*/ 2147483647 w 272"/>
                <a:gd name="T31" fmla="*/ 2147483647 h 222"/>
                <a:gd name="T32" fmla="*/ 2147483647 w 272"/>
                <a:gd name="T33" fmla="*/ 2147483647 h 222"/>
                <a:gd name="T34" fmla="*/ 2147483647 w 272"/>
                <a:gd name="T35" fmla="*/ 2147483647 h 222"/>
                <a:gd name="T36" fmla="*/ 2147483647 w 272"/>
                <a:gd name="T37" fmla="*/ 2147483647 h 222"/>
                <a:gd name="T38" fmla="*/ 2147483647 w 272"/>
                <a:gd name="T39" fmla="*/ 2147483647 h 222"/>
                <a:gd name="T40" fmla="*/ 2147483647 w 272"/>
                <a:gd name="T41" fmla="*/ 2147483647 h 222"/>
                <a:gd name="T42" fmla="*/ 2147483647 w 272"/>
                <a:gd name="T43" fmla="*/ 2147483647 h 222"/>
                <a:gd name="T44" fmla="*/ 2147483647 w 272"/>
                <a:gd name="T45" fmla="*/ 2147483647 h 222"/>
                <a:gd name="T46" fmla="*/ 2147483647 w 272"/>
                <a:gd name="T47" fmla="*/ 2147483647 h 222"/>
                <a:gd name="T48" fmla="*/ 2147483647 w 272"/>
                <a:gd name="T49" fmla="*/ 2147483647 h 222"/>
                <a:gd name="T50" fmla="*/ 2147483647 w 272"/>
                <a:gd name="T51" fmla="*/ 2147483647 h 222"/>
                <a:gd name="T52" fmla="*/ 2147483647 w 272"/>
                <a:gd name="T53" fmla="*/ 2147483647 h 222"/>
                <a:gd name="T54" fmla="*/ 2147483647 w 272"/>
                <a:gd name="T55" fmla="*/ 2147483647 h 222"/>
                <a:gd name="T56" fmla="*/ 2147483647 w 272"/>
                <a:gd name="T57" fmla="*/ 2147483647 h 222"/>
                <a:gd name="T58" fmla="*/ 2147483647 w 272"/>
                <a:gd name="T59" fmla="*/ 2147483647 h 222"/>
                <a:gd name="T60" fmla="*/ 2147483647 w 272"/>
                <a:gd name="T61" fmla="*/ 2147483647 h 222"/>
                <a:gd name="T62" fmla="*/ 2147483647 w 272"/>
                <a:gd name="T63" fmla="*/ 2147483647 h 222"/>
                <a:gd name="T64" fmla="*/ 2147483647 w 272"/>
                <a:gd name="T65" fmla="*/ 2147483647 h 222"/>
                <a:gd name="T66" fmla="*/ 2147483647 w 272"/>
                <a:gd name="T67" fmla="*/ 2147483647 h 222"/>
                <a:gd name="T68" fmla="*/ 2147483647 w 272"/>
                <a:gd name="T69" fmla="*/ 0 h 222"/>
                <a:gd name="T70" fmla="*/ 2147483647 w 272"/>
                <a:gd name="T71" fmla="*/ 2147483647 h 222"/>
                <a:gd name="T72" fmla="*/ 2147483647 w 272"/>
                <a:gd name="T73" fmla="*/ 2147483647 h 222"/>
                <a:gd name="T74" fmla="*/ 2147483647 w 272"/>
                <a:gd name="T75" fmla="*/ 2147483647 h 222"/>
                <a:gd name="T76" fmla="*/ 2147483647 w 272"/>
                <a:gd name="T77" fmla="*/ 2147483647 h 222"/>
                <a:gd name="T78" fmla="*/ 2147483647 w 272"/>
                <a:gd name="T79" fmla="*/ 2147483647 h 222"/>
                <a:gd name="T80" fmla="*/ 2147483647 w 272"/>
                <a:gd name="T81" fmla="*/ 2147483647 h 222"/>
                <a:gd name="T82" fmla="*/ 2147483647 w 272"/>
                <a:gd name="T83" fmla="*/ 2147483647 h 222"/>
                <a:gd name="T84" fmla="*/ 0 w 272"/>
                <a:gd name="T85" fmla="*/ 2147483647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
                <a:gd name="T130" fmla="*/ 0 h 222"/>
                <a:gd name="T131" fmla="*/ 272 w 272"/>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 h="222">
                  <a:moveTo>
                    <a:pt x="0" y="54"/>
                  </a:moveTo>
                  <a:lnTo>
                    <a:pt x="3" y="79"/>
                  </a:lnTo>
                  <a:lnTo>
                    <a:pt x="14" y="105"/>
                  </a:lnTo>
                  <a:lnTo>
                    <a:pt x="13" y="115"/>
                  </a:lnTo>
                  <a:lnTo>
                    <a:pt x="16" y="112"/>
                  </a:lnTo>
                  <a:lnTo>
                    <a:pt x="18" y="123"/>
                  </a:lnTo>
                  <a:lnTo>
                    <a:pt x="23" y="118"/>
                  </a:lnTo>
                  <a:lnTo>
                    <a:pt x="29" y="126"/>
                  </a:lnTo>
                  <a:lnTo>
                    <a:pt x="36" y="126"/>
                  </a:lnTo>
                  <a:lnTo>
                    <a:pt x="47" y="132"/>
                  </a:lnTo>
                  <a:lnTo>
                    <a:pt x="54" y="132"/>
                  </a:lnTo>
                  <a:lnTo>
                    <a:pt x="56" y="136"/>
                  </a:lnTo>
                  <a:lnTo>
                    <a:pt x="62" y="133"/>
                  </a:lnTo>
                  <a:lnTo>
                    <a:pt x="80" y="130"/>
                  </a:lnTo>
                  <a:lnTo>
                    <a:pt x="84" y="139"/>
                  </a:lnTo>
                  <a:lnTo>
                    <a:pt x="88" y="138"/>
                  </a:lnTo>
                  <a:lnTo>
                    <a:pt x="93" y="143"/>
                  </a:lnTo>
                  <a:lnTo>
                    <a:pt x="96" y="148"/>
                  </a:lnTo>
                  <a:lnTo>
                    <a:pt x="91" y="158"/>
                  </a:lnTo>
                  <a:lnTo>
                    <a:pt x="91" y="170"/>
                  </a:lnTo>
                  <a:lnTo>
                    <a:pt x="92" y="184"/>
                  </a:lnTo>
                  <a:lnTo>
                    <a:pt x="97" y="189"/>
                  </a:lnTo>
                  <a:lnTo>
                    <a:pt x="100" y="184"/>
                  </a:lnTo>
                  <a:lnTo>
                    <a:pt x="106" y="185"/>
                  </a:lnTo>
                  <a:lnTo>
                    <a:pt x="111" y="191"/>
                  </a:lnTo>
                  <a:lnTo>
                    <a:pt x="125" y="195"/>
                  </a:lnTo>
                  <a:lnTo>
                    <a:pt x="133" y="203"/>
                  </a:lnTo>
                  <a:lnTo>
                    <a:pt x="135" y="219"/>
                  </a:lnTo>
                  <a:lnTo>
                    <a:pt x="144" y="221"/>
                  </a:lnTo>
                  <a:lnTo>
                    <a:pt x="167" y="213"/>
                  </a:lnTo>
                  <a:lnTo>
                    <a:pt x="173" y="218"/>
                  </a:lnTo>
                  <a:lnTo>
                    <a:pt x="178" y="218"/>
                  </a:lnTo>
                  <a:lnTo>
                    <a:pt x="187" y="207"/>
                  </a:lnTo>
                  <a:lnTo>
                    <a:pt x="197" y="207"/>
                  </a:lnTo>
                  <a:lnTo>
                    <a:pt x="194" y="197"/>
                  </a:lnTo>
                  <a:lnTo>
                    <a:pt x="196" y="194"/>
                  </a:lnTo>
                  <a:lnTo>
                    <a:pt x="207" y="192"/>
                  </a:lnTo>
                  <a:lnTo>
                    <a:pt x="212" y="183"/>
                  </a:lnTo>
                  <a:lnTo>
                    <a:pt x="212" y="180"/>
                  </a:lnTo>
                  <a:lnTo>
                    <a:pt x="220" y="180"/>
                  </a:lnTo>
                  <a:lnTo>
                    <a:pt x="223" y="175"/>
                  </a:lnTo>
                  <a:lnTo>
                    <a:pt x="229" y="180"/>
                  </a:lnTo>
                  <a:lnTo>
                    <a:pt x="227" y="182"/>
                  </a:lnTo>
                  <a:lnTo>
                    <a:pt x="228" y="188"/>
                  </a:lnTo>
                  <a:lnTo>
                    <a:pt x="240" y="185"/>
                  </a:lnTo>
                  <a:lnTo>
                    <a:pt x="240" y="177"/>
                  </a:lnTo>
                  <a:lnTo>
                    <a:pt x="234" y="171"/>
                  </a:lnTo>
                  <a:lnTo>
                    <a:pt x="226" y="172"/>
                  </a:lnTo>
                  <a:lnTo>
                    <a:pt x="228" y="156"/>
                  </a:lnTo>
                  <a:lnTo>
                    <a:pt x="233" y="150"/>
                  </a:lnTo>
                  <a:lnTo>
                    <a:pt x="228" y="133"/>
                  </a:lnTo>
                  <a:lnTo>
                    <a:pt x="232" y="130"/>
                  </a:lnTo>
                  <a:lnTo>
                    <a:pt x="230" y="125"/>
                  </a:lnTo>
                  <a:lnTo>
                    <a:pt x="233" y="118"/>
                  </a:lnTo>
                  <a:lnTo>
                    <a:pt x="246" y="113"/>
                  </a:lnTo>
                  <a:lnTo>
                    <a:pt x="249" y="99"/>
                  </a:lnTo>
                  <a:lnTo>
                    <a:pt x="264" y="98"/>
                  </a:lnTo>
                  <a:lnTo>
                    <a:pt x="265" y="89"/>
                  </a:lnTo>
                  <a:lnTo>
                    <a:pt x="271" y="83"/>
                  </a:lnTo>
                  <a:lnTo>
                    <a:pt x="269" y="81"/>
                  </a:lnTo>
                  <a:lnTo>
                    <a:pt x="254" y="81"/>
                  </a:lnTo>
                  <a:lnTo>
                    <a:pt x="258" y="70"/>
                  </a:lnTo>
                  <a:lnTo>
                    <a:pt x="256" y="52"/>
                  </a:lnTo>
                  <a:lnTo>
                    <a:pt x="242" y="49"/>
                  </a:lnTo>
                  <a:lnTo>
                    <a:pt x="235" y="40"/>
                  </a:lnTo>
                  <a:lnTo>
                    <a:pt x="225" y="33"/>
                  </a:lnTo>
                  <a:lnTo>
                    <a:pt x="210" y="24"/>
                  </a:lnTo>
                  <a:lnTo>
                    <a:pt x="208" y="19"/>
                  </a:lnTo>
                  <a:lnTo>
                    <a:pt x="181" y="19"/>
                  </a:lnTo>
                  <a:lnTo>
                    <a:pt x="169" y="0"/>
                  </a:lnTo>
                  <a:lnTo>
                    <a:pt x="152" y="18"/>
                  </a:lnTo>
                  <a:lnTo>
                    <a:pt x="145" y="16"/>
                  </a:lnTo>
                  <a:lnTo>
                    <a:pt x="138" y="21"/>
                  </a:lnTo>
                  <a:lnTo>
                    <a:pt x="127" y="17"/>
                  </a:lnTo>
                  <a:lnTo>
                    <a:pt x="114" y="16"/>
                  </a:lnTo>
                  <a:lnTo>
                    <a:pt x="109" y="18"/>
                  </a:lnTo>
                  <a:lnTo>
                    <a:pt x="98" y="17"/>
                  </a:lnTo>
                  <a:lnTo>
                    <a:pt x="92" y="18"/>
                  </a:lnTo>
                  <a:lnTo>
                    <a:pt x="90" y="23"/>
                  </a:lnTo>
                  <a:lnTo>
                    <a:pt x="81" y="15"/>
                  </a:lnTo>
                  <a:lnTo>
                    <a:pt x="71" y="22"/>
                  </a:lnTo>
                  <a:lnTo>
                    <a:pt x="63" y="19"/>
                  </a:lnTo>
                  <a:lnTo>
                    <a:pt x="43" y="20"/>
                  </a:lnTo>
                  <a:lnTo>
                    <a:pt x="13" y="39"/>
                  </a:lnTo>
                  <a:lnTo>
                    <a:pt x="8" y="52"/>
                  </a:lnTo>
                  <a:lnTo>
                    <a:pt x="0" y="54"/>
                  </a:lnTo>
                </a:path>
              </a:pathLst>
            </a:custGeom>
            <a:solidFill>
              <a:srgbClr val="FF0000"/>
            </a:solidFill>
            <a:ln w="12700" cap="rnd" cmpd="sng">
              <a:solidFill>
                <a:schemeClr val="tx1"/>
              </a:solidFill>
              <a:prstDash val="solid"/>
              <a:round/>
              <a:headEnd type="none" w="med" len="med"/>
              <a:tailEnd type="none" w="med" len="med"/>
            </a:ln>
          </p:spPr>
          <p:txBody>
            <a:bodyPr/>
            <a:lstStyle/>
            <a:p>
              <a:endParaRPr lang="en-GB" dirty="0"/>
            </a:p>
          </p:txBody>
        </p:sp>
        <p:sp>
          <p:nvSpPr>
            <p:cNvPr id="474" name="Freeform 92"/>
            <p:cNvSpPr>
              <a:spLocks/>
            </p:cNvSpPr>
            <p:nvPr/>
          </p:nvSpPr>
          <p:spPr bwMode="auto">
            <a:xfrm>
              <a:off x="9037640" y="3202674"/>
              <a:ext cx="26987" cy="55563"/>
            </a:xfrm>
            <a:custGeom>
              <a:avLst/>
              <a:gdLst>
                <a:gd name="T0" fmla="*/ 0 w 17"/>
                <a:gd name="T1" fmla="*/ 2147483647 h 35"/>
                <a:gd name="T2" fmla="*/ 2147483647 w 17"/>
                <a:gd name="T3" fmla="*/ 2147483647 h 35"/>
                <a:gd name="T4" fmla="*/ 2147483647 w 17"/>
                <a:gd name="T5" fmla="*/ 2147483647 h 35"/>
                <a:gd name="T6" fmla="*/ 0 w 17"/>
                <a:gd name="T7" fmla="*/ 0 h 35"/>
                <a:gd name="T8" fmla="*/ 2147483647 w 17"/>
                <a:gd name="T9" fmla="*/ 2147483647 h 35"/>
                <a:gd name="T10" fmla="*/ 0 w 17"/>
                <a:gd name="T11" fmla="*/ 2147483647 h 35"/>
                <a:gd name="T12" fmla="*/ 0 60000 65536"/>
                <a:gd name="T13" fmla="*/ 0 60000 65536"/>
                <a:gd name="T14" fmla="*/ 0 60000 65536"/>
                <a:gd name="T15" fmla="*/ 0 60000 65536"/>
                <a:gd name="T16" fmla="*/ 0 60000 65536"/>
                <a:gd name="T17" fmla="*/ 0 60000 65536"/>
                <a:gd name="T18" fmla="*/ 0 w 17"/>
                <a:gd name="T19" fmla="*/ 0 h 35"/>
                <a:gd name="T20" fmla="*/ 17 w 17"/>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7" h="35">
                  <a:moveTo>
                    <a:pt x="0" y="34"/>
                  </a:moveTo>
                  <a:lnTo>
                    <a:pt x="16" y="21"/>
                  </a:lnTo>
                  <a:lnTo>
                    <a:pt x="12" y="8"/>
                  </a:lnTo>
                  <a:lnTo>
                    <a:pt x="0" y="0"/>
                  </a:lnTo>
                  <a:lnTo>
                    <a:pt x="8" y="15"/>
                  </a:lnTo>
                  <a:lnTo>
                    <a:pt x="0" y="34"/>
                  </a:lnTo>
                </a:path>
              </a:pathLst>
            </a:custGeom>
            <a:solidFill>
              <a:srgbClr val="00FF00"/>
            </a:solidFill>
            <a:ln w="12700" cap="rnd" cmpd="sng">
              <a:solidFill>
                <a:srgbClr val="000000"/>
              </a:solidFill>
              <a:prstDash val="solid"/>
              <a:round/>
              <a:headEnd/>
              <a:tailEnd/>
            </a:ln>
          </p:spPr>
          <p:txBody>
            <a:bodyPr/>
            <a:lstStyle/>
            <a:p>
              <a:endParaRPr lang="en-GB" dirty="0"/>
            </a:p>
          </p:txBody>
        </p:sp>
        <p:sp>
          <p:nvSpPr>
            <p:cNvPr id="475" name="Freeform 137"/>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2147483647 w 471"/>
                <a:gd name="T121" fmla="*/ 2147483647 h 833"/>
                <a:gd name="T122" fmla="*/ 2147483647 w 471"/>
                <a:gd name="T123" fmla="*/ 2147483647 h 833"/>
                <a:gd name="T124" fmla="*/ 2147483647 w 471"/>
                <a:gd name="T125" fmla="*/ 2147483647 h 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833"/>
                <a:gd name="T191" fmla="*/ 471 w 471"/>
                <a:gd name="T192" fmla="*/ 833 h 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lnTo>
                    <a:pt x="311" y="292"/>
                  </a:lnTo>
                  <a:lnTo>
                    <a:pt x="310" y="293"/>
                  </a:lnTo>
                  <a:lnTo>
                    <a:pt x="306" y="294"/>
                  </a:lnTo>
                  <a:lnTo>
                    <a:pt x="300" y="294"/>
                  </a:lnTo>
                  <a:lnTo>
                    <a:pt x="302" y="293"/>
                  </a:lnTo>
                  <a:lnTo>
                    <a:pt x="304" y="291"/>
                  </a:lnTo>
                  <a:lnTo>
                    <a:pt x="309" y="289"/>
                  </a:lnTo>
                  <a:lnTo>
                    <a:pt x="306" y="289"/>
                  </a:lnTo>
                  <a:lnTo>
                    <a:pt x="304" y="288"/>
                  </a:lnTo>
                  <a:lnTo>
                    <a:pt x="306" y="287"/>
                  </a:lnTo>
                  <a:lnTo>
                    <a:pt x="309" y="284"/>
                  </a:lnTo>
                  <a:lnTo>
                    <a:pt x="312" y="283"/>
                  </a:lnTo>
                  <a:lnTo>
                    <a:pt x="312" y="282"/>
                  </a:lnTo>
                  <a:lnTo>
                    <a:pt x="314" y="282"/>
                  </a:lnTo>
                  <a:lnTo>
                    <a:pt x="316" y="282"/>
                  </a:lnTo>
                  <a:lnTo>
                    <a:pt x="316" y="280"/>
                  </a:lnTo>
                  <a:lnTo>
                    <a:pt x="313" y="279"/>
                  </a:lnTo>
                  <a:lnTo>
                    <a:pt x="313" y="276"/>
                  </a:lnTo>
                  <a:lnTo>
                    <a:pt x="316" y="276"/>
                  </a:lnTo>
                  <a:lnTo>
                    <a:pt x="321" y="279"/>
                  </a:lnTo>
                  <a:lnTo>
                    <a:pt x="321" y="280"/>
                  </a:lnTo>
                  <a:lnTo>
                    <a:pt x="319" y="280"/>
                  </a:lnTo>
                  <a:lnTo>
                    <a:pt x="319" y="282"/>
                  </a:lnTo>
                  <a:lnTo>
                    <a:pt x="317" y="282"/>
                  </a:lnTo>
                  <a:lnTo>
                    <a:pt x="318" y="283"/>
                  </a:lnTo>
                  <a:lnTo>
                    <a:pt x="316" y="284"/>
                  </a:lnTo>
                  <a:lnTo>
                    <a:pt x="314" y="287"/>
                  </a:lnTo>
                  <a:lnTo>
                    <a:pt x="312" y="287"/>
                  </a:lnTo>
                  <a:lnTo>
                    <a:pt x="312" y="288"/>
                  </a:lnTo>
                  <a:lnTo>
                    <a:pt x="313" y="288"/>
                  </a:lnTo>
                  <a:lnTo>
                    <a:pt x="311" y="292"/>
                  </a:lnTo>
                  <a:lnTo>
                    <a:pt x="88" y="662"/>
                  </a:lnTo>
                  <a:lnTo>
                    <a:pt x="310" y="296"/>
                  </a:lnTo>
                  <a:lnTo>
                    <a:pt x="309" y="298"/>
                  </a:lnTo>
                  <a:lnTo>
                    <a:pt x="306" y="298"/>
                  </a:lnTo>
                  <a:lnTo>
                    <a:pt x="300" y="298"/>
                  </a:lnTo>
                  <a:lnTo>
                    <a:pt x="300" y="299"/>
                  </a:lnTo>
                  <a:lnTo>
                    <a:pt x="305" y="299"/>
                  </a:lnTo>
                  <a:lnTo>
                    <a:pt x="299" y="299"/>
                  </a:lnTo>
                  <a:lnTo>
                    <a:pt x="295" y="300"/>
                  </a:lnTo>
                  <a:lnTo>
                    <a:pt x="292" y="301"/>
                  </a:lnTo>
                  <a:lnTo>
                    <a:pt x="291" y="300"/>
                  </a:lnTo>
                  <a:lnTo>
                    <a:pt x="289" y="299"/>
                  </a:lnTo>
                  <a:lnTo>
                    <a:pt x="292" y="296"/>
                  </a:lnTo>
                  <a:lnTo>
                    <a:pt x="295" y="297"/>
                  </a:lnTo>
                  <a:lnTo>
                    <a:pt x="298" y="295"/>
                  </a:lnTo>
                  <a:lnTo>
                    <a:pt x="300" y="297"/>
                  </a:lnTo>
                  <a:lnTo>
                    <a:pt x="307" y="294"/>
                  </a:lnTo>
                  <a:lnTo>
                    <a:pt x="311" y="294"/>
                  </a:lnTo>
                  <a:lnTo>
                    <a:pt x="312" y="294"/>
                  </a:lnTo>
                  <a:lnTo>
                    <a:pt x="311" y="294"/>
                  </a:lnTo>
                  <a:lnTo>
                    <a:pt x="310" y="296"/>
                  </a:lnTo>
                  <a:lnTo>
                    <a:pt x="88" y="66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476" name="Freeform 138"/>
            <p:cNvSpPr>
              <a:spLocks/>
            </p:cNvSpPr>
            <p:nvPr/>
          </p:nvSpPr>
          <p:spPr bwMode="auto">
            <a:xfrm>
              <a:off x="8824915" y="1321487"/>
              <a:ext cx="747712" cy="1322387"/>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1"/>
                <a:gd name="T181" fmla="*/ 0 h 833"/>
                <a:gd name="T182" fmla="*/ 471 w 47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solidFill>
              <a:srgbClr val="FF0000"/>
            </a:solidFill>
            <a:ln w="9525" cap="rnd">
              <a:noFill/>
              <a:round/>
              <a:headEnd/>
              <a:tailEnd/>
            </a:ln>
          </p:spPr>
          <p:txBody>
            <a:bodyPr/>
            <a:lstStyle/>
            <a:p>
              <a:endParaRPr lang="en-GB" dirty="0"/>
            </a:p>
          </p:txBody>
        </p:sp>
        <p:sp>
          <p:nvSpPr>
            <p:cNvPr id="477" name="Freeform 139"/>
            <p:cNvSpPr>
              <a:spLocks/>
            </p:cNvSpPr>
            <p:nvPr/>
          </p:nvSpPr>
          <p:spPr bwMode="auto">
            <a:xfrm>
              <a:off x="8824915" y="1321487"/>
              <a:ext cx="444500" cy="1052512"/>
            </a:xfrm>
            <a:custGeom>
              <a:avLst/>
              <a:gdLst>
                <a:gd name="T0" fmla="*/ 2147483647 w 280"/>
                <a:gd name="T1" fmla="*/ 2147483647 h 663"/>
                <a:gd name="T2" fmla="*/ 2147483647 w 280"/>
                <a:gd name="T3" fmla="*/ 2147483647 h 663"/>
                <a:gd name="T4" fmla="*/ 2147483647 w 280"/>
                <a:gd name="T5" fmla="*/ 2147483647 h 663"/>
                <a:gd name="T6" fmla="*/ 2147483647 w 280"/>
                <a:gd name="T7" fmla="*/ 2147483647 h 663"/>
                <a:gd name="T8" fmla="*/ 2147483647 w 280"/>
                <a:gd name="T9" fmla="*/ 2147483647 h 663"/>
                <a:gd name="T10" fmla="*/ 2147483647 w 280"/>
                <a:gd name="T11" fmla="*/ 2147483647 h 663"/>
                <a:gd name="T12" fmla="*/ 2147483647 w 280"/>
                <a:gd name="T13" fmla="*/ 2147483647 h 663"/>
                <a:gd name="T14" fmla="*/ 2147483647 w 280"/>
                <a:gd name="T15" fmla="*/ 2147483647 h 663"/>
                <a:gd name="T16" fmla="*/ 2147483647 w 280"/>
                <a:gd name="T17" fmla="*/ 2147483647 h 663"/>
                <a:gd name="T18" fmla="*/ 2147483647 w 280"/>
                <a:gd name="T19" fmla="*/ 2147483647 h 663"/>
                <a:gd name="T20" fmla="*/ 2147483647 w 280"/>
                <a:gd name="T21" fmla="*/ 2147483647 h 663"/>
                <a:gd name="T22" fmla="*/ 2147483647 w 280"/>
                <a:gd name="T23" fmla="*/ 2147483647 h 663"/>
                <a:gd name="T24" fmla="*/ 2147483647 w 280"/>
                <a:gd name="T25" fmla="*/ 2147483647 h 663"/>
                <a:gd name="T26" fmla="*/ 2147483647 w 280"/>
                <a:gd name="T27" fmla="*/ 2147483647 h 663"/>
                <a:gd name="T28" fmla="*/ 2147483647 w 280"/>
                <a:gd name="T29" fmla="*/ 2147483647 h 663"/>
                <a:gd name="T30" fmla="*/ 2147483647 w 280"/>
                <a:gd name="T31" fmla="*/ 2147483647 h 663"/>
                <a:gd name="T32" fmla="*/ 2147483647 w 280"/>
                <a:gd name="T33" fmla="*/ 2147483647 h 663"/>
                <a:gd name="T34" fmla="*/ 2147483647 w 280"/>
                <a:gd name="T35" fmla="*/ 2147483647 h 663"/>
                <a:gd name="T36" fmla="*/ 2147483647 w 280"/>
                <a:gd name="T37" fmla="*/ 2147483647 h 663"/>
                <a:gd name="T38" fmla="*/ 2147483647 w 280"/>
                <a:gd name="T39" fmla="*/ 2147483647 h 663"/>
                <a:gd name="T40" fmla="*/ 2147483647 w 280"/>
                <a:gd name="T41" fmla="*/ 2147483647 h 663"/>
                <a:gd name="T42" fmla="*/ 2147483647 w 280"/>
                <a:gd name="T43" fmla="*/ 2147483647 h 663"/>
                <a:gd name="T44" fmla="*/ 2147483647 w 280"/>
                <a:gd name="T45" fmla="*/ 2147483647 h 663"/>
                <a:gd name="T46" fmla="*/ 2147483647 w 280"/>
                <a:gd name="T47" fmla="*/ 2147483647 h 663"/>
                <a:gd name="T48" fmla="*/ 2147483647 w 280"/>
                <a:gd name="T49" fmla="*/ 2147483647 h 663"/>
                <a:gd name="T50" fmla="*/ 2147483647 w 280"/>
                <a:gd name="T51" fmla="*/ 2147483647 h 663"/>
                <a:gd name="T52" fmla="*/ 2147483647 w 280"/>
                <a:gd name="T53" fmla="*/ 2147483647 h 663"/>
                <a:gd name="T54" fmla="*/ 2147483647 w 280"/>
                <a:gd name="T55" fmla="*/ 2147483647 h 663"/>
                <a:gd name="T56" fmla="*/ 2147483647 w 280"/>
                <a:gd name="T57" fmla="*/ 2147483647 h 663"/>
                <a:gd name="T58" fmla="*/ 2147483647 w 280"/>
                <a:gd name="T59" fmla="*/ 2147483647 h 663"/>
                <a:gd name="T60" fmla="*/ 2147483647 w 280"/>
                <a:gd name="T61" fmla="*/ 2147483647 h 663"/>
                <a:gd name="T62" fmla="*/ 2147483647 w 280"/>
                <a:gd name="T63" fmla="*/ 2147483647 h 663"/>
                <a:gd name="T64" fmla="*/ 2147483647 w 280"/>
                <a:gd name="T65" fmla="*/ 2147483647 h 663"/>
                <a:gd name="T66" fmla="*/ 2147483647 w 280"/>
                <a:gd name="T67" fmla="*/ 2147483647 h 663"/>
                <a:gd name="T68" fmla="*/ 2147483647 w 280"/>
                <a:gd name="T69" fmla="*/ 2147483647 h 663"/>
                <a:gd name="T70" fmla="*/ 2147483647 w 280"/>
                <a:gd name="T71" fmla="*/ 2147483647 h 663"/>
                <a:gd name="T72" fmla="*/ 2147483647 w 280"/>
                <a:gd name="T73" fmla="*/ 2147483647 h 663"/>
                <a:gd name="T74" fmla="*/ 2147483647 w 280"/>
                <a:gd name="T75" fmla="*/ 2147483647 h 663"/>
                <a:gd name="T76" fmla="*/ 2147483647 w 280"/>
                <a:gd name="T77" fmla="*/ 2147483647 h 663"/>
                <a:gd name="T78" fmla="*/ 2147483647 w 280"/>
                <a:gd name="T79" fmla="*/ 2147483647 h 663"/>
                <a:gd name="T80" fmla="*/ 2147483647 w 280"/>
                <a:gd name="T81" fmla="*/ 2147483647 h 663"/>
                <a:gd name="T82" fmla="*/ 2147483647 w 280"/>
                <a:gd name="T83" fmla="*/ 2147483647 h 663"/>
                <a:gd name="T84" fmla="*/ 2147483647 w 280"/>
                <a:gd name="T85" fmla="*/ 2147483647 h 663"/>
                <a:gd name="T86" fmla="*/ 2147483647 w 280"/>
                <a:gd name="T87" fmla="*/ 2147483647 h 663"/>
                <a:gd name="T88" fmla="*/ 2147483647 w 280"/>
                <a:gd name="T89" fmla="*/ 2147483647 h 663"/>
                <a:gd name="T90" fmla="*/ 2147483647 w 280"/>
                <a:gd name="T91" fmla="*/ 2147483647 h 663"/>
                <a:gd name="T92" fmla="*/ 2147483647 w 280"/>
                <a:gd name="T93" fmla="*/ 2147483647 h 663"/>
                <a:gd name="T94" fmla="*/ 2147483647 w 280"/>
                <a:gd name="T95" fmla="*/ 2147483647 h 663"/>
                <a:gd name="T96" fmla="*/ 2147483647 w 280"/>
                <a:gd name="T97" fmla="*/ 2147483647 h 663"/>
                <a:gd name="T98" fmla="*/ 2147483647 w 280"/>
                <a:gd name="T99" fmla="*/ 2147483647 h 663"/>
                <a:gd name="T100" fmla="*/ 2147483647 w 280"/>
                <a:gd name="T101" fmla="*/ 2147483647 h 663"/>
                <a:gd name="T102" fmla="*/ 2147483647 w 280"/>
                <a:gd name="T103" fmla="*/ 2147483647 h 663"/>
                <a:gd name="T104" fmla="*/ 2147483647 w 280"/>
                <a:gd name="T105" fmla="*/ 2147483647 h 663"/>
                <a:gd name="T106" fmla="*/ 2147483647 w 280"/>
                <a:gd name="T107" fmla="*/ 2147483647 h 663"/>
                <a:gd name="T108" fmla="*/ 2147483647 w 280"/>
                <a:gd name="T109" fmla="*/ 2147483647 h 663"/>
                <a:gd name="T110" fmla="*/ 2147483647 w 280"/>
                <a:gd name="T111" fmla="*/ 2147483647 h 663"/>
                <a:gd name="T112" fmla="*/ 2147483647 w 280"/>
                <a:gd name="T113" fmla="*/ 2147483647 h 663"/>
                <a:gd name="T114" fmla="*/ 2147483647 w 280"/>
                <a:gd name="T115" fmla="*/ 2147483647 h 663"/>
                <a:gd name="T116" fmla="*/ 2147483647 w 2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663"/>
                <a:gd name="T179" fmla="*/ 280 w 2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663">
                  <a:moveTo>
                    <a:pt x="268" y="60"/>
                  </a:move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478" name="Freeform 140"/>
            <p:cNvSpPr>
              <a:spLocks/>
            </p:cNvSpPr>
            <p:nvPr/>
          </p:nvSpPr>
          <p:spPr bwMode="auto">
            <a:xfrm>
              <a:off x="8964615" y="1416737"/>
              <a:ext cx="608012" cy="1227137"/>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2147483647 w 383"/>
                <a:gd name="T31" fmla="*/ 2147483647 h 773"/>
                <a:gd name="T32" fmla="*/ 2147483647 w 383"/>
                <a:gd name="T33" fmla="*/ 2147483647 h 773"/>
                <a:gd name="T34" fmla="*/ 2147483647 w 383"/>
                <a:gd name="T35" fmla="*/ 2147483647 h 773"/>
                <a:gd name="T36" fmla="*/ 2147483647 w 383"/>
                <a:gd name="T37" fmla="*/ 2147483647 h 773"/>
                <a:gd name="T38" fmla="*/ 2147483647 w 383"/>
                <a:gd name="T39" fmla="*/ 2147483647 h 773"/>
                <a:gd name="T40" fmla="*/ 2147483647 w 383"/>
                <a:gd name="T41" fmla="*/ 2147483647 h 773"/>
                <a:gd name="T42" fmla="*/ 2147483647 w 383"/>
                <a:gd name="T43" fmla="*/ 2147483647 h 773"/>
                <a:gd name="T44" fmla="*/ 2147483647 w 383"/>
                <a:gd name="T45" fmla="*/ 2147483647 h 773"/>
                <a:gd name="T46" fmla="*/ 2147483647 w 383"/>
                <a:gd name="T47" fmla="*/ 2147483647 h 773"/>
                <a:gd name="T48" fmla="*/ 2147483647 w 383"/>
                <a:gd name="T49" fmla="*/ 2147483647 h 773"/>
                <a:gd name="T50" fmla="*/ 2147483647 w 383"/>
                <a:gd name="T51" fmla="*/ 2147483647 h 773"/>
                <a:gd name="T52" fmla="*/ 2147483647 w 383"/>
                <a:gd name="T53" fmla="*/ 2147483647 h 773"/>
                <a:gd name="T54" fmla="*/ 2147483647 w 383"/>
                <a:gd name="T55" fmla="*/ 2147483647 h 773"/>
                <a:gd name="T56" fmla="*/ 2147483647 w 383"/>
                <a:gd name="T57" fmla="*/ 2147483647 h 773"/>
                <a:gd name="T58" fmla="*/ 2147483647 w 383"/>
                <a:gd name="T59" fmla="*/ 2147483647 h 773"/>
                <a:gd name="T60" fmla="*/ 2147483647 w 383"/>
                <a:gd name="T61" fmla="*/ 2147483647 h 773"/>
                <a:gd name="T62" fmla="*/ 2147483647 w 383"/>
                <a:gd name="T63" fmla="*/ 2147483647 h 773"/>
                <a:gd name="T64" fmla="*/ 2147483647 w 383"/>
                <a:gd name="T65" fmla="*/ 2147483647 h 773"/>
                <a:gd name="T66" fmla="*/ 2147483647 w 383"/>
                <a:gd name="T67" fmla="*/ 2147483647 h 773"/>
                <a:gd name="T68" fmla="*/ 2147483647 w 383"/>
                <a:gd name="T69" fmla="*/ 2147483647 h 773"/>
                <a:gd name="T70" fmla="*/ 2147483647 w 383"/>
                <a:gd name="T71" fmla="*/ 2147483647 h 773"/>
                <a:gd name="T72" fmla="*/ 2147483647 w 383"/>
                <a:gd name="T73" fmla="*/ 2147483647 h 773"/>
                <a:gd name="T74" fmla="*/ 2147483647 w 383"/>
                <a:gd name="T75" fmla="*/ 2147483647 h 773"/>
                <a:gd name="T76" fmla="*/ 2147483647 w 383"/>
                <a:gd name="T77" fmla="*/ 2147483647 h 773"/>
                <a:gd name="T78" fmla="*/ 2147483647 w 383"/>
                <a:gd name="T79" fmla="*/ 2147483647 h 773"/>
                <a:gd name="T80" fmla="*/ 2147483647 w 383"/>
                <a:gd name="T81" fmla="*/ 2147483647 h 773"/>
                <a:gd name="T82" fmla="*/ 2147483647 w 383"/>
                <a:gd name="T83" fmla="*/ 2147483647 h 773"/>
                <a:gd name="T84" fmla="*/ 2147483647 w 383"/>
                <a:gd name="T85" fmla="*/ 2147483647 h 773"/>
                <a:gd name="T86" fmla="*/ 2147483647 w 383"/>
                <a:gd name="T87" fmla="*/ 2147483647 h 773"/>
                <a:gd name="T88" fmla="*/ 2147483647 w 383"/>
                <a:gd name="T89" fmla="*/ 2147483647 h 773"/>
                <a:gd name="T90" fmla="*/ 2147483647 w 383"/>
                <a:gd name="T91" fmla="*/ 2147483647 h 773"/>
                <a:gd name="T92" fmla="*/ 2147483647 w 383"/>
                <a:gd name="T93" fmla="*/ 2147483647 h 773"/>
                <a:gd name="T94" fmla="*/ 2147483647 w 383"/>
                <a:gd name="T95" fmla="*/ 2147483647 h 773"/>
                <a:gd name="T96" fmla="*/ 2147483647 w 383"/>
                <a:gd name="T97" fmla="*/ 2147483647 h 773"/>
                <a:gd name="T98" fmla="*/ 2147483647 w 383"/>
                <a:gd name="T99" fmla="*/ 2147483647 h 773"/>
                <a:gd name="T100" fmla="*/ 2147483647 w 383"/>
                <a:gd name="T101" fmla="*/ 2147483647 h 773"/>
                <a:gd name="T102" fmla="*/ 2147483647 w 383"/>
                <a:gd name="T103" fmla="*/ 2147483647 h 773"/>
                <a:gd name="T104" fmla="*/ 2147483647 w 383"/>
                <a:gd name="T105" fmla="*/ 2147483647 h 773"/>
                <a:gd name="T106" fmla="*/ 2147483647 w 383"/>
                <a:gd name="T107" fmla="*/ 2147483647 h 773"/>
                <a:gd name="T108" fmla="*/ 2147483647 w 383"/>
                <a:gd name="T109" fmla="*/ 2147483647 h 773"/>
                <a:gd name="T110" fmla="*/ 2147483647 w 383"/>
                <a:gd name="T111" fmla="*/ 2147483647 h 773"/>
                <a:gd name="T112" fmla="*/ 2147483647 w 383"/>
                <a:gd name="T113" fmla="*/ 2147483647 h 773"/>
                <a:gd name="T114" fmla="*/ 2147483647 w 383"/>
                <a:gd name="T115" fmla="*/ 2147483647 h 773"/>
                <a:gd name="T116" fmla="*/ 2147483647 w 383"/>
                <a:gd name="T117" fmla="*/ 2147483647 h 773"/>
                <a:gd name="T118" fmla="*/ 2147483647 w 383"/>
                <a:gd name="T119" fmla="*/ 2147483647 h 773"/>
                <a:gd name="T120" fmla="*/ 2147483647 w 383"/>
                <a:gd name="T121" fmla="*/ 2147483647 h 7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773"/>
                <a:gd name="T185" fmla="*/ 383 w 383"/>
                <a:gd name="T186" fmla="*/ 773 h 7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773">
                  <a:moveTo>
                    <a:pt x="0" y="602"/>
                  </a:moveTo>
                  <a:lnTo>
                    <a:pt x="1" y="603"/>
                  </a:lnTo>
                  <a:lnTo>
                    <a:pt x="3" y="604"/>
                  </a:lnTo>
                  <a:lnTo>
                    <a:pt x="4" y="606"/>
                  </a:lnTo>
                  <a:lnTo>
                    <a:pt x="5" y="608"/>
                  </a:lnTo>
                  <a:lnTo>
                    <a:pt x="6" y="609"/>
                  </a:lnTo>
                  <a:lnTo>
                    <a:pt x="6" y="611"/>
                  </a:lnTo>
                  <a:lnTo>
                    <a:pt x="7" y="613"/>
                  </a:lnTo>
                  <a:lnTo>
                    <a:pt x="8" y="612"/>
                  </a:lnTo>
                  <a:lnTo>
                    <a:pt x="8" y="613"/>
                  </a:lnTo>
                  <a:lnTo>
                    <a:pt x="8" y="614"/>
                  </a:lnTo>
                  <a:lnTo>
                    <a:pt x="8" y="615"/>
                  </a:lnTo>
                  <a:lnTo>
                    <a:pt x="8" y="614"/>
                  </a:lnTo>
                  <a:lnTo>
                    <a:pt x="7" y="614"/>
                  </a:lnTo>
                  <a:lnTo>
                    <a:pt x="5" y="614"/>
                  </a:lnTo>
                  <a:lnTo>
                    <a:pt x="4" y="614"/>
                  </a:lnTo>
                  <a:lnTo>
                    <a:pt x="6" y="616"/>
                  </a:lnTo>
                  <a:lnTo>
                    <a:pt x="7" y="617"/>
                  </a:lnTo>
                  <a:lnTo>
                    <a:pt x="8" y="616"/>
                  </a:lnTo>
                  <a:lnTo>
                    <a:pt x="10" y="618"/>
                  </a:lnTo>
                  <a:lnTo>
                    <a:pt x="11" y="620"/>
                  </a:lnTo>
                  <a:lnTo>
                    <a:pt x="12" y="620"/>
                  </a:lnTo>
                  <a:lnTo>
                    <a:pt x="13" y="621"/>
                  </a:lnTo>
                  <a:lnTo>
                    <a:pt x="11" y="620"/>
                  </a:lnTo>
                  <a:lnTo>
                    <a:pt x="10" y="620"/>
                  </a:lnTo>
                  <a:lnTo>
                    <a:pt x="10" y="622"/>
                  </a:lnTo>
                  <a:lnTo>
                    <a:pt x="10" y="623"/>
                  </a:lnTo>
                  <a:lnTo>
                    <a:pt x="11" y="625"/>
                  </a:lnTo>
                  <a:lnTo>
                    <a:pt x="12" y="626"/>
                  </a:lnTo>
                  <a:lnTo>
                    <a:pt x="14" y="628"/>
                  </a:lnTo>
                  <a:lnTo>
                    <a:pt x="14" y="631"/>
                  </a:lnTo>
                  <a:lnTo>
                    <a:pt x="15" y="632"/>
                  </a:lnTo>
                  <a:lnTo>
                    <a:pt x="17" y="633"/>
                  </a:lnTo>
                  <a:lnTo>
                    <a:pt x="19" y="634"/>
                  </a:lnTo>
                  <a:lnTo>
                    <a:pt x="16" y="634"/>
                  </a:lnTo>
                  <a:lnTo>
                    <a:pt x="14" y="632"/>
                  </a:lnTo>
                  <a:lnTo>
                    <a:pt x="12" y="633"/>
                  </a:lnTo>
                  <a:lnTo>
                    <a:pt x="11" y="632"/>
                  </a:lnTo>
                  <a:lnTo>
                    <a:pt x="9" y="631"/>
                  </a:lnTo>
                  <a:lnTo>
                    <a:pt x="8" y="632"/>
                  </a:lnTo>
                  <a:lnTo>
                    <a:pt x="8" y="634"/>
                  </a:lnTo>
                  <a:lnTo>
                    <a:pt x="10" y="636"/>
                  </a:lnTo>
                  <a:lnTo>
                    <a:pt x="12" y="636"/>
                  </a:lnTo>
                  <a:lnTo>
                    <a:pt x="13" y="637"/>
                  </a:lnTo>
                  <a:lnTo>
                    <a:pt x="14" y="638"/>
                  </a:lnTo>
                  <a:lnTo>
                    <a:pt x="13" y="638"/>
                  </a:lnTo>
                  <a:lnTo>
                    <a:pt x="11" y="639"/>
                  </a:lnTo>
                  <a:lnTo>
                    <a:pt x="10" y="639"/>
                  </a:lnTo>
                  <a:lnTo>
                    <a:pt x="12" y="642"/>
                  </a:lnTo>
                  <a:lnTo>
                    <a:pt x="13" y="642"/>
                  </a:lnTo>
                  <a:lnTo>
                    <a:pt x="14" y="644"/>
                  </a:lnTo>
                  <a:lnTo>
                    <a:pt x="13" y="644"/>
                  </a:lnTo>
                  <a:lnTo>
                    <a:pt x="11" y="645"/>
                  </a:lnTo>
                  <a:lnTo>
                    <a:pt x="10" y="644"/>
                  </a:lnTo>
                  <a:lnTo>
                    <a:pt x="10" y="646"/>
                  </a:lnTo>
                  <a:lnTo>
                    <a:pt x="12" y="647"/>
                  </a:lnTo>
                  <a:lnTo>
                    <a:pt x="13" y="648"/>
                  </a:lnTo>
                  <a:lnTo>
                    <a:pt x="14" y="650"/>
                  </a:lnTo>
                  <a:lnTo>
                    <a:pt x="14" y="651"/>
                  </a:lnTo>
                  <a:lnTo>
                    <a:pt x="14" y="652"/>
                  </a:lnTo>
                  <a:lnTo>
                    <a:pt x="14" y="655"/>
                  </a:lnTo>
                  <a:lnTo>
                    <a:pt x="14" y="657"/>
                  </a:lnTo>
                  <a:lnTo>
                    <a:pt x="13" y="657"/>
                  </a:lnTo>
                  <a:lnTo>
                    <a:pt x="17" y="660"/>
                  </a:lnTo>
                  <a:lnTo>
                    <a:pt x="13" y="662"/>
                  </a:lnTo>
                  <a:lnTo>
                    <a:pt x="14" y="664"/>
                  </a:lnTo>
                  <a:lnTo>
                    <a:pt x="11" y="665"/>
                  </a:lnTo>
                  <a:lnTo>
                    <a:pt x="11" y="667"/>
                  </a:lnTo>
                  <a:lnTo>
                    <a:pt x="13" y="668"/>
                  </a:lnTo>
                  <a:lnTo>
                    <a:pt x="13" y="670"/>
                  </a:lnTo>
                  <a:lnTo>
                    <a:pt x="13" y="672"/>
                  </a:lnTo>
                  <a:lnTo>
                    <a:pt x="14" y="673"/>
                  </a:lnTo>
                  <a:lnTo>
                    <a:pt x="11" y="673"/>
                  </a:lnTo>
                  <a:lnTo>
                    <a:pt x="9" y="673"/>
                  </a:lnTo>
                  <a:lnTo>
                    <a:pt x="12" y="675"/>
                  </a:lnTo>
                  <a:lnTo>
                    <a:pt x="12" y="676"/>
                  </a:lnTo>
                  <a:lnTo>
                    <a:pt x="8" y="675"/>
                  </a:lnTo>
                  <a:lnTo>
                    <a:pt x="8" y="674"/>
                  </a:lnTo>
                  <a:lnTo>
                    <a:pt x="7" y="674"/>
                  </a:lnTo>
                  <a:lnTo>
                    <a:pt x="7" y="677"/>
                  </a:lnTo>
                  <a:lnTo>
                    <a:pt x="8" y="677"/>
                  </a:lnTo>
                  <a:lnTo>
                    <a:pt x="8" y="679"/>
                  </a:lnTo>
                  <a:lnTo>
                    <a:pt x="9" y="679"/>
                  </a:lnTo>
                  <a:lnTo>
                    <a:pt x="9" y="681"/>
                  </a:lnTo>
                  <a:lnTo>
                    <a:pt x="13" y="684"/>
                  </a:lnTo>
                  <a:lnTo>
                    <a:pt x="14" y="687"/>
                  </a:lnTo>
                  <a:lnTo>
                    <a:pt x="14" y="688"/>
                  </a:lnTo>
                  <a:lnTo>
                    <a:pt x="12" y="686"/>
                  </a:lnTo>
                  <a:lnTo>
                    <a:pt x="11" y="686"/>
                  </a:lnTo>
                  <a:lnTo>
                    <a:pt x="12" y="685"/>
                  </a:lnTo>
                  <a:lnTo>
                    <a:pt x="7" y="680"/>
                  </a:lnTo>
                  <a:lnTo>
                    <a:pt x="5" y="682"/>
                  </a:lnTo>
                  <a:lnTo>
                    <a:pt x="8" y="685"/>
                  </a:lnTo>
                  <a:lnTo>
                    <a:pt x="8" y="686"/>
                  </a:lnTo>
                  <a:lnTo>
                    <a:pt x="7" y="688"/>
                  </a:lnTo>
                  <a:lnTo>
                    <a:pt x="5" y="689"/>
                  </a:lnTo>
                  <a:lnTo>
                    <a:pt x="7" y="691"/>
                  </a:lnTo>
                  <a:lnTo>
                    <a:pt x="9" y="690"/>
                  </a:lnTo>
                  <a:lnTo>
                    <a:pt x="11" y="689"/>
                  </a:lnTo>
                  <a:lnTo>
                    <a:pt x="10" y="687"/>
                  </a:lnTo>
                  <a:lnTo>
                    <a:pt x="11" y="687"/>
                  </a:lnTo>
                  <a:lnTo>
                    <a:pt x="12" y="689"/>
                  </a:lnTo>
                  <a:lnTo>
                    <a:pt x="13" y="690"/>
                  </a:lnTo>
                  <a:lnTo>
                    <a:pt x="14" y="690"/>
                  </a:lnTo>
                  <a:lnTo>
                    <a:pt x="11" y="691"/>
                  </a:lnTo>
                  <a:lnTo>
                    <a:pt x="8" y="692"/>
                  </a:lnTo>
                  <a:lnTo>
                    <a:pt x="11" y="693"/>
                  </a:lnTo>
                  <a:lnTo>
                    <a:pt x="13" y="695"/>
                  </a:lnTo>
                  <a:lnTo>
                    <a:pt x="13" y="697"/>
                  </a:lnTo>
                  <a:lnTo>
                    <a:pt x="14" y="699"/>
                  </a:lnTo>
                  <a:lnTo>
                    <a:pt x="14" y="701"/>
                  </a:lnTo>
                  <a:lnTo>
                    <a:pt x="15" y="701"/>
                  </a:lnTo>
                  <a:lnTo>
                    <a:pt x="16" y="702"/>
                  </a:lnTo>
                  <a:lnTo>
                    <a:pt x="15" y="703"/>
                  </a:lnTo>
                  <a:lnTo>
                    <a:pt x="16" y="703"/>
                  </a:lnTo>
                  <a:lnTo>
                    <a:pt x="17" y="705"/>
                  </a:lnTo>
                  <a:lnTo>
                    <a:pt x="15" y="705"/>
                  </a:lnTo>
                  <a:lnTo>
                    <a:pt x="13" y="704"/>
                  </a:lnTo>
                  <a:lnTo>
                    <a:pt x="12" y="704"/>
                  </a:lnTo>
                  <a:lnTo>
                    <a:pt x="13" y="706"/>
                  </a:lnTo>
                  <a:lnTo>
                    <a:pt x="14" y="709"/>
                  </a:lnTo>
                  <a:lnTo>
                    <a:pt x="16" y="709"/>
                  </a:lnTo>
                  <a:lnTo>
                    <a:pt x="17" y="711"/>
                  </a:lnTo>
                  <a:lnTo>
                    <a:pt x="17" y="712"/>
                  </a:lnTo>
                  <a:lnTo>
                    <a:pt x="16" y="711"/>
                  </a:lnTo>
                  <a:lnTo>
                    <a:pt x="15" y="713"/>
                  </a:lnTo>
                  <a:lnTo>
                    <a:pt x="17" y="714"/>
                  </a:lnTo>
                  <a:lnTo>
                    <a:pt x="18" y="715"/>
                  </a:lnTo>
                  <a:lnTo>
                    <a:pt x="19" y="717"/>
                  </a:lnTo>
                  <a:lnTo>
                    <a:pt x="17" y="717"/>
                  </a:lnTo>
                  <a:lnTo>
                    <a:pt x="15" y="716"/>
                  </a:lnTo>
                  <a:lnTo>
                    <a:pt x="14" y="715"/>
                  </a:lnTo>
                  <a:lnTo>
                    <a:pt x="13" y="714"/>
                  </a:lnTo>
                  <a:lnTo>
                    <a:pt x="11" y="712"/>
                  </a:lnTo>
                  <a:lnTo>
                    <a:pt x="10" y="710"/>
                  </a:lnTo>
                  <a:lnTo>
                    <a:pt x="9" y="709"/>
                  </a:lnTo>
                  <a:lnTo>
                    <a:pt x="8" y="710"/>
                  </a:lnTo>
                  <a:lnTo>
                    <a:pt x="8" y="711"/>
                  </a:lnTo>
                  <a:lnTo>
                    <a:pt x="8" y="714"/>
                  </a:lnTo>
                  <a:lnTo>
                    <a:pt x="9" y="715"/>
                  </a:lnTo>
                  <a:lnTo>
                    <a:pt x="10" y="714"/>
                  </a:lnTo>
                  <a:lnTo>
                    <a:pt x="10" y="716"/>
                  </a:lnTo>
                  <a:lnTo>
                    <a:pt x="11" y="718"/>
                  </a:lnTo>
                  <a:lnTo>
                    <a:pt x="14" y="723"/>
                  </a:lnTo>
                  <a:lnTo>
                    <a:pt x="14" y="722"/>
                  </a:lnTo>
                  <a:lnTo>
                    <a:pt x="14" y="721"/>
                  </a:lnTo>
                  <a:lnTo>
                    <a:pt x="16" y="721"/>
                  </a:lnTo>
                  <a:lnTo>
                    <a:pt x="18" y="723"/>
                  </a:lnTo>
                  <a:lnTo>
                    <a:pt x="19" y="724"/>
                  </a:lnTo>
                  <a:lnTo>
                    <a:pt x="20" y="722"/>
                  </a:lnTo>
                  <a:lnTo>
                    <a:pt x="20" y="721"/>
                  </a:lnTo>
                  <a:lnTo>
                    <a:pt x="21" y="721"/>
                  </a:lnTo>
                  <a:lnTo>
                    <a:pt x="22" y="721"/>
                  </a:lnTo>
                  <a:lnTo>
                    <a:pt x="24" y="722"/>
                  </a:lnTo>
                  <a:lnTo>
                    <a:pt x="24" y="721"/>
                  </a:lnTo>
                  <a:lnTo>
                    <a:pt x="26" y="720"/>
                  </a:lnTo>
                  <a:lnTo>
                    <a:pt x="26" y="717"/>
                  </a:lnTo>
                  <a:lnTo>
                    <a:pt x="26" y="716"/>
                  </a:lnTo>
                  <a:lnTo>
                    <a:pt x="26" y="715"/>
                  </a:lnTo>
                  <a:lnTo>
                    <a:pt x="26" y="714"/>
                  </a:lnTo>
                  <a:lnTo>
                    <a:pt x="27" y="712"/>
                  </a:lnTo>
                  <a:lnTo>
                    <a:pt x="29" y="712"/>
                  </a:lnTo>
                  <a:lnTo>
                    <a:pt x="30" y="712"/>
                  </a:lnTo>
                  <a:lnTo>
                    <a:pt x="30" y="715"/>
                  </a:lnTo>
                  <a:lnTo>
                    <a:pt x="29" y="717"/>
                  </a:lnTo>
                  <a:lnTo>
                    <a:pt x="28" y="721"/>
                  </a:lnTo>
                  <a:lnTo>
                    <a:pt x="28" y="723"/>
                  </a:lnTo>
                  <a:lnTo>
                    <a:pt x="29" y="725"/>
                  </a:lnTo>
                  <a:lnTo>
                    <a:pt x="31" y="723"/>
                  </a:lnTo>
                  <a:lnTo>
                    <a:pt x="32" y="721"/>
                  </a:lnTo>
                  <a:lnTo>
                    <a:pt x="32" y="723"/>
                  </a:lnTo>
                  <a:lnTo>
                    <a:pt x="32" y="724"/>
                  </a:lnTo>
                  <a:lnTo>
                    <a:pt x="32" y="727"/>
                  </a:lnTo>
                  <a:lnTo>
                    <a:pt x="32" y="730"/>
                  </a:lnTo>
                  <a:lnTo>
                    <a:pt x="31" y="731"/>
                  </a:lnTo>
                  <a:lnTo>
                    <a:pt x="33" y="733"/>
                  </a:lnTo>
                  <a:lnTo>
                    <a:pt x="34" y="731"/>
                  </a:lnTo>
                  <a:lnTo>
                    <a:pt x="36" y="731"/>
                  </a:lnTo>
                  <a:lnTo>
                    <a:pt x="37" y="732"/>
                  </a:lnTo>
                  <a:lnTo>
                    <a:pt x="39" y="732"/>
                  </a:lnTo>
                  <a:lnTo>
                    <a:pt x="41" y="731"/>
                  </a:lnTo>
                  <a:lnTo>
                    <a:pt x="42" y="730"/>
                  </a:lnTo>
                  <a:lnTo>
                    <a:pt x="41" y="728"/>
                  </a:lnTo>
                  <a:lnTo>
                    <a:pt x="41" y="725"/>
                  </a:lnTo>
                  <a:lnTo>
                    <a:pt x="43" y="724"/>
                  </a:lnTo>
                  <a:lnTo>
                    <a:pt x="43" y="725"/>
                  </a:lnTo>
                  <a:lnTo>
                    <a:pt x="46" y="725"/>
                  </a:lnTo>
                  <a:lnTo>
                    <a:pt x="48" y="725"/>
                  </a:lnTo>
                  <a:lnTo>
                    <a:pt x="49" y="725"/>
                  </a:lnTo>
                  <a:lnTo>
                    <a:pt x="51" y="726"/>
                  </a:lnTo>
                  <a:lnTo>
                    <a:pt x="53" y="727"/>
                  </a:lnTo>
                  <a:lnTo>
                    <a:pt x="55" y="727"/>
                  </a:lnTo>
                  <a:lnTo>
                    <a:pt x="55" y="733"/>
                  </a:lnTo>
                  <a:lnTo>
                    <a:pt x="51" y="732"/>
                  </a:lnTo>
                  <a:lnTo>
                    <a:pt x="49" y="733"/>
                  </a:lnTo>
                  <a:lnTo>
                    <a:pt x="47" y="734"/>
                  </a:lnTo>
                  <a:lnTo>
                    <a:pt x="46" y="738"/>
                  </a:lnTo>
                  <a:lnTo>
                    <a:pt x="49" y="739"/>
                  </a:lnTo>
                  <a:lnTo>
                    <a:pt x="50" y="739"/>
                  </a:lnTo>
                  <a:lnTo>
                    <a:pt x="49" y="737"/>
                  </a:lnTo>
                  <a:lnTo>
                    <a:pt x="51" y="737"/>
                  </a:lnTo>
                  <a:lnTo>
                    <a:pt x="51" y="739"/>
                  </a:lnTo>
                  <a:lnTo>
                    <a:pt x="51" y="740"/>
                  </a:lnTo>
                  <a:lnTo>
                    <a:pt x="50" y="743"/>
                  </a:lnTo>
                  <a:lnTo>
                    <a:pt x="54" y="745"/>
                  </a:lnTo>
                  <a:lnTo>
                    <a:pt x="55" y="743"/>
                  </a:lnTo>
                  <a:lnTo>
                    <a:pt x="55" y="739"/>
                  </a:lnTo>
                  <a:lnTo>
                    <a:pt x="56" y="737"/>
                  </a:lnTo>
                  <a:lnTo>
                    <a:pt x="57" y="736"/>
                  </a:lnTo>
                  <a:lnTo>
                    <a:pt x="59" y="738"/>
                  </a:lnTo>
                  <a:lnTo>
                    <a:pt x="60" y="738"/>
                  </a:lnTo>
                  <a:lnTo>
                    <a:pt x="61" y="734"/>
                  </a:lnTo>
                  <a:lnTo>
                    <a:pt x="61" y="732"/>
                  </a:lnTo>
                  <a:lnTo>
                    <a:pt x="62" y="730"/>
                  </a:lnTo>
                  <a:lnTo>
                    <a:pt x="60" y="730"/>
                  </a:lnTo>
                  <a:lnTo>
                    <a:pt x="62" y="729"/>
                  </a:lnTo>
                  <a:lnTo>
                    <a:pt x="63" y="728"/>
                  </a:lnTo>
                  <a:lnTo>
                    <a:pt x="66" y="726"/>
                  </a:lnTo>
                  <a:lnTo>
                    <a:pt x="65" y="729"/>
                  </a:lnTo>
                  <a:lnTo>
                    <a:pt x="64" y="733"/>
                  </a:lnTo>
                  <a:lnTo>
                    <a:pt x="62" y="735"/>
                  </a:lnTo>
                  <a:lnTo>
                    <a:pt x="61" y="739"/>
                  </a:lnTo>
                  <a:lnTo>
                    <a:pt x="64" y="738"/>
                  </a:lnTo>
                  <a:lnTo>
                    <a:pt x="67" y="735"/>
                  </a:lnTo>
                  <a:lnTo>
                    <a:pt x="67" y="738"/>
                  </a:lnTo>
                  <a:lnTo>
                    <a:pt x="64" y="740"/>
                  </a:lnTo>
                  <a:lnTo>
                    <a:pt x="61" y="743"/>
                  </a:lnTo>
                  <a:lnTo>
                    <a:pt x="61" y="745"/>
                  </a:lnTo>
                  <a:lnTo>
                    <a:pt x="64" y="745"/>
                  </a:lnTo>
                  <a:lnTo>
                    <a:pt x="68" y="745"/>
                  </a:lnTo>
                  <a:lnTo>
                    <a:pt x="63" y="746"/>
                  </a:lnTo>
                  <a:lnTo>
                    <a:pt x="61" y="747"/>
                  </a:lnTo>
                  <a:lnTo>
                    <a:pt x="63" y="751"/>
                  </a:lnTo>
                  <a:lnTo>
                    <a:pt x="62" y="751"/>
                  </a:lnTo>
                  <a:lnTo>
                    <a:pt x="61" y="751"/>
                  </a:lnTo>
                  <a:lnTo>
                    <a:pt x="59" y="754"/>
                  </a:lnTo>
                  <a:lnTo>
                    <a:pt x="60" y="759"/>
                  </a:lnTo>
                  <a:lnTo>
                    <a:pt x="61" y="762"/>
                  </a:lnTo>
                  <a:lnTo>
                    <a:pt x="62" y="764"/>
                  </a:lnTo>
                  <a:lnTo>
                    <a:pt x="65" y="763"/>
                  </a:lnTo>
                  <a:lnTo>
                    <a:pt x="68" y="763"/>
                  </a:lnTo>
                  <a:lnTo>
                    <a:pt x="71" y="762"/>
                  </a:lnTo>
                  <a:lnTo>
                    <a:pt x="74" y="761"/>
                  </a:lnTo>
                  <a:lnTo>
                    <a:pt x="76" y="758"/>
                  </a:lnTo>
                  <a:lnTo>
                    <a:pt x="78" y="756"/>
                  </a:lnTo>
                  <a:lnTo>
                    <a:pt x="78" y="753"/>
                  </a:lnTo>
                  <a:lnTo>
                    <a:pt x="77" y="751"/>
                  </a:lnTo>
                  <a:lnTo>
                    <a:pt x="78" y="748"/>
                  </a:lnTo>
                  <a:lnTo>
                    <a:pt x="79" y="746"/>
                  </a:lnTo>
                  <a:lnTo>
                    <a:pt x="77" y="742"/>
                  </a:lnTo>
                  <a:lnTo>
                    <a:pt x="81" y="745"/>
                  </a:lnTo>
                  <a:lnTo>
                    <a:pt x="84" y="745"/>
                  </a:lnTo>
                  <a:lnTo>
                    <a:pt x="79" y="749"/>
                  </a:lnTo>
                  <a:lnTo>
                    <a:pt x="83" y="749"/>
                  </a:lnTo>
                  <a:lnTo>
                    <a:pt x="84" y="750"/>
                  </a:lnTo>
                  <a:lnTo>
                    <a:pt x="85" y="751"/>
                  </a:lnTo>
                  <a:lnTo>
                    <a:pt x="84" y="755"/>
                  </a:lnTo>
                  <a:lnTo>
                    <a:pt x="83" y="757"/>
                  </a:lnTo>
                  <a:lnTo>
                    <a:pt x="81" y="760"/>
                  </a:lnTo>
                  <a:lnTo>
                    <a:pt x="83" y="763"/>
                  </a:lnTo>
                  <a:lnTo>
                    <a:pt x="86" y="763"/>
                  </a:lnTo>
                  <a:lnTo>
                    <a:pt x="89" y="763"/>
                  </a:lnTo>
                  <a:lnTo>
                    <a:pt x="91" y="762"/>
                  </a:lnTo>
                  <a:lnTo>
                    <a:pt x="94" y="759"/>
                  </a:lnTo>
                  <a:lnTo>
                    <a:pt x="95" y="758"/>
                  </a:lnTo>
                  <a:lnTo>
                    <a:pt x="96" y="761"/>
                  </a:lnTo>
                  <a:lnTo>
                    <a:pt x="93" y="765"/>
                  </a:lnTo>
                  <a:lnTo>
                    <a:pt x="90" y="768"/>
                  </a:lnTo>
                  <a:lnTo>
                    <a:pt x="86" y="769"/>
                  </a:lnTo>
                  <a:lnTo>
                    <a:pt x="85" y="772"/>
                  </a:lnTo>
                  <a:lnTo>
                    <a:pt x="90" y="769"/>
                  </a:lnTo>
                  <a:lnTo>
                    <a:pt x="94" y="769"/>
                  </a:lnTo>
                  <a:lnTo>
                    <a:pt x="97" y="768"/>
                  </a:lnTo>
                  <a:lnTo>
                    <a:pt x="97" y="765"/>
                  </a:lnTo>
                  <a:lnTo>
                    <a:pt x="101" y="763"/>
                  </a:lnTo>
                  <a:lnTo>
                    <a:pt x="102" y="762"/>
                  </a:lnTo>
                  <a:lnTo>
                    <a:pt x="105" y="759"/>
                  </a:lnTo>
                  <a:lnTo>
                    <a:pt x="112" y="758"/>
                  </a:lnTo>
                  <a:lnTo>
                    <a:pt x="115" y="757"/>
                  </a:lnTo>
                  <a:lnTo>
                    <a:pt x="118" y="755"/>
                  </a:lnTo>
                  <a:lnTo>
                    <a:pt x="121" y="751"/>
                  </a:lnTo>
                  <a:lnTo>
                    <a:pt x="125" y="749"/>
                  </a:lnTo>
                  <a:lnTo>
                    <a:pt x="127" y="747"/>
                  </a:lnTo>
                  <a:lnTo>
                    <a:pt x="130" y="749"/>
                  </a:lnTo>
                  <a:lnTo>
                    <a:pt x="133" y="747"/>
                  </a:lnTo>
                  <a:lnTo>
                    <a:pt x="136" y="746"/>
                  </a:lnTo>
                  <a:lnTo>
                    <a:pt x="138" y="745"/>
                  </a:lnTo>
                  <a:lnTo>
                    <a:pt x="138" y="744"/>
                  </a:lnTo>
                  <a:lnTo>
                    <a:pt x="138" y="742"/>
                  </a:lnTo>
                  <a:lnTo>
                    <a:pt x="141" y="741"/>
                  </a:lnTo>
                  <a:lnTo>
                    <a:pt x="141" y="743"/>
                  </a:lnTo>
                  <a:lnTo>
                    <a:pt x="141" y="745"/>
                  </a:lnTo>
                  <a:lnTo>
                    <a:pt x="141" y="747"/>
                  </a:lnTo>
                  <a:lnTo>
                    <a:pt x="144" y="748"/>
                  </a:lnTo>
                  <a:lnTo>
                    <a:pt x="144" y="745"/>
                  </a:lnTo>
                  <a:lnTo>
                    <a:pt x="145" y="743"/>
                  </a:lnTo>
                  <a:lnTo>
                    <a:pt x="144" y="746"/>
                  </a:lnTo>
                  <a:lnTo>
                    <a:pt x="144" y="751"/>
                  </a:lnTo>
                  <a:lnTo>
                    <a:pt x="146" y="749"/>
                  </a:lnTo>
                  <a:lnTo>
                    <a:pt x="148" y="746"/>
                  </a:lnTo>
                  <a:lnTo>
                    <a:pt x="150" y="744"/>
                  </a:lnTo>
                  <a:lnTo>
                    <a:pt x="151" y="740"/>
                  </a:lnTo>
                  <a:lnTo>
                    <a:pt x="152" y="738"/>
                  </a:lnTo>
                  <a:lnTo>
                    <a:pt x="156" y="735"/>
                  </a:lnTo>
                  <a:lnTo>
                    <a:pt x="161" y="732"/>
                  </a:lnTo>
                  <a:lnTo>
                    <a:pt x="165" y="733"/>
                  </a:lnTo>
                  <a:lnTo>
                    <a:pt x="167" y="729"/>
                  </a:lnTo>
                  <a:lnTo>
                    <a:pt x="169" y="727"/>
                  </a:lnTo>
                  <a:lnTo>
                    <a:pt x="172" y="726"/>
                  </a:lnTo>
                  <a:lnTo>
                    <a:pt x="171" y="722"/>
                  </a:lnTo>
                  <a:lnTo>
                    <a:pt x="174" y="721"/>
                  </a:lnTo>
                  <a:lnTo>
                    <a:pt x="177" y="721"/>
                  </a:lnTo>
                  <a:lnTo>
                    <a:pt x="180" y="721"/>
                  </a:lnTo>
                  <a:lnTo>
                    <a:pt x="182" y="721"/>
                  </a:lnTo>
                  <a:lnTo>
                    <a:pt x="185" y="721"/>
                  </a:lnTo>
                  <a:lnTo>
                    <a:pt x="186" y="718"/>
                  </a:lnTo>
                  <a:lnTo>
                    <a:pt x="186" y="715"/>
                  </a:lnTo>
                  <a:lnTo>
                    <a:pt x="186" y="713"/>
                  </a:lnTo>
                  <a:lnTo>
                    <a:pt x="189" y="712"/>
                  </a:lnTo>
                  <a:lnTo>
                    <a:pt x="192" y="710"/>
                  </a:lnTo>
                  <a:lnTo>
                    <a:pt x="191" y="712"/>
                  </a:lnTo>
                  <a:lnTo>
                    <a:pt x="191" y="715"/>
                  </a:lnTo>
                  <a:lnTo>
                    <a:pt x="192" y="717"/>
                  </a:lnTo>
                  <a:lnTo>
                    <a:pt x="196" y="718"/>
                  </a:lnTo>
                  <a:lnTo>
                    <a:pt x="198" y="719"/>
                  </a:lnTo>
                  <a:lnTo>
                    <a:pt x="202" y="717"/>
                  </a:lnTo>
                  <a:lnTo>
                    <a:pt x="204" y="716"/>
                  </a:lnTo>
                  <a:lnTo>
                    <a:pt x="207" y="715"/>
                  </a:lnTo>
                  <a:lnTo>
                    <a:pt x="210" y="714"/>
                  </a:lnTo>
                  <a:lnTo>
                    <a:pt x="210" y="710"/>
                  </a:lnTo>
                  <a:lnTo>
                    <a:pt x="212" y="709"/>
                  </a:lnTo>
                  <a:lnTo>
                    <a:pt x="215" y="704"/>
                  </a:lnTo>
                  <a:lnTo>
                    <a:pt x="222" y="700"/>
                  </a:lnTo>
                  <a:lnTo>
                    <a:pt x="228" y="700"/>
                  </a:lnTo>
                  <a:lnTo>
                    <a:pt x="229" y="698"/>
                  </a:lnTo>
                  <a:lnTo>
                    <a:pt x="231" y="697"/>
                  </a:lnTo>
                  <a:lnTo>
                    <a:pt x="233" y="695"/>
                  </a:lnTo>
                  <a:lnTo>
                    <a:pt x="237" y="692"/>
                  </a:lnTo>
                  <a:lnTo>
                    <a:pt x="240" y="691"/>
                  </a:lnTo>
                  <a:lnTo>
                    <a:pt x="243" y="696"/>
                  </a:lnTo>
                  <a:lnTo>
                    <a:pt x="246" y="699"/>
                  </a:lnTo>
                  <a:lnTo>
                    <a:pt x="245" y="697"/>
                  </a:lnTo>
                  <a:lnTo>
                    <a:pt x="245" y="694"/>
                  </a:lnTo>
                  <a:lnTo>
                    <a:pt x="243" y="691"/>
                  </a:lnTo>
                  <a:lnTo>
                    <a:pt x="243" y="689"/>
                  </a:lnTo>
                  <a:lnTo>
                    <a:pt x="245" y="686"/>
                  </a:lnTo>
                  <a:lnTo>
                    <a:pt x="247" y="685"/>
                  </a:lnTo>
                  <a:lnTo>
                    <a:pt x="250" y="685"/>
                  </a:lnTo>
                  <a:lnTo>
                    <a:pt x="252" y="685"/>
                  </a:lnTo>
                  <a:lnTo>
                    <a:pt x="255" y="685"/>
                  </a:lnTo>
                  <a:lnTo>
                    <a:pt x="257" y="685"/>
                  </a:lnTo>
                  <a:lnTo>
                    <a:pt x="260" y="688"/>
                  </a:lnTo>
                  <a:lnTo>
                    <a:pt x="262" y="688"/>
                  </a:lnTo>
                  <a:lnTo>
                    <a:pt x="261" y="685"/>
                  </a:lnTo>
                  <a:lnTo>
                    <a:pt x="262" y="685"/>
                  </a:lnTo>
                  <a:lnTo>
                    <a:pt x="264" y="685"/>
                  </a:lnTo>
                  <a:lnTo>
                    <a:pt x="267" y="686"/>
                  </a:lnTo>
                  <a:lnTo>
                    <a:pt x="268" y="685"/>
                  </a:lnTo>
                  <a:lnTo>
                    <a:pt x="265" y="685"/>
                  </a:lnTo>
                  <a:lnTo>
                    <a:pt x="266" y="684"/>
                  </a:lnTo>
                  <a:lnTo>
                    <a:pt x="268" y="683"/>
                  </a:lnTo>
                  <a:lnTo>
                    <a:pt x="268" y="685"/>
                  </a:lnTo>
                  <a:lnTo>
                    <a:pt x="269" y="685"/>
                  </a:lnTo>
                  <a:lnTo>
                    <a:pt x="270" y="685"/>
                  </a:lnTo>
                  <a:lnTo>
                    <a:pt x="271" y="681"/>
                  </a:lnTo>
                  <a:lnTo>
                    <a:pt x="270" y="679"/>
                  </a:lnTo>
                  <a:lnTo>
                    <a:pt x="271" y="678"/>
                  </a:lnTo>
                  <a:lnTo>
                    <a:pt x="272" y="678"/>
                  </a:lnTo>
                  <a:lnTo>
                    <a:pt x="274" y="677"/>
                  </a:lnTo>
                  <a:lnTo>
                    <a:pt x="279" y="667"/>
                  </a:lnTo>
                  <a:lnTo>
                    <a:pt x="281" y="662"/>
                  </a:lnTo>
                  <a:lnTo>
                    <a:pt x="284" y="656"/>
                  </a:lnTo>
                  <a:lnTo>
                    <a:pt x="287" y="652"/>
                  </a:lnTo>
                  <a:lnTo>
                    <a:pt x="290" y="648"/>
                  </a:lnTo>
                  <a:lnTo>
                    <a:pt x="293" y="644"/>
                  </a:lnTo>
                  <a:lnTo>
                    <a:pt x="295" y="640"/>
                  </a:lnTo>
                  <a:lnTo>
                    <a:pt x="299" y="638"/>
                  </a:lnTo>
                  <a:lnTo>
                    <a:pt x="301" y="636"/>
                  </a:lnTo>
                  <a:lnTo>
                    <a:pt x="302" y="632"/>
                  </a:lnTo>
                  <a:lnTo>
                    <a:pt x="303" y="628"/>
                  </a:lnTo>
                  <a:lnTo>
                    <a:pt x="305" y="625"/>
                  </a:lnTo>
                  <a:lnTo>
                    <a:pt x="308" y="621"/>
                  </a:lnTo>
                  <a:lnTo>
                    <a:pt x="311" y="616"/>
                  </a:lnTo>
                  <a:lnTo>
                    <a:pt x="313" y="614"/>
                  </a:lnTo>
                  <a:lnTo>
                    <a:pt x="316" y="611"/>
                  </a:lnTo>
                  <a:lnTo>
                    <a:pt x="317" y="608"/>
                  </a:lnTo>
                  <a:lnTo>
                    <a:pt x="320" y="604"/>
                  </a:lnTo>
                  <a:lnTo>
                    <a:pt x="322" y="600"/>
                  </a:lnTo>
                  <a:lnTo>
                    <a:pt x="323" y="596"/>
                  </a:lnTo>
                  <a:lnTo>
                    <a:pt x="326" y="591"/>
                  </a:lnTo>
                  <a:lnTo>
                    <a:pt x="326" y="589"/>
                  </a:lnTo>
                  <a:lnTo>
                    <a:pt x="330" y="586"/>
                  </a:lnTo>
                  <a:lnTo>
                    <a:pt x="332" y="584"/>
                  </a:lnTo>
                  <a:lnTo>
                    <a:pt x="333" y="580"/>
                  </a:lnTo>
                  <a:lnTo>
                    <a:pt x="335" y="576"/>
                  </a:lnTo>
                  <a:lnTo>
                    <a:pt x="336" y="572"/>
                  </a:lnTo>
                  <a:lnTo>
                    <a:pt x="339" y="567"/>
                  </a:lnTo>
                  <a:lnTo>
                    <a:pt x="341" y="564"/>
                  </a:lnTo>
                  <a:lnTo>
                    <a:pt x="342" y="561"/>
                  </a:lnTo>
                  <a:lnTo>
                    <a:pt x="342" y="559"/>
                  </a:lnTo>
                  <a:lnTo>
                    <a:pt x="344" y="555"/>
                  </a:lnTo>
                  <a:lnTo>
                    <a:pt x="345" y="553"/>
                  </a:lnTo>
                  <a:lnTo>
                    <a:pt x="348" y="549"/>
                  </a:lnTo>
                  <a:lnTo>
                    <a:pt x="351" y="543"/>
                  </a:lnTo>
                  <a:lnTo>
                    <a:pt x="352" y="538"/>
                  </a:lnTo>
                  <a:lnTo>
                    <a:pt x="354" y="534"/>
                  </a:lnTo>
                  <a:lnTo>
                    <a:pt x="356" y="528"/>
                  </a:lnTo>
                  <a:lnTo>
                    <a:pt x="358" y="523"/>
                  </a:lnTo>
                  <a:lnTo>
                    <a:pt x="361" y="518"/>
                  </a:lnTo>
                  <a:lnTo>
                    <a:pt x="367" y="513"/>
                  </a:lnTo>
                  <a:lnTo>
                    <a:pt x="365" y="510"/>
                  </a:lnTo>
                  <a:lnTo>
                    <a:pt x="367" y="508"/>
                  </a:lnTo>
                  <a:lnTo>
                    <a:pt x="369" y="504"/>
                  </a:lnTo>
                  <a:lnTo>
                    <a:pt x="373" y="498"/>
                  </a:lnTo>
                  <a:lnTo>
                    <a:pt x="372" y="495"/>
                  </a:lnTo>
                  <a:lnTo>
                    <a:pt x="375" y="491"/>
                  </a:lnTo>
                  <a:lnTo>
                    <a:pt x="375" y="487"/>
                  </a:lnTo>
                  <a:lnTo>
                    <a:pt x="382" y="460"/>
                  </a:lnTo>
                  <a:lnTo>
                    <a:pt x="374" y="453"/>
                  </a:lnTo>
                  <a:lnTo>
                    <a:pt x="373" y="451"/>
                  </a:lnTo>
                  <a:lnTo>
                    <a:pt x="364" y="445"/>
                  </a:lnTo>
                  <a:lnTo>
                    <a:pt x="361" y="437"/>
                  </a:lnTo>
                  <a:lnTo>
                    <a:pt x="356" y="435"/>
                  </a:lnTo>
                  <a:lnTo>
                    <a:pt x="353" y="434"/>
                  </a:lnTo>
                  <a:lnTo>
                    <a:pt x="350" y="433"/>
                  </a:lnTo>
                  <a:lnTo>
                    <a:pt x="346" y="430"/>
                  </a:lnTo>
                  <a:lnTo>
                    <a:pt x="343" y="430"/>
                  </a:lnTo>
                  <a:lnTo>
                    <a:pt x="340" y="427"/>
                  </a:lnTo>
                  <a:lnTo>
                    <a:pt x="329" y="424"/>
                  </a:lnTo>
                  <a:lnTo>
                    <a:pt x="323" y="420"/>
                  </a:lnTo>
                  <a:lnTo>
                    <a:pt x="321" y="418"/>
                  </a:lnTo>
                  <a:lnTo>
                    <a:pt x="304" y="404"/>
                  </a:lnTo>
                  <a:lnTo>
                    <a:pt x="307" y="400"/>
                  </a:lnTo>
                  <a:lnTo>
                    <a:pt x="309" y="399"/>
                  </a:lnTo>
                  <a:lnTo>
                    <a:pt x="313" y="396"/>
                  </a:lnTo>
                  <a:lnTo>
                    <a:pt x="313" y="394"/>
                  </a:lnTo>
                  <a:lnTo>
                    <a:pt x="314" y="390"/>
                  </a:lnTo>
                  <a:lnTo>
                    <a:pt x="315" y="387"/>
                  </a:lnTo>
                  <a:lnTo>
                    <a:pt x="317" y="383"/>
                  </a:lnTo>
                  <a:lnTo>
                    <a:pt x="317" y="380"/>
                  </a:lnTo>
                  <a:lnTo>
                    <a:pt x="319" y="376"/>
                  </a:lnTo>
                  <a:lnTo>
                    <a:pt x="319" y="371"/>
                  </a:lnTo>
                  <a:lnTo>
                    <a:pt x="317" y="369"/>
                  </a:lnTo>
                  <a:lnTo>
                    <a:pt x="314" y="366"/>
                  </a:lnTo>
                  <a:lnTo>
                    <a:pt x="313" y="365"/>
                  </a:lnTo>
                  <a:lnTo>
                    <a:pt x="314" y="364"/>
                  </a:lnTo>
                  <a:lnTo>
                    <a:pt x="314" y="362"/>
                  </a:lnTo>
                  <a:lnTo>
                    <a:pt x="312" y="361"/>
                  </a:lnTo>
                  <a:lnTo>
                    <a:pt x="310" y="362"/>
                  </a:lnTo>
                  <a:lnTo>
                    <a:pt x="309" y="361"/>
                  </a:lnTo>
                  <a:lnTo>
                    <a:pt x="306" y="358"/>
                  </a:lnTo>
                  <a:lnTo>
                    <a:pt x="304" y="357"/>
                  </a:lnTo>
                  <a:lnTo>
                    <a:pt x="301" y="357"/>
                  </a:lnTo>
                  <a:lnTo>
                    <a:pt x="298" y="356"/>
                  </a:lnTo>
                  <a:lnTo>
                    <a:pt x="296" y="356"/>
                  </a:lnTo>
                  <a:lnTo>
                    <a:pt x="294" y="353"/>
                  </a:lnTo>
                  <a:lnTo>
                    <a:pt x="294" y="350"/>
                  </a:lnTo>
                  <a:lnTo>
                    <a:pt x="293" y="347"/>
                  </a:lnTo>
                  <a:lnTo>
                    <a:pt x="291" y="344"/>
                  </a:lnTo>
                  <a:lnTo>
                    <a:pt x="291" y="341"/>
                  </a:lnTo>
                  <a:lnTo>
                    <a:pt x="291" y="339"/>
                  </a:lnTo>
                  <a:lnTo>
                    <a:pt x="293" y="338"/>
                  </a:lnTo>
                  <a:lnTo>
                    <a:pt x="293" y="335"/>
                  </a:lnTo>
                  <a:lnTo>
                    <a:pt x="293" y="333"/>
                  </a:lnTo>
                  <a:lnTo>
                    <a:pt x="290" y="331"/>
                  </a:lnTo>
                  <a:lnTo>
                    <a:pt x="289" y="329"/>
                  </a:lnTo>
                  <a:lnTo>
                    <a:pt x="290" y="327"/>
                  </a:lnTo>
                  <a:lnTo>
                    <a:pt x="290" y="326"/>
                  </a:lnTo>
                  <a:lnTo>
                    <a:pt x="288" y="324"/>
                  </a:lnTo>
                  <a:lnTo>
                    <a:pt x="287" y="324"/>
                  </a:lnTo>
                  <a:lnTo>
                    <a:pt x="282" y="325"/>
                  </a:lnTo>
                  <a:lnTo>
                    <a:pt x="280" y="326"/>
                  </a:lnTo>
                  <a:lnTo>
                    <a:pt x="276" y="326"/>
                  </a:lnTo>
                  <a:lnTo>
                    <a:pt x="275" y="323"/>
                  </a:lnTo>
                  <a:lnTo>
                    <a:pt x="274" y="323"/>
                  </a:lnTo>
                  <a:lnTo>
                    <a:pt x="271" y="318"/>
                  </a:lnTo>
                  <a:lnTo>
                    <a:pt x="270" y="315"/>
                  </a:lnTo>
                  <a:lnTo>
                    <a:pt x="269" y="312"/>
                  </a:lnTo>
                  <a:lnTo>
                    <a:pt x="269" y="309"/>
                  </a:lnTo>
                  <a:lnTo>
                    <a:pt x="269" y="307"/>
                  </a:lnTo>
                  <a:lnTo>
                    <a:pt x="269" y="305"/>
                  </a:lnTo>
                  <a:lnTo>
                    <a:pt x="272" y="304"/>
                  </a:lnTo>
                  <a:lnTo>
                    <a:pt x="275" y="302"/>
                  </a:lnTo>
                  <a:lnTo>
                    <a:pt x="277" y="301"/>
                  </a:lnTo>
                  <a:lnTo>
                    <a:pt x="277" y="300"/>
                  </a:lnTo>
                  <a:lnTo>
                    <a:pt x="275" y="299"/>
                  </a:lnTo>
                  <a:lnTo>
                    <a:pt x="276" y="297"/>
                  </a:lnTo>
                  <a:lnTo>
                    <a:pt x="276" y="294"/>
                  </a:lnTo>
                  <a:lnTo>
                    <a:pt x="274" y="293"/>
                  </a:lnTo>
                  <a:lnTo>
                    <a:pt x="271" y="293"/>
                  </a:lnTo>
                  <a:lnTo>
                    <a:pt x="269" y="293"/>
                  </a:lnTo>
                  <a:lnTo>
                    <a:pt x="267" y="293"/>
                  </a:lnTo>
                  <a:lnTo>
                    <a:pt x="266" y="292"/>
                  </a:lnTo>
                  <a:lnTo>
                    <a:pt x="267" y="288"/>
                  </a:lnTo>
                  <a:lnTo>
                    <a:pt x="269" y="286"/>
                  </a:lnTo>
                  <a:lnTo>
                    <a:pt x="269" y="283"/>
                  </a:lnTo>
                  <a:lnTo>
                    <a:pt x="269" y="281"/>
                  </a:lnTo>
                  <a:lnTo>
                    <a:pt x="268" y="279"/>
                  </a:lnTo>
                  <a:lnTo>
                    <a:pt x="267" y="275"/>
                  </a:lnTo>
                  <a:lnTo>
                    <a:pt x="268" y="273"/>
                  </a:lnTo>
                  <a:lnTo>
                    <a:pt x="269" y="270"/>
                  </a:lnTo>
                  <a:lnTo>
                    <a:pt x="269" y="269"/>
                  </a:lnTo>
                  <a:lnTo>
                    <a:pt x="270" y="266"/>
                  </a:lnTo>
                  <a:lnTo>
                    <a:pt x="268" y="264"/>
                  </a:lnTo>
                  <a:lnTo>
                    <a:pt x="265" y="263"/>
                  </a:lnTo>
                  <a:lnTo>
                    <a:pt x="264" y="260"/>
                  </a:lnTo>
                  <a:lnTo>
                    <a:pt x="269" y="257"/>
                  </a:lnTo>
                  <a:lnTo>
                    <a:pt x="271" y="256"/>
                  </a:lnTo>
                  <a:lnTo>
                    <a:pt x="273" y="254"/>
                  </a:lnTo>
                  <a:lnTo>
                    <a:pt x="276" y="254"/>
                  </a:lnTo>
                  <a:lnTo>
                    <a:pt x="278" y="254"/>
                  </a:lnTo>
                  <a:lnTo>
                    <a:pt x="277" y="251"/>
                  </a:lnTo>
                  <a:lnTo>
                    <a:pt x="275" y="244"/>
                  </a:lnTo>
                  <a:lnTo>
                    <a:pt x="273" y="239"/>
                  </a:lnTo>
                  <a:lnTo>
                    <a:pt x="269" y="232"/>
                  </a:lnTo>
                  <a:lnTo>
                    <a:pt x="267" y="227"/>
                  </a:lnTo>
                  <a:lnTo>
                    <a:pt x="264" y="223"/>
                  </a:lnTo>
                  <a:lnTo>
                    <a:pt x="262" y="219"/>
                  </a:lnTo>
                  <a:lnTo>
                    <a:pt x="257" y="216"/>
                  </a:lnTo>
                  <a:lnTo>
                    <a:pt x="253" y="211"/>
                  </a:lnTo>
                  <a:lnTo>
                    <a:pt x="252" y="210"/>
                  </a:lnTo>
                  <a:lnTo>
                    <a:pt x="251" y="206"/>
                  </a:lnTo>
                  <a:lnTo>
                    <a:pt x="248" y="203"/>
                  </a:lnTo>
                  <a:lnTo>
                    <a:pt x="246" y="202"/>
                  </a:lnTo>
                  <a:lnTo>
                    <a:pt x="243" y="196"/>
                  </a:lnTo>
                  <a:lnTo>
                    <a:pt x="239" y="191"/>
                  </a:lnTo>
                  <a:lnTo>
                    <a:pt x="230" y="184"/>
                  </a:lnTo>
                  <a:lnTo>
                    <a:pt x="224" y="177"/>
                  </a:lnTo>
                  <a:lnTo>
                    <a:pt x="222" y="173"/>
                  </a:lnTo>
                  <a:lnTo>
                    <a:pt x="220" y="168"/>
                  </a:lnTo>
                  <a:lnTo>
                    <a:pt x="219" y="165"/>
                  </a:lnTo>
                  <a:lnTo>
                    <a:pt x="230" y="137"/>
                  </a:lnTo>
                  <a:lnTo>
                    <a:pt x="235" y="132"/>
                  </a:lnTo>
                  <a:lnTo>
                    <a:pt x="234" y="132"/>
                  </a:lnTo>
                  <a:lnTo>
                    <a:pt x="240" y="116"/>
                  </a:lnTo>
                  <a:lnTo>
                    <a:pt x="241" y="104"/>
                  </a:lnTo>
                  <a:lnTo>
                    <a:pt x="228" y="97"/>
                  </a:lnTo>
                  <a:lnTo>
                    <a:pt x="212" y="79"/>
                  </a:lnTo>
                  <a:lnTo>
                    <a:pt x="187" y="74"/>
                  </a:lnTo>
                  <a:lnTo>
                    <a:pt x="175" y="49"/>
                  </a:lnTo>
                  <a:lnTo>
                    <a:pt x="182" y="33"/>
                  </a:lnTo>
                  <a:lnTo>
                    <a:pt x="183" y="23"/>
                  </a:lnTo>
                  <a:lnTo>
                    <a:pt x="178" y="23"/>
                  </a:lnTo>
                  <a:lnTo>
                    <a:pt x="173" y="24"/>
                  </a:lnTo>
                  <a:lnTo>
                    <a:pt x="170" y="21"/>
                  </a:lnTo>
                  <a:lnTo>
                    <a:pt x="185" y="8"/>
                  </a:lnTo>
                  <a:lnTo>
                    <a:pt x="180" y="6"/>
                  </a:lnTo>
                  <a:lnTo>
                    <a:pt x="180" y="5"/>
                  </a:lnTo>
                  <a:lnTo>
                    <a:pt x="180" y="3"/>
                  </a:lnTo>
                  <a:lnTo>
                    <a:pt x="180" y="2"/>
                  </a:lnTo>
                  <a:lnTo>
                    <a:pt x="180"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479" name="Freeform 141"/>
            <p:cNvSpPr>
              <a:spLocks/>
            </p:cNvSpPr>
            <p:nvPr/>
          </p:nvSpPr>
          <p:spPr bwMode="auto">
            <a:xfrm>
              <a:off x="9301165" y="1759637"/>
              <a:ext cx="34925" cy="30162"/>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0 h 19"/>
                <a:gd name="T36" fmla="*/ 2147483647 w 22"/>
                <a:gd name="T37" fmla="*/ 0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9"/>
                <a:gd name="T95" fmla="*/ 22 w 22"/>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9">
                  <a:moveTo>
                    <a:pt x="11" y="16"/>
                  </a:moveTo>
                  <a:lnTo>
                    <a:pt x="10" y="17"/>
                  </a:lnTo>
                  <a:lnTo>
                    <a:pt x="6" y="18"/>
                  </a:lnTo>
                  <a:lnTo>
                    <a:pt x="0" y="18"/>
                  </a:lnTo>
                  <a:lnTo>
                    <a:pt x="2" y="17"/>
                  </a:lnTo>
                  <a:lnTo>
                    <a:pt x="4" y="15"/>
                  </a:lnTo>
                  <a:lnTo>
                    <a:pt x="9" y="13"/>
                  </a:lnTo>
                  <a:lnTo>
                    <a:pt x="6" y="13"/>
                  </a:lnTo>
                  <a:lnTo>
                    <a:pt x="4" y="12"/>
                  </a:lnTo>
                  <a:lnTo>
                    <a:pt x="6" y="11"/>
                  </a:lnTo>
                  <a:lnTo>
                    <a:pt x="9" y="8"/>
                  </a:lnTo>
                  <a:lnTo>
                    <a:pt x="12" y="7"/>
                  </a:lnTo>
                  <a:lnTo>
                    <a:pt x="12" y="6"/>
                  </a:lnTo>
                  <a:lnTo>
                    <a:pt x="14" y="6"/>
                  </a:lnTo>
                  <a:lnTo>
                    <a:pt x="16" y="6"/>
                  </a:lnTo>
                  <a:lnTo>
                    <a:pt x="16" y="4"/>
                  </a:lnTo>
                  <a:lnTo>
                    <a:pt x="13" y="3"/>
                  </a:lnTo>
                  <a:lnTo>
                    <a:pt x="13" y="0"/>
                  </a:lnTo>
                  <a:lnTo>
                    <a:pt x="16" y="0"/>
                  </a:lnTo>
                  <a:lnTo>
                    <a:pt x="21" y="3"/>
                  </a:lnTo>
                  <a:lnTo>
                    <a:pt x="21" y="4"/>
                  </a:lnTo>
                  <a:lnTo>
                    <a:pt x="19" y="4"/>
                  </a:lnTo>
                  <a:lnTo>
                    <a:pt x="19" y="6"/>
                  </a:lnTo>
                  <a:lnTo>
                    <a:pt x="17" y="6"/>
                  </a:lnTo>
                  <a:lnTo>
                    <a:pt x="18" y="7"/>
                  </a:lnTo>
                  <a:lnTo>
                    <a:pt x="16" y="8"/>
                  </a:lnTo>
                  <a:lnTo>
                    <a:pt x="14" y="11"/>
                  </a:lnTo>
                  <a:lnTo>
                    <a:pt x="12" y="11"/>
                  </a:lnTo>
                  <a:lnTo>
                    <a:pt x="12" y="12"/>
                  </a:lnTo>
                  <a:lnTo>
                    <a:pt x="13" y="12"/>
                  </a:lnTo>
                  <a:lnTo>
                    <a:pt x="11"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0" name="Freeform 142"/>
            <p:cNvSpPr>
              <a:spLocks/>
            </p:cNvSpPr>
            <p:nvPr/>
          </p:nvSpPr>
          <p:spPr bwMode="auto">
            <a:xfrm>
              <a:off x="9283702" y="1788212"/>
              <a:ext cx="38100" cy="26987"/>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2147483647 w 24"/>
                <a:gd name="T11" fmla="*/ 2147483647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0 w 24"/>
                <a:gd name="T21" fmla="*/ 2147483647 h 17"/>
                <a:gd name="T22" fmla="*/ 2147483647 w 24"/>
                <a:gd name="T23" fmla="*/ 2147483647 h 17"/>
                <a:gd name="T24" fmla="*/ 2147483647 w 24"/>
                <a:gd name="T25" fmla="*/ 2147483647 h 17"/>
                <a:gd name="T26" fmla="*/ 2147483647 w 24"/>
                <a:gd name="T27" fmla="*/ 2147483647 h 17"/>
                <a:gd name="T28" fmla="*/ 2147483647 w 24"/>
                <a:gd name="T29" fmla="*/ 2147483647 h 17"/>
                <a:gd name="T30" fmla="*/ 2147483647 w 24"/>
                <a:gd name="T31" fmla="*/ 0 h 17"/>
                <a:gd name="T32" fmla="*/ 2147483647 w 24"/>
                <a:gd name="T33" fmla="*/ 0 h 17"/>
                <a:gd name="T34" fmla="*/ 2147483647 w 24"/>
                <a:gd name="T35" fmla="*/ 0 h 17"/>
                <a:gd name="T36" fmla="*/ 2147483647 w 24"/>
                <a:gd name="T37" fmla="*/ 0 h 17"/>
                <a:gd name="T38" fmla="*/ 2147483647 w 24"/>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7"/>
                <a:gd name="T62" fmla="*/ 24 w 2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7">
                  <a:moveTo>
                    <a:pt x="21" y="4"/>
                  </a:moveTo>
                  <a:lnTo>
                    <a:pt x="20" y="9"/>
                  </a:lnTo>
                  <a:lnTo>
                    <a:pt x="17" y="9"/>
                  </a:lnTo>
                  <a:lnTo>
                    <a:pt x="11" y="9"/>
                  </a:lnTo>
                  <a:lnTo>
                    <a:pt x="11" y="11"/>
                  </a:lnTo>
                  <a:lnTo>
                    <a:pt x="16" y="11"/>
                  </a:lnTo>
                  <a:lnTo>
                    <a:pt x="10" y="11"/>
                  </a:lnTo>
                  <a:lnTo>
                    <a:pt x="6" y="13"/>
                  </a:lnTo>
                  <a:lnTo>
                    <a:pt x="3" y="16"/>
                  </a:lnTo>
                  <a:lnTo>
                    <a:pt x="2" y="13"/>
                  </a:lnTo>
                  <a:lnTo>
                    <a:pt x="0" y="11"/>
                  </a:lnTo>
                  <a:lnTo>
                    <a:pt x="3" y="4"/>
                  </a:lnTo>
                  <a:lnTo>
                    <a:pt x="6" y="6"/>
                  </a:lnTo>
                  <a:lnTo>
                    <a:pt x="9" y="2"/>
                  </a:lnTo>
                  <a:lnTo>
                    <a:pt x="11" y="6"/>
                  </a:lnTo>
                  <a:lnTo>
                    <a:pt x="18" y="0"/>
                  </a:lnTo>
                  <a:lnTo>
                    <a:pt x="22" y="0"/>
                  </a:lnTo>
                  <a:lnTo>
                    <a:pt x="23" y="0"/>
                  </a:lnTo>
                  <a:lnTo>
                    <a:pt x="22" y="0"/>
                  </a:lnTo>
                  <a:lnTo>
                    <a:pt x="21"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1" name="Freeform 143"/>
            <p:cNvSpPr>
              <a:spLocks/>
            </p:cNvSpPr>
            <p:nvPr/>
          </p:nvSpPr>
          <p:spPr bwMode="auto">
            <a:xfrm>
              <a:off x="8866190" y="2581962"/>
              <a:ext cx="60325" cy="58737"/>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2147483647 w 38"/>
                <a:gd name="T11" fmla="*/ 2147483647 h 37"/>
                <a:gd name="T12" fmla="*/ 2147483647 w 38"/>
                <a:gd name="T13" fmla="*/ 2147483647 h 37"/>
                <a:gd name="T14" fmla="*/ 2147483647 w 38"/>
                <a:gd name="T15" fmla="*/ 2147483647 h 37"/>
                <a:gd name="T16" fmla="*/ 2147483647 w 38"/>
                <a:gd name="T17" fmla="*/ 2147483647 h 37"/>
                <a:gd name="T18" fmla="*/ 2147483647 w 38"/>
                <a:gd name="T19" fmla="*/ 2147483647 h 37"/>
                <a:gd name="T20" fmla="*/ 2147483647 w 38"/>
                <a:gd name="T21" fmla="*/ 2147483647 h 37"/>
                <a:gd name="T22" fmla="*/ 2147483647 w 38"/>
                <a:gd name="T23" fmla="*/ 2147483647 h 37"/>
                <a:gd name="T24" fmla="*/ 2147483647 w 38"/>
                <a:gd name="T25" fmla="*/ 2147483647 h 37"/>
                <a:gd name="T26" fmla="*/ 2147483647 w 38"/>
                <a:gd name="T27" fmla="*/ 2147483647 h 37"/>
                <a:gd name="T28" fmla="*/ 2147483647 w 38"/>
                <a:gd name="T29" fmla="*/ 2147483647 h 37"/>
                <a:gd name="T30" fmla="*/ 2147483647 w 38"/>
                <a:gd name="T31" fmla="*/ 2147483647 h 37"/>
                <a:gd name="T32" fmla="*/ 2147483647 w 38"/>
                <a:gd name="T33" fmla="*/ 2147483647 h 37"/>
                <a:gd name="T34" fmla="*/ 2147483647 w 38"/>
                <a:gd name="T35" fmla="*/ 2147483647 h 37"/>
                <a:gd name="T36" fmla="*/ 2147483647 w 38"/>
                <a:gd name="T37" fmla="*/ 2147483647 h 37"/>
                <a:gd name="T38" fmla="*/ 2147483647 w 38"/>
                <a:gd name="T39" fmla="*/ 2147483647 h 37"/>
                <a:gd name="T40" fmla="*/ 2147483647 w 38"/>
                <a:gd name="T41" fmla="*/ 2147483647 h 37"/>
                <a:gd name="T42" fmla="*/ 2147483647 w 38"/>
                <a:gd name="T43" fmla="*/ 2147483647 h 37"/>
                <a:gd name="T44" fmla="*/ 2147483647 w 38"/>
                <a:gd name="T45" fmla="*/ 2147483647 h 37"/>
                <a:gd name="T46" fmla="*/ 2147483647 w 38"/>
                <a:gd name="T47" fmla="*/ 2147483647 h 37"/>
                <a:gd name="T48" fmla="*/ 2147483647 w 38"/>
                <a:gd name="T49" fmla="*/ 2147483647 h 37"/>
                <a:gd name="T50" fmla="*/ 2147483647 w 38"/>
                <a:gd name="T51" fmla="*/ 2147483647 h 37"/>
                <a:gd name="T52" fmla="*/ 2147483647 w 38"/>
                <a:gd name="T53" fmla="*/ 2147483647 h 37"/>
                <a:gd name="T54" fmla="*/ 2147483647 w 38"/>
                <a:gd name="T55" fmla="*/ 2147483647 h 37"/>
                <a:gd name="T56" fmla="*/ 2147483647 w 38"/>
                <a:gd name="T57" fmla="*/ 2147483647 h 37"/>
                <a:gd name="T58" fmla="*/ 2147483647 w 38"/>
                <a:gd name="T59" fmla="*/ 2147483647 h 37"/>
                <a:gd name="T60" fmla="*/ 2147483647 w 38"/>
                <a:gd name="T61" fmla="*/ 2147483647 h 37"/>
                <a:gd name="T62" fmla="*/ 2147483647 w 38"/>
                <a:gd name="T63" fmla="*/ 2147483647 h 37"/>
                <a:gd name="T64" fmla="*/ 2147483647 w 38"/>
                <a:gd name="T65" fmla="*/ 2147483647 h 37"/>
                <a:gd name="T66" fmla="*/ 2147483647 w 38"/>
                <a:gd name="T67" fmla="*/ 2147483647 h 37"/>
                <a:gd name="T68" fmla="*/ 2147483647 w 38"/>
                <a:gd name="T69" fmla="*/ 2147483647 h 37"/>
                <a:gd name="T70" fmla="*/ 2147483647 w 38"/>
                <a:gd name="T71" fmla="*/ 2147483647 h 37"/>
                <a:gd name="T72" fmla="*/ 2147483647 w 38"/>
                <a:gd name="T73" fmla="*/ 2147483647 h 37"/>
                <a:gd name="T74" fmla="*/ 2147483647 w 38"/>
                <a:gd name="T75" fmla="*/ 2147483647 h 37"/>
                <a:gd name="T76" fmla="*/ 2147483647 w 38"/>
                <a:gd name="T77" fmla="*/ 2147483647 h 37"/>
                <a:gd name="T78" fmla="*/ 2147483647 w 38"/>
                <a:gd name="T79" fmla="*/ 2147483647 h 37"/>
                <a:gd name="T80" fmla="*/ 2147483647 w 38"/>
                <a:gd name="T81" fmla="*/ 2147483647 h 37"/>
                <a:gd name="T82" fmla="*/ 2147483647 w 38"/>
                <a:gd name="T83" fmla="*/ 2147483647 h 37"/>
                <a:gd name="T84" fmla="*/ 2147483647 w 38"/>
                <a:gd name="T85" fmla="*/ 2147483647 h 37"/>
                <a:gd name="T86" fmla="*/ 2147483647 w 38"/>
                <a:gd name="T87" fmla="*/ 2147483647 h 37"/>
                <a:gd name="T88" fmla="*/ 2147483647 w 38"/>
                <a:gd name="T89" fmla="*/ 2147483647 h 37"/>
                <a:gd name="T90" fmla="*/ 2147483647 w 38"/>
                <a:gd name="T91" fmla="*/ 2147483647 h 37"/>
                <a:gd name="T92" fmla="*/ 2147483647 w 38"/>
                <a:gd name="T93" fmla="*/ 2147483647 h 37"/>
                <a:gd name="T94" fmla="*/ 2147483647 w 38"/>
                <a:gd name="T95" fmla="*/ 2147483647 h 37"/>
                <a:gd name="T96" fmla="*/ 2147483647 w 38"/>
                <a:gd name="T97" fmla="*/ 2147483647 h 37"/>
                <a:gd name="T98" fmla="*/ 2147483647 w 38"/>
                <a:gd name="T99" fmla="*/ 2147483647 h 37"/>
                <a:gd name="T100" fmla="*/ 2147483647 w 38"/>
                <a:gd name="T101" fmla="*/ 2147483647 h 37"/>
                <a:gd name="T102" fmla="*/ 2147483647 w 38"/>
                <a:gd name="T103" fmla="*/ 2147483647 h 37"/>
                <a:gd name="T104" fmla="*/ 2147483647 w 38"/>
                <a:gd name="T105" fmla="*/ 2147483647 h 37"/>
                <a:gd name="T106" fmla="*/ 0 w 3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37"/>
                <a:gd name="T164" fmla="*/ 38 w 3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37">
                  <a:moveTo>
                    <a:pt x="0" y="17"/>
                  </a:moveTo>
                  <a:lnTo>
                    <a:pt x="3" y="15"/>
                  </a:lnTo>
                  <a:lnTo>
                    <a:pt x="5" y="15"/>
                  </a:lnTo>
                  <a:lnTo>
                    <a:pt x="8" y="12"/>
                  </a:lnTo>
                  <a:lnTo>
                    <a:pt x="10" y="11"/>
                  </a:lnTo>
                  <a:lnTo>
                    <a:pt x="12" y="9"/>
                  </a:lnTo>
                  <a:lnTo>
                    <a:pt x="14" y="10"/>
                  </a:lnTo>
                  <a:lnTo>
                    <a:pt x="14" y="11"/>
                  </a:lnTo>
                  <a:lnTo>
                    <a:pt x="13" y="12"/>
                  </a:lnTo>
                  <a:lnTo>
                    <a:pt x="13" y="15"/>
                  </a:lnTo>
                  <a:lnTo>
                    <a:pt x="15" y="16"/>
                  </a:lnTo>
                  <a:lnTo>
                    <a:pt x="16" y="15"/>
                  </a:lnTo>
                  <a:lnTo>
                    <a:pt x="18" y="14"/>
                  </a:lnTo>
                  <a:lnTo>
                    <a:pt x="20" y="12"/>
                  </a:lnTo>
                  <a:lnTo>
                    <a:pt x="19" y="11"/>
                  </a:lnTo>
                  <a:lnTo>
                    <a:pt x="17" y="10"/>
                  </a:lnTo>
                  <a:lnTo>
                    <a:pt x="16" y="10"/>
                  </a:lnTo>
                  <a:lnTo>
                    <a:pt x="15" y="9"/>
                  </a:lnTo>
                  <a:lnTo>
                    <a:pt x="14" y="9"/>
                  </a:lnTo>
                  <a:lnTo>
                    <a:pt x="12" y="8"/>
                  </a:lnTo>
                  <a:lnTo>
                    <a:pt x="10" y="7"/>
                  </a:lnTo>
                  <a:lnTo>
                    <a:pt x="11" y="5"/>
                  </a:lnTo>
                  <a:lnTo>
                    <a:pt x="12" y="4"/>
                  </a:lnTo>
                  <a:lnTo>
                    <a:pt x="14" y="2"/>
                  </a:lnTo>
                  <a:lnTo>
                    <a:pt x="18" y="0"/>
                  </a:lnTo>
                  <a:lnTo>
                    <a:pt x="20" y="3"/>
                  </a:lnTo>
                  <a:lnTo>
                    <a:pt x="20" y="5"/>
                  </a:lnTo>
                  <a:lnTo>
                    <a:pt x="24" y="4"/>
                  </a:lnTo>
                  <a:lnTo>
                    <a:pt x="27" y="5"/>
                  </a:lnTo>
                  <a:lnTo>
                    <a:pt x="27" y="6"/>
                  </a:lnTo>
                  <a:lnTo>
                    <a:pt x="29" y="6"/>
                  </a:lnTo>
                  <a:lnTo>
                    <a:pt x="30" y="7"/>
                  </a:lnTo>
                  <a:lnTo>
                    <a:pt x="31" y="9"/>
                  </a:lnTo>
                  <a:lnTo>
                    <a:pt x="34" y="10"/>
                  </a:lnTo>
                  <a:lnTo>
                    <a:pt x="34" y="12"/>
                  </a:lnTo>
                  <a:lnTo>
                    <a:pt x="33" y="14"/>
                  </a:lnTo>
                  <a:lnTo>
                    <a:pt x="32" y="15"/>
                  </a:lnTo>
                  <a:lnTo>
                    <a:pt x="33" y="17"/>
                  </a:lnTo>
                  <a:lnTo>
                    <a:pt x="32" y="17"/>
                  </a:lnTo>
                  <a:lnTo>
                    <a:pt x="30" y="18"/>
                  </a:lnTo>
                  <a:lnTo>
                    <a:pt x="28" y="19"/>
                  </a:lnTo>
                  <a:lnTo>
                    <a:pt x="27" y="19"/>
                  </a:lnTo>
                  <a:lnTo>
                    <a:pt x="26" y="17"/>
                  </a:lnTo>
                  <a:lnTo>
                    <a:pt x="26" y="16"/>
                  </a:lnTo>
                  <a:lnTo>
                    <a:pt x="25" y="14"/>
                  </a:lnTo>
                  <a:lnTo>
                    <a:pt x="24" y="11"/>
                  </a:lnTo>
                  <a:lnTo>
                    <a:pt x="22" y="11"/>
                  </a:lnTo>
                  <a:lnTo>
                    <a:pt x="22" y="12"/>
                  </a:lnTo>
                  <a:lnTo>
                    <a:pt x="22" y="14"/>
                  </a:lnTo>
                  <a:lnTo>
                    <a:pt x="23" y="15"/>
                  </a:lnTo>
                  <a:lnTo>
                    <a:pt x="24" y="17"/>
                  </a:lnTo>
                  <a:lnTo>
                    <a:pt x="25" y="17"/>
                  </a:lnTo>
                  <a:lnTo>
                    <a:pt x="26" y="18"/>
                  </a:lnTo>
                  <a:lnTo>
                    <a:pt x="26" y="20"/>
                  </a:lnTo>
                  <a:lnTo>
                    <a:pt x="26" y="22"/>
                  </a:lnTo>
                  <a:lnTo>
                    <a:pt x="25" y="23"/>
                  </a:lnTo>
                  <a:lnTo>
                    <a:pt x="26" y="25"/>
                  </a:lnTo>
                  <a:lnTo>
                    <a:pt x="26" y="27"/>
                  </a:lnTo>
                  <a:lnTo>
                    <a:pt x="25" y="29"/>
                  </a:lnTo>
                  <a:lnTo>
                    <a:pt x="27" y="28"/>
                  </a:lnTo>
                  <a:lnTo>
                    <a:pt x="28" y="26"/>
                  </a:lnTo>
                  <a:lnTo>
                    <a:pt x="29" y="28"/>
                  </a:lnTo>
                  <a:lnTo>
                    <a:pt x="32" y="27"/>
                  </a:lnTo>
                  <a:lnTo>
                    <a:pt x="32" y="25"/>
                  </a:lnTo>
                  <a:lnTo>
                    <a:pt x="32" y="23"/>
                  </a:lnTo>
                  <a:lnTo>
                    <a:pt x="34" y="20"/>
                  </a:lnTo>
                  <a:lnTo>
                    <a:pt x="35" y="20"/>
                  </a:lnTo>
                  <a:lnTo>
                    <a:pt x="36" y="22"/>
                  </a:lnTo>
                  <a:lnTo>
                    <a:pt x="37" y="23"/>
                  </a:lnTo>
                  <a:lnTo>
                    <a:pt x="35" y="25"/>
                  </a:lnTo>
                  <a:lnTo>
                    <a:pt x="35" y="27"/>
                  </a:lnTo>
                  <a:lnTo>
                    <a:pt x="34" y="28"/>
                  </a:lnTo>
                  <a:lnTo>
                    <a:pt x="34" y="29"/>
                  </a:lnTo>
                  <a:lnTo>
                    <a:pt x="34" y="31"/>
                  </a:lnTo>
                  <a:lnTo>
                    <a:pt x="34" y="34"/>
                  </a:lnTo>
                  <a:lnTo>
                    <a:pt x="34" y="35"/>
                  </a:lnTo>
                  <a:lnTo>
                    <a:pt x="32" y="36"/>
                  </a:lnTo>
                  <a:lnTo>
                    <a:pt x="32" y="35"/>
                  </a:lnTo>
                  <a:lnTo>
                    <a:pt x="32" y="33"/>
                  </a:lnTo>
                  <a:lnTo>
                    <a:pt x="31" y="35"/>
                  </a:lnTo>
                  <a:lnTo>
                    <a:pt x="29" y="35"/>
                  </a:lnTo>
                  <a:lnTo>
                    <a:pt x="29" y="34"/>
                  </a:lnTo>
                  <a:lnTo>
                    <a:pt x="28" y="32"/>
                  </a:lnTo>
                  <a:lnTo>
                    <a:pt x="28" y="31"/>
                  </a:lnTo>
                  <a:lnTo>
                    <a:pt x="26" y="32"/>
                  </a:lnTo>
                  <a:lnTo>
                    <a:pt x="24" y="30"/>
                  </a:lnTo>
                  <a:lnTo>
                    <a:pt x="22" y="30"/>
                  </a:lnTo>
                  <a:lnTo>
                    <a:pt x="21" y="29"/>
                  </a:lnTo>
                  <a:lnTo>
                    <a:pt x="20" y="28"/>
                  </a:lnTo>
                  <a:lnTo>
                    <a:pt x="19" y="27"/>
                  </a:lnTo>
                  <a:lnTo>
                    <a:pt x="18" y="29"/>
                  </a:lnTo>
                  <a:lnTo>
                    <a:pt x="17" y="29"/>
                  </a:lnTo>
                  <a:lnTo>
                    <a:pt x="16" y="28"/>
                  </a:lnTo>
                  <a:lnTo>
                    <a:pt x="16" y="27"/>
                  </a:lnTo>
                  <a:lnTo>
                    <a:pt x="14" y="29"/>
                  </a:lnTo>
                  <a:lnTo>
                    <a:pt x="12" y="27"/>
                  </a:lnTo>
                  <a:lnTo>
                    <a:pt x="13" y="24"/>
                  </a:lnTo>
                  <a:lnTo>
                    <a:pt x="11" y="22"/>
                  </a:lnTo>
                  <a:lnTo>
                    <a:pt x="10" y="19"/>
                  </a:lnTo>
                  <a:lnTo>
                    <a:pt x="10" y="20"/>
                  </a:lnTo>
                  <a:lnTo>
                    <a:pt x="10" y="22"/>
                  </a:lnTo>
                  <a:lnTo>
                    <a:pt x="8" y="23"/>
                  </a:lnTo>
                  <a:lnTo>
                    <a:pt x="7" y="23"/>
                  </a:lnTo>
                  <a:lnTo>
                    <a:pt x="5" y="25"/>
                  </a:lnTo>
                  <a:lnTo>
                    <a:pt x="4" y="25"/>
                  </a:lnTo>
                  <a:lnTo>
                    <a:pt x="2" y="21"/>
                  </a:lnTo>
                  <a:lnTo>
                    <a:pt x="0" y="17"/>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482" name="Freeform 144"/>
            <p:cNvSpPr>
              <a:spLocks/>
            </p:cNvSpPr>
            <p:nvPr/>
          </p:nvSpPr>
          <p:spPr bwMode="auto">
            <a:xfrm>
              <a:off x="8929690" y="2202549"/>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2147483647 w 17"/>
                <a:gd name="T89" fmla="*/ 2147483647 h 17"/>
                <a:gd name="T90" fmla="*/ 0 w 17"/>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7"/>
                <a:gd name="T140" fmla="*/ 17 w 17"/>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7">
                  <a:moveTo>
                    <a:pt x="0" y="2"/>
                  </a:moveTo>
                  <a:lnTo>
                    <a:pt x="0" y="1"/>
                  </a:lnTo>
                  <a:lnTo>
                    <a:pt x="2" y="1"/>
                  </a:lnTo>
                  <a:lnTo>
                    <a:pt x="3" y="2"/>
                  </a:lnTo>
                  <a:lnTo>
                    <a:pt x="4" y="1"/>
                  </a:lnTo>
                  <a:lnTo>
                    <a:pt x="4" y="0"/>
                  </a:lnTo>
                  <a:lnTo>
                    <a:pt x="5" y="0"/>
                  </a:lnTo>
                  <a:lnTo>
                    <a:pt x="6" y="0"/>
                  </a:lnTo>
                  <a:lnTo>
                    <a:pt x="6" y="1"/>
                  </a:lnTo>
                  <a:lnTo>
                    <a:pt x="6" y="4"/>
                  </a:lnTo>
                  <a:lnTo>
                    <a:pt x="5" y="6"/>
                  </a:lnTo>
                  <a:lnTo>
                    <a:pt x="6" y="8"/>
                  </a:lnTo>
                  <a:lnTo>
                    <a:pt x="8" y="8"/>
                  </a:lnTo>
                  <a:lnTo>
                    <a:pt x="9" y="6"/>
                  </a:lnTo>
                  <a:lnTo>
                    <a:pt x="10" y="8"/>
                  </a:lnTo>
                  <a:lnTo>
                    <a:pt x="10" y="5"/>
                  </a:lnTo>
                  <a:lnTo>
                    <a:pt x="10" y="4"/>
                  </a:lnTo>
                  <a:lnTo>
                    <a:pt x="12" y="4"/>
                  </a:lnTo>
                  <a:lnTo>
                    <a:pt x="13" y="1"/>
                  </a:lnTo>
                  <a:lnTo>
                    <a:pt x="14" y="2"/>
                  </a:lnTo>
                  <a:lnTo>
                    <a:pt x="16" y="5"/>
                  </a:lnTo>
                  <a:lnTo>
                    <a:pt x="16" y="8"/>
                  </a:lnTo>
                  <a:lnTo>
                    <a:pt x="14" y="9"/>
                  </a:lnTo>
                  <a:lnTo>
                    <a:pt x="13" y="12"/>
                  </a:lnTo>
                  <a:lnTo>
                    <a:pt x="13" y="10"/>
                  </a:lnTo>
                  <a:lnTo>
                    <a:pt x="13" y="8"/>
                  </a:lnTo>
                  <a:lnTo>
                    <a:pt x="12" y="10"/>
                  </a:lnTo>
                  <a:lnTo>
                    <a:pt x="11" y="13"/>
                  </a:lnTo>
                  <a:lnTo>
                    <a:pt x="9" y="13"/>
                  </a:lnTo>
                  <a:lnTo>
                    <a:pt x="11" y="13"/>
                  </a:lnTo>
                  <a:lnTo>
                    <a:pt x="11" y="14"/>
                  </a:lnTo>
                  <a:lnTo>
                    <a:pt x="9" y="14"/>
                  </a:lnTo>
                  <a:lnTo>
                    <a:pt x="8" y="16"/>
                  </a:lnTo>
                  <a:lnTo>
                    <a:pt x="6" y="14"/>
                  </a:lnTo>
                  <a:lnTo>
                    <a:pt x="6" y="12"/>
                  </a:lnTo>
                  <a:lnTo>
                    <a:pt x="6" y="10"/>
                  </a:lnTo>
                  <a:lnTo>
                    <a:pt x="5" y="13"/>
                  </a:lnTo>
                  <a:lnTo>
                    <a:pt x="4" y="13"/>
                  </a:lnTo>
                  <a:lnTo>
                    <a:pt x="3" y="12"/>
                  </a:lnTo>
                  <a:lnTo>
                    <a:pt x="3" y="9"/>
                  </a:lnTo>
                  <a:lnTo>
                    <a:pt x="2" y="8"/>
                  </a:lnTo>
                  <a:lnTo>
                    <a:pt x="1" y="4"/>
                  </a:lnTo>
                  <a:lnTo>
                    <a:pt x="0" y="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3" name="Freeform 145"/>
            <p:cNvSpPr>
              <a:spLocks/>
            </p:cNvSpPr>
            <p:nvPr/>
          </p:nvSpPr>
          <p:spPr bwMode="auto">
            <a:xfrm>
              <a:off x="9015415" y="2593074"/>
              <a:ext cx="26987" cy="26988"/>
            </a:xfrm>
            <a:custGeom>
              <a:avLst/>
              <a:gdLst>
                <a:gd name="T0" fmla="*/ 0 w 17"/>
                <a:gd name="T1" fmla="*/ 2147483647 h 17"/>
                <a:gd name="T2" fmla="*/ 0 w 17"/>
                <a:gd name="T3" fmla="*/ 2147483647 h 17"/>
                <a:gd name="T4" fmla="*/ 0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0 w 1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0" y="16"/>
                  </a:moveTo>
                  <a:lnTo>
                    <a:pt x="0" y="12"/>
                  </a:lnTo>
                  <a:lnTo>
                    <a:pt x="0" y="11"/>
                  </a:lnTo>
                  <a:lnTo>
                    <a:pt x="0" y="9"/>
                  </a:lnTo>
                  <a:lnTo>
                    <a:pt x="0" y="6"/>
                  </a:lnTo>
                  <a:lnTo>
                    <a:pt x="2" y="6"/>
                  </a:lnTo>
                  <a:lnTo>
                    <a:pt x="5" y="6"/>
                  </a:lnTo>
                  <a:lnTo>
                    <a:pt x="7" y="6"/>
                  </a:lnTo>
                  <a:lnTo>
                    <a:pt x="9" y="6"/>
                  </a:lnTo>
                  <a:lnTo>
                    <a:pt x="11" y="6"/>
                  </a:lnTo>
                  <a:lnTo>
                    <a:pt x="12" y="4"/>
                  </a:lnTo>
                  <a:lnTo>
                    <a:pt x="14" y="0"/>
                  </a:lnTo>
                  <a:lnTo>
                    <a:pt x="16" y="1"/>
                  </a:lnTo>
                  <a:lnTo>
                    <a:pt x="16" y="3"/>
                  </a:lnTo>
                  <a:lnTo>
                    <a:pt x="15" y="6"/>
                  </a:lnTo>
                  <a:lnTo>
                    <a:pt x="14" y="6"/>
                  </a:lnTo>
                  <a:lnTo>
                    <a:pt x="14" y="8"/>
                  </a:lnTo>
                  <a:lnTo>
                    <a:pt x="12" y="11"/>
                  </a:lnTo>
                  <a:lnTo>
                    <a:pt x="11" y="11"/>
                  </a:lnTo>
                  <a:lnTo>
                    <a:pt x="9" y="9"/>
                  </a:lnTo>
                  <a:lnTo>
                    <a:pt x="7" y="8"/>
                  </a:lnTo>
                  <a:lnTo>
                    <a:pt x="5" y="11"/>
                  </a:lnTo>
                  <a:lnTo>
                    <a:pt x="4" y="14"/>
                  </a:lnTo>
                  <a:lnTo>
                    <a:pt x="3" y="16"/>
                  </a:lnTo>
                  <a:lnTo>
                    <a:pt x="1"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4" name="Freeform 146"/>
            <p:cNvSpPr>
              <a:spLocks/>
            </p:cNvSpPr>
            <p:nvPr/>
          </p:nvSpPr>
          <p:spPr bwMode="auto">
            <a:xfrm>
              <a:off x="9001127" y="26041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0 h 17"/>
                <a:gd name="T30" fmla="*/ 2147483647 w 17"/>
                <a:gd name="T31" fmla="*/ 0 h 17"/>
                <a:gd name="T32" fmla="*/ 2147483647 w 17"/>
                <a:gd name="T33" fmla="*/ 0 h 17"/>
                <a:gd name="T34" fmla="*/ 2147483647 w 17"/>
                <a:gd name="T35" fmla="*/ 2147483647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8"/>
                  </a:moveTo>
                  <a:lnTo>
                    <a:pt x="2" y="8"/>
                  </a:lnTo>
                  <a:lnTo>
                    <a:pt x="6" y="8"/>
                  </a:lnTo>
                  <a:lnTo>
                    <a:pt x="4" y="10"/>
                  </a:lnTo>
                  <a:lnTo>
                    <a:pt x="2" y="10"/>
                  </a:lnTo>
                  <a:lnTo>
                    <a:pt x="2" y="16"/>
                  </a:lnTo>
                  <a:lnTo>
                    <a:pt x="6" y="13"/>
                  </a:lnTo>
                  <a:lnTo>
                    <a:pt x="10" y="13"/>
                  </a:lnTo>
                  <a:lnTo>
                    <a:pt x="14" y="10"/>
                  </a:lnTo>
                  <a:lnTo>
                    <a:pt x="14" y="8"/>
                  </a:lnTo>
                  <a:lnTo>
                    <a:pt x="12" y="8"/>
                  </a:lnTo>
                  <a:lnTo>
                    <a:pt x="16" y="5"/>
                  </a:lnTo>
                  <a:lnTo>
                    <a:pt x="16" y="0"/>
                  </a:lnTo>
                  <a:lnTo>
                    <a:pt x="10" y="0"/>
                  </a:lnTo>
                  <a:lnTo>
                    <a:pt x="6" y="0"/>
                  </a:lnTo>
                  <a:lnTo>
                    <a:pt x="6" y="2"/>
                  </a:lnTo>
                  <a:lnTo>
                    <a:pt x="2" y="5"/>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5" name="Freeform 147"/>
            <p:cNvSpPr>
              <a:spLocks/>
            </p:cNvSpPr>
            <p:nvPr/>
          </p:nvSpPr>
          <p:spPr bwMode="auto">
            <a:xfrm>
              <a:off x="8920165" y="25994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0" y="12"/>
                  </a:lnTo>
                  <a:lnTo>
                    <a:pt x="2" y="10"/>
                  </a:lnTo>
                  <a:lnTo>
                    <a:pt x="5" y="6"/>
                  </a:lnTo>
                  <a:lnTo>
                    <a:pt x="5" y="4"/>
                  </a:lnTo>
                  <a:lnTo>
                    <a:pt x="5" y="0"/>
                  </a:lnTo>
                  <a:lnTo>
                    <a:pt x="10" y="0"/>
                  </a:lnTo>
                  <a:lnTo>
                    <a:pt x="16" y="2"/>
                  </a:lnTo>
                  <a:lnTo>
                    <a:pt x="16" y="4"/>
                  </a:lnTo>
                  <a:lnTo>
                    <a:pt x="16" y="10"/>
                  </a:lnTo>
                  <a:lnTo>
                    <a:pt x="13" y="12"/>
                  </a:lnTo>
                  <a:lnTo>
                    <a:pt x="13" y="10"/>
                  </a:lnTo>
                  <a:lnTo>
                    <a:pt x="10" y="8"/>
                  </a:lnTo>
                  <a:lnTo>
                    <a:pt x="8" y="12"/>
                  </a:lnTo>
                  <a:lnTo>
                    <a:pt x="2" y="12"/>
                  </a:lnTo>
                  <a:lnTo>
                    <a:pt x="0" y="16"/>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6" name="Freeform 148"/>
            <p:cNvSpPr>
              <a:spLocks/>
            </p:cNvSpPr>
            <p:nvPr/>
          </p:nvSpPr>
          <p:spPr bwMode="auto">
            <a:xfrm>
              <a:off x="8924927" y="2632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2" y="6"/>
                  </a:lnTo>
                  <a:lnTo>
                    <a:pt x="2" y="3"/>
                  </a:lnTo>
                  <a:lnTo>
                    <a:pt x="4" y="3"/>
                  </a:lnTo>
                  <a:lnTo>
                    <a:pt x="6" y="3"/>
                  </a:lnTo>
                  <a:lnTo>
                    <a:pt x="9" y="0"/>
                  </a:lnTo>
                  <a:lnTo>
                    <a:pt x="11" y="0"/>
                  </a:lnTo>
                  <a:lnTo>
                    <a:pt x="16" y="3"/>
                  </a:lnTo>
                  <a:lnTo>
                    <a:pt x="13" y="9"/>
                  </a:lnTo>
                  <a:lnTo>
                    <a:pt x="9" y="9"/>
                  </a:lnTo>
                  <a:lnTo>
                    <a:pt x="4" y="9"/>
                  </a:lnTo>
                  <a:lnTo>
                    <a:pt x="4" y="1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7" name="Freeform 149"/>
            <p:cNvSpPr>
              <a:spLocks/>
            </p:cNvSpPr>
            <p:nvPr/>
          </p:nvSpPr>
          <p:spPr bwMode="auto">
            <a:xfrm>
              <a:off x="8939215" y="26264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0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2"/>
                  </a:moveTo>
                  <a:lnTo>
                    <a:pt x="0" y="16"/>
                  </a:lnTo>
                  <a:lnTo>
                    <a:pt x="8" y="16"/>
                  </a:lnTo>
                  <a:lnTo>
                    <a:pt x="16" y="12"/>
                  </a:lnTo>
                  <a:lnTo>
                    <a:pt x="16" y="4"/>
                  </a:lnTo>
                  <a:lnTo>
                    <a:pt x="8" y="4"/>
                  </a:lnTo>
                  <a:lnTo>
                    <a:pt x="12" y="0"/>
                  </a:lnTo>
                  <a:lnTo>
                    <a:pt x="4" y="0"/>
                  </a:lnTo>
                  <a:lnTo>
                    <a:pt x="0" y="4"/>
                  </a:lnTo>
                  <a:lnTo>
                    <a:pt x="0" y="8"/>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8" name="Freeform 150"/>
            <p:cNvSpPr>
              <a:spLocks/>
            </p:cNvSpPr>
            <p:nvPr/>
          </p:nvSpPr>
          <p:spPr bwMode="auto">
            <a:xfrm>
              <a:off x="8950327" y="2594662"/>
              <a:ext cx="26988" cy="26987"/>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3"/>
                  </a:moveTo>
                  <a:lnTo>
                    <a:pt x="4" y="0"/>
                  </a:lnTo>
                  <a:lnTo>
                    <a:pt x="12" y="0"/>
                  </a:lnTo>
                  <a:lnTo>
                    <a:pt x="12" y="3"/>
                  </a:lnTo>
                  <a:lnTo>
                    <a:pt x="16" y="9"/>
                  </a:lnTo>
                  <a:lnTo>
                    <a:pt x="12" y="12"/>
                  </a:lnTo>
                  <a:lnTo>
                    <a:pt x="12" y="16"/>
                  </a:lnTo>
                  <a:lnTo>
                    <a:pt x="8" y="16"/>
                  </a:lnTo>
                  <a:lnTo>
                    <a:pt x="4" y="12"/>
                  </a:lnTo>
                  <a:lnTo>
                    <a:pt x="4" y="9"/>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89" name="Freeform 151"/>
            <p:cNvSpPr>
              <a:spLocks/>
            </p:cNvSpPr>
            <p:nvPr/>
          </p:nvSpPr>
          <p:spPr bwMode="auto">
            <a:xfrm>
              <a:off x="8936040" y="2626412"/>
              <a:ext cx="26987" cy="26987"/>
            </a:xfrm>
            <a:custGeom>
              <a:avLst/>
              <a:gdLst>
                <a:gd name="T0" fmla="*/ 0 w 17"/>
                <a:gd name="T1" fmla="*/ 2147483647 h 17"/>
                <a:gd name="T2" fmla="*/ 0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4"/>
                  </a:lnTo>
                  <a:lnTo>
                    <a:pt x="16" y="0"/>
                  </a:lnTo>
                  <a:lnTo>
                    <a:pt x="16" y="4"/>
                  </a:lnTo>
                  <a:lnTo>
                    <a:pt x="8" y="8"/>
                  </a:lnTo>
                  <a:lnTo>
                    <a:pt x="0" y="16"/>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490" name="Freeform 152"/>
            <p:cNvSpPr>
              <a:spLocks/>
            </p:cNvSpPr>
            <p:nvPr/>
          </p:nvSpPr>
          <p:spPr bwMode="auto">
            <a:xfrm>
              <a:off x="8929690" y="2626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5" y="10"/>
                  </a:lnTo>
                  <a:lnTo>
                    <a:pt x="10" y="5"/>
                  </a:lnTo>
                  <a:lnTo>
                    <a:pt x="16" y="0"/>
                  </a:lnTo>
                  <a:lnTo>
                    <a:pt x="16" y="5"/>
                  </a:lnTo>
                  <a:lnTo>
                    <a:pt x="16" y="10"/>
                  </a:lnTo>
                  <a:lnTo>
                    <a:pt x="10" y="16"/>
                  </a:lnTo>
                  <a:lnTo>
                    <a:pt x="5"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491" name="Freeform 153"/>
            <p:cNvSpPr>
              <a:spLocks/>
            </p:cNvSpPr>
            <p:nvPr/>
          </p:nvSpPr>
          <p:spPr bwMode="auto">
            <a:xfrm>
              <a:off x="8947152" y="2602599"/>
              <a:ext cx="26988" cy="26988"/>
            </a:xfrm>
            <a:custGeom>
              <a:avLst/>
              <a:gdLst>
                <a:gd name="T0" fmla="*/ 0 w 17"/>
                <a:gd name="T1" fmla="*/ 2147483647 h 17"/>
                <a:gd name="T2" fmla="*/ 0 w 17"/>
                <a:gd name="T3" fmla="*/ 2147483647 h 17"/>
                <a:gd name="T4" fmla="*/ 0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0"/>
                  </a:lnTo>
                  <a:lnTo>
                    <a:pt x="16" y="5"/>
                  </a:lnTo>
                  <a:lnTo>
                    <a:pt x="16" y="10"/>
                  </a:lnTo>
                  <a:lnTo>
                    <a:pt x="16" y="16"/>
                  </a:lnTo>
                  <a:lnTo>
                    <a:pt x="0" y="1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492" name="Freeform 154"/>
            <p:cNvSpPr>
              <a:spLocks/>
            </p:cNvSpPr>
            <p:nvPr/>
          </p:nvSpPr>
          <p:spPr bwMode="auto">
            <a:xfrm>
              <a:off x="7920040" y="1205599"/>
              <a:ext cx="1425575" cy="1714500"/>
            </a:xfrm>
            <a:custGeom>
              <a:avLst/>
              <a:gdLst>
                <a:gd name="T0" fmla="*/ 2147483647 w 898"/>
                <a:gd name="T1" fmla="*/ 2147483647 h 1080"/>
                <a:gd name="T2" fmla="*/ 2147483647 w 898"/>
                <a:gd name="T3" fmla="*/ 2147483647 h 1080"/>
                <a:gd name="T4" fmla="*/ 2147483647 w 898"/>
                <a:gd name="T5" fmla="*/ 2147483647 h 1080"/>
                <a:gd name="T6" fmla="*/ 2147483647 w 898"/>
                <a:gd name="T7" fmla="*/ 2147483647 h 1080"/>
                <a:gd name="T8" fmla="*/ 0 w 898"/>
                <a:gd name="T9" fmla="*/ 2147483647 h 1080"/>
                <a:gd name="T10" fmla="*/ 2147483647 w 898"/>
                <a:gd name="T11" fmla="*/ 2147483647 h 1080"/>
                <a:gd name="T12" fmla="*/ 2147483647 w 898"/>
                <a:gd name="T13" fmla="*/ 2147483647 h 1080"/>
                <a:gd name="T14" fmla="*/ 2147483647 w 898"/>
                <a:gd name="T15" fmla="*/ 2147483647 h 1080"/>
                <a:gd name="T16" fmla="*/ 2147483647 w 898"/>
                <a:gd name="T17" fmla="*/ 2147483647 h 1080"/>
                <a:gd name="T18" fmla="*/ 2147483647 w 898"/>
                <a:gd name="T19" fmla="*/ 2147483647 h 1080"/>
                <a:gd name="T20" fmla="*/ 2147483647 w 898"/>
                <a:gd name="T21" fmla="*/ 2147483647 h 1080"/>
                <a:gd name="T22" fmla="*/ 2147483647 w 898"/>
                <a:gd name="T23" fmla="*/ 2147483647 h 1080"/>
                <a:gd name="T24" fmla="*/ 2147483647 w 898"/>
                <a:gd name="T25" fmla="*/ 2147483647 h 1080"/>
                <a:gd name="T26" fmla="*/ 2147483647 w 898"/>
                <a:gd name="T27" fmla="*/ 2147483647 h 1080"/>
                <a:gd name="T28" fmla="*/ 2147483647 w 898"/>
                <a:gd name="T29" fmla="*/ 2147483647 h 1080"/>
                <a:gd name="T30" fmla="*/ 2147483647 w 898"/>
                <a:gd name="T31" fmla="*/ 2147483647 h 1080"/>
                <a:gd name="T32" fmla="*/ 2147483647 w 898"/>
                <a:gd name="T33" fmla="*/ 2147483647 h 1080"/>
                <a:gd name="T34" fmla="*/ 2147483647 w 898"/>
                <a:gd name="T35" fmla="*/ 2147483647 h 1080"/>
                <a:gd name="T36" fmla="*/ 2147483647 w 898"/>
                <a:gd name="T37" fmla="*/ 2147483647 h 1080"/>
                <a:gd name="T38" fmla="*/ 2147483647 w 898"/>
                <a:gd name="T39" fmla="*/ 2147483647 h 1080"/>
                <a:gd name="T40" fmla="*/ 2147483647 w 898"/>
                <a:gd name="T41" fmla="*/ 2147483647 h 1080"/>
                <a:gd name="T42" fmla="*/ 2147483647 w 898"/>
                <a:gd name="T43" fmla="*/ 2147483647 h 1080"/>
                <a:gd name="T44" fmla="*/ 2147483647 w 898"/>
                <a:gd name="T45" fmla="*/ 2147483647 h 1080"/>
                <a:gd name="T46" fmla="*/ 2147483647 w 898"/>
                <a:gd name="T47" fmla="*/ 2147483647 h 1080"/>
                <a:gd name="T48" fmla="*/ 2147483647 w 898"/>
                <a:gd name="T49" fmla="*/ 2147483647 h 1080"/>
                <a:gd name="T50" fmla="*/ 2147483647 w 898"/>
                <a:gd name="T51" fmla="*/ 2147483647 h 1080"/>
                <a:gd name="T52" fmla="*/ 2147483647 w 898"/>
                <a:gd name="T53" fmla="*/ 2147483647 h 1080"/>
                <a:gd name="T54" fmla="*/ 2147483647 w 898"/>
                <a:gd name="T55" fmla="*/ 2147483647 h 1080"/>
                <a:gd name="T56" fmla="*/ 2147483647 w 898"/>
                <a:gd name="T57" fmla="*/ 2147483647 h 1080"/>
                <a:gd name="T58" fmla="*/ 2147483647 w 898"/>
                <a:gd name="T59" fmla="*/ 2147483647 h 1080"/>
                <a:gd name="T60" fmla="*/ 2147483647 w 898"/>
                <a:gd name="T61" fmla="*/ 2147483647 h 1080"/>
                <a:gd name="T62" fmla="*/ 2147483647 w 898"/>
                <a:gd name="T63" fmla="*/ 2147483647 h 1080"/>
                <a:gd name="T64" fmla="*/ 2147483647 w 898"/>
                <a:gd name="T65" fmla="*/ 2147483647 h 1080"/>
                <a:gd name="T66" fmla="*/ 2147483647 w 898"/>
                <a:gd name="T67" fmla="*/ 2147483647 h 1080"/>
                <a:gd name="T68" fmla="*/ 2147483647 w 898"/>
                <a:gd name="T69" fmla="*/ 2147483647 h 1080"/>
                <a:gd name="T70" fmla="*/ 2147483647 w 898"/>
                <a:gd name="T71" fmla="*/ 2147483647 h 1080"/>
                <a:gd name="T72" fmla="*/ 2147483647 w 898"/>
                <a:gd name="T73" fmla="*/ 2147483647 h 1080"/>
                <a:gd name="T74" fmla="*/ 2147483647 w 898"/>
                <a:gd name="T75" fmla="*/ 2147483647 h 1080"/>
                <a:gd name="T76" fmla="*/ 2147483647 w 898"/>
                <a:gd name="T77" fmla="*/ 2147483647 h 1080"/>
                <a:gd name="T78" fmla="*/ 2147483647 w 898"/>
                <a:gd name="T79" fmla="*/ 2147483647 h 1080"/>
                <a:gd name="T80" fmla="*/ 2147483647 w 898"/>
                <a:gd name="T81" fmla="*/ 2147483647 h 1080"/>
                <a:gd name="T82" fmla="*/ 2147483647 w 898"/>
                <a:gd name="T83" fmla="*/ 2147483647 h 1080"/>
                <a:gd name="T84" fmla="*/ 2147483647 w 898"/>
                <a:gd name="T85" fmla="*/ 2147483647 h 1080"/>
                <a:gd name="T86" fmla="*/ 2147483647 w 898"/>
                <a:gd name="T87" fmla="*/ 2147483647 h 1080"/>
                <a:gd name="T88" fmla="*/ 2147483647 w 898"/>
                <a:gd name="T89" fmla="*/ 2147483647 h 1080"/>
                <a:gd name="T90" fmla="*/ 2147483647 w 898"/>
                <a:gd name="T91" fmla="*/ 2147483647 h 1080"/>
                <a:gd name="T92" fmla="*/ 2147483647 w 898"/>
                <a:gd name="T93" fmla="*/ 2147483647 h 1080"/>
                <a:gd name="T94" fmla="*/ 2147483647 w 898"/>
                <a:gd name="T95" fmla="*/ 2147483647 h 1080"/>
                <a:gd name="T96" fmla="*/ 2147483647 w 898"/>
                <a:gd name="T97" fmla="*/ 2147483647 h 1080"/>
                <a:gd name="T98" fmla="*/ 2147483647 w 898"/>
                <a:gd name="T99" fmla="*/ 2147483647 h 1080"/>
                <a:gd name="T100" fmla="*/ 2147483647 w 898"/>
                <a:gd name="T101" fmla="*/ 2147483647 h 1080"/>
                <a:gd name="T102" fmla="*/ 2147483647 w 898"/>
                <a:gd name="T103" fmla="*/ 2147483647 h 1080"/>
                <a:gd name="T104" fmla="*/ 2147483647 w 898"/>
                <a:gd name="T105" fmla="*/ 2147483647 h 1080"/>
                <a:gd name="T106" fmla="*/ 2147483647 w 898"/>
                <a:gd name="T107" fmla="*/ 2147483647 h 1080"/>
                <a:gd name="T108" fmla="*/ 2147483647 w 898"/>
                <a:gd name="T109" fmla="*/ 2147483647 h 1080"/>
                <a:gd name="T110" fmla="*/ 2147483647 w 898"/>
                <a:gd name="T111" fmla="*/ 2147483647 h 1080"/>
                <a:gd name="T112" fmla="*/ 2147483647 w 898"/>
                <a:gd name="T113" fmla="*/ 2147483647 h 1080"/>
                <a:gd name="T114" fmla="*/ 2147483647 w 898"/>
                <a:gd name="T115" fmla="*/ 2147483647 h 1080"/>
                <a:gd name="T116" fmla="*/ 2147483647 w 898"/>
                <a:gd name="T117" fmla="*/ 2147483647 h 1080"/>
                <a:gd name="T118" fmla="*/ 2147483647 w 898"/>
                <a:gd name="T119" fmla="*/ 2147483647 h 1080"/>
                <a:gd name="T120" fmla="*/ 2147483647 w 898"/>
                <a:gd name="T121" fmla="*/ 2147483647 h 1080"/>
                <a:gd name="T122" fmla="*/ 2147483647 w 898"/>
                <a:gd name="T123" fmla="*/ 2147483647 h 1080"/>
                <a:gd name="T124" fmla="*/ 2147483647 w 898"/>
                <a:gd name="T125" fmla="*/ 2147483647 h 10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080"/>
                <a:gd name="T191" fmla="*/ 898 w 898"/>
                <a:gd name="T192" fmla="*/ 1080 h 10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080">
                  <a:moveTo>
                    <a:pt x="48" y="1052"/>
                  </a:moveTo>
                  <a:lnTo>
                    <a:pt x="45" y="1050"/>
                  </a:lnTo>
                  <a:lnTo>
                    <a:pt x="45" y="1049"/>
                  </a:lnTo>
                  <a:lnTo>
                    <a:pt x="38" y="1046"/>
                  </a:lnTo>
                  <a:lnTo>
                    <a:pt x="34" y="1043"/>
                  </a:lnTo>
                  <a:lnTo>
                    <a:pt x="33" y="1044"/>
                  </a:lnTo>
                  <a:lnTo>
                    <a:pt x="31" y="1038"/>
                  </a:lnTo>
                  <a:lnTo>
                    <a:pt x="27" y="1035"/>
                  </a:lnTo>
                  <a:lnTo>
                    <a:pt x="24" y="1033"/>
                  </a:lnTo>
                  <a:lnTo>
                    <a:pt x="17" y="1026"/>
                  </a:lnTo>
                  <a:lnTo>
                    <a:pt x="14" y="1020"/>
                  </a:lnTo>
                  <a:lnTo>
                    <a:pt x="12" y="1018"/>
                  </a:lnTo>
                  <a:lnTo>
                    <a:pt x="12" y="1011"/>
                  </a:lnTo>
                  <a:lnTo>
                    <a:pt x="13" y="1007"/>
                  </a:lnTo>
                  <a:lnTo>
                    <a:pt x="17" y="997"/>
                  </a:lnTo>
                  <a:lnTo>
                    <a:pt x="16" y="993"/>
                  </a:lnTo>
                  <a:lnTo>
                    <a:pt x="17" y="990"/>
                  </a:lnTo>
                  <a:lnTo>
                    <a:pt x="24" y="995"/>
                  </a:lnTo>
                  <a:lnTo>
                    <a:pt x="24" y="997"/>
                  </a:lnTo>
                  <a:lnTo>
                    <a:pt x="27" y="998"/>
                  </a:lnTo>
                  <a:lnTo>
                    <a:pt x="29" y="996"/>
                  </a:lnTo>
                  <a:lnTo>
                    <a:pt x="33" y="998"/>
                  </a:lnTo>
                  <a:lnTo>
                    <a:pt x="33" y="1001"/>
                  </a:lnTo>
                  <a:lnTo>
                    <a:pt x="39" y="1006"/>
                  </a:lnTo>
                  <a:lnTo>
                    <a:pt x="37" y="1001"/>
                  </a:lnTo>
                  <a:lnTo>
                    <a:pt x="62" y="991"/>
                  </a:lnTo>
                  <a:lnTo>
                    <a:pt x="61" y="990"/>
                  </a:lnTo>
                  <a:lnTo>
                    <a:pt x="43" y="993"/>
                  </a:lnTo>
                  <a:lnTo>
                    <a:pt x="37" y="998"/>
                  </a:lnTo>
                  <a:lnTo>
                    <a:pt x="33" y="995"/>
                  </a:lnTo>
                  <a:lnTo>
                    <a:pt x="38" y="992"/>
                  </a:lnTo>
                  <a:lnTo>
                    <a:pt x="35" y="990"/>
                  </a:lnTo>
                  <a:lnTo>
                    <a:pt x="32" y="991"/>
                  </a:lnTo>
                  <a:lnTo>
                    <a:pt x="30" y="989"/>
                  </a:lnTo>
                  <a:lnTo>
                    <a:pt x="32" y="985"/>
                  </a:lnTo>
                  <a:lnTo>
                    <a:pt x="43" y="981"/>
                  </a:lnTo>
                  <a:lnTo>
                    <a:pt x="36" y="981"/>
                  </a:lnTo>
                  <a:lnTo>
                    <a:pt x="41" y="975"/>
                  </a:lnTo>
                  <a:lnTo>
                    <a:pt x="55" y="967"/>
                  </a:lnTo>
                  <a:lnTo>
                    <a:pt x="42" y="972"/>
                  </a:lnTo>
                  <a:lnTo>
                    <a:pt x="41" y="968"/>
                  </a:lnTo>
                  <a:lnTo>
                    <a:pt x="46" y="967"/>
                  </a:lnTo>
                  <a:lnTo>
                    <a:pt x="37" y="966"/>
                  </a:lnTo>
                  <a:lnTo>
                    <a:pt x="38" y="961"/>
                  </a:lnTo>
                  <a:lnTo>
                    <a:pt x="42" y="958"/>
                  </a:lnTo>
                  <a:lnTo>
                    <a:pt x="48" y="953"/>
                  </a:lnTo>
                  <a:lnTo>
                    <a:pt x="60" y="949"/>
                  </a:lnTo>
                  <a:lnTo>
                    <a:pt x="56" y="948"/>
                  </a:lnTo>
                  <a:lnTo>
                    <a:pt x="49" y="950"/>
                  </a:lnTo>
                  <a:lnTo>
                    <a:pt x="54" y="939"/>
                  </a:lnTo>
                  <a:lnTo>
                    <a:pt x="45" y="952"/>
                  </a:lnTo>
                  <a:lnTo>
                    <a:pt x="44" y="954"/>
                  </a:lnTo>
                  <a:lnTo>
                    <a:pt x="39" y="960"/>
                  </a:lnTo>
                  <a:lnTo>
                    <a:pt x="33" y="963"/>
                  </a:lnTo>
                  <a:lnTo>
                    <a:pt x="33" y="955"/>
                  </a:lnTo>
                  <a:lnTo>
                    <a:pt x="44" y="954"/>
                  </a:lnTo>
                  <a:lnTo>
                    <a:pt x="42" y="953"/>
                  </a:lnTo>
                  <a:lnTo>
                    <a:pt x="32" y="952"/>
                  </a:lnTo>
                  <a:lnTo>
                    <a:pt x="31" y="948"/>
                  </a:lnTo>
                  <a:lnTo>
                    <a:pt x="29" y="949"/>
                  </a:lnTo>
                  <a:lnTo>
                    <a:pt x="30" y="954"/>
                  </a:lnTo>
                  <a:lnTo>
                    <a:pt x="23" y="959"/>
                  </a:lnTo>
                  <a:lnTo>
                    <a:pt x="30" y="956"/>
                  </a:lnTo>
                  <a:lnTo>
                    <a:pt x="31" y="962"/>
                  </a:lnTo>
                  <a:lnTo>
                    <a:pt x="30" y="964"/>
                  </a:lnTo>
                  <a:lnTo>
                    <a:pt x="24" y="964"/>
                  </a:lnTo>
                  <a:lnTo>
                    <a:pt x="20" y="970"/>
                  </a:lnTo>
                  <a:lnTo>
                    <a:pt x="21" y="965"/>
                  </a:lnTo>
                  <a:lnTo>
                    <a:pt x="21" y="951"/>
                  </a:lnTo>
                  <a:lnTo>
                    <a:pt x="14" y="955"/>
                  </a:lnTo>
                  <a:lnTo>
                    <a:pt x="18" y="955"/>
                  </a:lnTo>
                  <a:lnTo>
                    <a:pt x="18" y="968"/>
                  </a:lnTo>
                  <a:lnTo>
                    <a:pt x="8" y="968"/>
                  </a:lnTo>
                  <a:lnTo>
                    <a:pt x="5" y="978"/>
                  </a:lnTo>
                  <a:lnTo>
                    <a:pt x="1" y="978"/>
                  </a:lnTo>
                  <a:lnTo>
                    <a:pt x="4" y="958"/>
                  </a:lnTo>
                  <a:lnTo>
                    <a:pt x="5" y="949"/>
                  </a:lnTo>
                  <a:lnTo>
                    <a:pt x="5" y="948"/>
                  </a:lnTo>
                  <a:lnTo>
                    <a:pt x="9" y="943"/>
                  </a:lnTo>
                  <a:lnTo>
                    <a:pt x="9" y="940"/>
                  </a:lnTo>
                  <a:lnTo>
                    <a:pt x="13" y="938"/>
                  </a:lnTo>
                  <a:lnTo>
                    <a:pt x="15" y="943"/>
                  </a:lnTo>
                  <a:lnTo>
                    <a:pt x="16" y="938"/>
                  </a:lnTo>
                  <a:lnTo>
                    <a:pt x="15" y="937"/>
                  </a:lnTo>
                  <a:lnTo>
                    <a:pt x="17" y="933"/>
                  </a:lnTo>
                  <a:lnTo>
                    <a:pt x="18" y="933"/>
                  </a:lnTo>
                  <a:lnTo>
                    <a:pt x="18" y="946"/>
                  </a:lnTo>
                  <a:lnTo>
                    <a:pt x="16" y="948"/>
                  </a:lnTo>
                  <a:lnTo>
                    <a:pt x="14" y="949"/>
                  </a:lnTo>
                  <a:lnTo>
                    <a:pt x="14" y="952"/>
                  </a:lnTo>
                  <a:lnTo>
                    <a:pt x="18" y="948"/>
                  </a:lnTo>
                  <a:lnTo>
                    <a:pt x="19" y="947"/>
                  </a:lnTo>
                  <a:lnTo>
                    <a:pt x="21" y="937"/>
                  </a:lnTo>
                  <a:lnTo>
                    <a:pt x="29" y="940"/>
                  </a:lnTo>
                  <a:lnTo>
                    <a:pt x="30" y="943"/>
                  </a:lnTo>
                  <a:lnTo>
                    <a:pt x="30" y="940"/>
                  </a:lnTo>
                  <a:lnTo>
                    <a:pt x="36" y="939"/>
                  </a:lnTo>
                  <a:lnTo>
                    <a:pt x="35" y="937"/>
                  </a:lnTo>
                  <a:lnTo>
                    <a:pt x="30" y="939"/>
                  </a:lnTo>
                  <a:lnTo>
                    <a:pt x="29" y="935"/>
                  </a:lnTo>
                  <a:lnTo>
                    <a:pt x="36" y="931"/>
                  </a:lnTo>
                  <a:lnTo>
                    <a:pt x="42" y="933"/>
                  </a:lnTo>
                  <a:lnTo>
                    <a:pt x="51" y="925"/>
                  </a:lnTo>
                  <a:lnTo>
                    <a:pt x="37" y="930"/>
                  </a:lnTo>
                  <a:lnTo>
                    <a:pt x="39" y="923"/>
                  </a:lnTo>
                  <a:lnTo>
                    <a:pt x="34" y="929"/>
                  </a:lnTo>
                  <a:lnTo>
                    <a:pt x="31" y="925"/>
                  </a:lnTo>
                  <a:lnTo>
                    <a:pt x="30" y="924"/>
                  </a:lnTo>
                  <a:lnTo>
                    <a:pt x="27" y="925"/>
                  </a:lnTo>
                  <a:lnTo>
                    <a:pt x="26" y="921"/>
                  </a:lnTo>
                  <a:lnTo>
                    <a:pt x="29" y="920"/>
                  </a:lnTo>
                  <a:lnTo>
                    <a:pt x="31" y="917"/>
                  </a:lnTo>
                  <a:lnTo>
                    <a:pt x="35" y="915"/>
                  </a:lnTo>
                  <a:lnTo>
                    <a:pt x="36" y="914"/>
                  </a:lnTo>
                  <a:lnTo>
                    <a:pt x="39" y="915"/>
                  </a:lnTo>
                  <a:lnTo>
                    <a:pt x="42" y="913"/>
                  </a:lnTo>
                  <a:lnTo>
                    <a:pt x="40" y="910"/>
                  </a:lnTo>
                  <a:lnTo>
                    <a:pt x="41" y="908"/>
                  </a:lnTo>
                  <a:lnTo>
                    <a:pt x="45" y="903"/>
                  </a:lnTo>
                  <a:lnTo>
                    <a:pt x="54" y="902"/>
                  </a:lnTo>
                  <a:lnTo>
                    <a:pt x="53" y="901"/>
                  </a:lnTo>
                  <a:lnTo>
                    <a:pt x="54" y="898"/>
                  </a:lnTo>
                  <a:lnTo>
                    <a:pt x="53" y="898"/>
                  </a:lnTo>
                  <a:lnTo>
                    <a:pt x="52" y="900"/>
                  </a:lnTo>
                  <a:lnTo>
                    <a:pt x="47" y="902"/>
                  </a:lnTo>
                  <a:lnTo>
                    <a:pt x="48" y="901"/>
                  </a:lnTo>
                  <a:lnTo>
                    <a:pt x="45" y="896"/>
                  </a:lnTo>
                  <a:lnTo>
                    <a:pt x="46" y="893"/>
                  </a:lnTo>
                  <a:lnTo>
                    <a:pt x="48" y="894"/>
                  </a:lnTo>
                  <a:lnTo>
                    <a:pt x="53" y="889"/>
                  </a:lnTo>
                  <a:lnTo>
                    <a:pt x="58" y="884"/>
                  </a:lnTo>
                  <a:lnTo>
                    <a:pt x="57" y="882"/>
                  </a:lnTo>
                  <a:lnTo>
                    <a:pt x="60" y="881"/>
                  </a:lnTo>
                  <a:lnTo>
                    <a:pt x="64" y="879"/>
                  </a:lnTo>
                  <a:lnTo>
                    <a:pt x="66" y="877"/>
                  </a:lnTo>
                  <a:lnTo>
                    <a:pt x="69" y="878"/>
                  </a:lnTo>
                  <a:lnTo>
                    <a:pt x="67" y="884"/>
                  </a:lnTo>
                  <a:lnTo>
                    <a:pt x="67" y="887"/>
                  </a:lnTo>
                  <a:lnTo>
                    <a:pt x="65" y="891"/>
                  </a:lnTo>
                  <a:lnTo>
                    <a:pt x="65" y="893"/>
                  </a:lnTo>
                  <a:lnTo>
                    <a:pt x="63" y="903"/>
                  </a:lnTo>
                  <a:lnTo>
                    <a:pt x="64" y="904"/>
                  </a:lnTo>
                  <a:lnTo>
                    <a:pt x="66" y="895"/>
                  </a:lnTo>
                  <a:lnTo>
                    <a:pt x="68" y="889"/>
                  </a:lnTo>
                  <a:lnTo>
                    <a:pt x="71" y="882"/>
                  </a:lnTo>
                  <a:lnTo>
                    <a:pt x="74" y="878"/>
                  </a:lnTo>
                  <a:lnTo>
                    <a:pt x="77" y="874"/>
                  </a:lnTo>
                  <a:lnTo>
                    <a:pt x="83" y="874"/>
                  </a:lnTo>
                  <a:lnTo>
                    <a:pt x="86" y="874"/>
                  </a:lnTo>
                  <a:lnTo>
                    <a:pt x="88" y="877"/>
                  </a:lnTo>
                  <a:lnTo>
                    <a:pt x="88" y="873"/>
                  </a:lnTo>
                  <a:lnTo>
                    <a:pt x="86" y="872"/>
                  </a:lnTo>
                  <a:lnTo>
                    <a:pt x="83" y="872"/>
                  </a:lnTo>
                  <a:lnTo>
                    <a:pt x="78" y="873"/>
                  </a:lnTo>
                  <a:lnTo>
                    <a:pt x="74" y="875"/>
                  </a:lnTo>
                  <a:lnTo>
                    <a:pt x="71" y="878"/>
                  </a:lnTo>
                  <a:lnTo>
                    <a:pt x="69" y="874"/>
                  </a:lnTo>
                  <a:lnTo>
                    <a:pt x="73" y="868"/>
                  </a:lnTo>
                  <a:lnTo>
                    <a:pt x="67" y="874"/>
                  </a:lnTo>
                  <a:lnTo>
                    <a:pt x="65" y="874"/>
                  </a:lnTo>
                  <a:lnTo>
                    <a:pt x="58" y="877"/>
                  </a:lnTo>
                  <a:lnTo>
                    <a:pt x="55" y="878"/>
                  </a:lnTo>
                  <a:lnTo>
                    <a:pt x="54" y="878"/>
                  </a:lnTo>
                  <a:lnTo>
                    <a:pt x="54" y="880"/>
                  </a:lnTo>
                  <a:lnTo>
                    <a:pt x="51" y="879"/>
                  </a:lnTo>
                  <a:lnTo>
                    <a:pt x="50" y="881"/>
                  </a:lnTo>
                  <a:lnTo>
                    <a:pt x="49" y="882"/>
                  </a:lnTo>
                  <a:lnTo>
                    <a:pt x="50" y="883"/>
                  </a:lnTo>
                  <a:lnTo>
                    <a:pt x="52" y="883"/>
                  </a:lnTo>
                  <a:lnTo>
                    <a:pt x="51" y="884"/>
                  </a:lnTo>
                  <a:lnTo>
                    <a:pt x="49" y="885"/>
                  </a:lnTo>
                  <a:lnTo>
                    <a:pt x="49" y="887"/>
                  </a:lnTo>
                  <a:lnTo>
                    <a:pt x="48" y="890"/>
                  </a:lnTo>
                  <a:lnTo>
                    <a:pt x="42" y="889"/>
                  </a:lnTo>
                  <a:lnTo>
                    <a:pt x="41" y="893"/>
                  </a:lnTo>
                  <a:lnTo>
                    <a:pt x="38" y="897"/>
                  </a:lnTo>
                  <a:lnTo>
                    <a:pt x="37" y="903"/>
                  </a:lnTo>
                  <a:lnTo>
                    <a:pt x="37" y="906"/>
                  </a:lnTo>
                  <a:lnTo>
                    <a:pt x="34" y="911"/>
                  </a:lnTo>
                  <a:lnTo>
                    <a:pt x="30" y="912"/>
                  </a:lnTo>
                  <a:lnTo>
                    <a:pt x="29" y="909"/>
                  </a:lnTo>
                  <a:lnTo>
                    <a:pt x="25" y="913"/>
                  </a:lnTo>
                  <a:lnTo>
                    <a:pt x="26" y="916"/>
                  </a:lnTo>
                  <a:lnTo>
                    <a:pt x="24" y="918"/>
                  </a:lnTo>
                  <a:lnTo>
                    <a:pt x="21" y="919"/>
                  </a:lnTo>
                  <a:lnTo>
                    <a:pt x="19" y="914"/>
                  </a:lnTo>
                  <a:lnTo>
                    <a:pt x="16" y="910"/>
                  </a:lnTo>
                  <a:lnTo>
                    <a:pt x="16" y="908"/>
                  </a:lnTo>
                  <a:lnTo>
                    <a:pt x="18" y="910"/>
                  </a:lnTo>
                  <a:lnTo>
                    <a:pt x="19" y="905"/>
                  </a:lnTo>
                  <a:lnTo>
                    <a:pt x="23" y="905"/>
                  </a:lnTo>
                  <a:lnTo>
                    <a:pt x="28" y="904"/>
                  </a:lnTo>
                  <a:lnTo>
                    <a:pt x="31" y="904"/>
                  </a:lnTo>
                  <a:lnTo>
                    <a:pt x="33" y="903"/>
                  </a:lnTo>
                  <a:lnTo>
                    <a:pt x="30" y="903"/>
                  </a:lnTo>
                  <a:lnTo>
                    <a:pt x="30" y="900"/>
                  </a:lnTo>
                  <a:lnTo>
                    <a:pt x="31" y="899"/>
                  </a:lnTo>
                  <a:lnTo>
                    <a:pt x="30" y="896"/>
                  </a:lnTo>
                  <a:lnTo>
                    <a:pt x="29" y="895"/>
                  </a:lnTo>
                  <a:lnTo>
                    <a:pt x="25" y="897"/>
                  </a:lnTo>
                  <a:lnTo>
                    <a:pt x="24" y="896"/>
                  </a:lnTo>
                  <a:lnTo>
                    <a:pt x="24" y="894"/>
                  </a:lnTo>
                  <a:lnTo>
                    <a:pt x="24" y="892"/>
                  </a:lnTo>
                  <a:lnTo>
                    <a:pt x="27" y="891"/>
                  </a:lnTo>
                  <a:lnTo>
                    <a:pt x="30" y="890"/>
                  </a:lnTo>
                  <a:lnTo>
                    <a:pt x="31" y="890"/>
                  </a:lnTo>
                  <a:lnTo>
                    <a:pt x="29" y="889"/>
                  </a:lnTo>
                  <a:lnTo>
                    <a:pt x="26" y="889"/>
                  </a:lnTo>
                  <a:lnTo>
                    <a:pt x="28" y="883"/>
                  </a:lnTo>
                  <a:lnTo>
                    <a:pt x="29" y="881"/>
                  </a:lnTo>
                  <a:lnTo>
                    <a:pt x="34" y="879"/>
                  </a:lnTo>
                  <a:lnTo>
                    <a:pt x="35" y="877"/>
                  </a:lnTo>
                  <a:lnTo>
                    <a:pt x="31" y="877"/>
                  </a:lnTo>
                  <a:lnTo>
                    <a:pt x="30" y="878"/>
                  </a:lnTo>
                  <a:lnTo>
                    <a:pt x="26" y="883"/>
                  </a:lnTo>
                  <a:lnTo>
                    <a:pt x="24" y="885"/>
                  </a:lnTo>
                  <a:lnTo>
                    <a:pt x="24" y="889"/>
                  </a:lnTo>
                  <a:lnTo>
                    <a:pt x="23" y="891"/>
                  </a:lnTo>
                  <a:lnTo>
                    <a:pt x="20" y="894"/>
                  </a:lnTo>
                  <a:lnTo>
                    <a:pt x="18" y="896"/>
                  </a:lnTo>
                  <a:lnTo>
                    <a:pt x="15" y="896"/>
                  </a:lnTo>
                  <a:lnTo>
                    <a:pt x="11" y="895"/>
                  </a:lnTo>
                  <a:lnTo>
                    <a:pt x="10" y="893"/>
                  </a:lnTo>
                  <a:lnTo>
                    <a:pt x="11" y="890"/>
                  </a:lnTo>
                  <a:lnTo>
                    <a:pt x="14" y="888"/>
                  </a:lnTo>
                  <a:lnTo>
                    <a:pt x="15" y="885"/>
                  </a:lnTo>
                  <a:lnTo>
                    <a:pt x="12" y="887"/>
                  </a:lnTo>
                  <a:lnTo>
                    <a:pt x="10" y="886"/>
                  </a:lnTo>
                  <a:lnTo>
                    <a:pt x="8" y="886"/>
                  </a:lnTo>
                  <a:lnTo>
                    <a:pt x="6" y="887"/>
                  </a:lnTo>
                  <a:lnTo>
                    <a:pt x="6" y="890"/>
                  </a:lnTo>
                  <a:lnTo>
                    <a:pt x="6" y="891"/>
                  </a:lnTo>
                  <a:lnTo>
                    <a:pt x="5" y="890"/>
                  </a:lnTo>
                  <a:lnTo>
                    <a:pt x="1" y="889"/>
                  </a:lnTo>
                  <a:lnTo>
                    <a:pt x="0" y="887"/>
                  </a:lnTo>
                  <a:lnTo>
                    <a:pt x="0" y="883"/>
                  </a:lnTo>
                  <a:lnTo>
                    <a:pt x="3" y="882"/>
                  </a:lnTo>
                  <a:lnTo>
                    <a:pt x="4" y="881"/>
                  </a:lnTo>
                  <a:lnTo>
                    <a:pt x="2" y="880"/>
                  </a:lnTo>
                  <a:lnTo>
                    <a:pt x="0" y="878"/>
                  </a:lnTo>
                  <a:lnTo>
                    <a:pt x="1" y="876"/>
                  </a:lnTo>
                  <a:lnTo>
                    <a:pt x="1" y="873"/>
                  </a:lnTo>
                  <a:lnTo>
                    <a:pt x="3" y="875"/>
                  </a:lnTo>
                  <a:lnTo>
                    <a:pt x="5" y="875"/>
                  </a:lnTo>
                  <a:lnTo>
                    <a:pt x="7" y="875"/>
                  </a:lnTo>
                  <a:lnTo>
                    <a:pt x="10" y="874"/>
                  </a:lnTo>
                  <a:lnTo>
                    <a:pt x="12" y="874"/>
                  </a:lnTo>
                  <a:lnTo>
                    <a:pt x="14" y="875"/>
                  </a:lnTo>
                  <a:lnTo>
                    <a:pt x="15" y="873"/>
                  </a:lnTo>
                  <a:lnTo>
                    <a:pt x="15" y="872"/>
                  </a:lnTo>
                  <a:lnTo>
                    <a:pt x="15" y="870"/>
                  </a:lnTo>
                  <a:lnTo>
                    <a:pt x="14" y="868"/>
                  </a:lnTo>
                  <a:lnTo>
                    <a:pt x="15" y="866"/>
                  </a:lnTo>
                  <a:lnTo>
                    <a:pt x="17" y="866"/>
                  </a:lnTo>
                  <a:lnTo>
                    <a:pt x="18" y="866"/>
                  </a:lnTo>
                  <a:lnTo>
                    <a:pt x="18" y="865"/>
                  </a:lnTo>
                  <a:lnTo>
                    <a:pt x="18" y="863"/>
                  </a:lnTo>
                  <a:lnTo>
                    <a:pt x="21" y="861"/>
                  </a:lnTo>
                  <a:lnTo>
                    <a:pt x="23" y="860"/>
                  </a:lnTo>
                  <a:lnTo>
                    <a:pt x="24" y="859"/>
                  </a:lnTo>
                  <a:lnTo>
                    <a:pt x="26" y="857"/>
                  </a:lnTo>
                  <a:lnTo>
                    <a:pt x="26" y="856"/>
                  </a:lnTo>
                  <a:lnTo>
                    <a:pt x="24" y="858"/>
                  </a:lnTo>
                  <a:lnTo>
                    <a:pt x="22" y="858"/>
                  </a:lnTo>
                  <a:lnTo>
                    <a:pt x="19" y="860"/>
                  </a:lnTo>
                  <a:lnTo>
                    <a:pt x="18" y="860"/>
                  </a:lnTo>
                  <a:lnTo>
                    <a:pt x="16" y="862"/>
                  </a:lnTo>
                  <a:lnTo>
                    <a:pt x="15" y="863"/>
                  </a:lnTo>
                  <a:lnTo>
                    <a:pt x="12" y="860"/>
                  </a:lnTo>
                  <a:lnTo>
                    <a:pt x="10" y="857"/>
                  </a:lnTo>
                  <a:lnTo>
                    <a:pt x="7" y="857"/>
                  </a:lnTo>
                  <a:lnTo>
                    <a:pt x="3" y="852"/>
                  </a:lnTo>
                  <a:lnTo>
                    <a:pt x="0" y="849"/>
                  </a:lnTo>
                  <a:lnTo>
                    <a:pt x="0" y="847"/>
                  </a:lnTo>
                  <a:lnTo>
                    <a:pt x="3" y="847"/>
                  </a:lnTo>
                  <a:lnTo>
                    <a:pt x="6" y="849"/>
                  </a:lnTo>
                  <a:lnTo>
                    <a:pt x="6" y="851"/>
                  </a:lnTo>
                  <a:lnTo>
                    <a:pt x="8" y="853"/>
                  </a:lnTo>
                  <a:lnTo>
                    <a:pt x="8" y="854"/>
                  </a:lnTo>
                  <a:lnTo>
                    <a:pt x="10" y="852"/>
                  </a:lnTo>
                  <a:lnTo>
                    <a:pt x="12" y="853"/>
                  </a:lnTo>
                  <a:lnTo>
                    <a:pt x="12" y="854"/>
                  </a:lnTo>
                  <a:lnTo>
                    <a:pt x="12" y="855"/>
                  </a:lnTo>
                  <a:lnTo>
                    <a:pt x="14" y="856"/>
                  </a:lnTo>
                  <a:lnTo>
                    <a:pt x="13" y="855"/>
                  </a:lnTo>
                  <a:lnTo>
                    <a:pt x="13" y="854"/>
                  </a:lnTo>
                  <a:lnTo>
                    <a:pt x="12" y="852"/>
                  </a:lnTo>
                  <a:lnTo>
                    <a:pt x="11" y="850"/>
                  </a:lnTo>
                  <a:lnTo>
                    <a:pt x="9" y="849"/>
                  </a:lnTo>
                  <a:lnTo>
                    <a:pt x="10" y="848"/>
                  </a:lnTo>
                  <a:lnTo>
                    <a:pt x="11" y="849"/>
                  </a:lnTo>
                  <a:lnTo>
                    <a:pt x="12" y="849"/>
                  </a:lnTo>
                  <a:lnTo>
                    <a:pt x="12" y="848"/>
                  </a:lnTo>
                  <a:lnTo>
                    <a:pt x="11" y="847"/>
                  </a:lnTo>
                  <a:lnTo>
                    <a:pt x="10" y="847"/>
                  </a:lnTo>
                  <a:lnTo>
                    <a:pt x="8" y="846"/>
                  </a:lnTo>
                  <a:lnTo>
                    <a:pt x="6" y="844"/>
                  </a:lnTo>
                  <a:lnTo>
                    <a:pt x="5" y="844"/>
                  </a:lnTo>
                  <a:lnTo>
                    <a:pt x="5" y="846"/>
                  </a:lnTo>
                  <a:lnTo>
                    <a:pt x="1" y="844"/>
                  </a:lnTo>
                  <a:lnTo>
                    <a:pt x="0" y="842"/>
                  </a:lnTo>
                  <a:lnTo>
                    <a:pt x="5" y="841"/>
                  </a:lnTo>
                  <a:lnTo>
                    <a:pt x="7" y="842"/>
                  </a:lnTo>
                  <a:lnTo>
                    <a:pt x="11" y="842"/>
                  </a:lnTo>
                  <a:lnTo>
                    <a:pt x="13" y="844"/>
                  </a:lnTo>
                  <a:lnTo>
                    <a:pt x="15" y="845"/>
                  </a:lnTo>
                  <a:lnTo>
                    <a:pt x="15" y="842"/>
                  </a:lnTo>
                  <a:lnTo>
                    <a:pt x="13" y="841"/>
                  </a:lnTo>
                  <a:lnTo>
                    <a:pt x="10" y="839"/>
                  </a:lnTo>
                  <a:lnTo>
                    <a:pt x="8" y="836"/>
                  </a:lnTo>
                  <a:lnTo>
                    <a:pt x="11" y="835"/>
                  </a:lnTo>
                  <a:lnTo>
                    <a:pt x="12" y="830"/>
                  </a:lnTo>
                  <a:lnTo>
                    <a:pt x="12" y="828"/>
                  </a:lnTo>
                  <a:lnTo>
                    <a:pt x="11" y="828"/>
                  </a:lnTo>
                  <a:lnTo>
                    <a:pt x="8" y="827"/>
                  </a:lnTo>
                  <a:lnTo>
                    <a:pt x="6" y="824"/>
                  </a:lnTo>
                  <a:lnTo>
                    <a:pt x="8" y="820"/>
                  </a:lnTo>
                  <a:lnTo>
                    <a:pt x="12" y="818"/>
                  </a:lnTo>
                  <a:lnTo>
                    <a:pt x="17" y="820"/>
                  </a:lnTo>
                  <a:lnTo>
                    <a:pt x="19" y="823"/>
                  </a:lnTo>
                  <a:lnTo>
                    <a:pt x="24" y="825"/>
                  </a:lnTo>
                  <a:lnTo>
                    <a:pt x="27" y="822"/>
                  </a:lnTo>
                  <a:lnTo>
                    <a:pt x="32" y="819"/>
                  </a:lnTo>
                  <a:lnTo>
                    <a:pt x="39" y="818"/>
                  </a:lnTo>
                  <a:lnTo>
                    <a:pt x="40" y="820"/>
                  </a:lnTo>
                  <a:lnTo>
                    <a:pt x="42" y="817"/>
                  </a:lnTo>
                  <a:lnTo>
                    <a:pt x="46" y="818"/>
                  </a:lnTo>
                  <a:lnTo>
                    <a:pt x="49" y="819"/>
                  </a:lnTo>
                  <a:lnTo>
                    <a:pt x="54" y="819"/>
                  </a:lnTo>
                  <a:lnTo>
                    <a:pt x="56" y="820"/>
                  </a:lnTo>
                  <a:lnTo>
                    <a:pt x="59" y="821"/>
                  </a:lnTo>
                  <a:lnTo>
                    <a:pt x="60" y="823"/>
                  </a:lnTo>
                  <a:lnTo>
                    <a:pt x="65" y="823"/>
                  </a:lnTo>
                  <a:lnTo>
                    <a:pt x="69" y="823"/>
                  </a:lnTo>
                  <a:lnTo>
                    <a:pt x="73" y="818"/>
                  </a:lnTo>
                  <a:lnTo>
                    <a:pt x="82" y="818"/>
                  </a:lnTo>
                  <a:lnTo>
                    <a:pt x="82" y="824"/>
                  </a:lnTo>
                  <a:lnTo>
                    <a:pt x="87" y="824"/>
                  </a:lnTo>
                  <a:lnTo>
                    <a:pt x="89" y="821"/>
                  </a:lnTo>
                  <a:lnTo>
                    <a:pt x="91" y="821"/>
                  </a:lnTo>
                  <a:lnTo>
                    <a:pt x="97" y="820"/>
                  </a:lnTo>
                  <a:lnTo>
                    <a:pt x="95" y="818"/>
                  </a:lnTo>
                  <a:lnTo>
                    <a:pt x="89" y="819"/>
                  </a:lnTo>
                  <a:lnTo>
                    <a:pt x="86" y="821"/>
                  </a:lnTo>
                  <a:lnTo>
                    <a:pt x="85" y="818"/>
                  </a:lnTo>
                  <a:lnTo>
                    <a:pt x="89" y="818"/>
                  </a:lnTo>
                  <a:lnTo>
                    <a:pt x="89" y="815"/>
                  </a:lnTo>
                  <a:lnTo>
                    <a:pt x="83" y="816"/>
                  </a:lnTo>
                  <a:lnTo>
                    <a:pt x="75" y="813"/>
                  </a:lnTo>
                  <a:lnTo>
                    <a:pt x="69" y="812"/>
                  </a:lnTo>
                  <a:lnTo>
                    <a:pt x="68" y="818"/>
                  </a:lnTo>
                  <a:lnTo>
                    <a:pt x="66" y="818"/>
                  </a:lnTo>
                  <a:lnTo>
                    <a:pt x="60" y="818"/>
                  </a:lnTo>
                  <a:lnTo>
                    <a:pt x="57" y="816"/>
                  </a:lnTo>
                  <a:lnTo>
                    <a:pt x="56" y="814"/>
                  </a:lnTo>
                  <a:lnTo>
                    <a:pt x="54" y="815"/>
                  </a:lnTo>
                  <a:lnTo>
                    <a:pt x="51" y="816"/>
                  </a:lnTo>
                  <a:lnTo>
                    <a:pt x="48" y="814"/>
                  </a:lnTo>
                  <a:lnTo>
                    <a:pt x="44" y="814"/>
                  </a:lnTo>
                  <a:lnTo>
                    <a:pt x="39" y="813"/>
                  </a:lnTo>
                  <a:lnTo>
                    <a:pt x="33" y="813"/>
                  </a:lnTo>
                  <a:lnTo>
                    <a:pt x="29" y="817"/>
                  </a:lnTo>
                  <a:lnTo>
                    <a:pt x="24" y="820"/>
                  </a:lnTo>
                  <a:lnTo>
                    <a:pt x="21" y="818"/>
                  </a:lnTo>
                  <a:lnTo>
                    <a:pt x="21" y="816"/>
                  </a:lnTo>
                  <a:lnTo>
                    <a:pt x="16" y="817"/>
                  </a:lnTo>
                  <a:lnTo>
                    <a:pt x="18" y="814"/>
                  </a:lnTo>
                  <a:lnTo>
                    <a:pt x="14" y="812"/>
                  </a:lnTo>
                  <a:lnTo>
                    <a:pt x="12" y="811"/>
                  </a:lnTo>
                  <a:lnTo>
                    <a:pt x="12" y="809"/>
                  </a:lnTo>
                  <a:lnTo>
                    <a:pt x="14" y="809"/>
                  </a:lnTo>
                  <a:lnTo>
                    <a:pt x="18" y="811"/>
                  </a:lnTo>
                  <a:lnTo>
                    <a:pt x="19" y="811"/>
                  </a:lnTo>
                  <a:lnTo>
                    <a:pt x="15" y="807"/>
                  </a:lnTo>
                  <a:lnTo>
                    <a:pt x="9" y="806"/>
                  </a:lnTo>
                  <a:lnTo>
                    <a:pt x="12" y="806"/>
                  </a:lnTo>
                  <a:lnTo>
                    <a:pt x="12" y="805"/>
                  </a:lnTo>
                  <a:lnTo>
                    <a:pt x="9" y="804"/>
                  </a:lnTo>
                  <a:lnTo>
                    <a:pt x="8" y="803"/>
                  </a:lnTo>
                  <a:lnTo>
                    <a:pt x="7" y="801"/>
                  </a:lnTo>
                  <a:lnTo>
                    <a:pt x="13" y="800"/>
                  </a:lnTo>
                  <a:lnTo>
                    <a:pt x="17" y="800"/>
                  </a:lnTo>
                  <a:lnTo>
                    <a:pt x="21" y="799"/>
                  </a:lnTo>
                  <a:lnTo>
                    <a:pt x="18" y="796"/>
                  </a:lnTo>
                  <a:lnTo>
                    <a:pt x="11" y="796"/>
                  </a:lnTo>
                  <a:lnTo>
                    <a:pt x="10" y="794"/>
                  </a:lnTo>
                  <a:lnTo>
                    <a:pt x="12" y="793"/>
                  </a:lnTo>
                  <a:lnTo>
                    <a:pt x="14" y="790"/>
                  </a:lnTo>
                  <a:lnTo>
                    <a:pt x="12" y="790"/>
                  </a:lnTo>
                  <a:lnTo>
                    <a:pt x="8" y="791"/>
                  </a:lnTo>
                  <a:lnTo>
                    <a:pt x="9" y="789"/>
                  </a:lnTo>
                  <a:lnTo>
                    <a:pt x="12" y="789"/>
                  </a:lnTo>
                  <a:lnTo>
                    <a:pt x="15" y="788"/>
                  </a:lnTo>
                  <a:lnTo>
                    <a:pt x="18" y="788"/>
                  </a:lnTo>
                  <a:lnTo>
                    <a:pt x="21" y="787"/>
                  </a:lnTo>
                  <a:lnTo>
                    <a:pt x="25" y="789"/>
                  </a:lnTo>
                  <a:lnTo>
                    <a:pt x="29" y="790"/>
                  </a:lnTo>
                  <a:lnTo>
                    <a:pt x="32" y="790"/>
                  </a:lnTo>
                  <a:lnTo>
                    <a:pt x="35" y="789"/>
                  </a:lnTo>
                  <a:lnTo>
                    <a:pt x="37" y="787"/>
                  </a:lnTo>
                  <a:lnTo>
                    <a:pt x="40" y="788"/>
                  </a:lnTo>
                  <a:lnTo>
                    <a:pt x="42" y="789"/>
                  </a:lnTo>
                  <a:lnTo>
                    <a:pt x="42" y="787"/>
                  </a:lnTo>
                  <a:lnTo>
                    <a:pt x="39" y="785"/>
                  </a:lnTo>
                  <a:lnTo>
                    <a:pt x="37" y="786"/>
                  </a:lnTo>
                  <a:lnTo>
                    <a:pt x="33" y="788"/>
                  </a:lnTo>
                  <a:lnTo>
                    <a:pt x="30" y="789"/>
                  </a:lnTo>
                  <a:lnTo>
                    <a:pt x="28" y="788"/>
                  </a:lnTo>
                  <a:lnTo>
                    <a:pt x="27" y="786"/>
                  </a:lnTo>
                  <a:lnTo>
                    <a:pt x="24" y="786"/>
                  </a:lnTo>
                  <a:lnTo>
                    <a:pt x="21" y="784"/>
                  </a:lnTo>
                  <a:lnTo>
                    <a:pt x="17" y="783"/>
                  </a:lnTo>
                  <a:lnTo>
                    <a:pt x="17" y="781"/>
                  </a:lnTo>
                  <a:lnTo>
                    <a:pt x="18" y="780"/>
                  </a:lnTo>
                  <a:lnTo>
                    <a:pt x="21" y="782"/>
                  </a:lnTo>
                  <a:lnTo>
                    <a:pt x="22" y="781"/>
                  </a:lnTo>
                  <a:lnTo>
                    <a:pt x="24" y="780"/>
                  </a:lnTo>
                  <a:lnTo>
                    <a:pt x="23" y="779"/>
                  </a:lnTo>
                  <a:lnTo>
                    <a:pt x="20" y="777"/>
                  </a:lnTo>
                  <a:lnTo>
                    <a:pt x="18" y="775"/>
                  </a:lnTo>
                  <a:lnTo>
                    <a:pt x="18" y="774"/>
                  </a:lnTo>
                  <a:lnTo>
                    <a:pt x="18" y="771"/>
                  </a:lnTo>
                  <a:lnTo>
                    <a:pt x="16" y="771"/>
                  </a:lnTo>
                  <a:lnTo>
                    <a:pt x="11" y="771"/>
                  </a:lnTo>
                  <a:lnTo>
                    <a:pt x="11" y="768"/>
                  </a:lnTo>
                  <a:lnTo>
                    <a:pt x="11" y="765"/>
                  </a:lnTo>
                  <a:lnTo>
                    <a:pt x="12" y="762"/>
                  </a:lnTo>
                  <a:lnTo>
                    <a:pt x="14" y="761"/>
                  </a:lnTo>
                  <a:lnTo>
                    <a:pt x="15" y="762"/>
                  </a:lnTo>
                  <a:lnTo>
                    <a:pt x="15" y="765"/>
                  </a:lnTo>
                  <a:lnTo>
                    <a:pt x="17" y="765"/>
                  </a:lnTo>
                  <a:lnTo>
                    <a:pt x="19" y="764"/>
                  </a:lnTo>
                  <a:lnTo>
                    <a:pt x="18" y="762"/>
                  </a:lnTo>
                  <a:lnTo>
                    <a:pt x="24" y="759"/>
                  </a:lnTo>
                  <a:lnTo>
                    <a:pt x="15" y="760"/>
                  </a:lnTo>
                  <a:lnTo>
                    <a:pt x="18" y="758"/>
                  </a:lnTo>
                  <a:lnTo>
                    <a:pt x="24" y="756"/>
                  </a:lnTo>
                  <a:lnTo>
                    <a:pt x="24" y="755"/>
                  </a:lnTo>
                  <a:lnTo>
                    <a:pt x="26" y="754"/>
                  </a:lnTo>
                  <a:lnTo>
                    <a:pt x="24" y="753"/>
                  </a:lnTo>
                  <a:lnTo>
                    <a:pt x="28" y="749"/>
                  </a:lnTo>
                  <a:lnTo>
                    <a:pt x="39" y="753"/>
                  </a:lnTo>
                  <a:lnTo>
                    <a:pt x="39" y="758"/>
                  </a:lnTo>
                  <a:lnTo>
                    <a:pt x="46" y="755"/>
                  </a:lnTo>
                  <a:lnTo>
                    <a:pt x="50" y="757"/>
                  </a:lnTo>
                  <a:lnTo>
                    <a:pt x="50" y="759"/>
                  </a:lnTo>
                  <a:lnTo>
                    <a:pt x="48" y="761"/>
                  </a:lnTo>
                  <a:lnTo>
                    <a:pt x="47" y="764"/>
                  </a:lnTo>
                  <a:lnTo>
                    <a:pt x="47" y="766"/>
                  </a:lnTo>
                  <a:lnTo>
                    <a:pt x="49" y="765"/>
                  </a:lnTo>
                  <a:lnTo>
                    <a:pt x="51" y="761"/>
                  </a:lnTo>
                  <a:lnTo>
                    <a:pt x="52" y="758"/>
                  </a:lnTo>
                  <a:lnTo>
                    <a:pt x="54" y="756"/>
                  </a:lnTo>
                  <a:lnTo>
                    <a:pt x="54" y="754"/>
                  </a:lnTo>
                  <a:lnTo>
                    <a:pt x="50" y="754"/>
                  </a:lnTo>
                  <a:lnTo>
                    <a:pt x="46" y="754"/>
                  </a:lnTo>
                  <a:lnTo>
                    <a:pt x="42" y="754"/>
                  </a:lnTo>
                  <a:lnTo>
                    <a:pt x="42" y="753"/>
                  </a:lnTo>
                  <a:lnTo>
                    <a:pt x="46" y="753"/>
                  </a:lnTo>
                  <a:lnTo>
                    <a:pt x="52" y="753"/>
                  </a:lnTo>
                  <a:lnTo>
                    <a:pt x="48" y="751"/>
                  </a:lnTo>
                  <a:lnTo>
                    <a:pt x="43" y="750"/>
                  </a:lnTo>
                  <a:lnTo>
                    <a:pt x="39" y="750"/>
                  </a:lnTo>
                  <a:lnTo>
                    <a:pt x="34" y="748"/>
                  </a:lnTo>
                  <a:lnTo>
                    <a:pt x="29" y="747"/>
                  </a:lnTo>
                  <a:lnTo>
                    <a:pt x="24" y="749"/>
                  </a:lnTo>
                  <a:lnTo>
                    <a:pt x="16" y="747"/>
                  </a:lnTo>
                  <a:lnTo>
                    <a:pt x="14" y="746"/>
                  </a:lnTo>
                  <a:lnTo>
                    <a:pt x="13" y="745"/>
                  </a:lnTo>
                  <a:lnTo>
                    <a:pt x="16" y="744"/>
                  </a:lnTo>
                  <a:lnTo>
                    <a:pt x="14" y="741"/>
                  </a:lnTo>
                  <a:lnTo>
                    <a:pt x="12" y="741"/>
                  </a:lnTo>
                  <a:lnTo>
                    <a:pt x="12" y="739"/>
                  </a:lnTo>
                  <a:lnTo>
                    <a:pt x="14" y="739"/>
                  </a:lnTo>
                  <a:lnTo>
                    <a:pt x="15" y="741"/>
                  </a:lnTo>
                  <a:lnTo>
                    <a:pt x="18" y="739"/>
                  </a:lnTo>
                  <a:lnTo>
                    <a:pt x="20" y="745"/>
                  </a:lnTo>
                  <a:lnTo>
                    <a:pt x="25" y="744"/>
                  </a:lnTo>
                  <a:lnTo>
                    <a:pt x="26" y="741"/>
                  </a:lnTo>
                  <a:lnTo>
                    <a:pt x="30" y="740"/>
                  </a:lnTo>
                  <a:lnTo>
                    <a:pt x="27" y="739"/>
                  </a:lnTo>
                  <a:lnTo>
                    <a:pt x="26" y="736"/>
                  </a:lnTo>
                  <a:lnTo>
                    <a:pt x="23" y="734"/>
                  </a:lnTo>
                  <a:lnTo>
                    <a:pt x="18" y="733"/>
                  </a:lnTo>
                  <a:lnTo>
                    <a:pt x="18" y="731"/>
                  </a:lnTo>
                  <a:lnTo>
                    <a:pt x="20" y="731"/>
                  </a:lnTo>
                  <a:lnTo>
                    <a:pt x="20" y="729"/>
                  </a:lnTo>
                  <a:lnTo>
                    <a:pt x="18" y="729"/>
                  </a:lnTo>
                  <a:lnTo>
                    <a:pt x="18" y="727"/>
                  </a:lnTo>
                  <a:lnTo>
                    <a:pt x="21" y="724"/>
                  </a:lnTo>
                  <a:lnTo>
                    <a:pt x="26" y="729"/>
                  </a:lnTo>
                  <a:lnTo>
                    <a:pt x="26" y="732"/>
                  </a:lnTo>
                  <a:lnTo>
                    <a:pt x="33" y="740"/>
                  </a:lnTo>
                  <a:lnTo>
                    <a:pt x="35" y="737"/>
                  </a:lnTo>
                  <a:lnTo>
                    <a:pt x="37" y="738"/>
                  </a:lnTo>
                  <a:lnTo>
                    <a:pt x="36" y="735"/>
                  </a:lnTo>
                  <a:lnTo>
                    <a:pt x="33" y="734"/>
                  </a:lnTo>
                  <a:lnTo>
                    <a:pt x="30" y="735"/>
                  </a:lnTo>
                  <a:lnTo>
                    <a:pt x="29" y="732"/>
                  </a:lnTo>
                  <a:lnTo>
                    <a:pt x="32" y="729"/>
                  </a:lnTo>
                  <a:lnTo>
                    <a:pt x="34" y="727"/>
                  </a:lnTo>
                  <a:lnTo>
                    <a:pt x="36" y="729"/>
                  </a:lnTo>
                  <a:lnTo>
                    <a:pt x="39" y="729"/>
                  </a:lnTo>
                  <a:lnTo>
                    <a:pt x="40" y="733"/>
                  </a:lnTo>
                  <a:lnTo>
                    <a:pt x="41" y="735"/>
                  </a:lnTo>
                  <a:lnTo>
                    <a:pt x="42" y="735"/>
                  </a:lnTo>
                  <a:lnTo>
                    <a:pt x="41" y="730"/>
                  </a:lnTo>
                  <a:lnTo>
                    <a:pt x="46" y="729"/>
                  </a:lnTo>
                  <a:lnTo>
                    <a:pt x="48" y="728"/>
                  </a:lnTo>
                  <a:lnTo>
                    <a:pt x="51" y="732"/>
                  </a:lnTo>
                  <a:lnTo>
                    <a:pt x="49" y="735"/>
                  </a:lnTo>
                  <a:lnTo>
                    <a:pt x="46" y="741"/>
                  </a:lnTo>
                  <a:lnTo>
                    <a:pt x="45" y="743"/>
                  </a:lnTo>
                  <a:lnTo>
                    <a:pt x="49" y="740"/>
                  </a:lnTo>
                  <a:lnTo>
                    <a:pt x="52" y="736"/>
                  </a:lnTo>
                  <a:lnTo>
                    <a:pt x="53" y="734"/>
                  </a:lnTo>
                  <a:lnTo>
                    <a:pt x="54" y="736"/>
                  </a:lnTo>
                  <a:lnTo>
                    <a:pt x="54" y="740"/>
                  </a:lnTo>
                  <a:lnTo>
                    <a:pt x="58" y="738"/>
                  </a:lnTo>
                  <a:lnTo>
                    <a:pt x="64" y="739"/>
                  </a:lnTo>
                  <a:lnTo>
                    <a:pt x="65" y="738"/>
                  </a:lnTo>
                  <a:lnTo>
                    <a:pt x="59" y="736"/>
                  </a:lnTo>
                  <a:lnTo>
                    <a:pt x="55" y="734"/>
                  </a:lnTo>
                  <a:lnTo>
                    <a:pt x="50" y="727"/>
                  </a:lnTo>
                  <a:lnTo>
                    <a:pt x="53" y="726"/>
                  </a:lnTo>
                  <a:lnTo>
                    <a:pt x="52" y="723"/>
                  </a:lnTo>
                  <a:lnTo>
                    <a:pt x="60" y="718"/>
                  </a:lnTo>
                  <a:lnTo>
                    <a:pt x="66" y="714"/>
                  </a:lnTo>
                  <a:lnTo>
                    <a:pt x="68" y="717"/>
                  </a:lnTo>
                  <a:lnTo>
                    <a:pt x="70" y="721"/>
                  </a:lnTo>
                  <a:lnTo>
                    <a:pt x="72" y="725"/>
                  </a:lnTo>
                  <a:lnTo>
                    <a:pt x="73" y="729"/>
                  </a:lnTo>
                  <a:lnTo>
                    <a:pt x="76" y="734"/>
                  </a:lnTo>
                  <a:lnTo>
                    <a:pt x="78" y="734"/>
                  </a:lnTo>
                  <a:lnTo>
                    <a:pt x="74" y="725"/>
                  </a:lnTo>
                  <a:lnTo>
                    <a:pt x="72" y="720"/>
                  </a:lnTo>
                  <a:lnTo>
                    <a:pt x="70" y="716"/>
                  </a:lnTo>
                  <a:lnTo>
                    <a:pt x="71" y="713"/>
                  </a:lnTo>
                  <a:lnTo>
                    <a:pt x="75" y="713"/>
                  </a:lnTo>
                  <a:lnTo>
                    <a:pt x="78" y="719"/>
                  </a:lnTo>
                  <a:lnTo>
                    <a:pt x="77" y="712"/>
                  </a:lnTo>
                  <a:lnTo>
                    <a:pt x="75" y="710"/>
                  </a:lnTo>
                  <a:lnTo>
                    <a:pt x="69" y="710"/>
                  </a:lnTo>
                  <a:lnTo>
                    <a:pt x="63" y="711"/>
                  </a:lnTo>
                  <a:lnTo>
                    <a:pt x="60" y="712"/>
                  </a:lnTo>
                  <a:lnTo>
                    <a:pt x="56" y="710"/>
                  </a:lnTo>
                  <a:lnTo>
                    <a:pt x="60" y="708"/>
                  </a:lnTo>
                  <a:lnTo>
                    <a:pt x="64" y="709"/>
                  </a:lnTo>
                  <a:lnTo>
                    <a:pt x="67" y="709"/>
                  </a:lnTo>
                  <a:lnTo>
                    <a:pt x="68" y="707"/>
                  </a:lnTo>
                  <a:lnTo>
                    <a:pt x="63" y="706"/>
                  </a:lnTo>
                  <a:lnTo>
                    <a:pt x="60" y="705"/>
                  </a:lnTo>
                  <a:lnTo>
                    <a:pt x="66" y="703"/>
                  </a:lnTo>
                  <a:lnTo>
                    <a:pt x="72" y="703"/>
                  </a:lnTo>
                  <a:lnTo>
                    <a:pt x="78" y="703"/>
                  </a:lnTo>
                  <a:lnTo>
                    <a:pt x="78" y="701"/>
                  </a:lnTo>
                  <a:lnTo>
                    <a:pt x="67" y="701"/>
                  </a:lnTo>
                  <a:lnTo>
                    <a:pt x="66" y="698"/>
                  </a:lnTo>
                  <a:lnTo>
                    <a:pt x="72" y="695"/>
                  </a:lnTo>
                  <a:lnTo>
                    <a:pt x="73" y="697"/>
                  </a:lnTo>
                  <a:lnTo>
                    <a:pt x="74" y="695"/>
                  </a:lnTo>
                  <a:lnTo>
                    <a:pt x="78" y="695"/>
                  </a:lnTo>
                  <a:lnTo>
                    <a:pt x="79" y="698"/>
                  </a:lnTo>
                  <a:lnTo>
                    <a:pt x="80" y="695"/>
                  </a:lnTo>
                  <a:lnTo>
                    <a:pt x="87" y="693"/>
                  </a:lnTo>
                  <a:lnTo>
                    <a:pt x="89" y="696"/>
                  </a:lnTo>
                  <a:lnTo>
                    <a:pt x="91" y="699"/>
                  </a:lnTo>
                  <a:lnTo>
                    <a:pt x="94" y="695"/>
                  </a:lnTo>
                  <a:lnTo>
                    <a:pt x="98" y="694"/>
                  </a:lnTo>
                  <a:lnTo>
                    <a:pt x="98" y="703"/>
                  </a:lnTo>
                  <a:lnTo>
                    <a:pt x="100" y="703"/>
                  </a:lnTo>
                  <a:lnTo>
                    <a:pt x="100" y="697"/>
                  </a:lnTo>
                  <a:lnTo>
                    <a:pt x="107" y="699"/>
                  </a:lnTo>
                  <a:lnTo>
                    <a:pt x="108" y="699"/>
                  </a:lnTo>
                  <a:lnTo>
                    <a:pt x="110" y="701"/>
                  </a:lnTo>
                  <a:lnTo>
                    <a:pt x="111" y="704"/>
                  </a:lnTo>
                  <a:lnTo>
                    <a:pt x="113" y="704"/>
                  </a:lnTo>
                  <a:lnTo>
                    <a:pt x="114" y="707"/>
                  </a:lnTo>
                  <a:lnTo>
                    <a:pt x="117" y="707"/>
                  </a:lnTo>
                  <a:lnTo>
                    <a:pt x="119" y="704"/>
                  </a:lnTo>
                  <a:lnTo>
                    <a:pt x="124" y="701"/>
                  </a:lnTo>
                  <a:lnTo>
                    <a:pt x="124" y="699"/>
                  </a:lnTo>
                  <a:lnTo>
                    <a:pt x="121" y="699"/>
                  </a:lnTo>
                  <a:lnTo>
                    <a:pt x="119" y="700"/>
                  </a:lnTo>
                  <a:lnTo>
                    <a:pt x="116" y="699"/>
                  </a:lnTo>
                  <a:lnTo>
                    <a:pt x="116" y="697"/>
                  </a:lnTo>
                  <a:lnTo>
                    <a:pt x="114" y="694"/>
                  </a:lnTo>
                  <a:lnTo>
                    <a:pt x="113" y="690"/>
                  </a:lnTo>
                  <a:lnTo>
                    <a:pt x="113" y="688"/>
                  </a:lnTo>
                  <a:lnTo>
                    <a:pt x="109" y="688"/>
                  </a:lnTo>
                  <a:lnTo>
                    <a:pt x="101" y="688"/>
                  </a:lnTo>
                  <a:lnTo>
                    <a:pt x="95" y="688"/>
                  </a:lnTo>
                  <a:lnTo>
                    <a:pt x="94" y="682"/>
                  </a:lnTo>
                  <a:lnTo>
                    <a:pt x="98" y="680"/>
                  </a:lnTo>
                  <a:lnTo>
                    <a:pt x="104" y="682"/>
                  </a:lnTo>
                  <a:lnTo>
                    <a:pt x="101" y="677"/>
                  </a:lnTo>
                  <a:lnTo>
                    <a:pt x="95" y="678"/>
                  </a:lnTo>
                  <a:lnTo>
                    <a:pt x="95" y="676"/>
                  </a:lnTo>
                  <a:lnTo>
                    <a:pt x="93" y="673"/>
                  </a:lnTo>
                  <a:lnTo>
                    <a:pt x="99" y="668"/>
                  </a:lnTo>
                  <a:lnTo>
                    <a:pt x="108" y="665"/>
                  </a:lnTo>
                  <a:lnTo>
                    <a:pt x="113" y="670"/>
                  </a:lnTo>
                  <a:lnTo>
                    <a:pt x="114" y="673"/>
                  </a:lnTo>
                  <a:lnTo>
                    <a:pt x="121" y="671"/>
                  </a:lnTo>
                  <a:lnTo>
                    <a:pt x="125" y="670"/>
                  </a:lnTo>
                  <a:lnTo>
                    <a:pt x="126" y="667"/>
                  </a:lnTo>
                  <a:lnTo>
                    <a:pt x="123" y="668"/>
                  </a:lnTo>
                  <a:lnTo>
                    <a:pt x="117" y="670"/>
                  </a:lnTo>
                  <a:lnTo>
                    <a:pt x="113" y="669"/>
                  </a:lnTo>
                  <a:lnTo>
                    <a:pt x="112" y="666"/>
                  </a:lnTo>
                  <a:lnTo>
                    <a:pt x="114" y="664"/>
                  </a:lnTo>
                  <a:lnTo>
                    <a:pt x="110" y="664"/>
                  </a:lnTo>
                  <a:lnTo>
                    <a:pt x="118" y="663"/>
                  </a:lnTo>
                  <a:lnTo>
                    <a:pt x="119" y="665"/>
                  </a:lnTo>
                  <a:lnTo>
                    <a:pt x="119" y="661"/>
                  </a:lnTo>
                  <a:lnTo>
                    <a:pt x="122" y="658"/>
                  </a:lnTo>
                  <a:lnTo>
                    <a:pt x="124" y="664"/>
                  </a:lnTo>
                  <a:lnTo>
                    <a:pt x="124" y="660"/>
                  </a:lnTo>
                  <a:lnTo>
                    <a:pt x="131" y="658"/>
                  </a:lnTo>
                  <a:lnTo>
                    <a:pt x="130" y="664"/>
                  </a:lnTo>
                  <a:lnTo>
                    <a:pt x="127" y="664"/>
                  </a:lnTo>
                  <a:lnTo>
                    <a:pt x="128" y="668"/>
                  </a:lnTo>
                  <a:lnTo>
                    <a:pt x="134" y="664"/>
                  </a:lnTo>
                  <a:lnTo>
                    <a:pt x="134" y="661"/>
                  </a:lnTo>
                  <a:lnTo>
                    <a:pt x="137" y="658"/>
                  </a:lnTo>
                  <a:lnTo>
                    <a:pt x="138" y="658"/>
                  </a:lnTo>
                  <a:lnTo>
                    <a:pt x="139" y="663"/>
                  </a:lnTo>
                  <a:lnTo>
                    <a:pt x="143" y="667"/>
                  </a:lnTo>
                  <a:lnTo>
                    <a:pt x="146" y="670"/>
                  </a:lnTo>
                  <a:lnTo>
                    <a:pt x="145" y="673"/>
                  </a:lnTo>
                  <a:lnTo>
                    <a:pt x="147" y="676"/>
                  </a:lnTo>
                  <a:lnTo>
                    <a:pt x="154" y="681"/>
                  </a:lnTo>
                  <a:lnTo>
                    <a:pt x="157" y="677"/>
                  </a:lnTo>
                  <a:lnTo>
                    <a:pt x="152" y="674"/>
                  </a:lnTo>
                  <a:lnTo>
                    <a:pt x="150" y="672"/>
                  </a:lnTo>
                  <a:lnTo>
                    <a:pt x="147" y="668"/>
                  </a:lnTo>
                  <a:lnTo>
                    <a:pt x="143" y="664"/>
                  </a:lnTo>
                  <a:lnTo>
                    <a:pt x="141" y="663"/>
                  </a:lnTo>
                  <a:lnTo>
                    <a:pt x="141" y="657"/>
                  </a:lnTo>
                  <a:lnTo>
                    <a:pt x="144" y="657"/>
                  </a:lnTo>
                  <a:lnTo>
                    <a:pt x="151" y="657"/>
                  </a:lnTo>
                  <a:lnTo>
                    <a:pt x="156" y="658"/>
                  </a:lnTo>
                  <a:lnTo>
                    <a:pt x="158" y="660"/>
                  </a:lnTo>
                  <a:lnTo>
                    <a:pt x="160" y="659"/>
                  </a:lnTo>
                  <a:lnTo>
                    <a:pt x="159" y="653"/>
                  </a:lnTo>
                  <a:lnTo>
                    <a:pt x="153" y="656"/>
                  </a:lnTo>
                  <a:lnTo>
                    <a:pt x="149" y="655"/>
                  </a:lnTo>
                  <a:lnTo>
                    <a:pt x="146" y="651"/>
                  </a:lnTo>
                  <a:lnTo>
                    <a:pt x="145" y="646"/>
                  </a:lnTo>
                  <a:lnTo>
                    <a:pt x="148" y="647"/>
                  </a:lnTo>
                  <a:lnTo>
                    <a:pt x="153" y="646"/>
                  </a:lnTo>
                  <a:lnTo>
                    <a:pt x="155" y="649"/>
                  </a:lnTo>
                  <a:lnTo>
                    <a:pt x="157" y="653"/>
                  </a:lnTo>
                  <a:lnTo>
                    <a:pt x="159" y="652"/>
                  </a:lnTo>
                  <a:lnTo>
                    <a:pt x="155" y="647"/>
                  </a:lnTo>
                  <a:lnTo>
                    <a:pt x="155" y="644"/>
                  </a:lnTo>
                  <a:lnTo>
                    <a:pt x="166" y="641"/>
                  </a:lnTo>
                  <a:lnTo>
                    <a:pt x="162" y="636"/>
                  </a:lnTo>
                  <a:lnTo>
                    <a:pt x="165" y="635"/>
                  </a:lnTo>
                  <a:lnTo>
                    <a:pt x="169" y="634"/>
                  </a:lnTo>
                  <a:lnTo>
                    <a:pt x="170" y="636"/>
                  </a:lnTo>
                  <a:lnTo>
                    <a:pt x="172" y="635"/>
                  </a:lnTo>
                  <a:lnTo>
                    <a:pt x="174" y="636"/>
                  </a:lnTo>
                  <a:lnTo>
                    <a:pt x="173" y="633"/>
                  </a:lnTo>
                  <a:lnTo>
                    <a:pt x="175" y="632"/>
                  </a:lnTo>
                  <a:lnTo>
                    <a:pt x="176" y="633"/>
                  </a:lnTo>
                  <a:lnTo>
                    <a:pt x="180" y="639"/>
                  </a:lnTo>
                  <a:lnTo>
                    <a:pt x="177" y="645"/>
                  </a:lnTo>
                  <a:lnTo>
                    <a:pt x="174" y="646"/>
                  </a:lnTo>
                  <a:lnTo>
                    <a:pt x="176" y="650"/>
                  </a:lnTo>
                  <a:lnTo>
                    <a:pt x="177" y="646"/>
                  </a:lnTo>
                  <a:lnTo>
                    <a:pt x="181" y="644"/>
                  </a:lnTo>
                  <a:lnTo>
                    <a:pt x="185" y="643"/>
                  </a:lnTo>
                  <a:lnTo>
                    <a:pt x="187" y="640"/>
                  </a:lnTo>
                  <a:lnTo>
                    <a:pt x="193" y="639"/>
                  </a:lnTo>
                  <a:lnTo>
                    <a:pt x="193" y="638"/>
                  </a:lnTo>
                  <a:lnTo>
                    <a:pt x="190" y="639"/>
                  </a:lnTo>
                  <a:lnTo>
                    <a:pt x="185" y="640"/>
                  </a:lnTo>
                  <a:lnTo>
                    <a:pt x="184" y="640"/>
                  </a:lnTo>
                  <a:lnTo>
                    <a:pt x="181" y="638"/>
                  </a:lnTo>
                  <a:lnTo>
                    <a:pt x="181" y="635"/>
                  </a:lnTo>
                  <a:lnTo>
                    <a:pt x="185" y="634"/>
                  </a:lnTo>
                  <a:lnTo>
                    <a:pt x="190" y="633"/>
                  </a:lnTo>
                  <a:lnTo>
                    <a:pt x="192" y="633"/>
                  </a:lnTo>
                  <a:lnTo>
                    <a:pt x="193" y="630"/>
                  </a:lnTo>
                  <a:lnTo>
                    <a:pt x="189" y="632"/>
                  </a:lnTo>
                  <a:lnTo>
                    <a:pt x="185" y="629"/>
                  </a:lnTo>
                  <a:lnTo>
                    <a:pt x="186" y="633"/>
                  </a:lnTo>
                  <a:lnTo>
                    <a:pt x="183" y="633"/>
                  </a:lnTo>
                  <a:lnTo>
                    <a:pt x="180" y="630"/>
                  </a:lnTo>
                  <a:lnTo>
                    <a:pt x="183" y="628"/>
                  </a:lnTo>
                  <a:lnTo>
                    <a:pt x="189" y="625"/>
                  </a:lnTo>
                  <a:lnTo>
                    <a:pt x="190" y="625"/>
                  </a:lnTo>
                  <a:lnTo>
                    <a:pt x="190" y="628"/>
                  </a:lnTo>
                  <a:lnTo>
                    <a:pt x="190" y="627"/>
                  </a:lnTo>
                  <a:lnTo>
                    <a:pt x="193" y="624"/>
                  </a:lnTo>
                  <a:lnTo>
                    <a:pt x="195" y="624"/>
                  </a:lnTo>
                  <a:lnTo>
                    <a:pt x="196" y="627"/>
                  </a:lnTo>
                  <a:lnTo>
                    <a:pt x="196" y="622"/>
                  </a:lnTo>
                  <a:lnTo>
                    <a:pt x="195" y="622"/>
                  </a:lnTo>
                  <a:lnTo>
                    <a:pt x="202" y="618"/>
                  </a:lnTo>
                  <a:lnTo>
                    <a:pt x="203" y="622"/>
                  </a:lnTo>
                  <a:lnTo>
                    <a:pt x="204" y="625"/>
                  </a:lnTo>
                  <a:lnTo>
                    <a:pt x="206" y="626"/>
                  </a:lnTo>
                  <a:lnTo>
                    <a:pt x="206" y="628"/>
                  </a:lnTo>
                  <a:lnTo>
                    <a:pt x="208" y="630"/>
                  </a:lnTo>
                  <a:lnTo>
                    <a:pt x="209" y="633"/>
                  </a:lnTo>
                  <a:lnTo>
                    <a:pt x="211" y="634"/>
                  </a:lnTo>
                  <a:lnTo>
                    <a:pt x="210" y="640"/>
                  </a:lnTo>
                  <a:lnTo>
                    <a:pt x="208" y="642"/>
                  </a:lnTo>
                  <a:lnTo>
                    <a:pt x="206" y="644"/>
                  </a:lnTo>
                  <a:lnTo>
                    <a:pt x="205" y="644"/>
                  </a:lnTo>
                  <a:lnTo>
                    <a:pt x="205" y="646"/>
                  </a:lnTo>
                  <a:lnTo>
                    <a:pt x="207" y="646"/>
                  </a:lnTo>
                  <a:lnTo>
                    <a:pt x="210" y="643"/>
                  </a:lnTo>
                  <a:lnTo>
                    <a:pt x="214" y="642"/>
                  </a:lnTo>
                  <a:lnTo>
                    <a:pt x="217" y="644"/>
                  </a:lnTo>
                  <a:lnTo>
                    <a:pt x="220" y="645"/>
                  </a:lnTo>
                  <a:lnTo>
                    <a:pt x="221" y="644"/>
                  </a:lnTo>
                  <a:lnTo>
                    <a:pt x="221" y="642"/>
                  </a:lnTo>
                  <a:lnTo>
                    <a:pt x="217" y="642"/>
                  </a:lnTo>
                  <a:lnTo>
                    <a:pt x="214" y="640"/>
                  </a:lnTo>
                  <a:lnTo>
                    <a:pt x="215" y="637"/>
                  </a:lnTo>
                  <a:lnTo>
                    <a:pt x="218" y="636"/>
                  </a:lnTo>
                  <a:lnTo>
                    <a:pt x="221" y="634"/>
                  </a:lnTo>
                  <a:lnTo>
                    <a:pt x="225" y="635"/>
                  </a:lnTo>
                  <a:lnTo>
                    <a:pt x="227" y="635"/>
                  </a:lnTo>
                  <a:lnTo>
                    <a:pt x="229" y="634"/>
                  </a:lnTo>
                  <a:lnTo>
                    <a:pt x="231" y="634"/>
                  </a:lnTo>
                  <a:lnTo>
                    <a:pt x="232" y="635"/>
                  </a:lnTo>
                  <a:lnTo>
                    <a:pt x="236" y="635"/>
                  </a:lnTo>
                  <a:lnTo>
                    <a:pt x="241" y="636"/>
                  </a:lnTo>
                  <a:lnTo>
                    <a:pt x="244" y="636"/>
                  </a:lnTo>
                  <a:lnTo>
                    <a:pt x="245" y="635"/>
                  </a:lnTo>
                  <a:lnTo>
                    <a:pt x="247" y="633"/>
                  </a:lnTo>
                  <a:lnTo>
                    <a:pt x="244" y="632"/>
                  </a:lnTo>
                  <a:lnTo>
                    <a:pt x="241" y="629"/>
                  </a:lnTo>
                  <a:lnTo>
                    <a:pt x="242" y="628"/>
                  </a:lnTo>
                  <a:lnTo>
                    <a:pt x="244" y="627"/>
                  </a:lnTo>
                  <a:lnTo>
                    <a:pt x="246" y="625"/>
                  </a:lnTo>
                  <a:lnTo>
                    <a:pt x="248" y="622"/>
                  </a:lnTo>
                  <a:lnTo>
                    <a:pt x="247" y="621"/>
                  </a:lnTo>
                  <a:lnTo>
                    <a:pt x="238" y="627"/>
                  </a:lnTo>
                  <a:lnTo>
                    <a:pt x="239" y="622"/>
                  </a:lnTo>
                  <a:lnTo>
                    <a:pt x="242" y="620"/>
                  </a:lnTo>
                  <a:lnTo>
                    <a:pt x="246" y="618"/>
                  </a:lnTo>
                  <a:lnTo>
                    <a:pt x="247" y="616"/>
                  </a:lnTo>
                  <a:lnTo>
                    <a:pt x="251" y="614"/>
                  </a:lnTo>
                  <a:lnTo>
                    <a:pt x="252" y="615"/>
                  </a:lnTo>
                  <a:lnTo>
                    <a:pt x="257" y="612"/>
                  </a:lnTo>
                  <a:lnTo>
                    <a:pt x="259" y="610"/>
                  </a:lnTo>
                  <a:lnTo>
                    <a:pt x="262" y="610"/>
                  </a:lnTo>
                  <a:lnTo>
                    <a:pt x="265" y="609"/>
                  </a:lnTo>
                  <a:lnTo>
                    <a:pt x="267" y="608"/>
                  </a:lnTo>
                  <a:lnTo>
                    <a:pt x="266" y="604"/>
                  </a:lnTo>
                  <a:lnTo>
                    <a:pt x="264" y="604"/>
                  </a:lnTo>
                  <a:lnTo>
                    <a:pt x="262" y="604"/>
                  </a:lnTo>
                  <a:lnTo>
                    <a:pt x="261" y="601"/>
                  </a:lnTo>
                  <a:lnTo>
                    <a:pt x="257" y="603"/>
                  </a:lnTo>
                  <a:lnTo>
                    <a:pt x="254" y="602"/>
                  </a:lnTo>
                  <a:lnTo>
                    <a:pt x="254" y="598"/>
                  </a:lnTo>
                  <a:lnTo>
                    <a:pt x="258" y="597"/>
                  </a:lnTo>
                  <a:lnTo>
                    <a:pt x="258" y="596"/>
                  </a:lnTo>
                  <a:lnTo>
                    <a:pt x="261" y="592"/>
                  </a:lnTo>
                  <a:lnTo>
                    <a:pt x="265" y="593"/>
                  </a:lnTo>
                  <a:lnTo>
                    <a:pt x="268" y="592"/>
                  </a:lnTo>
                  <a:lnTo>
                    <a:pt x="268" y="589"/>
                  </a:lnTo>
                  <a:lnTo>
                    <a:pt x="266" y="589"/>
                  </a:lnTo>
                  <a:lnTo>
                    <a:pt x="261" y="587"/>
                  </a:lnTo>
                  <a:lnTo>
                    <a:pt x="261" y="586"/>
                  </a:lnTo>
                  <a:lnTo>
                    <a:pt x="264" y="583"/>
                  </a:lnTo>
                  <a:lnTo>
                    <a:pt x="263" y="582"/>
                  </a:lnTo>
                  <a:lnTo>
                    <a:pt x="258" y="585"/>
                  </a:lnTo>
                  <a:lnTo>
                    <a:pt x="258" y="589"/>
                  </a:lnTo>
                  <a:lnTo>
                    <a:pt x="257" y="590"/>
                  </a:lnTo>
                  <a:lnTo>
                    <a:pt x="250" y="593"/>
                  </a:lnTo>
                  <a:lnTo>
                    <a:pt x="245" y="599"/>
                  </a:lnTo>
                  <a:lnTo>
                    <a:pt x="237" y="603"/>
                  </a:lnTo>
                  <a:lnTo>
                    <a:pt x="235" y="606"/>
                  </a:lnTo>
                  <a:lnTo>
                    <a:pt x="237" y="605"/>
                  </a:lnTo>
                  <a:lnTo>
                    <a:pt x="239" y="603"/>
                  </a:lnTo>
                  <a:lnTo>
                    <a:pt x="244" y="602"/>
                  </a:lnTo>
                  <a:lnTo>
                    <a:pt x="248" y="599"/>
                  </a:lnTo>
                  <a:lnTo>
                    <a:pt x="252" y="600"/>
                  </a:lnTo>
                  <a:lnTo>
                    <a:pt x="253" y="604"/>
                  </a:lnTo>
                  <a:lnTo>
                    <a:pt x="250" y="606"/>
                  </a:lnTo>
                  <a:lnTo>
                    <a:pt x="248" y="611"/>
                  </a:lnTo>
                  <a:lnTo>
                    <a:pt x="241" y="614"/>
                  </a:lnTo>
                  <a:lnTo>
                    <a:pt x="238" y="616"/>
                  </a:lnTo>
                  <a:lnTo>
                    <a:pt x="228" y="625"/>
                  </a:lnTo>
                  <a:lnTo>
                    <a:pt x="220" y="627"/>
                  </a:lnTo>
                  <a:lnTo>
                    <a:pt x="216" y="630"/>
                  </a:lnTo>
                  <a:lnTo>
                    <a:pt x="211" y="630"/>
                  </a:lnTo>
                  <a:lnTo>
                    <a:pt x="209" y="627"/>
                  </a:lnTo>
                  <a:lnTo>
                    <a:pt x="208" y="624"/>
                  </a:lnTo>
                  <a:lnTo>
                    <a:pt x="209" y="622"/>
                  </a:lnTo>
                  <a:lnTo>
                    <a:pt x="207" y="622"/>
                  </a:lnTo>
                  <a:lnTo>
                    <a:pt x="206" y="617"/>
                  </a:lnTo>
                  <a:lnTo>
                    <a:pt x="207" y="616"/>
                  </a:lnTo>
                  <a:lnTo>
                    <a:pt x="211" y="614"/>
                  </a:lnTo>
                  <a:lnTo>
                    <a:pt x="214" y="612"/>
                  </a:lnTo>
                  <a:lnTo>
                    <a:pt x="220" y="608"/>
                  </a:lnTo>
                  <a:lnTo>
                    <a:pt x="212" y="610"/>
                  </a:lnTo>
                  <a:lnTo>
                    <a:pt x="207" y="612"/>
                  </a:lnTo>
                  <a:lnTo>
                    <a:pt x="201" y="613"/>
                  </a:lnTo>
                  <a:lnTo>
                    <a:pt x="196" y="616"/>
                  </a:lnTo>
                  <a:lnTo>
                    <a:pt x="196" y="611"/>
                  </a:lnTo>
                  <a:lnTo>
                    <a:pt x="204" y="609"/>
                  </a:lnTo>
                  <a:lnTo>
                    <a:pt x="196" y="609"/>
                  </a:lnTo>
                  <a:lnTo>
                    <a:pt x="197" y="606"/>
                  </a:lnTo>
                  <a:lnTo>
                    <a:pt x="202" y="604"/>
                  </a:lnTo>
                  <a:lnTo>
                    <a:pt x="207" y="602"/>
                  </a:lnTo>
                  <a:lnTo>
                    <a:pt x="208" y="600"/>
                  </a:lnTo>
                  <a:lnTo>
                    <a:pt x="207" y="600"/>
                  </a:lnTo>
                  <a:lnTo>
                    <a:pt x="210" y="598"/>
                  </a:lnTo>
                  <a:lnTo>
                    <a:pt x="211" y="599"/>
                  </a:lnTo>
                  <a:lnTo>
                    <a:pt x="218" y="596"/>
                  </a:lnTo>
                  <a:lnTo>
                    <a:pt x="219" y="596"/>
                  </a:lnTo>
                  <a:lnTo>
                    <a:pt x="222" y="598"/>
                  </a:lnTo>
                  <a:lnTo>
                    <a:pt x="220" y="594"/>
                  </a:lnTo>
                  <a:lnTo>
                    <a:pt x="220" y="593"/>
                  </a:lnTo>
                  <a:lnTo>
                    <a:pt x="217" y="595"/>
                  </a:lnTo>
                  <a:lnTo>
                    <a:pt x="217" y="594"/>
                  </a:lnTo>
                  <a:lnTo>
                    <a:pt x="220" y="591"/>
                  </a:lnTo>
                  <a:lnTo>
                    <a:pt x="215" y="592"/>
                  </a:lnTo>
                  <a:lnTo>
                    <a:pt x="214" y="592"/>
                  </a:lnTo>
                  <a:lnTo>
                    <a:pt x="214" y="588"/>
                  </a:lnTo>
                  <a:lnTo>
                    <a:pt x="216" y="586"/>
                  </a:lnTo>
                  <a:lnTo>
                    <a:pt x="215" y="586"/>
                  </a:lnTo>
                  <a:lnTo>
                    <a:pt x="213" y="586"/>
                  </a:lnTo>
                  <a:lnTo>
                    <a:pt x="211" y="584"/>
                  </a:lnTo>
                  <a:lnTo>
                    <a:pt x="213" y="583"/>
                  </a:lnTo>
                  <a:lnTo>
                    <a:pt x="214" y="584"/>
                  </a:lnTo>
                  <a:lnTo>
                    <a:pt x="214" y="582"/>
                  </a:lnTo>
                  <a:lnTo>
                    <a:pt x="216" y="581"/>
                  </a:lnTo>
                  <a:lnTo>
                    <a:pt x="219" y="584"/>
                  </a:lnTo>
                  <a:lnTo>
                    <a:pt x="223" y="581"/>
                  </a:lnTo>
                  <a:lnTo>
                    <a:pt x="221" y="581"/>
                  </a:lnTo>
                  <a:lnTo>
                    <a:pt x="219" y="581"/>
                  </a:lnTo>
                  <a:lnTo>
                    <a:pt x="219" y="579"/>
                  </a:lnTo>
                  <a:lnTo>
                    <a:pt x="222" y="577"/>
                  </a:lnTo>
                  <a:lnTo>
                    <a:pt x="220" y="575"/>
                  </a:lnTo>
                  <a:lnTo>
                    <a:pt x="221" y="574"/>
                  </a:lnTo>
                  <a:lnTo>
                    <a:pt x="226" y="574"/>
                  </a:lnTo>
                  <a:lnTo>
                    <a:pt x="226" y="575"/>
                  </a:lnTo>
                  <a:lnTo>
                    <a:pt x="228" y="575"/>
                  </a:lnTo>
                  <a:lnTo>
                    <a:pt x="227" y="574"/>
                  </a:lnTo>
                  <a:lnTo>
                    <a:pt x="225" y="571"/>
                  </a:lnTo>
                  <a:lnTo>
                    <a:pt x="226" y="570"/>
                  </a:lnTo>
                  <a:lnTo>
                    <a:pt x="227" y="569"/>
                  </a:lnTo>
                  <a:lnTo>
                    <a:pt x="226" y="567"/>
                  </a:lnTo>
                  <a:lnTo>
                    <a:pt x="230" y="566"/>
                  </a:lnTo>
                  <a:lnTo>
                    <a:pt x="233" y="566"/>
                  </a:lnTo>
                  <a:lnTo>
                    <a:pt x="233" y="565"/>
                  </a:lnTo>
                  <a:lnTo>
                    <a:pt x="232" y="565"/>
                  </a:lnTo>
                  <a:lnTo>
                    <a:pt x="231" y="562"/>
                  </a:lnTo>
                  <a:lnTo>
                    <a:pt x="233" y="560"/>
                  </a:lnTo>
                  <a:lnTo>
                    <a:pt x="234" y="560"/>
                  </a:lnTo>
                  <a:lnTo>
                    <a:pt x="235" y="557"/>
                  </a:lnTo>
                  <a:lnTo>
                    <a:pt x="236" y="553"/>
                  </a:lnTo>
                  <a:lnTo>
                    <a:pt x="242" y="551"/>
                  </a:lnTo>
                  <a:lnTo>
                    <a:pt x="244" y="549"/>
                  </a:lnTo>
                  <a:lnTo>
                    <a:pt x="249" y="548"/>
                  </a:lnTo>
                  <a:lnTo>
                    <a:pt x="250" y="546"/>
                  </a:lnTo>
                  <a:lnTo>
                    <a:pt x="248" y="543"/>
                  </a:lnTo>
                  <a:lnTo>
                    <a:pt x="250" y="540"/>
                  </a:lnTo>
                  <a:lnTo>
                    <a:pt x="253" y="544"/>
                  </a:lnTo>
                  <a:lnTo>
                    <a:pt x="254" y="548"/>
                  </a:lnTo>
                  <a:lnTo>
                    <a:pt x="258" y="554"/>
                  </a:lnTo>
                  <a:lnTo>
                    <a:pt x="263" y="555"/>
                  </a:lnTo>
                  <a:lnTo>
                    <a:pt x="262" y="559"/>
                  </a:lnTo>
                  <a:lnTo>
                    <a:pt x="260" y="562"/>
                  </a:lnTo>
                  <a:lnTo>
                    <a:pt x="261" y="563"/>
                  </a:lnTo>
                  <a:lnTo>
                    <a:pt x="266" y="555"/>
                  </a:lnTo>
                  <a:lnTo>
                    <a:pt x="269" y="555"/>
                  </a:lnTo>
                  <a:lnTo>
                    <a:pt x="272" y="552"/>
                  </a:lnTo>
                  <a:lnTo>
                    <a:pt x="278" y="554"/>
                  </a:lnTo>
                  <a:lnTo>
                    <a:pt x="286" y="554"/>
                  </a:lnTo>
                  <a:lnTo>
                    <a:pt x="286" y="552"/>
                  </a:lnTo>
                  <a:lnTo>
                    <a:pt x="288" y="549"/>
                  </a:lnTo>
                  <a:lnTo>
                    <a:pt x="285" y="551"/>
                  </a:lnTo>
                  <a:lnTo>
                    <a:pt x="284" y="553"/>
                  </a:lnTo>
                  <a:lnTo>
                    <a:pt x="274" y="551"/>
                  </a:lnTo>
                  <a:lnTo>
                    <a:pt x="268" y="553"/>
                  </a:lnTo>
                  <a:lnTo>
                    <a:pt x="262" y="550"/>
                  </a:lnTo>
                  <a:lnTo>
                    <a:pt x="256" y="545"/>
                  </a:lnTo>
                  <a:lnTo>
                    <a:pt x="253" y="538"/>
                  </a:lnTo>
                  <a:lnTo>
                    <a:pt x="255" y="537"/>
                  </a:lnTo>
                  <a:lnTo>
                    <a:pt x="259" y="535"/>
                  </a:lnTo>
                  <a:lnTo>
                    <a:pt x="264" y="534"/>
                  </a:lnTo>
                  <a:lnTo>
                    <a:pt x="266" y="535"/>
                  </a:lnTo>
                  <a:lnTo>
                    <a:pt x="268" y="533"/>
                  </a:lnTo>
                  <a:lnTo>
                    <a:pt x="272" y="529"/>
                  </a:lnTo>
                  <a:lnTo>
                    <a:pt x="279" y="527"/>
                  </a:lnTo>
                  <a:lnTo>
                    <a:pt x="282" y="526"/>
                  </a:lnTo>
                  <a:lnTo>
                    <a:pt x="281" y="524"/>
                  </a:lnTo>
                  <a:lnTo>
                    <a:pt x="278" y="525"/>
                  </a:lnTo>
                  <a:lnTo>
                    <a:pt x="272" y="524"/>
                  </a:lnTo>
                  <a:lnTo>
                    <a:pt x="268" y="525"/>
                  </a:lnTo>
                  <a:lnTo>
                    <a:pt x="266" y="528"/>
                  </a:lnTo>
                  <a:lnTo>
                    <a:pt x="260" y="531"/>
                  </a:lnTo>
                  <a:lnTo>
                    <a:pt x="259" y="530"/>
                  </a:lnTo>
                  <a:lnTo>
                    <a:pt x="267" y="524"/>
                  </a:lnTo>
                  <a:lnTo>
                    <a:pt x="261" y="523"/>
                  </a:lnTo>
                  <a:lnTo>
                    <a:pt x="261" y="521"/>
                  </a:lnTo>
                  <a:lnTo>
                    <a:pt x="264" y="517"/>
                  </a:lnTo>
                  <a:lnTo>
                    <a:pt x="269" y="514"/>
                  </a:lnTo>
                  <a:lnTo>
                    <a:pt x="274" y="511"/>
                  </a:lnTo>
                  <a:lnTo>
                    <a:pt x="278" y="512"/>
                  </a:lnTo>
                  <a:lnTo>
                    <a:pt x="279" y="511"/>
                  </a:lnTo>
                  <a:lnTo>
                    <a:pt x="274" y="510"/>
                  </a:lnTo>
                  <a:lnTo>
                    <a:pt x="277" y="508"/>
                  </a:lnTo>
                  <a:lnTo>
                    <a:pt x="279" y="509"/>
                  </a:lnTo>
                  <a:lnTo>
                    <a:pt x="280" y="508"/>
                  </a:lnTo>
                  <a:lnTo>
                    <a:pt x="279" y="506"/>
                  </a:lnTo>
                  <a:lnTo>
                    <a:pt x="283" y="500"/>
                  </a:lnTo>
                  <a:lnTo>
                    <a:pt x="286" y="497"/>
                  </a:lnTo>
                  <a:lnTo>
                    <a:pt x="289" y="498"/>
                  </a:lnTo>
                  <a:lnTo>
                    <a:pt x="290" y="499"/>
                  </a:lnTo>
                  <a:lnTo>
                    <a:pt x="288" y="503"/>
                  </a:lnTo>
                  <a:lnTo>
                    <a:pt x="290" y="504"/>
                  </a:lnTo>
                  <a:lnTo>
                    <a:pt x="291" y="502"/>
                  </a:lnTo>
                  <a:lnTo>
                    <a:pt x="294" y="501"/>
                  </a:lnTo>
                  <a:lnTo>
                    <a:pt x="293" y="499"/>
                  </a:lnTo>
                  <a:lnTo>
                    <a:pt x="293" y="497"/>
                  </a:lnTo>
                  <a:lnTo>
                    <a:pt x="297" y="494"/>
                  </a:lnTo>
                  <a:lnTo>
                    <a:pt x="299" y="498"/>
                  </a:lnTo>
                  <a:lnTo>
                    <a:pt x="298" y="502"/>
                  </a:lnTo>
                  <a:lnTo>
                    <a:pt x="301" y="502"/>
                  </a:lnTo>
                  <a:lnTo>
                    <a:pt x="301" y="503"/>
                  </a:lnTo>
                  <a:lnTo>
                    <a:pt x="297" y="506"/>
                  </a:lnTo>
                  <a:lnTo>
                    <a:pt x="298" y="507"/>
                  </a:lnTo>
                  <a:lnTo>
                    <a:pt x="303" y="503"/>
                  </a:lnTo>
                  <a:lnTo>
                    <a:pt x="313" y="499"/>
                  </a:lnTo>
                  <a:lnTo>
                    <a:pt x="318" y="492"/>
                  </a:lnTo>
                  <a:lnTo>
                    <a:pt x="320" y="490"/>
                  </a:lnTo>
                  <a:lnTo>
                    <a:pt x="324" y="486"/>
                  </a:lnTo>
                  <a:lnTo>
                    <a:pt x="323" y="485"/>
                  </a:lnTo>
                  <a:lnTo>
                    <a:pt x="317" y="491"/>
                  </a:lnTo>
                  <a:lnTo>
                    <a:pt x="312" y="497"/>
                  </a:lnTo>
                  <a:lnTo>
                    <a:pt x="307" y="500"/>
                  </a:lnTo>
                  <a:lnTo>
                    <a:pt x="303" y="498"/>
                  </a:lnTo>
                  <a:lnTo>
                    <a:pt x="303" y="497"/>
                  </a:lnTo>
                  <a:lnTo>
                    <a:pt x="308" y="496"/>
                  </a:lnTo>
                  <a:lnTo>
                    <a:pt x="305" y="495"/>
                  </a:lnTo>
                  <a:lnTo>
                    <a:pt x="304" y="493"/>
                  </a:lnTo>
                  <a:lnTo>
                    <a:pt x="302" y="493"/>
                  </a:lnTo>
                  <a:lnTo>
                    <a:pt x="303" y="492"/>
                  </a:lnTo>
                  <a:lnTo>
                    <a:pt x="308" y="492"/>
                  </a:lnTo>
                  <a:lnTo>
                    <a:pt x="308" y="491"/>
                  </a:lnTo>
                  <a:lnTo>
                    <a:pt x="303" y="490"/>
                  </a:lnTo>
                  <a:lnTo>
                    <a:pt x="299" y="492"/>
                  </a:lnTo>
                  <a:lnTo>
                    <a:pt x="301" y="487"/>
                  </a:lnTo>
                  <a:lnTo>
                    <a:pt x="305" y="486"/>
                  </a:lnTo>
                  <a:lnTo>
                    <a:pt x="305" y="485"/>
                  </a:lnTo>
                  <a:lnTo>
                    <a:pt x="304" y="485"/>
                  </a:lnTo>
                  <a:lnTo>
                    <a:pt x="305" y="484"/>
                  </a:lnTo>
                  <a:lnTo>
                    <a:pt x="309" y="482"/>
                  </a:lnTo>
                  <a:lnTo>
                    <a:pt x="308" y="482"/>
                  </a:lnTo>
                  <a:lnTo>
                    <a:pt x="304" y="482"/>
                  </a:lnTo>
                  <a:lnTo>
                    <a:pt x="301" y="485"/>
                  </a:lnTo>
                  <a:lnTo>
                    <a:pt x="297" y="486"/>
                  </a:lnTo>
                  <a:lnTo>
                    <a:pt x="297" y="488"/>
                  </a:lnTo>
                  <a:lnTo>
                    <a:pt x="299" y="488"/>
                  </a:lnTo>
                  <a:lnTo>
                    <a:pt x="297" y="491"/>
                  </a:lnTo>
                  <a:lnTo>
                    <a:pt x="291" y="495"/>
                  </a:lnTo>
                  <a:lnTo>
                    <a:pt x="293" y="489"/>
                  </a:lnTo>
                  <a:lnTo>
                    <a:pt x="294" y="487"/>
                  </a:lnTo>
                  <a:lnTo>
                    <a:pt x="292" y="487"/>
                  </a:lnTo>
                  <a:lnTo>
                    <a:pt x="294" y="482"/>
                  </a:lnTo>
                  <a:lnTo>
                    <a:pt x="297" y="483"/>
                  </a:lnTo>
                  <a:lnTo>
                    <a:pt x="297" y="481"/>
                  </a:lnTo>
                  <a:lnTo>
                    <a:pt x="295" y="480"/>
                  </a:lnTo>
                  <a:lnTo>
                    <a:pt x="297" y="478"/>
                  </a:lnTo>
                  <a:lnTo>
                    <a:pt x="301" y="475"/>
                  </a:lnTo>
                  <a:lnTo>
                    <a:pt x="302" y="473"/>
                  </a:lnTo>
                  <a:lnTo>
                    <a:pt x="300" y="473"/>
                  </a:lnTo>
                  <a:lnTo>
                    <a:pt x="297" y="475"/>
                  </a:lnTo>
                  <a:lnTo>
                    <a:pt x="297" y="474"/>
                  </a:lnTo>
                  <a:lnTo>
                    <a:pt x="298" y="466"/>
                  </a:lnTo>
                  <a:lnTo>
                    <a:pt x="300" y="466"/>
                  </a:lnTo>
                  <a:lnTo>
                    <a:pt x="301" y="469"/>
                  </a:lnTo>
                  <a:lnTo>
                    <a:pt x="304" y="473"/>
                  </a:lnTo>
                  <a:lnTo>
                    <a:pt x="305" y="477"/>
                  </a:lnTo>
                  <a:lnTo>
                    <a:pt x="309" y="476"/>
                  </a:lnTo>
                  <a:lnTo>
                    <a:pt x="312" y="477"/>
                  </a:lnTo>
                  <a:lnTo>
                    <a:pt x="313" y="475"/>
                  </a:lnTo>
                  <a:lnTo>
                    <a:pt x="309" y="471"/>
                  </a:lnTo>
                  <a:lnTo>
                    <a:pt x="309" y="465"/>
                  </a:lnTo>
                  <a:lnTo>
                    <a:pt x="309" y="470"/>
                  </a:lnTo>
                  <a:lnTo>
                    <a:pt x="307" y="472"/>
                  </a:lnTo>
                  <a:lnTo>
                    <a:pt x="306" y="471"/>
                  </a:lnTo>
                  <a:lnTo>
                    <a:pt x="307" y="468"/>
                  </a:lnTo>
                  <a:lnTo>
                    <a:pt x="308" y="466"/>
                  </a:lnTo>
                  <a:lnTo>
                    <a:pt x="305" y="470"/>
                  </a:lnTo>
                  <a:lnTo>
                    <a:pt x="303" y="467"/>
                  </a:lnTo>
                  <a:lnTo>
                    <a:pt x="304" y="465"/>
                  </a:lnTo>
                  <a:lnTo>
                    <a:pt x="303" y="466"/>
                  </a:lnTo>
                  <a:lnTo>
                    <a:pt x="302" y="462"/>
                  </a:lnTo>
                  <a:lnTo>
                    <a:pt x="306" y="454"/>
                  </a:lnTo>
                  <a:lnTo>
                    <a:pt x="309" y="455"/>
                  </a:lnTo>
                  <a:lnTo>
                    <a:pt x="311" y="458"/>
                  </a:lnTo>
                  <a:lnTo>
                    <a:pt x="310" y="461"/>
                  </a:lnTo>
                  <a:lnTo>
                    <a:pt x="316" y="462"/>
                  </a:lnTo>
                  <a:lnTo>
                    <a:pt x="316" y="464"/>
                  </a:lnTo>
                  <a:lnTo>
                    <a:pt x="319" y="463"/>
                  </a:lnTo>
                  <a:lnTo>
                    <a:pt x="317" y="461"/>
                  </a:lnTo>
                  <a:lnTo>
                    <a:pt x="313" y="460"/>
                  </a:lnTo>
                  <a:lnTo>
                    <a:pt x="313" y="457"/>
                  </a:lnTo>
                  <a:lnTo>
                    <a:pt x="310" y="456"/>
                  </a:lnTo>
                  <a:lnTo>
                    <a:pt x="310" y="454"/>
                  </a:lnTo>
                  <a:lnTo>
                    <a:pt x="309" y="453"/>
                  </a:lnTo>
                  <a:lnTo>
                    <a:pt x="310" y="449"/>
                  </a:lnTo>
                  <a:lnTo>
                    <a:pt x="312" y="449"/>
                  </a:lnTo>
                  <a:lnTo>
                    <a:pt x="313" y="450"/>
                  </a:lnTo>
                  <a:lnTo>
                    <a:pt x="315" y="449"/>
                  </a:lnTo>
                  <a:lnTo>
                    <a:pt x="313" y="444"/>
                  </a:lnTo>
                  <a:lnTo>
                    <a:pt x="310" y="447"/>
                  </a:lnTo>
                  <a:lnTo>
                    <a:pt x="311" y="444"/>
                  </a:lnTo>
                  <a:lnTo>
                    <a:pt x="311" y="440"/>
                  </a:lnTo>
                  <a:lnTo>
                    <a:pt x="319" y="435"/>
                  </a:lnTo>
                  <a:lnTo>
                    <a:pt x="321" y="437"/>
                  </a:lnTo>
                  <a:lnTo>
                    <a:pt x="323" y="438"/>
                  </a:lnTo>
                  <a:lnTo>
                    <a:pt x="326" y="439"/>
                  </a:lnTo>
                  <a:lnTo>
                    <a:pt x="326" y="441"/>
                  </a:lnTo>
                  <a:lnTo>
                    <a:pt x="328" y="442"/>
                  </a:lnTo>
                  <a:lnTo>
                    <a:pt x="330" y="444"/>
                  </a:lnTo>
                  <a:lnTo>
                    <a:pt x="331" y="448"/>
                  </a:lnTo>
                  <a:lnTo>
                    <a:pt x="333" y="450"/>
                  </a:lnTo>
                  <a:lnTo>
                    <a:pt x="333" y="446"/>
                  </a:lnTo>
                  <a:lnTo>
                    <a:pt x="330" y="441"/>
                  </a:lnTo>
                  <a:lnTo>
                    <a:pt x="329" y="438"/>
                  </a:lnTo>
                  <a:lnTo>
                    <a:pt x="326" y="438"/>
                  </a:lnTo>
                  <a:lnTo>
                    <a:pt x="321" y="435"/>
                  </a:lnTo>
                  <a:lnTo>
                    <a:pt x="322" y="430"/>
                  </a:lnTo>
                  <a:lnTo>
                    <a:pt x="325" y="428"/>
                  </a:lnTo>
                  <a:lnTo>
                    <a:pt x="319" y="428"/>
                  </a:lnTo>
                  <a:lnTo>
                    <a:pt x="314" y="429"/>
                  </a:lnTo>
                  <a:lnTo>
                    <a:pt x="311" y="434"/>
                  </a:lnTo>
                  <a:lnTo>
                    <a:pt x="321" y="430"/>
                  </a:lnTo>
                  <a:lnTo>
                    <a:pt x="321" y="433"/>
                  </a:lnTo>
                  <a:lnTo>
                    <a:pt x="315" y="435"/>
                  </a:lnTo>
                  <a:lnTo>
                    <a:pt x="308" y="441"/>
                  </a:lnTo>
                  <a:lnTo>
                    <a:pt x="307" y="444"/>
                  </a:lnTo>
                  <a:lnTo>
                    <a:pt x="304" y="444"/>
                  </a:lnTo>
                  <a:lnTo>
                    <a:pt x="306" y="441"/>
                  </a:lnTo>
                  <a:lnTo>
                    <a:pt x="303" y="442"/>
                  </a:lnTo>
                  <a:lnTo>
                    <a:pt x="303" y="439"/>
                  </a:lnTo>
                  <a:lnTo>
                    <a:pt x="305" y="438"/>
                  </a:lnTo>
                  <a:lnTo>
                    <a:pt x="306" y="435"/>
                  </a:lnTo>
                  <a:lnTo>
                    <a:pt x="309" y="432"/>
                  </a:lnTo>
                  <a:lnTo>
                    <a:pt x="313" y="426"/>
                  </a:lnTo>
                  <a:lnTo>
                    <a:pt x="318" y="422"/>
                  </a:lnTo>
                  <a:lnTo>
                    <a:pt x="327" y="420"/>
                  </a:lnTo>
                  <a:lnTo>
                    <a:pt x="332" y="419"/>
                  </a:lnTo>
                  <a:lnTo>
                    <a:pt x="333" y="417"/>
                  </a:lnTo>
                  <a:lnTo>
                    <a:pt x="336" y="415"/>
                  </a:lnTo>
                  <a:lnTo>
                    <a:pt x="337" y="415"/>
                  </a:lnTo>
                  <a:lnTo>
                    <a:pt x="344" y="414"/>
                  </a:lnTo>
                  <a:lnTo>
                    <a:pt x="344" y="415"/>
                  </a:lnTo>
                  <a:lnTo>
                    <a:pt x="342" y="417"/>
                  </a:lnTo>
                  <a:lnTo>
                    <a:pt x="345" y="417"/>
                  </a:lnTo>
                  <a:lnTo>
                    <a:pt x="344" y="423"/>
                  </a:lnTo>
                  <a:lnTo>
                    <a:pt x="346" y="420"/>
                  </a:lnTo>
                  <a:lnTo>
                    <a:pt x="351" y="419"/>
                  </a:lnTo>
                  <a:lnTo>
                    <a:pt x="353" y="421"/>
                  </a:lnTo>
                  <a:lnTo>
                    <a:pt x="354" y="421"/>
                  </a:lnTo>
                  <a:lnTo>
                    <a:pt x="352" y="418"/>
                  </a:lnTo>
                  <a:lnTo>
                    <a:pt x="349" y="418"/>
                  </a:lnTo>
                  <a:lnTo>
                    <a:pt x="345" y="414"/>
                  </a:lnTo>
                  <a:lnTo>
                    <a:pt x="352" y="413"/>
                  </a:lnTo>
                  <a:lnTo>
                    <a:pt x="352" y="415"/>
                  </a:lnTo>
                  <a:lnTo>
                    <a:pt x="358" y="413"/>
                  </a:lnTo>
                  <a:lnTo>
                    <a:pt x="364" y="408"/>
                  </a:lnTo>
                  <a:lnTo>
                    <a:pt x="363" y="407"/>
                  </a:lnTo>
                  <a:lnTo>
                    <a:pt x="357" y="410"/>
                  </a:lnTo>
                  <a:lnTo>
                    <a:pt x="352" y="410"/>
                  </a:lnTo>
                  <a:lnTo>
                    <a:pt x="346" y="413"/>
                  </a:lnTo>
                  <a:lnTo>
                    <a:pt x="345" y="413"/>
                  </a:lnTo>
                  <a:lnTo>
                    <a:pt x="345" y="410"/>
                  </a:lnTo>
                  <a:lnTo>
                    <a:pt x="341" y="413"/>
                  </a:lnTo>
                  <a:lnTo>
                    <a:pt x="338" y="414"/>
                  </a:lnTo>
                  <a:lnTo>
                    <a:pt x="336" y="413"/>
                  </a:lnTo>
                  <a:lnTo>
                    <a:pt x="329" y="417"/>
                  </a:lnTo>
                  <a:lnTo>
                    <a:pt x="324" y="419"/>
                  </a:lnTo>
                  <a:lnTo>
                    <a:pt x="324" y="417"/>
                  </a:lnTo>
                  <a:lnTo>
                    <a:pt x="332" y="411"/>
                  </a:lnTo>
                  <a:lnTo>
                    <a:pt x="338" y="408"/>
                  </a:lnTo>
                  <a:lnTo>
                    <a:pt x="344" y="409"/>
                  </a:lnTo>
                  <a:lnTo>
                    <a:pt x="340" y="407"/>
                  </a:lnTo>
                  <a:lnTo>
                    <a:pt x="342" y="405"/>
                  </a:lnTo>
                  <a:lnTo>
                    <a:pt x="336" y="408"/>
                  </a:lnTo>
                  <a:lnTo>
                    <a:pt x="331" y="408"/>
                  </a:lnTo>
                  <a:lnTo>
                    <a:pt x="328" y="409"/>
                  </a:lnTo>
                  <a:lnTo>
                    <a:pt x="329" y="407"/>
                  </a:lnTo>
                  <a:lnTo>
                    <a:pt x="327" y="408"/>
                  </a:lnTo>
                  <a:lnTo>
                    <a:pt x="324" y="406"/>
                  </a:lnTo>
                  <a:lnTo>
                    <a:pt x="329" y="402"/>
                  </a:lnTo>
                  <a:lnTo>
                    <a:pt x="332" y="401"/>
                  </a:lnTo>
                  <a:lnTo>
                    <a:pt x="330" y="398"/>
                  </a:lnTo>
                  <a:lnTo>
                    <a:pt x="328" y="397"/>
                  </a:lnTo>
                  <a:lnTo>
                    <a:pt x="330" y="396"/>
                  </a:lnTo>
                  <a:lnTo>
                    <a:pt x="326" y="395"/>
                  </a:lnTo>
                  <a:lnTo>
                    <a:pt x="323" y="391"/>
                  </a:lnTo>
                  <a:lnTo>
                    <a:pt x="329" y="390"/>
                  </a:lnTo>
                  <a:lnTo>
                    <a:pt x="332" y="391"/>
                  </a:lnTo>
                  <a:lnTo>
                    <a:pt x="333" y="394"/>
                  </a:lnTo>
                  <a:lnTo>
                    <a:pt x="334" y="397"/>
                  </a:lnTo>
                  <a:lnTo>
                    <a:pt x="339" y="396"/>
                  </a:lnTo>
                  <a:lnTo>
                    <a:pt x="335" y="396"/>
                  </a:lnTo>
                  <a:lnTo>
                    <a:pt x="336" y="392"/>
                  </a:lnTo>
                  <a:lnTo>
                    <a:pt x="333" y="391"/>
                  </a:lnTo>
                  <a:lnTo>
                    <a:pt x="339" y="390"/>
                  </a:lnTo>
                  <a:lnTo>
                    <a:pt x="343" y="390"/>
                  </a:lnTo>
                  <a:lnTo>
                    <a:pt x="344" y="390"/>
                  </a:lnTo>
                  <a:lnTo>
                    <a:pt x="348" y="392"/>
                  </a:lnTo>
                  <a:lnTo>
                    <a:pt x="347" y="390"/>
                  </a:lnTo>
                  <a:lnTo>
                    <a:pt x="345" y="389"/>
                  </a:lnTo>
                  <a:lnTo>
                    <a:pt x="342" y="389"/>
                  </a:lnTo>
                  <a:lnTo>
                    <a:pt x="344" y="387"/>
                  </a:lnTo>
                  <a:lnTo>
                    <a:pt x="347" y="386"/>
                  </a:lnTo>
                  <a:lnTo>
                    <a:pt x="351" y="385"/>
                  </a:lnTo>
                  <a:lnTo>
                    <a:pt x="348" y="384"/>
                  </a:lnTo>
                  <a:lnTo>
                    <a:pt x="344" y="386"/>
                  </a:lnTo>
                  <a:lnTo>
                    <a:pt x="342" y="387"/>
                  </a:lnTo>
                  <a:lnTo>
                    <a:pt x="340" y="389"/>
                  </a:lnTo>
                  <a:lnTo>
                    <a:pt x="335" y="390"/>
                  </a:lnTo>
                  <a:lnTo>
                    <a:pt x="332" y="389"/>
                  </a:lnTo>
                  <a:lnTo>
                    <a:pt x="333" y="384"/>
                  </a:lnTo>
                  <a:lnTo>
                    <a:pt x="337" y="384"/>
                  </a:lnTo>
                  <a:lnTo>
                    <a:pt x="333" y="383"/>
                  </a:lnTo>
                  <a:lnTo>
                    <a:pt x="331" y="382"/>
                  </a:lnTo>
                  <a:lnTo>
                    <a:pt x="332" y="380"/>
                  </a:lnTo>
                  <a:lnTo>
                    <a:pt x="333" y="381"/>
                  </a:lnTo>
                  <a:lnTo>
                    <a:pt x="336" y="380"/>
                  </a:lnTo>
                  <a:lnTo>
                    <a:pt x="339" y="381"/>
                  </a:lnTo>
                  <a:lnTo>
                    <a:pt x="343" y="382"/>
                  </a:lnTo>
                  <a:lnTo>
                    <a:pt x="343" y="380"/>
                  </a:lnTo>
                  <a:lnTo>
                    <a:pt x="339" y="378"/>
                  </a:lnTo>
                  <a:lnTo>
                    <a:pt x="334" y="378"/>
                  </a:lnTo>
                  <a:lnTo>
                    <a:pt x="333" y="376"/>
                  </a:lnTo>
                  <a:lnTo>
                    <a:pt x="337" y="376"/>
                  </a:lnTo>
                  <a:lnTo>
                    <a:pt x="340" y="377"/>
                  </a:lnTo>
                  <a:lnTo>
                    <a:pt x="344" y="378"/>
                  </a:lnTo>
                  <a:lnTo>
                    <a:pt x="347" y="378"/>
                  </a:lnTo>
                  <a:lnTo>
                    <a:pt x="350" y="378"/>
                  </a:lnTo>
                  <a:lnTo>
                    <a:pt x="349" y="377"/>
                  </a:lnTo>
                  <a:lnTo>
                    <a:pt x="356" y="376"/>
                  </a:lnTo>
                  <a:lnTo>
                    <a:pt x="350" y="376"/>
                  </a:lnTo>
                  <a:lnTo>
                    <a:pt x="346" y="377"/>
                  </a:lnTo>
                  <a:lnTo>
                    <a:pt x="343" y="375"/>
                  </a:lnTo>
                  <a:lnTo>
                    <a:pt x="343" y="372"/>
                  </a:lnTo>
                  <a:lnTo>
                    <a:pt x="342" y="371"/>
                  </a:lnTo>
                  <a:lnTo>
                    <a:pt x="349" y="369"/>
                  </a:lnTo>
                  <a:lnTo>
                    <a:pt x="352" y="371"/>
                  </a:lnTo>
                  <a:lnTo>
                    <a:pt x="359" y="370"/>
                  </a:lnTo>
                  <a:lnTo>
                    <a:pt x="353" y="369"/>
                  </a:lnTo>
                  <a:lnTo>
                    <a:pt x="350" y="367"/>
                  </a:lnTo>
                  <a:lnTo>
                    <a:pt x="348" y="366"/>
                  </a:lnTo>
                  <a:lnTo>
                    <a:pt x="345" y="363"/>
                  </a:lnTo>
                  <a:lnTo>
                    <a:pt x="343" y="362"/>
                  </a:lnTo>
                  <a:lnTo>
                    <a:pt x="343" y="361"/>
                  </a:lnTo>
                  <a:lnTo>
                    <a:pt x="341" y="359"/>
                  </a:lnTo>
                  <a:lnTo>
                    <a:pt x="343" y="359"/>
                  </a:lnTo>
                  <a:lnTo>
                    <a:pt x="345" y="359"/>
                  </a:lnTo>
                  <a:lnTo>
                    <a:pt x="349" y="359"/>
                  </a:lnTo>
                  <a:lnTo>
                    <a:pt x="351" y="358"/>
                  </a:lnTo>
                  <a:lnTo>
                    <a:pt x="350" y="357"/>
                  </a:lnTo>
                  <a:lnTo>
                    <a:pt x="352" y="356"/>
                  </a:lnTo>
                  <a:lnTo>
                    <a:pt x="354" y="356"/>
                  </a:lnTo>
                  <a:lnTo>
                    <a:pt x="355" y="355"/>
                  </a:lnTo>
                  <a:lnTo>
                    <a:pt x="357" y="354"/>
                  </a:lnTo>
                  <a:lnTo>
                    <a:pt x="357" y="356"/>
                  </a:lnTo>
                  <a:lnTo>
                    <a:pt x="356" y="357"/>
                  </a:lnTo>
                  <a:lnTo>
                    <a:pt x="357" y="358"/>
                  </a:lnTo>
                  <a:lnTo>
                    <a:pt x="359" y="356"/>
                  </a:lnTo>
                  <a:lnTo>
                    <a:pt x="360" y="355"/>
                  </a:lnTo>
                  <a:lnTo>
                    <a:pt x="360" y="351"/>
                  </a:lnTo>
                  <a:lnTo>
                    <a:pt x="361" y="349"/>
                  </a:lnTo>
                  <a:lnTo>
                    <a:pt x="363" y="351"/>
                  </a:lnTo>
                  <a:lnTo>
                    <a:pt x="363" y="354"/>
                  </a:lnTo>
                  <a:lnTo>
                    <a:pt x="365" y="355"/>
                  </a:lnTo>
                  <a:lnTo>
                    <a:pt x="367" y="355"/>
                  </a:lnTo>
                  <a:lnTo>
                    <a:pt x="369" y="352"/>
                  </a:lnTo>
                  <a:lnTo>
                    <a:pt x="369" y="349"/>
                  </a:lnTo>
                  <a:lnTo>
                    <a:pt x="369" y="345"/>
                  </a:lnTo>
                  <a:lnTo>
                    <a:pt x="370" y="341"/>
                  </a:lnTo>
                  <a:lnTo>
                    <a:pt x="374" y="339"/>
                  </a:lnTo>
                  <a:lnTo>
                    <a:pt x="380" y="338"/>
                  </a:lnTo>
                  <a:lnTo>
                    <a:pt x="380" y="335"/>
                  </a:lnTo>
                  <a:lnTo>
                    <a:pt x="382" y="333"/>
                  </a:lnTo>
                  <a:lnTo>
                    <a:pt x="383" y="331"/>
                  </a:lnTo>
                  <a:lnTo>
                    <a:pt x="377" y="332"/>
                  </a:lnTo>
                  <a:lnTo>
                    <a:pt x="374" y="333"/>
                  </a:lnTo>
                  <a:lnTo>
                    <a:pt x="371" y="336"/>
                  </a:lnTo>
                  <a:lnTo>
                    <a:pt x="369" y="333"/>
                  </a:lnTo>
                  <a:lnTo>
                    <a:pt x="371" y="331"/>
                  </a:lnTo>
                  <a:lnTo>
                    <a:pt x="372" y="330"/>
                  </a:lnTo>
                  <a:lnTo>
                    <a:pt x="375" y="329"/>
                  </a:lnTo>
                  <a:lnTo>
                    <a:pt x="377" y="325"/>
                  </a:lnTo>
                  <a:lnTo>
                    <a:pt x="380" y="323"/>
                  </a:lnTo>
                  <a:lnTo>
                    <a:pt x="380" y="320"/>
                  </a:lnTo>
                  <a:lnTo>
                    <a:pt x="380" y="319"/>
                  </a:lnTo>
                  <a:lnTo>
                    <a:pt x="383" y="319"/>
                  </a:lnTo>
                  <a:lnTo>
                    <a:pt x="386" y="319"/>
                  </a:lnTo>
                  <a:lnTo>
                    <a:pt x="387" y="321"/>
                  </a:lnTo>
                  <a:lnTo>
                    <a:pt x="387" y="322"/>
                  </a:lnTo>
                  <a:lnTo>
                    <a:pt x="387" y="323"/>
                  </a:lnTo>
                  <a:lnTo>
                    <a:pt x="388" y="322"/>
                  </a:lnTo>
                  <a:lnTo>
                    <a:pt x="389" y="320"/>
                  </a:lnTo>
                  <a:lnTo>
                    <a:pt x="390" y="320"/>
                  </a:lnTo>
                  <a:lnTo>
                    <a:pt x="393" y="319"/>
                  </a:lnTo>
                  <a:lnTo>
                    <a:pt x="393" y="318"/>
                  </a:lnTo>
                  <a:lnTo>
                    <a:pt x="389" y="318"/>
                  </a:lnTo>
                  <a:lnTo>
                    <a:pt x="387" y="318"/>
                  </a:lnTo>
                  <a:lnTo>
                    <a:pt x="383" y="319"/>
                  </a:lnTo>
                  <a:lnTo>
                    <a:pt x="381" y="317"/>
                  </a:lnTo>
                  <a:lnTo>
                    <a:pt x="383" y="314"/>
                  </a:lnTo>
                  <a:lnTo>
                    <a:pt x="387" y="309"/>
                  </a:lnTo>
                  <a:lnTo>
                    <a:pt x="392" y="306"/>
                  </a:lnTo>
                  <a:lnTo>
                    <a:pt x="395" y="307"/>
                  </a:lnTo>
                  <a:lnTo>
                    <a:pt x="396" y="308"/>
                  </a:lnTo>
                  <a:lnTo>
                    <a:pt x="396" y="310"/>
                  </a:lnTo>
                  <a:lnTo>
                    <a:pt x="393" y="312"/>
                  </a:lnTo>
                  <a:lnTo>
                    <a:pt x="391" y="314"/>
                  </a:lnTo>
                  <a:lnTo>
                    <a:pt x="393" y="313"/>
                  </a:lnTo>
                  <a:lnTo>
                    <a:pt x="397" y="311"/>
                  </a:lnTo>
                  <a:lnTo>
                    <a:pt x="398" y="312"/>
                  </a:lnTo>
                  <a:lnTo>
                    <a:pt x="399" y="312"/>
                  </a:lnTo>
                  <a:lnTo>
                    <a:pt x="397" y="315"/>
                  </a:lnTo>
                  <a:lnTo>
                    <a:pt x="396" y="317"/>
                  </a:lnTo>
                  <a:lnTo>
                    <a:pt x="396" y="318"/>
                  </a:lnTo>
                  <a:lnTo>
                    <a:pt x="400" y="313"/>
                  </a:lnTo>
                  <a:lnTo>
                    <a:pt x="403" y="313"/>
                  </a:lnTo>
                  <a:lnTo>
                    <a:pt x="405" y="313"/>
                  </a:lnTo>
                  <a:lnTo>
                    <a:pt x="407" y="314"/>
                  </a:lnTo>
                  <a:lnTo>
                    <a:pt x="408" y="317"/>
                  </a:lnTo>
                  <a:lnTo>
                    <a:pt x="410" y="319"/>
                  </a:lnTo>
                  <a:lnTo>
                    <a:pt x="410" y="322"/>
                  </a:lnTo>
                  <a:lnTo>
                    <a:pt x="410" y="324"/>
                  </a:lnTo>
                  <a:lnTo>
                    <a:pt x="412" y="326"/>
                  </a:lnTo>
                  <a:lnTo>
                    <a:pt x="413" y="328"/>
                  </a:lnTo>
                  <a:lnTo>
                    <a:pt x="415" y="328"/>
                  </a:lnTo>
                  <a:lnTo>
                    <a:pt x="416" y="326"/>
                  </a:lnTo>
                  <a:lnTo>
                    <a:pt x="415" y="323"/>
                  </a:lnTo>
                  <a:lnTo>
                    <a:pt x="414" y="320"/>
                  </a:lnTo>
                  <a:lnTo>
                    <a:pt x="413" y="317"/>
                  </a:lnTo>
                  <a:lnTo>
                    <a:pt x="412" y="314"/>
                  </a:lnTo>
                  <a:lnTo>
                    <a:pt x="412" y="312"/>
                  </a:lnTo>
                  <a:lnTo>
                    <a:pt x="414" y="309"/>
                  </a:lnTo>
                  <a:lnTo>
                    <a:pt x="417" y="307"/>
                  </a:lnTo>
                  <a:lnTo>
                    <a:pt x="420" y="307"/>
                  </a:lnTo>
                  <a:lnTo>
                    <a:pt x="423" y="305"/>
                  </a:lnTo>
                  <a:lnTo>
                    <a:pt x="422" y="305"/>
                  </a:lnTo>
                  <a:lnTo>
                    <a:pt x="420" y="306"/>
                  </a:lnTo>
                  <a:lnTo>
                    <a:pt x="417" y="307"/>
                  </a:lnTo>
                  <a:lnTo>
                    <a:pt x="413" y="308"/>
                  </a:lnTo>
                  <a:lnTo>
                    <a:pt x="410" y="311"/>
                  </a:lnTo>
                  <a:lnTo>
                    <a:pt x="408" y="312"/>
                  </a:lnTo>
                  <a:lnTo>
                    <a:pt x="407" y="310"/>
                  </a:lnTo>
                  <a:lnTo>
                    <a:pt x="404" y="310"/>
                  </a:lnTo>
                  <a:lnTo>
                    <a:pt x="402" y="311"/>
                  </a:lnTo>
                  <a:lnTo>
                    <a:pt x="400" y="310"/>
                  </a:lnTo>
                  <a:lnTo>
                    <a:pt x="399" y="309"/>
                  </a:lnTo>
                  <a:lnTo>
                    <a:pt x="399" y="306"/>
                  </a:lnTo>
                  <a:lnTo>
                    <a:pt x="400" y="304"/>
                  </a:lnTo>
                  <a:lnTo>
                    <a:pt x="404" y="306"/>
                  </a:lnTo>
                  <a:lnTo>
                    <a:pt x="408" y="306"/>
                  </a:lnTo>
                  <a:lnTo>
                    <a:pt x="408" y="305"/>
                  </a:lnTo>
                  <a:lnTo>
                    <a:pt x="405" y="304"/>
                  </a:lnTo>
                  <a:lnTo>
                    <a:pt x="403" y="303"/>
                  </a:lnTo>
                  <a:lnTo>
                    <a:pt x="401" y="301"/>
                  </a:lnTo>
                  <a:lnTo>
                    <a:pt x="398" y="304"/>
                  </a:lnTo>
                  <a:lnTo>
                    <a:pt x="397" y="302"/>
                  </a:lnTo>
                  <a:lnTo>
                    <a:pt x="402" y="295"/>
                  </a:lnTo>
                  <a:lnTo>
                    <a:pt x="404" y="297"/>
                  </a:lnTo>
                  <a:lnTo>
                    <a:pt x="408" y="298"/>
                  </a:lnTo>
                  <a:lnTo>
                    <a:pt x="410" y="297"/>
                  </a:lnTo>
                  <a:lnTo>
                    <a:pt x="409" y="295"/>
                  </a:lnTo>
                  <a:lnTo>
                    <a:pt x="405" y="295"/>
                  </a:lnTo>
                  <a:lnTo>
                    <a:pt x="408" y="293"/>
                  </a:lnTo>
                  <a:lnTo>
                    <a:pt x="410" y="293"/>
                  </a:lnTo>
                  <a:lnTo>
                    <a:pt x="413" y="294"/>
                  </a:lnTo>
                  <a:lnTo>
                    <a:pt x="416" y="295"/>
                  </a:lnTo>
                  <a:lnTo>
                    <a:pt x="417" y="296"/>
                  </a:lnTo>
                  <a:lnTo>
                    <a:pt x="419" y="297"/>
                  </a:lnTo>
                  <a:lnTo>
                    <a:pt x="419" y="295"/>
                  </a:lnTo>
                  <a:lnTo>
                    <a:pt x="418" y="295"/>
                  </a:lnTo>
                  <a:lnTo>
                    <a:pt x="416" y="293"/>
                  </a:lnTo>
                  <a:lnTo>
                    <a:pt x="414" y="291"/>
                  </a:lnTo>
                  <a:lnTo>
                    <a:pt x="412" y="289"/>
                  </a:lnTo>
                  <a:lnTo>
                    <a:pt x="410" y="290"/>
                  </a:lnTo>
                  <a:lnTo>
                    <a:pt x="407" y="289"/>
                  </a:lnTo>
                  <a:lnTo>
                    <a:pt x="405" y="289"/>
                  </a:lnTo>
                  <a:lnTo>
                    <a:pt x="405" y="288"/>
                  </a:lnTo>
                  <a:lnTo>
                    <a:pt x="406" y="287"/>
                  </a:lnTo>
                  <a:lnTo>
                    <a:pt x="406" y="285"/>
                  </a:lnTo>
                  <a:lnTo>
                    <a:pt x="404" y="285"/>
                  </a:lnTo>
                  <a:lnTo>
                    <a:pt x="403" y="285"/>
                  </a:lnTo>
                  <a:lnTo>
                    <a:pt x="402" y="288"/>
                  </a:lnTo>
                  <a:lnTo>
                    <a:pt x="401" y="290"/>
                  </a:lnTo>
                  <a:lnTo>
                    <a:pt x="400" y="292"/>
                  </a:lnTo>
                  <a:lnTo>
                    <a:pt x="398" y="294"/>
                  </a:lnTo>
                  <a:lnTo>
                    <a:pt x="398" y="295"/>
                  </a:lnTo>
                  <a:lnTo>
                    <a:pt x="395" y="297"/>
                  </a:lnTo>
                  <a:lnTo>
                    <a:pt x="392" y="298"/>
                  </a:lnTo>
                  <a:lnTo>
                    <a:pt x="389" y="301"/>
                  </a:lnTo>
                  <a:lnTo>
                    <a:pt x="387" y="301"/>
                  </a:lnTo>
                  <a:lnTo>
                    <a:pt x="385" y="301"/>
                  </a:lnTo>
                  <a:lnTo>
                    <a:pt x="382" y="301"/>
                  </a:lnTo>
                  <a:lnTo>
                    <a:pt x="384" y="299"/>
                  </a:lnTo>
                  <a:lnTo>
                    <a:pt x="387" y="297"/>
                  </a:lnTo>
                  <a:lnTo>
                    <a:pt x="386" y="297"/>
                  </a:lnTo>
                  <a:lnTo>
                    <a:pt x="384" y="297"/>
                  </a:lnTo>
                  <a:lnTo>
                    <a:pt x="384" y="296"/>
                  </a:lnTo>
                  <a:lnTo>
                    <a:pt x="384" y="295"/>
                  </a:lnTo>
                  <a:lnTo>
                    <a:pt x="386" y="295"/>
                  </a:lnTo>
                  <a:lnTo>
                    <a:pt x="388" y="295"/>
                  </a:lnTo>
                  <a:lnTo>
                    <a:pt x="390" y="295"/>
                  </a:lnTo>
                  <a:lnTo>
                    <a:pt x="392" y="295"/>
                  </a:lnTo>
                  <a:lnTo>
                    <a:pt x="395" y="293"/>
                  </a:lnTo>
                  <a:lnTo>
                    <a:pt x="392" y="293"/>
                  </a:lnTo>
                  <a:lnTo>
                    <a:pt x="391" y="293"/>
                  </a:lnTo>
                  <a:lnTo>
                    <a:pt x="392" y="291"/>
                  </a:lnTo>
                  <a:lnTo>
                    <a:pt x="389" y="291"/>
                  </a:lnTo>
                  <a:lnTo>
                    <a:pt x="387" y="292"/>
                  </a:lnTo>
                  <a:lnTo>
                    <a:pt x="386" y="292"/>
                  </a:lnTo>
                  <a:lnTo>
                    <a:pt x="386" y="290"/>
                  </a:lnTo>
                  <a:lnTo>
                    <a:pt x="383" y="291"/>
                  </a:lnTo>
                  <a:lnTo>
                    <a:pt x="384" y="288"/>
                  </a:lnTo>
                  <a:lnTo>
                    <a:pt x="386" y="289"/>
                  </a:lnTo>
                  <a:lnTo>
                    <a:pt x="388" y="287"/>
                  </a:lnTo>
                  <a:lnTo>
                    <a:pt x="392" y="286"/>
                  </a:lnTo>
                  <a:lnTo>
                    <a:pt x="393" y="286"/>
                  </a:lnTo>
                  <a:lnTo>
                    <a:pt x="394" y="284"/>
                  </a:lnTo>
                  <a:lnTo>
                    <a:pt x="392" y="285"/>
                  </a:lnTo>
                  <a:lnTo>
                    <a:pt x="388" y="286"/>
                  </a:lnTo>
                  <a:lnTo>
                    <a:pt x="386" y="287"/>
                  </a:lnTo>
                  <a:lnTo>
                    <a:pt x="387" y="284"/>
                  </a:lnTo>
                  <a:lnTo>
                    <a:pt x="388" y="283"/>
                  </a:lnTo>
                  <a:lnTo>
                    <a:pt x="391" y="283"/>
                  </a:lnTo>
                  <a:lnTo>
                    <a:pt x="393" y="283"/>
                  </a:lnTo>
                  <a:lnTo>
                    <a:pt x="394" y="283"/>
                  </a:lnTo>
                  <a:lnTo>
                    <a:pt x="399" y="283"/>
                  </a:lnTo>
                  <a:lnTo>
                    <a:pt x="401" y="282"/>
                  </a:lnTo>
                  <a:lnTo>
                    <a:pt x="403" y="281"/>
                  </a:lnTo>
                  <a:lnTo>
                    <a:pt x="406" y="280"/>
                  </a:lnTo>
                  <a:lnTo>
                    <a:pt x="408" y="278"/>
                  </a:lnTo>
                  <a:lnTo>
                    <a:pt x="409" y="280"/>
                  </a:lnTo>
                  <a:lnTo>
                    <a:pt x="410" y="279"/>
                  </a:lnTo>
                  <a:lnTo>
                    <a:pt x="412" y="278"/>
                  </a:lnTo>
                  <a:lnTo>
                    <a:pt x="414" y="277"/>
                  </a:lnTo>
                  <a:lnTo>
                    <a:pt x="416" y="277"/>
                  </a:lnTo>
                  <a:lnTo>
                    <a:pt x="417" y="278"/>
                  </a:lnTo>
                  <a:lnTo>
                    <a:pt x="418" y="280"/>
                  </a:lnTo>
                  <a:lnTo>
                    <a:pt x="418" y="282"/>
                  </a:lnTo>
                  <a:lnTo>
                    <a:pt x="419" y="283"/>
                  </a:lnTo>
                  <a:lnTo>
                    <a:pt x="419" y="285"/>
                  </a:lnTo>
                  <a:lnTo>
                    <a:pt x="422" y="285"/>
                  </a:lnTo>
                  <a:lnTo>
                    <a:pt x="423" y="286"/>
                  </a:lnTo>
                  <a:lnTo>
                    <a:pt x="424" y="286"/>
                  </a:lnTo>
                  <a:lnTo>
                    <a:pt x="424" y="283"/>
                  </a:lnTo>
                  <a:lnTo>
                    <a:pt x="422" y="283"/>
                  </a:lnTo>
                  <a:lnTo>
                    <a:pt x="420" y="282"/>
                  </a:lnTo>
                  <a:lnTo>
                    <a:pt x="420" y="278"/>
                  </a:lnTo>
                  <a:lnTo>
                    <a:pt x="421" y="277"/>
                  </a:lnTo>
                  <a:lnTo>
                    <a:pt x="422" y="275"/>
                  </a:lnTo>
                  <a:lnTo>
                    <a:pt x="423" y="272"/>
                  </a:lnTo>
                  <a:lnTo>
                    <a:pt x="422" y="271"/>
                  </a:lnTo>
                  <a:lnTo>
                    <a:pt x="419" y="271"/>
                  </a:lnTo>
                  <a:lnTo>
                    <a:pt x="417" y="270"/>
                  </a:lnTo>
                  <a:lnTo>
                    <a:pt x="416" y="270"/>
                  </a:lnTo>
                  <a:lnTo>
                    <a:pt x="413" y="271"/>
                  </a:lnTo>
                  <a:lnTo>
                    <a:pt x="411" y="271"/>
                  </a:lnTo>
                  <a:lnTo>
                    <a:pt x="410" y="271"/>
                  </a:lnTo>
                  <a:lnTo>
                    <a:pt x="410" y="269"/>
                  </a:lnTo>
                  <a:lnTo>
                    <a:pt x="408" y="269"/>
                  </a:lnTo>
                  <a:lnTo>
                    <a:pt x="407" y="271"/>
                  </a:lnTo>
                  <a:lnTo>
                    <a:pt x="404" y="272"/>
                  </a:lnTo>
                  <a:lnTo>
                    <a:pt x="402" y="273"/>
                  </a:lnTo>
                  <a:lnTo>
                    <a:pt x="401" y="272"/>
                  </a:lnTo>
                  <a:lnTo>
                    <a:pt x="400" y="271"/>
                  </a:lnTo>
                  <a:lnTo>
                    <a:pt x="402" y="267"/>
                  </a:lnTo>
                  <a:lnTo>
                    <a:pt x="403" y="265"/>
                  </a:lnTo>
                  <a:lnTo>
                    <a:pt x="404" y="264"/>
                  </a:lnTo>
                  <a:lnTo>
                    <a:pt x="406" y="263"/>
                  </a:lnTo>
                  <a:lnTo>
                    <a:pt x="407" y="263"/>
                  </a:lnTo>
                  <a:lnTo>
                    <a:pt x="406" y="265"/>
                  </a:lnTo>
                  <a:lnTo>
                    <a:pt x="407" y="265"/>
                  </a:lnTo>
                  <a:lnTo>
                    <a:pt x="409" y="264"/>
                  </a:lnTo>
                  <a:lnTo>
                    <a:pt x="410" y="263"/>
                  </a:lnTo>
                  <a:lnTo>
                    <a:pt x="411" y="262"/>
                  </a:lnTo>
                  <a:lnTo>
                    <a:pt x="410" y="261"/>
                  </a:lnTo>
                  <a:lnTo>
                    <a:pt x="411" y="260"/>
                  </a:lnTo>
                  <a:lnTo>
                    <a:pt x="413" y="261"/>
                  </a:lnTo>
                  <a:lnTo>
                    <a:pt x="414" y="261"/>
                  </a:lnTo>
                  <a:lnTo>
                    <a:pt x="413" y="265"/>
                  </a:lnTo>
                  <a:lnTo>
                    <a:pt x="415" y="265"/>
                  </a:lnTo>
                  <a:lnTo>
                    <a:pt x="416" y="265"/>
                  </a:lnTo>
                  <a:lnTo>
                    <a:pt x="419" y="264"/>
                  </a:lnTo>
                  <a:lnTo>
                    <a:pt x="420" y="261"/>
                  </a:lnTo>
                  <a:lnTo>
                    <a:pt x="419" y="259"/>
                  </a:lnTo>
                  <a:lnTo>
                    <a:pt x="420" y="259"/>
                  </a:lnTo>
                  <a:lnTo>
                    <a:pt x="421" y="259"/>
                  </a:lnTo>
                  <a:lnTo>
                    <a:pt x="422" y="258"/>
                  </a:lnTo>
                  <a:lnTo>
                    <a:pt x="422" y="257"/>
                  </a:lnTo>
                  <a:lnTo>
                    <a:pt x="421" y="255"/>
                  </a:lnTo>
                  <a:lnTo>
                    <a:pt x="422" y="254"/>
                  </a:lnTo>
                  <a:lnTo>
                    <a:pt x="424" y="254"/>
                  </a:lnTo>
                  <a:lnTo>
                    <a:pt x="425" y="256"/>
                  </a:lnTo>
                  <a:lnTo>
                    <a:pt x="426" y="259"/>
                  </a:lnTo>
                  <a:lnTo>
                    <a:pt x="427" y="259"/>
                  </a:lnTo>
                  <a:lnTo>
                    <a:pt x="427" y="261"/>
                  </a:lnTo>
                  <a:lnTo>
                    <a:pt x="427" y="263"/>
                  </a:lnTo>
                  <a:lnTo>
                    <a:pt x="427" y="264"/>
                  </a:lnTo>
                  <a:lnTo>
                    <a:pt x="427" y="266"/>
                  </a:lnTo>
                  <a:lnTo>
                    <a:pt x="426" y="268"/>
                  </a:lnTo>
                  <a:lnTo>
                    <a:pt x="425" y="270"/>
                  </a:lnTo>
                  <a:lnTo>
                    <a:pt x="425" y="271"/>
                  </a:lnTo>
                  <a:lnTo>
                    <a:pt x="429" y="272"/>
                  </a:lnTo>
                  <a:lnTo>
                    <a:pt x="430" y="276"/>
                  </a:lnTo>
                  <a:lnTo>
                    <a:pt x="431" y="277"/>
                  </a:lnTo>
                  <a:lnTo>
                    <a:pt x="431" y="279"/>
                  </a:lnTo>
                  <a:lnTo>
                    <a:pt x="431" y="282"/>
                  </a:lnTo>
                  <a:lnTo>
                    <a:pt x="433" y="283"/>
                  </a:lnTo>
                  <a:lnTo>
                    <a:pt x="436" y="285"/>
                  </a:lnTo>
                  <a:lnTo>
                    <a:pt x="439" y="287"/>
                  </a:lnTo>
                  <a:lnTo>
                    <a:pt x="442" y="288"/>
                  </a:lnTo>
                  <a:lnTo>
                    <a:pt x="443" y="287"/>
                  </a:lnTo>
                  <a:lnTo>
                    <a:pt x="442" y="285"/>
                  </a:lnTo>
                  <a:lnTo>
                    <a:pt x="440" y="284"/>
                  </a:lnTo>
                  <a:lnTo>
                    <a:pt x="438" y="283"/>
                  </a:lnTo>
                  <a:lnTo>
                    <a:pt x="436" y="282"/>
                  </a:lnTo>
                  <a:lnTo>
                    <a:pt x="434" y="281"/>
                  </a:lnTo>
                  <a:lnTo>
                    <a:pt x="432" y="281"/>
                  </a:lnTo>
                  <a:lnTo>
                    <a:pt x="434" y="277"/>
                  </a:lnTo>
                  <a:lnTo>
                    <a:pt x="434" y="274"/>
                  </a:lnTo>
                  <a:lnTo>
                    <a:pt x="433" y="274"/>
                  </a:lnTo>
                  <a:lnTo>
                    <a:pt x="432" y="273"/>
                  </a:lnTo>
                  <a:lnTo>
                    <a:pt x="433" y="271"/>
                  </a:lnTo>
                  <a:lnTo>
                    <a:pt x="434" y="271"/>
                  </a:lnTo>
                  <a:lnTo>
                    <a:pt x="435" y="273"/>
                  </a:lnTo>
                  <a:lnTo>
                    <a:pt x="437" y="276"/>
                  </a:lnTo>
                  <a:lnTo>
                    <a:pt x="438" y="278"/>
                  </a:lnTo>
                  <a:lnTo>
                    <a:pt x="440" y="279"/>
                  </a:lnTo>
                  <a:lnTo>
                    <a:pt x="440" y="277"/>
                  </a:lnTo>
                  <a:lnTo>
                    <a:pt x="438" y="275"/>
                  </a:lnTo>
                  <a:lnTo>
                    <a:pt x="437" y="274"/>
                  </a:lnTo>
                  <a:lnTo>
                    <a:pt x="436" y="272"/>
                  </a:lnTo>
                  <a:lnTo>
                    <a:pt x="437" y="271"/>
                  </a:lnTo>
                  <a:lnTo>
                    <a:pt x="439" y="273"/>
                  </a:lnTo>
                  <a:lnTo>
                    <a:pt x="440" y="275"/>
                  </a:lnTo>
                  <a:lnTo>
                    <a:pt x="441" y="277"/>
                  </a:lnTo>
                  <a:lnTo>
                    <a:pt x="442" y="274"/>
                  </a:lnTo>
                  <a:lnTo>
                    <a:pt x="440" y="273"/>
                  </a:lnTo>
                  <a:lnTo>
                    <a:pt x="441" y="271"/>
                  </a:lnTo>
                  <a:lnTo>
                    <a:pt x="442" y="270"/>
                  </a:lnTo>
                  <a:lnTo>
                    <a:pt x="440" y="271"/>
                  </a:lnTo>
                  <a:lnTo>
                    <a:pt x="439" y="271"/>
                  </a:lnTo>
                  <a:lnTo>
                    <a:pt x="437" y="271"/>
                  </a:lnTo>
                  <a:lnTo>
                    <a:pt x="438" y="268"/>
                  </a:lnTo>
                  <a:lnTo>
                    <a:pt x="439" y="266"/>
                  </a:lnTo>
                  <a:lnTo>
                    <a:pt x="440" y="265"/>
                  </a:lnTo>
                  <a:lnTo>
                    <a:pt x="442" y="268"/>
                  </a:lnTo>
                  <a:lnTo>
                    <a:pt x="446" y="267"/>
                  </a:lnTo>
                  <a:lnTo>
                    <a:pt x="447" y="266"/>
                  </a:lnTo>
                  <a:lnTo>
                    <a:pt x="444" y="265"/>
                  </a:lnTo>
                  <a:lnTo>
                    <a:pt x="443" y="264"/>
                  </a:lnTo>
                  <a:lnTo>
                    <a:pt x="440" y="263"/>
                  </a:lnTo>
                  <a:lnTo>
                    <a:pt x="437" y="265"/>
                  </a:lnTo>
                  <a:lnTo>
                    <a:pt x="435" y="265"/>
                  </a:lnTo>
                  <a:lnTo>
                    <a:pt x="434" y="264"/>
                  </a:lnTo>
                  <a:lnTo>
                    <a:pt x="434" y="262"/>
                  </a:lnTo>
                  <a:lnTo>
                    <a:pt x="434" y="261"/>
                  </a:lnTo>
                  <a:lnTo>
                    <a:pt x="437" y="260"/>
                  </a:lnTo>
                  <a:lnTo>
                    <a:pt x="440" y="260"/>
                  </a:lnTo>
                  <a:lnTo>
                    <a:pt x="441" y="259"/>
                  </a:lnTo>
                  <a:lnTo>
                    <a:pt x="442" y="259"/>
                  </a:lnTo>
                  <a:lnTo>
                    <a:pt x="440" y="259"/>
                  </a:lnTo>
                  <a:lnTo>
                    <a:pt x="439" y="257"/>
                  </a:lnTo>
                  <a:lnTo>
                    <a:pt x="440" y="255"/>
                  </a:lnTo>
                  <a:lnTo>
                    <a:pt x="437" y="257"/>
                  </a:lnTo>
                  <a:lnTo>
                    <a:pt x="434" y="258"/>
                  </a:lnTo>
                  <a:lnTo>
                    <a:pt x="431" y="258"/>
                  </a:lnTo>
                  <a:lnTo>
                    <a:pt x="429" y="257"/>
                  </a:lnTo>
                  <a:lnTo>
                    <a:pt x="430" y="255"/>
                  </a:lnTo>
                  <a:lnTo>
                    <a:pt x="432" y="255"/>
                  </a:lnTo>
                  <a:lnTo>
                    <a:pt x="433" y="254"/>
                  </a:lnTo>
                  <a:lnTo>
                    <a:pt x="431" y="254"/>
                  </a:lnTo>
                  <a:lnTo>
                    <a:pt x="429" y="254"/>
                  </a:lnTo>
                  <a:lnTo>
                    <a:pt x="428" y="253"/>
                  </a:lnTo>
                  <a:lnTo>
                    <a:pt x="428" y="251"/>
                  </a:lnTo>
                  <a:lnTo>
                    <a:pt x="430" y="250"/>
                  </a:lnTo>
                  <a:lnTo>
                    <a:pt x="432" y="250"/>
                  </a:lnTo>
                  <a:lnTo>
                    <a:pt x="434" y="251"/>
                  </a:lnTo>
                  <a:lnTo>
                    <a:pt x="436" y="251"/>
                  </a:lnTo>
                  <a:lnTo>
                    <a:pt x="439" y="252"/>
                  </a:lnTo>
                  <a:lnTo>
                    <a:pt x="440" y="253"/>
                  </a:lnTo>
                  <a:lnTo>
                    <a:pt x="442" y="254"/>
                  </a:lnTo>
                  <a:lnTo>
                    <a:pt x="444" y="256"/>
                  </a:lnTo>
                  <a:lnTo>
                    <a:pt x="444" y="257"/>
                  </a:lnTo>
                  <a:lnTo>
                    <a:pt x="446" y="259"/>
                  </a:lnTo>
                  <a:lnTo>
                    <a:pt x="448" y="260"/>
                  </a:lnTo>
                  <a:lnTo>
                    <a:pt x="450" y="260"/>
                  </a:lnTo>
                  <a:lnTo>
                    <a:pt x="452" y="260"/>
                  </a:lnTo>
                  <a:lnTo>
                    <a:pt x="450" y="259"/>
                  </a:lnTo>
                  <a:lnTo>
                    <a:pt x="447" y="258"/>
                  </a:lnTo>
                  <a:lnTo>
                    <a:pt x="446" y="257"/>
                  </a:lnTo>
                  <a:lnTo>
                    <a:pt x="445" y="255"/>
                  </a:lnTo>
                  <a:lnTo>
                    <a:pt x="444" y="254"/>
                  </a:lnTo>
                  <a:lnTo>
                    <a:pt x="444" y="252"/>
                  </a:lnTo>
                  <a:lnTo>
                    <a:pt x="442" y="251"/>
                  </a:lnTo>
                  <a:lnTo>
                    <a:pt x="440" y="250"/>
                  </a:lnTo>
                  <a:lnTo>
                    <a:pt x="439" y="249"/>
                  </a:lnTo>
                  <a:lnTo>
                    <a:pt x="436" y="249"/>
                  </a:lnTo>
                  <a:lnTo>
                    <a:pt x="435" y="248"/>
                  </a:lnTo>
                  <a:lnTo>
                    <a:pt x="434" y="248"/>
                  </a:lnTo>
                  <a:lnTo>
                    <a:pt x="432" y="248"/>
                  </a:lnTo>
                  <a:lnTo>
                    <a:pt x="433" y="246"/>
                  </a:lnTo>
                  <a:lnTo>
                    <a:pt x="435" y="245"/>
                  </a:lnTo>
                  <a:lnTo>
                    <a:pt x="437" y="245"/>
                  </a:lnTo>
                  <a:lnTo>
                    <a:pt x="439" y="243"/>
                  </a:lnTo>
                  <a:lnTo>
                    <a:pt x="440" y="243"/>
                  </a:lnTo>
                  <a:lnTo>
                    <a:pt x="442" y="242"/>
                  </a:lnTo>
                  <a:lnTo>
                    <a:pt x="445" y="242"/>
                  </a:lnTo>
                  <a:lnTo>
                    <a:pt x="447" y="242"/>
                  </a:lnTo>
                  <a:lnTo>
                    <a:pt x="449" y="242"/>
                  </a:lnTo>
                  <a:lnTo>
                    <a:pt x="452" y="244"/>
                  </a:lnTo>
                  <a:lnTo>
                    <a:pt x="453" y="246"/>
                  </a:lnTo>
                  <a:lnTo>
                    <a:pt x="451" y="248"/>
                  </a:lnTo>
                  <a:lnTo>
                    <a:pt x="453" y="247"/>
                  </a:lnTo>
                  <a:lnTo>
                    <a:pt x="456" y="246"/>
                  </a:lnTo>
                  <a:lnTo>
                    <a:pt x="458" y="244"/>
                  </a:lnTo>
                  <a:lnTo>
                    <a:pt x="458" y="243"/>
                  </a:lnTo>
                  <a:lnTo>
                    <a:pt x="459" y="242"/>
                  </a:lnTo>
                  <a:lnTo>
                    <a:pt x="461" y="242"/>
                  </a:lnTo>
                  <a:lnTo>
                    <a:pt x="463" y="243"/>
                  </a:lnTo>
                  <a:lnTo>
                    <a:pt x="464" y="244"/>
                  </a:lnTo>
                  <a:lnTo>
                    <a:pt x="465" y="242"/>
                  </a:lnTo>
                  <a:lnTo>
                    <a:pt x="466" y="241"/>
                  </a:lnTo>
                  <a:lnTo>
                    <a:pt x="467" y="240"/>
                  </a:lnTo>
                  <a:lnTo>
                    <a:pt x="469" y="240"/>
                  </a:lnTo>
                  <a:lnTo>
                    <a:pt x="470" y="240"/>
                  </a:lnTo>
                  <a:lnTo>
                    <a:pt x="470" y="238"/>
                  </a:lnTo>
                  <a:lnTo>
                    <a:pt x="471" y="237"/>
                  </a:lnTo>
                  <a:lnTo>
                    <a:pt x="477" y="238"/>
                  </a:lnTo>
                  <a:lnTo>
                    <a:pt x="478" y="239"/>
                  </a:lnTo>
                  <a:lnTo>
                    <a:pt x="479" y="237"/>
                  </a:lnTo>
                  <a:lnTo>
                    <a:pt x="477" y="236"/>
                  </a:lnTo>
                  <a:lnTo>
                    <a:pt x="475" y="236"/>
                  </a:lnTo>
                  <a:lnTo>
                    <a:pt x="472" y="236"/>
                  </a:lnTo>
                  <a:lnTo>
                    <a:pt x="474" y="234"/>
                  </a:lnTo>
                  <a:lnTo>
                    <a:pt x="474" y="232"/>
                  </a:lnTo>
                  <a:lnTo>
                    <a:pt x="474" y="231"/>
                  </a:lnTo>
                  <a:lnTo>
                    <a:pt x="471" y="232"/>
                  </a:lnTo>
                  <a:lnTo>
                    <a:pt x="470" y="233"/>
                  </a:lnTo>
                  <a:lnTo>
                    <a:pt x="467" y="235"/>
                  </a:lnTo>
                  <a:lnTo>
                    <a:pt x="464" y="236"/>
                  </a:lnTo>
                  <a:lnTo>
                    <a:pt x="458" y="238"/>
                  </a:lnTo>
                  <a:lnTo>
                    <a:pt x="456" y="238"/>
                  </a:lnTo>
                  <a:lnTo>
                    <a:pt x="457" y="237"/>
                  </a:lnTo>
                  <a:lnTo>
                    <a:pt x="458" y="236"/>
                  </a:lnTo>
                  <a:lnTo>
                    <a:pt x="458" y="235"/>
                  </a:lnTo>
                  <a:lnTo>
                    <a:pt x="457" y="233"/>
                  </a:lnTo>
                  <a:lnTo>
                    <a:pt x="455" y="233"/>
                  </a:lnTo>
                  <a:lnTo>
                    <a:pt x="453" y="235"/>
                  </a:lnTo>
                  <a:lnTo>
                    <a:pt x="453" y="236"/>
                  </a:lnTo>
                  <a:lnTo>
                    <a:pt x="452" y="237"/>
                  </a:lnTo>
                  <a:lnTo>
                    <a:pt x="449" y="238"/>
                  </a:lnTo>
                  <a:lnTo>
                    <a:pt x="447" y="239"/>
                  </a:lnTo>
                  <a:lnTo>
                    <a:pt x="444" y="239"/>
                  </a:lnTo>
                  <a:lnTo>
                    <a:pt x="440" y="241"/>
                  </a:lnTo>
                  <a:lnTo>
                    <a:pt x="440" y="239"/>
                  </a:lnTo>
                  <a:lnTo>
                    <a:pt x="440" y="238"/>
                  </a:lnTo>
                  <a:lnTo>
                    <a:pt x="440" y="237"/>
                  </a:lnTo>
                  <a:lnTo>
                    <a:pt x="439" y="236"/>
                  </a:lnTo>
                  <a:lnTo>
                    <a:pt x="438" y="235"/>
                  </a:lnTo>
                  <a:lnTo>
                    <a:pt x="439" y="234"/>
                  </a:lnTo>
                  <a:lnTo>
                    <a:pt x="440" y="232"/>
                  </a:lnTo>
                  <a:lnTo>
                    <a:pt x="433" y="230"/>
                  </a:lnTo>
                  <a:lnTo>
                    <a:pt x="430" y="230"/>
                  </a:lnTo>
                  <a:lnTo>
                    <a:pt x="429" y="231"/>
                  </a:lnTo>
                  <a:lnTo>
                    <a:pt x="428" y="232"/>
                  </a:lnTo>
                  <a:lnTo>
                    <a:pt x="428" y="233"/>
                  </a:lnTo>
                  <a:lnTo>
                    <a:pt x="427" y="232"/>
                  </a:lnTo>
                  <a:lnTo>
                    <a:pt x="426" y="232"/>
                  </a:lnTo>
                  <a:lnTo>
                    <a:pt x="424" y="233"/>
                  </a:lnTo>
                  <a:lnTo>
                    <a:pt x="424" y="234"/>
                  </a:lnTo>
                  <a:lnTo>
                    <a:pt x="424" y="236"/>
                  </a:lnTo>
                  <a:lnTo>
                    <a:pt x="424" y="237"/>
                  </a:lnTo>
                  <a:lnTo>
                    <a:pt x="423" y="239"/>
                  </a:lnTo>
                  <a:lnTo>
                    <a:pt x="422" y="241"/>
                  </a:lnTo>
                  <a:lnTo>
                    <a:pt x="422" y="242"/>
                  </a:lnTo>
                  <a:lnTo>
                    <a:pt x="422" y="244"/>
                  </a:lnTo>
                  <a:lnTo>
                    <a:pt x="420" y="245"/>
                  </a:lnTo>
                  <a:lnTo>
                    <a:pt x="419" y="245"/>
                  </a:lnTo>
                  <a:lnTo>
                    <a:pt x="418" y="243"/>
                  </a:lnTo>
                  <a:lnTo>
                    <a:pt x="419" y="242"/>
                  </a:lnTo>
                  <a:lnTo>
                    <a:pt x="419" y="240"/>
                  </a:lnTo>
                  <a:lnTo>
                    <a:pt x="419" y="238"/>
                  </a:lnTo>
                  <a:lnTo>
                    <a:pt x="418" y="238"/>
                  </a:lnTo>
                  <a:lnTo>
                    <a:pt x="417" y="239"/>
                  </a:lnTo>
                  <a:lnTo>
                    <a:pt x="417" y="241"/>
                  </a:lnTo>
                  <a:lnTo>
                    <a:pt x="417" y="242"/>
                  </a:lnTo>
                  <a:lnTo>
                    <a:pt x="416" y="241"/>
                  </a:lnTo>
                  <a:lnTo>
                    <a:pt x="415" y="242"/>
                  </a:lnTo>
                  <a:lnTo>
                    <a:pt x="416" y="242"/>
                  </a:lnTo>
                  <a:lnTo>
                    <a:pt x="416" y="243"/>
                  </a:lnTo>
                  <a:lnTo>
                    <a:pt x="416" y="245"/>
                  </a:lnTo>
                  <a:lnTo>
                    <a:pt x="415" y="245"/>
                  </a:lnTo>
                  <a:lnTo>
                    <a:pt x="414" y="245"/>
                  </a:lnTo>
                  <a:lnTo>
                    <a:pt x="413" y="246"/>
                  </a:lnTo>
                  <a:lnTo>
                    <a:pt x="412" y="247"/>
                  </a:lnTo>
                  <a:lnTo>
                    <a:pt x="413" y="248"/>
                  </a:lnTo>
                  <a:lnTo>
                    <a:pt x="412" y="249"/>
                  </a:lnTo>
                  <a:lnTo>
                    <a:pt x="411" y="250"/>
                  </a:lnTo>
                  <a:lnTo>
                    <a:pt x="411" y="251"/>
                  </a:lnTo>
                  <a:lnTo>
                    <a:pt x="409" y="251"/>
                  </a:lnTo>
                  <a:lnTo>
                    <a:pt x="409" y="249"/>
                  </a:lnTo>
                  <a:lnTo>
                    <a:pt x="407" y="250"/>
                  </a:lnTo>
                  <a:lnTo>
                    <a:pt x="406" y="248"/>
                  </a:lnTo>
                  <a:lnTo>
                    <a:pt x="405" y="249"/>
                  </a:lnTo>
                  <a:lnTo>
                    <a:pt x="403" y="248"/>
                  </a:lnTo>
                  <a:lnTo>
                    <a:pt x="401" y="249"/>
                  </a:lnTo>
                  <a:lnTo>
                    <a:pt x="400" y="248"/>
                  </a:lnTo>
                  <a:lnTo>
                    <a:pt x="402" y="247"/>
                  </a:lnTo>
                  <a:lnTo>
                    <a:pt x="404" y="244"/>
                  </a:lnTo>
                  <a:lnTo>
                    <a:pt x="405" y="242"/>
                  </a:lnTo>
                  <a:lnTo>
                    <a:pt x="408" y="240"/>
                  </a:lnTo>
                  <a:lnTo>
                    <a:pt x="410" y="237"/>
                  </a:lnTo>
                  <a:lnTo>
                    <a:pt x="408" y="236"/>
                  </a:lnTo>
                  <a:lnTo>
                    <a:pt x="408" y="237"/>
                  </a:lnTo>
                  <a:lnTo>
                    <a:pt x="408" y="238"/>
                  </a:lnTo>
                  <a:lnTo>
                    <a:pt x="406" y="239"/>
                  </a:lnTo>
                  <a:lnTo>
                    <a:pt x="404" y="242"/>
                  </a:lnTo>
                  <a:lnTo>
                    <a:pt x="403" y="243"/>
                  </a:lnTo>
                  <a:lnTo>
                    <a:pt x="401" y="245"/>
                  </a:lnTo>
                  <a:lnTo>
                    <a:pt x="400" y="246"/>
                  </a:lnTo>
                  <a:lnTo>
                    <a:pt x="398" y="247"/>
                  </a:lnTo>
                  <a:lnTo>
                    <a:pt x="398" y="248"/>
                  </a:lnTo>
                  <a:lnTo>
                    <a:pt x="397" y="249"/>
                  </a:lnTo>
                  <a:lnTo>
                    <a:pt x="396" y="250"/>
                  </a:lnTo>
                  <a:lnTo>
                    <a:pt x="395" y="251"/>
                  </a:lnTo>
                  <a:lnTo>
                    <a:pt x="393" y="252"/>
                  </a:lnTo>
                  <a:lnTo>
                    <a:pt x="392" y="253"/>
                  </a:lnTo>
                  <a:lnTo>
                    <a:pt x="390" y="252"/>
                  </a:lnTo>
                  <a:lnTo>
                    <a:pt x="392" y="249"/>
                  </a:lnTo>
                  <a:lnTo>
                    <a:pt x="393" y="246"/>
                  </a:lnTo>
                  <a:lnTo>
                    <a:pt x="394" y="245"/>
                  </a:lnTo>
                  <a:lnTo>
                    <a:pt x="396" y="242"/>
                  </a:lnTo>
                  <a:lnTo>
                    <a:pt x="397" y="241"/>
                  </a:lnTo>
                  <a:lnTo>
                    <a:pt x="398" y="240"/>
                  </a:lnTo>
                  <a:lnTo>
                    <a:pt x="401" y="240"/>
                  </a:lnTo>
                  <a:lnTo>
                    <a:pt x="402" y="240"/>
                  </a:lnTo>
                  <a:lnTo>
                    <a:pt x="402" y="239"/>
                  </a:lnTo>
                  <a:lnTo>
                    <a:pt x="400" y="239"/>
                  </a:lnTo>
                  <a:lnTo>
                    <a:pt x="398" y="239"/>
                  </a:lnTo>
                  <a:lnTo>
                    <a:pt x="398" y="238"/>
                  </a:lnTo>
                  <a:lnTo>
                    <a:pt x="397" y="237"/>
                  </a:lnTo>
                  <a:lnTo>
                    <a:pt x="398" y="236"/>
                  </a:lnTo>
                  <a:lnTo>
                    <a:pt x="398" y="237"/>
                  </a:lnTo>
                  <a:lnTo>
                    <a:pt x="400" y="237"/>
                  </a:lnTo>
                  <a:lnTo>
                    <a:pt x="401" y="237"/>
                  </a:lnTo>
                  <a:lnTo>
                    <a:pt x="401" y="236"/>
                  </a:lnTo>
                  <a:lnTo>
                    <a:pt x="399" y="236"/>
                  </a:lnTo>
                  <a:lnTo>
                    <a:pt x="398" y="236"/>
                  </a:lnTo>
                  <a:lnTo>
                    <a:pt x="396" y="235"/>
                  </a:lnTo>
                  <a:lnTo>
                    <a:pt x="395" y="235"/>
                  </a:lnTo>
                  <a:lnTo>
                    <a:pt x="396" y="234"/>
                  </a:lnTo>
                  <a:lnTo>
                    <a:pt x="396" y="232"/>
                  </a:lnTo>
                  <a:lnTo>
                    <a:pt x="398" y="232"/>
                  </a:lnTo>
                  <a:lnTo>
                    <a:pt x="399" y="232"/>
                  </a:lnTo>
                  <a:lnTo>
                    <a:pt x="399" y="231"/>
                  </a:lnTo>
                  <a:lnTo>
                    <a:pt x="401" y="230"/>
                  </a:lnTo>
                  <a:lnTo>
                    <a:pt x="403" y="229"/>
                  </a:lnTo>
                  <a:lnTo>
                    <a:pt x="404" y="228"/>
                  </a:lnTo>
                  <a:lnTo>
                    <a:pt x="406" y="227"/>
                  </a:lnTo>
                  <a:lnTo>
                    <a:pt x="405" y="226"/>
                  </a:lnTo>
                  <a:lnTo>
                    <a:pt x="404" y="225"/>
                  </a:lnTo>
                  <a:lnTo>
                    <a:pt x="404" y="224"/>
                  </a:lnTo>
                  <a:lnTo>
                    <a:pt x="404" y="223"/>
                  </a:lnTo>
                  <a:lnTo>
                    <a:pt x="402" y="224"/>
                  </a:lnTo>
                  <a:lnTo>
                    <a:pt x="400" y="225"/>
                  </a:lnTo>
                  <a:lnTo>
                    <a:pt x="398" y="227"/>
                  </a:lnTo>
                  <a:lnTo>
                    <a:pt x="397" y="229"/>
                  </a:lnTo>
                  <a:lnTo>
                    <a:pt x="395" y="230"/>
                  </a:lnTo>
                  <a:lnTo>
                    <a:pt x="392" y="231"/>
                  </a:lnTo>
                  <a:lnTo>
                    <a:pt x="391" y="231"/>
                  </a:lnTo>
                  <a:lnTo>
                    <a:pt x="388" y="231"/>
                  </a:lnTo>
                  <a:lnTo>
                    <a:pt x="387" y="233"/>
                  </a:lnTo>
                  <a:lnTo>
                    <a:pt x="388" y="233"/>
                  </a:lnTo>
                  <a:lnTo>
                    <a:pt x="389" y="235"/>
                  </a:lnTo>
                  <a:lnTo>
                    <a:pt x="387" y="236"/>
                  </a:lnTo>
                  <a:lnTo>
                    <a:pt x="385" y="237"/>
                  </a:lnTo>
                  <a:lnTo>
                    <a:pt x="382" y="237"/>
                  </a:lnTo>
                  <a:lnTo>
                    <a:pt x="381" y="237"/>
                  </a:lnTo>
                  <a:lnTo>
                    <a:pt x="378" y="236"/>
                  </a:lnTo>
                  <a:lnTo>
                    <a:pt x="377" y="234"/>
                  </a:lnTo>
                  <a:lnTo>
                    <a:pt x="377" y="232"/>
                  </a:lnTo>
                  <a:lnTo>
                    <a:pt x="379" y="231"/>
                  </a:lnTo>
                  <a:lnTo>
                    <a:pt x="381" y="232"/>
                  </a:lnTo>
                  <a:lnTo>
                    <a:pt x="382" y="232"/>
                  </a:lnTo>
                  <a:lnTo>
                    <a:pt x="384" y="232"/>
                  </a:lnTo>
                  <a:lnTo>
                    <a:pt x="385" y="230"/>
                  </a:lnTo>
                  <a:lnTo>
                    <a:pt x="384" y="229"/>
                  </a:lnTo>
                  <a:lnTo>
                    <a:pt x="383" y="229"/>
                  </a:lnTo>
                  <a:lnTo>
                    <a:pt x="382" y="228"/>
                  </a:lnTo>
                  <a:lnTo>
                    <a:pt x="383" y="226"/>
                  </a:lnTo>
                  <a:lnTo>
                    <a:pt x="386" y="226"/>
                  </a:lnTo>
                  <a:lnTo>
                    <a:pt x="388" y="224"/>
                  </a:lnTo>
                  <a:lnTo>
                    <a:pt x="391" y="224"/>
                  </a:lnTo>
                  <a:lnTo>
                    <a:pt x="392" y="222"/>
                  </a:lnTo>
                  <a:lnTo>
                    <a:pt x="394" y="221"/>
                  </a:lnTo>
                  <a:lnTo>
                    <a:pt x="394" y="219"/>
                  </a:lnTo>
                  <a:lnTo>
                    <a:pt x="394" y="218"/>
                  </a:lnTo>
                  <a:lnTo>
                    <a:pt x="392" y="218"/>
                  </a:lnTo>
                  <a:lnTo>
                    <a:pt x="390" y="218"/>
                  </a:lnTo>
                  <a:lnTo>
                    <a:pt x="391" y="219"/>
                  </a:lnTo>
                  <a:lnTo>
                    <a:pt x="392" y="221"/>
                  </a:lnTo>
                  <a:lnTo>
                    <a:pt x="389" y="223"/>
                  </a:lnTo>
                  <a:lnTo>
                    <a:pt x="388" y="220"/>
                  </a:lnTo>
                  <a:lnTo>
                    <a:pt x="387" y="224"/>
                  </a:lnTo>
                  <a:lnTo>
                    <a:pt x="384" y="225"/>
                  </a:lnTo>
                  <a:lnTo>
                    <a:pt x="383" y="222"/>
                  </a:lnTo>
                  <a:lnTo>
                    <a:pt x="381" y="225"/>
                  </a:lnTo>
                  <a:lnTo>
                    <a:pt x="381" y="226"/>
                  </a:lnTo>
                  <a:lnTo>
                    <a:pt x="379" y="224"/>
                  </a:lnTo>
                  <a:lnTo>
                    <a:pt x="378" y="226"/>
                  </a:lnTo>
                  <a:lnTo>
                    <a:pt x="377" y="227"/>
                  </a:lnTo>
                  <a:lnTo>
                    <a:pt x="377" y="228"/>
                  </a:lnTo>
                  <a:lnTo>
                    <a:pt x="376" y="229"/>
                  </a:lnTo>
                  <a:lnTo>
                    <a:pt x="373" y="230"/>
                  </a:lnTo>
                  <a:lnTo>
                    <a:pt x="371" y="230"/>
                  </a:lnTo>
                  <a:lnTo>
                    <a:pt x="369" y="228"/>
                  </a:lnTo>
                  <a:lnTo>
                    <a:pt x="369" y="225"/>
                  </a:lnTo>
                  <a:lnTo>
                    <a:pt x="369" y="224"/>
                  </a:lnTo>
                  <a:lnTo>
                    <a:pt x="371" y="224"/>
                  </a:lnTo>
                  <a:lnTo>
                    <a:pt x="370" y="223"/>
                  </a:lnTo>
                  <a:lnTo>
                    <a:pt x="371" y="221"/>
                  </a:lnTo>
                  <a:lnTo>
                    <a:pt x="373" y="221"/>
                  </a:lnTo>
                  <a:lnTo>
                    <a:pt x="374" y="220"/>
                  </a:lnTo>
                  <a:lnTo>
                    <a:pt x="375" y="219"/>
                  </a:lnTo>
                  <a:lnTo>
                    <a:pt x="372" y="220"/>
                  </a:lnTo>
                  <a:lnTo>
                    <a:pt x="371" y="218"/>
                  </a:lnTo>
                  <a:lnTo>
                    <a:pt x="370" y="218"/>
                  </a:lnTo>
                  <a:lnTo>
                    <a:pt x="372" y="217"/>
                  </a:lnTo>
                  <a:lnTo>
                    <a:pt x="374" y="217"/>
                  </a:lnTo>
                  <a:lnTo>
                    <a:pt x="374" y="215"/>
                  </a:lnTo>
                  <a:lnTo>
                    <a:pt x="375" y="215"/>
                  </a:lnTo>
                  <a:lnTo>
                    <a:pt x="375" y="217"/>
                  </a:lnTo>
                  <a:lnTo>
                    <a:pt x="375" y="218"/>
                  </a:lnTo>
                  <a:lnTo>
                    <a:pt x="376" y="219"/>
                  </a:lnTo>
                  <a:lnTo>
                    <a:pt x="376" y="218"/>
                  </a:lnTo>
                  <a:lnTo>
                    <a:pt x="377" y="217"/>
                  </a:lnTo>
                  <a:lnTo>
                    <a:pt x="376" y="216"/>
                  </a:lnTo>
                  <a:lnTo>
                    <a:pt x="377" y="214"/>
                  </a:lnTo>
                  <a:lnTo>
                    <a:pt x="377" y="213"/>
                  </a:lnTo>
                  <a:lnTo>
                    <a:pt x="379" y="213"/>
                  </a:lnTo>
                  <a:lnTo>
                    <a:pt x="379" y="215"/>
                  </a:lnTo>
                  <a:lnTo>
                    <a:pt x="379" y="217"/>
                  </a:lnTo>
                  <a:lnTo>
                    <a:pt x="379" y="218"/>
                  </a:lnTo>
                  <a:lnTo>
                    <a:pt x="380" y="218"/>
                  </a:lnTo>
                  <a:lnTo>
                    <a:pt x="381" y="218"/>
                  </a:lnTo>
                  <a:lnTo>
                    <a:pt x="382" y="217"/>
                  </a:lnTo>
                  <a:lnTo>
                    <a:pt x="383" y="216"/>
                  </a:lnTo>
                  <a:lnTo>
                    <a:pt x="385" y="216"/>
                  </a:lnTo>
                  <a:lnTo>
                    <a:pt x="385" y="218"/>
                  </a:lnTo>
                  <a:lnTo>
                    <a:pt x="387" y="216"/>
                  </a:lnTo>
                  <a:lnTo>
                    <a:pt x="386" y="215"/>
                  </a:lnTo>
                  <a:lnTo>
                    <a:pt x="387" y="214"/>
                  </a:lnTo>
                  <a:lnTo>
                    <a:pt x="385" y="212"/>
                  </a:lnTo>
                  <a:lnTo>
                    <a:pt x="386" y="212"/>
                  </a:lnTo>
                  <a:lnTo>
                    <a:pt x="387" y="212"/>
                  </a:lnTo>
                  <a:lnTo>
                    <a:pt x="389" y="213"/>
                  </a:lnTo>
                  <a:lnTo>
                    <a:pt x="389" y="215"/>
                  </a:lnTo>
                  <a:lnTo>
                    <a:pt x="390" y="213"/>
                  </a:lnTo>
                  <a:lnTo>
                    <a:pt x="390" y="212"/>
                  </a:lnTo>
                  <a:lnTo>
                    <a:pt x="392" y="212"/>
                  </a:lnTo>
                  <a:lnTo>
                    <a:pt x="392" y="213"/>
                  </a:lnTo>
                  <a:lnTo>
                    <a:pt x="393" y="215"/>
                  </a:lnTo>
                  <a:lnTo>
                    <a:pt x="393" y="213"/>
                  </a:lnTo>
                  <a:lnTo>
                    <a:pt x="392" y="211"/>
                  </a:lnTo>
                  <a:lnTo>
                    <a:pt x="392" y="210"/>
                  </a:lnTo>
                  <a:lnTo>
                    <a:pt x="391" y="208"/>
                  </a:lnTo>
                  <a:lnTo>
                    <a:pt x="390" y="206"/>
                  </a:lnTo>
                  <a:lnTo>
                    <a:pt x="389" y="204"/>
                  </a:lnTo>
                  <a:lnTo>
                    <a:pt x="390" y="200"/>
                  </a:lnTo>
                  <a:lnTo>
                    <a:pt x="392" y="200"/>
                  </a:lnTo>
                  <a:lnTo>
                    <a:pt x="393" y="200"/>
                  </a:lnTo>
                  <a:lnTo>
                    <a:pt x="394" y="202"/>
                  </a:lnTo>
                  <a:lnTo>
                    <a:pt x="393" y="203"/>
                  </a:lnTo>
                  <a:lnTo>
                    <a:pt x="394" y="205"/>
                  </a:lnTo>
                  <a:lnTo>
                    <a:pt x="396" y="206"/>
                  </a:lnTo>
                  <a:lnTo>
                    <a:pt x="398" y="206"/>
                  </a:lnTo>
                  <a:lnTo>
                    <a:pt x="398" y="208"/>
                  </a:lnTo>
                  <a:lnTo>
                    <a:pt x="398" y="211"/>
                  </a:lnTo>
                  <a:lnTo>
                    <a:pt x="397" y="212"/>
                  </a:lnTo>
                  <a:lnTo>
                    <a:pt x="398" y="212"/>
                  </a:lnTo>
                  <a:lnTo>
                    <a:pt x="399" y="210"/>
                  </a:lnTo>
                  <a:lnTo>
                    <a:pt x="401" y="211"/>
                  </a:lnTo>
                  <a:lnTo>
                    <a:pt x="401" y="213"/>
                  </a:lnTo>
                  <a:lnTo>
                    <a:pt x="400" y="215"/>
                  </a:lnTo>
                  <a:lnTo>
                    <a:pt x="398" y="215"/>
                  </a:lnTo>
                  <a:lnTo>
                    <a:pt x="399" y="217"/>
                  </a:lnTo>
                  <a:lnTo>
                    <a:pt x="398" y="218"/>
                  </a:lnTo>
                  <a:lnTo>
                    <a:pt x="400" y="218"/>
                  </a:lnTo>
                  <a:lnTo>
                    <a:pt x="402" y="219"/>
                  </a:lnTo>
                  <a:lnTo>
                    <a:pt x="403" y="221"/>
                  </a:lnTo>
                  <a:lnTo>
                    <a:pt x="404" y="220"/>
                  </a:lnTo>
                  <a:lnTo>
                    <a:pt x="405" y="220"/>
                  </a:lnTo>
                  <a:lnTo>
                    <a:pt x="405" y="219"/>
                  </a:lnTo>
                  <a:lnTo>
                    <a:pt x="404" y="218"/>
                  </a:lnTo>
                  <a:lnTo>
                    <a:pt x="404" y="217"/>
                  </a:lnTo>
                  <a:lnTo>
                    <a:pt x="404" y="214"/>
                  </a:lnTo>
                  <a:lnTo>
                    <a:pt x="405" y="213"/>
                  </a:lnTo>
                  <a:lnTo>
                    <a:pt x="406" y="212"/>
                  </a:lnTo>
                  <a:lnTo>
                    <a:pt x="408" y="212"/>
                  </a:lnTo>
                  <a:lnTo>
                    <a:pt x="410" y="213"/>
                  </a:lnTo>
                  <a:lnTo>
                    <a:pt x="410" y="212"/>
                  </a:lnTo>
                  <a:lnTo>
                    <a:pt x="410" y="211"/>
                  </a:lnTo>
                  <a:lnTo>
                    <a:pt x="409" y="210"/>
                  </a:lnTo>
                  <a:lnTo>
                    <a:pt x="407" y="210"/>
                  </a:lnTo>
                  <a:lnTo>
                    <a:pt x="407" y="208"/>
                  </a:lnTo>
                  <a:lnTo>
                    <a:pt x="408" y="207"/>
                  </a:lnTo>
                  <a:lnTo>
                    <a:pt x="409" y="206"/>
                  </a:lnTo>
                  <a:lnTo>
                    <a:pt x="409" y="205"/>
                  </a:lnTo>
                  <a:lnTo>
                    <a:pt x="410" y="203"/>
                  </a:lnTo>
                  <a:lnTo>
                    <a:pt x="410" y="201"/>
                  </a:lnTo>
                  <a:lnTo>
                    <a:pt x="409" y="200"/>
                  </a:lnTo>
                  <a:lnTo>
                    <a:pt x="406" y="199"/>
                  </a:lnTo>
                  <a:lnTo>
                    <a:pt x="405" y="198"/>
                  </a:lnTo>
                  <a:lnTo>
                    <a:pt x="405" y="197"/>
                  </a:lnTo>
                  <a:lnTo>
                    <a:pt x="406" y="194"/>
                  </a:lnTo>
                  <a:lnTo>
                    <a:pt x="407" y="193"/>
                  </a:lnTo>
                  <a:lnTo>
                    <a:pt x="409" y="190"/>
                  </a:lnTo>
                  <a:lnTo>
                    <a:pt x="410" y="189"/>
                  </a:lnTo>
                  <a:lnTo>
                    <a:pt x="413" y="188"/>
                  </a:lnTo>
                  <a:lnTo>
                    <a:pt x="414" y="187"/>
                  </a:lnTo>
                  <a:lnTo>
                    <a:pt x="415" y="184"/>
                  </a:lnTo>
                  <a:lnTo>
                    <a:pt x="416" y="182"/>
                  </a:lnTo>
                  <a:lnTo>
                    <a:pt x="415" y="182"/>
                  </a:lnTo>
                  <a:lnTo>
                    <a:pt x="422" y="176"/>
                  </a:lnTo>
                  <a:lnTo>
                    <a:pt x="424" y="176"/>
                  </a:lnTo>
                  <a:lnTo>
                    <a:pt x="426" y="176"/>
                  </a:lnTo>
                  <a:lnTo>
                    <a:pt x="427" y="178"/>
                  </a:lnTo>
                  <a:lnTo>
                    <a:pt x="425" y="181"/>
                  </a:lnTo>
                  <a:lnTo>
                    <a:pt x="423" y="184"/>
                  </a:lnTo>
                  <a:lnTo>
                    <a:pt x="422" y="187"/>
                  </a:lnTo>
                  <a:lnTo>
                    <a:pt x="422" y="188"/>
                  </a:lnTo>
                  <a:lnTo>
                    <a:pt x="419" y="193"/>
                  </a:lnTo>
                  <a:lnTo>
                    <a:pt x="417" y="195"/>
                  </a:lnTo>
                  <a:lnTo>
                    <a:pt x="415" y="198"/>
                  </a:lnTo>
                  <a:lnTo>
                    <a:pt x="413" y="200"/>
                  </a:lnTo>
                  <a:lnTo>
                    <a:pt x="410" y="201"/>
                  </a:lnTo>
                  <a:lnTo>
                    <a:pt x="412" y="202"/>
                  </a:lnTo>
                  <a:lnTo>
                    <a:pt x="415" y="201"/>
                  </a:lnTo>
                  <a:lnTo>
                    <a:pt x="416" y="202"/>
                  </a:lnTo>
                  <a:lnTo>
                    <a:pt x="417" y="203"/>
                  </a:lnTo>
                  <a:lnTo>
                    <a:pt x="419" y="206"/>
                  </a:lnTo>
                  <a:lnTo>
                    <a:pt x="420" y="208"/>
                  </a:lnTo>
                  <a:lnTo>
                    <a:pt x="420" y="210"/>
                  </a:lnTo>
                  <a:lnTo>
                    <a:pt x="419" y="212"/>
                  </a:lnTo>
                  <a:lnTo>
                    <a:pt x="418" y="214"/>
                  </a:lnTo>
                  <a:lnTo>
                    <a:pt x="417" y="217"/>
                  </a:lnTo>
                  <a:lnTo>
                    <a:pt x="419" y="215"/>
                  </a:lnTo>
                  <a:lnTo>
                    <a:pt x="421" y="214"/>
                  </a:lnTo>
                  <a:lnTo>
                    <a:pt x="422" y="215"/>
                  </a:lnTo>
                  <a:lnTo>
                    <a:pt x="422" y="218"/>
                  </a:lnTo>
                  <a:lnTo>
                    <a:pt x="422" y="219"/>
                  </a:lnTo>
                  <a:lnTo>
                    <a:pt x="421" y="222"/>
                  </a:lnTo>
                  <a:lnTo>
                    <a:pt x="420" y="223"/>
                  </a:lnTo>
                  <a:lnTo>
                    <a:pt x="419" y="224"/>
                  </a:lnTo>
                  <a:lnTo>
                    <a:pt x="420" y="225"/>
                  </a:lnTo>
                  <a:lnTo>
                    <a:pt x="422" y="223"/>
                  </a:lnTo>
                  <a:lnTo>
                    <a:pt x="423" y="219"/>
                  </a:lnTo>
                  <a:lnTo>
                    <a:pt x="423" y="218"/>
                  </a:lnTo>
                  <a:lnTo>
                    <a:pt x="426" y="218"/>
                  </a:lnTo>
                  <a:lnTo>
                    <a:pt x="428" y="218"/>
                  </a:lnTo>
                  <a:lnTo>
                    <a:pt x="430" y="217"/>
                  </a:lnTo>
                  <a:lnTo>
                    <a:pt x="428" y="216"/>
                  </a:lnTo>
                  <a:lnTo>
                    <a:pt x="426" y="214"/>
                  </a:lnTo>
                  <a:lnTo>
                    <a:pt x="425" y="214"/>
                  </a:lnTo>
                  <a:lnTo>
                    <a:pt x="424" y="212"/>
                  </a:lnTo>
                  <a:lnTo>
                    <a:pt x="425" y="210"/>
                  </a:lnTo>
                  <a:lnTo>
                    <a:pt x="427" y="208"/>
                  </a:lnTo>
                  <a:lnTo>
                    <a:pt x="428" y="210"/>
                  </a:lnTo>
                  <a:lnTo>
                    <a:pt x="430" y="210"/>
                  </a:lnTo>
                  <a:lnTo>
                    <a:pt x="432" y="211"/>
                  </a:lnTo>
                  <a:lnTo>
                    <a:pt x="433" y="208"/>
                  </a:lnTo>
                  <a:lnTo>
                    <a:pt x="430" y="207"/>
                  </a:lnTo>
                  <a:lnTo>
                    <a:pt x="429" y="205"/>
                  </a:lnTo>
                  <a:lnTo>
                    <a:pt x="432" y="206"/>
                  </a:lnTo>
                  <a:lnTo>
                    <a:pt x="434" y="207"/>
                  </a:lnTo>
                  <a:lnTo>
                    <a:pt x="436" y="208"/>
                  </a:lnTo>
                  <a:lnTo>
                    <a:pt x="438" y="208"/>
                  </a:lnTo>
                  <a:lnTo>
                    <a:pt x="439" y="210"/>
                  </a:lnTo>
                  <a:lnTo>
                    <a:pt x="440" y="211"/>
                  </a:lnTo>
                  <a:lnTo>
                    <a:pt x="441" y="212"/>
                  </a:lnTo>
                  <a:lnTo>
                    <a:pt x="441" y="215"/>
                  </a:lnTo>
                  <a:lnTo>
                    <a:pt x="441" y="217"/>
                  </a:lnTo>
                  <a:lnTo>
                    <a:pt x="442" y="218"/>
                  </a:lnTo>
                  <a:lnTo>
                    <a:pt x="441" y="221"/>
                  </a:lnTo>
                  <a:lnTo>
                    <a:pt x="441" y="223"/>
                  </a:lnTo>
                  <a:lnTo>
                    <a:pt x="442" y="224"/>
                  </a:lnTo>
                  <a:lnTo>
                    <a:pt x="446" y="224"/>
                  </a:lnTo>
                  <a:lnTo>
                    <a:pt x="447" y="222"/>
                  </a:lnTo>
                  <a:lnTo>
                    <a:pt x="451" y="221"/>
                  </a:lnTo>
                  <a:lnTo>
                    <a:pt x="452" y="219"/>
                  </a:lnTo>
                  <a:lnTo>
                    <a:pt x="455" y="219"/>
                  </a:lnTo>
                  <a:lnTo>
                    <a:pt x="458" y="219"/>
                  </a:lnTo>
                  <a:lnTo>
                    <a:pt x="459" y="218"/>
                  </a:lnTo>
                  <a:lnTo>
                    <a:pt x="462" y="217"/>
                  </a:lnTo>
                  <a:lnTo>
                    <a:pt x="464" y="216"/>
                  </a:lnTo>
                  <a:lnTo>
                    <a:pt x="465" y="217"/>
                  </a:lnTo>
                  <a:lnTo>
                    <a:pt x="468" y="217"/>
                  </a:lnTo>
                  <a:lnTo>
                    <a:pt x="468" y="218"/>
                  </a:lnTo>
                  <a:lnTo>
                    <a:pt x="469" y="219"/>
                  </a:lnTo>
                  <a:lnTo>
                    <a:pt x="470" y="220"/>
                  </a:lnTo>
                  <a:lnTo>
                    <a:pt x="471" y="221"/>
                  </a:lnTo>
                  <a:lnTo>
                    <a:pt x="472" y="219"/>
                  </a:lnTo>
                  <a:lnTo>
                    <a:pt x="471" y="218"/>
                  </a:lnTo>
                  <a:lnTo>
                    <a:pt x="470" y="217"/>
                  </a:lnTo>
                  <a:lnTo>
                    <a:pt x="470" y="215"/>
                  </a:lnTo>
                  <a:lnTo>
                    <a:pt x="468" y="214"/>
                  </a:lnTo>
                  <a:lnTo>
                    <a:pt x="466" y="215"/>
                  </a:lnTo>
                  <a:lnTo>
                    <a:pt x="464" y="216"/>
                  </a:lnTo>
                  <a:lnTo>
                    <a:pt x="464" y="212"/>
                  </a:lnTo>
                  <a:lnTo>
                    <a:pt x="466" y="212"/>
                  </a:lnTo>
                  <a:lnTo>
                    <a:pt x="468" y="210"/>
                  </a:lnTo>
                  <a:lnTo>
                    <a:pt x="470" y="210"/>
                  </a:lnTo>
                  <a:lnTo>
                    <a:pt x="472" y="212"/>
                  </a:lnTo>
                  <a:lnTo>
                    <a:pt x="475" y="212"/>
                  </a:lnTo>
                  <a:lnTo>
                    <a:pt x="476" y="212"/>
                  </a:lnTo>
                  <a:lnTo>
                    <a:pt x="479" y="214"/>
                  </a:lnTo>
                  <a:lnTo>
                    <a:pt x="480" y="214"/>
                  </a:lnTo>
                  <a:lnTo>
                    <a:pt x="481" y="213"/>
                  </a:lnTo>
                  <a:lnTo>
                    <a:pt x="480" y="212"/>
                  </a:lnTo>
                  <a:lnTo>
                    <a:pt x="478" y="212"/>
                  </a:lnTo>
                  <a:lnTo>
                    <a:pt x="476" y="211"/>
                  </a:lnTo>
                  <a:lnTo>
                    <a:pt x="474" y="211"/>
                  </a:lnTo>
                  <a:lnTo>
                    <a:pt x="473" y="210"/>
                  </a:lnTo>
                  <a:lnTo>
                    <a:pt x="470" y="209"/>
                  </a:lnTo>
                  <a:lnTo>
                    <a:pt x="473" y="206"/>
                  </a:lnTo>
                  <a:lnTo>
                    <a:pt x="475" y="205"/>
                  </a:lnTo>
                  <a:lnTo>
                    <a:pt x="476" y="204"/>
                  </a:lnTo>
                  <a:lnTo>
                    <a:pt x="477" y="204"/>
                  </a:lnTo>
                  <a:lnTo>
                    <a:pt x="477" y="206"/>
                  </a:lnTo>
                  <a:lnTo>
                    <a:pt x="479" y="206"/>
                  </a:lnTo>
                  <a:lnTo>
                    <a:pt x="481" y="206"/>
                  </a:lnTo>
                  <a:lnTo>
                    <a:pt x="481" y="204"/>
                  </a:lnTo>
                  <a:lnTo>
                    <a:pt x="479" y="203"/>
                  </a:lnTo>
                  <a:lnTo>
                    <a:pt x="478" y="203"/>
                  </a:lnTo>
                  <a:lnTo>
                    <a:pt x="477" y="202"/>
                  </a:lnTo>
                  <a:lnTo>
                    <a:pt x="477" y="200"/>
                  </a:lnTo>
                  <a:lnTo>
                    <a:pt x="475" y="202"/>
                  </a:lnTo>
                  <a:lnTo>
                    <a:pt x="472" y="203"/>
                  </a:lnTo>
                  <a:lnTo>
                    <a:pt x="470" y="204"/>
                  </a:lnTo>
                  <a:lnTo>
                    <a:pt x="469" y="203"/>
                  </a:lnTo>
                  <a:lnTo>
                    <a:pt x="470" y="202"/>
                  </a:lnTo>
                  <a:lnTo>
                    <a:pt x="470" y="199"/>
                  </a:lnTo>
                  <a:lnTo>
                    <a:pt x="471" y="200"/>
                  </a:lnTo>
                  <a:lnTo>
                    <a:pt x="471" y="198"/>
                  </a:lnTo>
                  <a:lnTo>
                    <a:pt x="470" y="198"/>
                  </a:lnTo>
                  <a:lnTo>
                    <a:pt x="470" y="197"/>
                  </a:lnTo>
                  <a:lnTo>
                    <a:pt x="471" y="195"/>
                  </a:lnTo>
                  <a:lnTo>
                    <a:pt x="473" y="193"/>
                  </a:lnTo>
                  <a:lnTo>
                    <a:pt x="474" y="191"/>
                  </a:lnTo>
                  <a:lnTo>
                    <a:pt x="475" y="189"/>
                  </a:lnTo>
                  <a:lnTo>
                    <a:pt x="474" y="188"/>
                  </a:lnTo>
                  <a:lnTo>
                    <a:pt x="476" y="188"/>
                  </a:lnTo>
                  <a:lnTo>
                    <a:pt x="477" y="188"/>
                  </a:lnTo>
                  <a:lnTo>
                    <a:pt x="480" y="186"/>
                  </a:lnTo>
                  <a:lnTo>
                    <a:pt x="484" y="184"/>
                  </a:lnTo>
                  <a:lnTo>
                    <a:pt x="487" y="183"/>
                  </a:lnTo>
                  <a:lnTo>
                    <a:pt x="487" y="185"/>
                  </a:lnTo>
                  <a:lnTo>
                    <a:pt x="490" y="183"/>
                  </a:lnTo>
                  <a:lnTo>
                    <a:pt x="488" y="182"/>
                  </a:lnTo>
                  <a:lnTo>
                    <a:pt x="487" y="182"/>
                  </a:lnTo>
                  <a:lnTo>
                    <a:pt x="486" y="181"/>
                  </a:lnTo>
                  <a:lnTo>
                    <a:pt x="487" y="178"/>
                  </a:lnTo>
                  <a:lnTo>
                    <a:pt x="486" y="178"/>
                  </a:lnTo>
                  <a:lnTo>
                    <a:pt x="484" y="178"/>
                  </a:lnTo>
                  <a:lnTo>
                    <a:pt x="483" y="177"/>
                  </a:lnTo>
                  <a:lnTo>
                    <a:pt x="483" y="174"/>
                  </a:lnTo>
                  <a:lnTo>
                    <a:pt x="484" y="173"/>
                  </a:lnTo>
                  <a:lnTo>
                    <a:pt x="486" y="171"/>
                  </a:lnTo>
                  <a:lnTo>
                    <a:pt x="488" y="170"/>
                  </a:lnTo>
                  <a:lnTo>
                    <a:pt x="488" y="169"/>
                  </a:lnTo>
                  <a:lnTo>
                    <a:pt x="487" y="167"/>
                  </a:lnTo>
                  <a:lnTo>
                    <a:pt x="489" y="166"/>
                  </a:lnTo>
                  <a:lnTo>
                    <a:pt x="490" y="165"/>
                  </a:lnTo>
                  <a:lnTo>
                    <a:pt x="489" y="164"/>
                  </a:lnTo>
                  <a:lnTo>
                    <a:pt x="489" y="163"/>
                  </a:lnTo>
                  <a:lnTo>
                    <a:pt x="489" y="161"/>
                  </a:lnTo>
                  <a:lnTo>
                    <a:pt x="491" y="160"/>
                  </a:lnTo>
                  <a:lnTo>
                    <a:pt x="493" y="159"/>
                  </a:lnTo>
                  <a:lnTo>
                    <a:pt x="493" y="161"/>
                  </a:lnTo>
                  <a:lnTo>
                    <a:pt x="496" y="162"/>
                  </a:lnTo>
                  <a:lnTo>
                    <a:pt x="495" y="164"/>
                  </a:lnTo>
                  <a:lnTo>
                    <a:pt x="493" y="167"/>
                  </a:lnTo>
                  <a:lnTo>
                    <a:pt x="493" y="169"/>
                  </a:lnTo>
                  <a:lnTo>
                    <a:pt x="491" y="172"/>
                  </a:lnTo>
                  <a:lnTo>
                    <a:pt x="491" y="175"/>
                  </a:lnTo>
                  <a:lnTo>
                    <a:pt x="493" y="173"/>
                  </a:lnTo>
                  <a:lnTo>
                    <a:pt x="493" y="172"/>
                  </a:lnTo>
                  <a:lnTo>
                    <a:pt x="494" y="170"/>
                  </a:lnTo>
                  <a:lnTo>
                    <a:pt x="495" y="168"/>
                  </a:lnTo>
                  <a:lnTo>
                    <a:pt x="496" y="167"/>
                  </a:lnTo>
                  <a:lnTo>
                    <a:pt x="498" y="166"/>
                  </a:lnTo>
                  <a:lnTo>
                    <a:pt x="499" y="166"/>
                  </a:lnTo>
                  <a:lnTo>
                    <a:pt x="499" y="168"/>
                  </a:lnTo>
                  <a:lnTo>
                    <a:pt x="499" y="170"/>
                  </a:lnTo>
                  <a:lnTo>
                    <a:pt x="500" y="174"/>
                  </a:lnTo>
                  <a:lnTo>
                    <a:pt x="499" y="176"/>
                  </a:lnTo>
                  <a:lnTo>
                    <a:pt x="501" y="179"/>
                  </a:lnTo>
                  <a:lnTo>
                    <a:pt x="503" y="181"/>
                  </a:lnTo>
                  <a:lnTo>
                    <a:pt x="505" y="179"/>
                  </a:lnTo>
                  <a:lnTo>
                    <a:pt x="503" y="177"/>
                  </a:lnTo>
                  <a:lnTo>
                    <a:pt x="503" y="176"/>
                  </a:lnTo>
                  <a:lnTo>
                    <a:pt x="503" y="173"/>
                  </a:lnTo>
                  <a:lnTo>
                    <a:pt x="504" y="172"/>
                  </a:lnTo>
                  <a:lnTo>
                    <a:pt x="504" y="171"/>
                  </a:lnTo>
                  <a:lnTo>
                    <a:pt x="506" y="170"/>
                  </a:lnTo>
                  <a:lnTo>
                    <a:pt x="508" y="170"/>
                  </a:lnTo>
                  <a:lnTo>
                    <a:pt x="510" y="170"/>
                  </a:lnTo>
                  <a:lnTo>
                    <a:pt x="511" y="170"/>
                  </a:lnTo>
                  <a:lnTo>
                    <a:pt x="513" y="170"/>
                  </a:lnTo>
                  <a:lnTo>
                    <a:pt x="515" y="171"/>
                  </a:lnTo>
                  <a:lnTo>
                    <a:pt x="517" y="170"/>
                  </a:lnTo>
                  <a:lnTo>
                    <a:pt x="516" y="170"/>
                  </a:lnTo>
                  <a:lnTo>
                    <a:pt x="515" y="168"/>
                  </a:lnTo>
                  <a:lnTo>
                    <a:pt x="513" y="168"/>
                  </a:lnTo>
                  <a:lnTo>
                    <a:pt x="511" y="167"/>
                  </a:lnTo>
                  <a:lnTo>
                    <a:pt x="507" y="166"/>
                  </a:lnTo>
                  <a:lnTo>
                    <a:pt x="505" y="165"/>
                  </a:lnTo>
                  <a:lnTo>
                    <a:pt x="503" y="163"/>
                  </a:lnTo>
                  <a:lnTo>
                    <a:pt x="500" y="162"/>
                  </a:lnTo>
                  <a:lnTo>
                    <a:pt x="499" y="160"/>
                  </a:lnTo>
                  <a:lnTo>
                    <a:pt x="499" y="158"/>
                  </a:lnTo>
                  <a:lnTo>
                    <a:pt x="499" y="156"/>
                  </a:lnTo>
                  <a:lnTo>
                    <a:pt x="504" y="154"/>
                  </a:lnTo>
                  <a:lnTo>
                    <a:pt x="506" y="153"/>
                  </a:lnTo>
                  <a:lnTo>
                    <a:pt x="510" y="152"/>
                  </a:lnTo>
                  <a:lnTo>
                    <a:pt x="511" y="156"/>
                  </a:lnTo>
                  <a:lnTo>
                    <a:pt x="513" y="159"/>
                  </a:lnTo>
                  <a:lnTo>
                    <a:pt x="514" y="162"/>
                  </a:lnTo>
                  <a:lnTo>
                    <a:pt x="517" y="164"/>
                  </a:lnTo>
                  <a:lnTo>
                    <a:pt x="519" y="167"/>
                  </a:lnTo>
                  <a:lnTo>
                    <a:pt x="523" y="167"/>
                  </a:lnTo>
                  <a:lnTo>
                    <a:pt x="526" y="166"/>
                  </a:lnTo>
                  <a:lnTo>
                    <a:pt x="528" y="168"/>
                  </a:lnTo>
                  <a:lnTo>
                    <a:pt x="527" y="170"/>
                  </a:lnTo>
                  <a:lnTo>
                    <a:pt x="526" y="172"/>
                  </a:lnTo>
                  <a:lnTo>
                    <a:pt x="525" y="174"/>
                  </a:lnTo>
                  <a:lnTo>
                    <a:pt x="526" y="176"/>
                  </a:lnTo>
                  <a:lnTo>
                    <a:pt x="528" y="176"/>
                  </a:lnTo>
                  <a:lnTo>
                    <a:pt x="529" y="174"/>
                  </a:lnTo>
                  <a:lnTo>
                    <a:pt x="534" y="176"/>
                  </a:lnTo>
                  <a:lnTo>
                    <a:pt x="536" y="175"/>
                  </a:lnTo>
                  <a:lnTo>
                    <a:pt x="535" y="174"/>
                  </a:lnTo>
                  <a:lnTo>
                    <a:pt x="534" y="173"/>
                  </a:lnTo>
                  <a:lnTo>
                    <a:pt x="531" y="172"/>
                  </a:lnTo>
                  <a:lnTo>
                    <a:pt x="531" y="170"/>
                  </a:lnTo>
                  <a:lnTo>
                    <a:pt x="531" y="169"/>
                  </a:lnTo>
                  <a:lnTo>
                    <a:pt x="529" y="164"/>
                  </a:lnTo>
                  <a:lnTo>
                    <a:pt x="525" y="164"/>
                  </a:lnTo>
                  <a:lnTo>
                    <a:pt x="523" y="164"/>
                  </a:lnTo>
                  <a:lnTo>
                    <a:pt x="519" y="164"/>
                  </a:lnTo>
                  <a:lnTo>
                    <a:pt x="518" y="163"/>
                  </a:lnTo>
                  <a:lnTo>
                    <a:pt x="517" y="161"/>
                  </a:lnTo>
                  <a:lnTo>
                    <a:pt x="516" y="159"/>
                  </a:lnTo>
                  <a:lnTo>
                    <a:pt x="516" y="157"/>
                  </a:lnTo>
                  <a:lnTo>
                    <a:pt x="516" y="155"/>
                  </a:lnTo>
                  <a:lnTo>
                    <a:pt x="516" y="153"/>
                  </a:lnTo>
                  <a:lnTo>
                    <a:pt x="513" y="152"/>
                  </a:lnTo>
                  <a:lnTo>
                    <a:pt x="513" y="150"/>
                  </a:lnTo>
                  <a:lnTo>
                    <a:pt x="512" y="148"/>
                  </a:lnTo>
                  <a:lnTo>
                    <a:pt x="515" y="146"/>
                  </a:lnTo>
                  <a:lnTo>
                    <a:pt x="515" y="144"/>
                  </a:lnTo>
                  <a:lnTo>
                    <a:pt x="517" y="142"/>
                  </a:lnTo>
                  <a:lnTo>
                    <a:pt x="517" y="141"/>
                  </a:lnTo>
                  <a:lnTo>
                    <a:pt x="518" y="140"/>
                  </a:lnTo>
                  <a:lnTo>
                    <a:pt x="519" y="138"/>
                  </a:lnTo>
                  <a:lnTo>
                    <a:pt x="521" y="135"/>
                  </a:lnTo>
                  <a:lnTo>
                    <a:pt x="524" y="134"/>
                  </a:lnTo>
                  <a:lnTo>
                    <a:pt x="527" y="134"/>
                  </a:lnTo>
                  <a:lnTo>
                    <a:pt x="530" y="132"/>
                  </a:lnTo>
                  <a:lnTo>
                    <a:pt x="534" y="132"/>
                  </a:lnTo>
                  <a:lnTo>
                    <a:pt x="536" y="130"/>
                  </a:lnTo>
                  <a:lnTo>
                    <a:pt x="538" y="132"/>
                  </a:lnTo>
                  <a:lnTo>
                    <a:pt x="536" y="134"/>
                  </a:lnTo>
                  <a:lnTo>
                    <a:pt x="536" y="135"/>
                  </a:lnTo>
                  <a:lnTo>
                    <a:pt x="535" y="139"/>
                  </a:lnTo>
                  <a:lnTo>
                    <a:pt x="535" y="141"/>
                  </a:lnTo>
                  <a:lnTo>
                    <a:pt x="536" y="142"/>
                  </a:lnTo>
                  <a:lnTo>
                    <a:pt x="538" y="143"/>
                  </a:lnTo>
                  <a:lnTo>
                    <a:pt x="538" y="145"/>
                  </a:lnTo>
                  <a:lnTo>
                    <a:pt x="537" y="147"/>
                  </a:lnTo>
                  <a:lnTo>
                    <a:pt x="537" y="149"/>
                  </a:lnTo>
                  <a:lnTo>
                    <a:pt x="536" y="151"/>
                  </a:lnTo>
                  <a:lnTo>
                    <a:pt x="536" y="153"/>
                  </a:lnTo>
                  <a:lnTo>
                    <a:pt x="537" y="155"/>
                  </a:lnTo>
                  <a:lnTo>
                    <a:pt x="540" y="155"/>
                  </a:lnTo>
                  <a:lnTo>
                    <a:pt x="541" y="152"/>
                  </a:lnTo>
                  <a:lnTo>
                    <a:pt x="540" y="150"/>
                  </a:lnTo>
                  <a:lnTo>
                    <a:pt x="540" y="148"/>
                  </a:lnTo>
                  <a:lnTo>
                    <a:pt x="540" y="147"/>
                  </a:lnTo>
                  <a:lnTo>
                    <a:pt x="540" y="146"/>
                  </a:lnTo>
                  <a:lnTo>
                    <a:pt x="543" y="147"/>
                  </a:lnTo>
                  <a:lnTo>
                    <a:pt x="546" y="147"/>
                  </a:lnTo>
                  <a:lnTo>
                    <a:pt x="548" y="147"/>
                  </a:lnTo>
                  <a:lnTo>
                    <a:pt x="550" y="147"/>
                  </a:lnTo>
                  <a:lnTo>
                    <a:pt x="552" y="147"/>
                  </a:lnTo>
                  <a:lnTo>
                    <a:pt x="551" y="146"/>
                  </a:lnTo>
                  <a:lnTo>
                    <a:pt x="548" y="146"/>
                  </a:lnTo>
                  <a:lnTo>
                    <a:pt x="546" y="145"/>
                  </a:lnTo>
                  <a:lnTo>
                    <a:pt x="543" y="144"/>
                  </a:lnTo>
                  <a:lnTo>
                    <a:pt x="541" y="143"/>
                  </a:lnTo>
                  <a:lnTo>
                    <a:pt x="540" y="141"/>
                  </a:lnTo>
                  <a:lnTo>
                    <a:pt x="540" y="138"/>
                  </a:lnTo>
                  <a:lnTo>
                    <a:pt x="542" y="136"/>
                  </a:lnTo>
                  <a:lnTo>
                    <a:pt x="542" y="135"/>
                  </a:lnTo>
                  <a:lnTo>
                    <a:pt x="542" y="133"/>
                  </a:lnTo>
                  <a:lnTo>
                    <a:pt x="543" y="129"/>
                  </a:lnTo>
                  <a:lnTo>
                    <a:pt x="546" y="128"/>
                  </a:lnTo>
                  <a:lnTo>
                    <a:pt x="547" y="130"/>
                  </a:lnTo>
                  <a:lnTo>
                    <a:pt x="546" y="134"/>
                  </a:lnTo>
                  <a:lnTo>
                    <a:pt x="547" y="130"/>
                  </a:lnTo>
                  <a:lnTo>
                    <a:pt x="548" y="127"/>
                  </a:lnTo>
                  <a:lnTo>
                    <a:pt x="550" y="124"/>
                  </a:lnTo>
                  <a:lnTo>
                    <a:pt x="550" y="122"/>
                  </a:lnTo>
                  <a:lnTo>
                    <a:pt x="551" y="120"/>
                  </a:lnTo>
                  <a:lnTo>
                    <a:pt x="552" y="118"/>
                  </a:lnTo>
                  <a:lnTo>
                    <a:pt x="553" y="117"/>
                  </a:lnTo>
                  <a:lnTo>
                    <a:pt x="554" y="119"/>
                  </a:lnTo>
                  <a:lnTo>
                    <a:pt x="557" y="122"/>
                  </a:lnTo>
                  <a:lnTo>
                    <a:pt x="558" y="123"/>
                  </a:lnTo>
                  <a:lnTo>
                    <a:pt x="556" y="129"/>
                  </a:lnTo>
                  <a:lnTo>
                    <a:pt x="555" y="132"/>
                  </a:lnTo>
                  <a:lnTo>
                    <a:pt x="555" y="137"/>
                  </a:lnTo>
                  <a:lnTo>
                    <a:pt x="555" y="140"/>
                  </a:lnTo>
                  <a:lnTo>
                    <a:pt x="559" y="141"/>
                  </a:lnTo>
                  <a:lnTo>
                    <a:pt x="559" y="143"/>
                  </a:lnTo>
                  <a:lnTo>
                    <a:pt x="557" y="146"/>
                  </a:lnTo>
                  <a:lnTo>
                    <a:pt x="556" y="147"/>
                  </a:lnTo>
                  <a:lnTo>
                    <a:pt x="556" y="150"/>
                  </a:lnTo>
                  <a:lnTo>
                    <a:pt x="556" y="152"/>
                  </a:lnTo>
                  <a:lnTo>
                    <a:pt x="555" y="154"/>
                  </a:lnTo>
                  <a:lnTo>
                    <a:pt x="554" y="157"/>
                  </a:lnTo>
                  <a:lnTo>
                    <a:pt x="554" y="159"/>
                  </a:lnTo>
                  <a:lnTo>
                    <a:pt x="550" y="163"/>
                  </a:lnTo>
                  <a:lnTo>
                    <a:pt x="548" y="165"/>
                  </a:lnTo>
                  <a:lnTo>
                    <a:pt x="547" y="170"/>
                  </a:lnTo>
                  <a:lnTo>
                    <a:pt x="548" y="170"/>
                  </a:lnTo>
                  <a:lnTo>
                    <a:pt x="550" y="166"/>
                  </a:lnTo>
                  <a:lnTo>
                    <a:pt x="553" y="163"/>
                  </a:lnTo>
                  <a:lnTo>
                    <a:pt x="556" y="160"/>
                  </a:lnTo>
                  <a:lnTo>
                    <a:pt x="559" y="161"/>
                  </a:lnTo>
                  <a:lnTo>
                    <a:pt x="559" y="153"/>
                  </a:lnTo>
                  <a:lnTo>
                    <a:pt x="559" y="151"/>
                  </a:lnTo>
                  <a:lnTo>
                    <a:pt x="559" y="149"/>
                  </a:lnTo>
                  <a:lnTo>
                    <a:pt x="560" y="145"/>
                  </a:lnTo>
                  <a:lnTo>
                    <a:pt x="562" y="147"/>
                  </a:lnTo>
                  <a:lnTo>
                    <a:pt x="565" y="147"/>
                  </a:lnTo>
                  <a:lnTo>
                    <a:pt x="566" y="149"/>
                  </a:lnTo>
                  <a:lnTo>
                    <a:pt x="568" y="151"/>
                  </a:lnTo>
                  <a:lnTo>
                    <a:pt x="571" y="151"/>
                  </a:lnTo>
                  <a:lnTo>
                    <a:pt x="571" y="152"/>
                  </a:lnTo>
                  <a:lnTo>
                    <a:pt x="575" y="151"/>
                  </a:lnTo>
                  <a:lnTo>
                    <a:pt x="575" y="150"/>
                  </a:lnTo>
                  <a:lnTo>
                    <a:pt x="573" y="148"/>
                  </a:lnTo>
                  <a:lnTo>
                    <a:pt x="572" y="147"/>
                  </a:lnTo>
                  <a:lnTo>
                    <a:pt x="569" y="148"/>
                  </a:lnTo>
                  <a:lnTo>
                    <a:pt x="568" y="146"/>
                  </a:lnTo>
                  <a:lnTo>
                    <a:pt x="567" y="144"/>
                  </a:lnTo>
                  <a:lnTo>
                    <a:pt x="566" y="142"/>
                  </a:lnTo>
                  <a:lnTo>
                    <a:pt x="563" y="141"/>
                  </a:lnTo>
                  <a:lnTo>
                    <a:pt x="564" y="139"/>
                  </a:lnTo>
                  <a:lnTo>
                    <a:pt x="564" y="137"/>
                  </a:lnTo>
                  <a:lnTo>
                    <a:pt x="564" y="135"/>
                  </a:lnTo>
                  <a:lnTo>
                    <a:pt x="563" y="132"/>
                  </a:lnTo>
                  <a:lnTo>
                    <a:pt x="565" y="131"/>
                  </a:lnTo>
                  <a:lnTo>
                    <a:pt x="567" y="130"/>
                  </a:lnTo>
                  <a:lnTo>
                    <a:pt x="569" y="130"/>
                  </a:lnTo>
                  <a:lnTo>
                    <a:pt x="571" y="128"/>
                  </a:lnTo>
                  <a:lnTo>
                    <a:pt x="571" y="127"/>
                  </a:lnTo>
                  <a:lnTo>
                    <a:pt x="571" y="124"/>
                  </a:lnTo>
                  <a:lnTo>
                    <a:pt x="570" y="123"/>
                  </a:lnTo>
                  <a:lnTo>
                    <a:pt x="571" y="122"/>
                  </a:lnTo>
                  <a:lnTo>
                    <a:pt x="573" y="120"/>
                  </a:lnTo>
                  <a:lnTo>
                    <a:pt x="575" y="118"/>
                  </a:lnTo>
                  <a:lnTo>
                    <a:pt x="577" y="117"/>
                  </a:lnTo>
                  <a:lnTo>
                    <a:pt x="578" y="116"/>
                  </a:lnTo>
                  <a:lnTo>
                    <a:pt x="579" y="117"/>
                  </a:lnTo>
                  <a:lnTo>
                    <a:pt x="578" y="117"/>
                  </a:lnTo>
                  <a:lnTo>
                    <a:pt x="577" y="120"/>
                  </a:lnTo>
                  <a:lnTo>
                    <a:pt x="576" y="122"/>
                  </a:lnTo>
                  <a:lnTo>
                    <a:pt x="573" y="124"/>
                  </a:lnTo>
                  <a:lnTo>
                    <a:pt x="576" y="124"/>
                  </a:lnTo>
                  <a:lnTo>
                    <a:pt x="576" y="126"/>
                  </a:lnTo>
                  <a:lnTo>
                    <a:pt x="577" y="128"/>
                  </a:lnTo>
                  <a:lnTo>
                    <a:pt x="579" y="125"/>
                  </a:lnTo>
                  <a:lnTo>
                    <a:pt x="580" y="123"/>
                  </a:lnTo>
                  <a:lnTo>
                    <a:pt x="579" y="122"/>
                  </a:lnTo>
                  <a:lnTo>
                    <a:pt x="582" y="121"/>
                  </a:lnTo>
                  <a:lnTo>
                    <a:pt x="583" y="121"/>
                  </a:lnTo>
                  <a:lnTo>
                    <a:pt x="583" y="123"/>
                  </a:lnTo>
                  <a:lnTo>
                    <a:pt x="582" y="125"/>
                  </a:lnTo>
                  <a:lnTo>
                    <a:pt x="581" y="127"/>
                  </a:lnTo>
                  <a:lnTo>
                    <a:pt x="584" y="126"/>
                  </a:lnTo>
                  <a:lnTo>
                    <a:pt x="585" y="123"/>
                  </a:lnTo>
                  <a:lnTo>
                    <a:pt x="586" y="123"/>
                  </a:lnTo>
                  <a:lnTo>
                    <a:pt x="585" y="120"/>
                  </a:lnTo>
                  <a:lnTo>
                    <a:pt x="587" y="119"/>
                  </a:lnTo>
                  <a:lnTo>
                    <a:pt x="587" y="118"/>
                  </a:lnTo>
                  <a:lnTo>
                    <a:pt x="584" y="117"/>
                  </a:lnTo>
                  <a:lnTo>
                    <a:pt x="584" y="115"/>
                  </a:lnTo>
                  <a:lnTo>
                    <a:pt x="584" y="112"/>
                  </a:lnTo>
                  <a:lnTo>
                    <a:pt x="586" y="110"/>
                  </a:lnTo>
                  <a:lnTo>
                    <a:pt x="588" y="110"/>
                  </a:lnTo>
                  <a:lnTo>
                    <a:pt x="591" y="111"/>
                  </a:lnTo>
                  <a:lnTo>
                    <a:pt x="592" y="111"/>
                  </a:lnTo>
                  <a:lnTo>
                    <a:pt x="596" y="114"/>
                  </a:lnTo>
                  <a:lnTo>
                    <a:pt x="598" y="116"/>
                  </a:lnTo>
                  <a:lnTo>
                    <a:pt x="600" y="119"/>
                  </a:lnTo>
                  <a:lnTo>
                    <a:pt x="603" y="120"/>
                  </a:lnTo>
                  <a:lnTo>
                    <a:pt x="606" y="121"/>
                  </a:lnTo>
                  <a:lnTo>
                    <a:pt x="608" y="121"/>
                  </a:lnTo>
                  <a:lnTo>
                    <a:pt x="611" y="120"/>
                  </a:lnTo>
                  <a:lnTo>
                    <a:pt x="610" y="118"/>
                  </a:lnTo>
                  <a:lnTo>
                    <a:pt x="608" y="117"/>
                  </a:lnTo>
                  <a:lnTo>
                    <a:pt x="607" y="115"/>
                  </a:lnTo>
                  <a:lnTo>
                    <a:pt x="606" y="113"/>
                  </a:lnTo>
                  <a:lnTo>
                    <a:pt x="607" y="111"/>
                  </a:lnTo>
                  <a:lnTo>
                    <a:pt x="610" y="110"/>
                  </a:lnTo>
                  <a:lnTo>
                    <a:pt x="611" y="109"/>
                  </a:lnTo>
                  <a:lnTo>
                    <a:pt x="610" y="107"/>
                  </a:lnTo>
                  <a:lnTo>
                    <a:pt x="606" y="108"/>
                  </a:lnTo>
                  <a:lnTo>
                    <a:pt x="604" y="107"/>
                  </a:lnTo>
                  <a:lnTo>
                    <a:pt x="602" y="107"/>
                  </a:lnTo>
                  <a:lnTo>
                    <a:pt x="605" y="105"/>
                  </a:lnTo>
                  <a:lnTo>
                    <a:pt x="607" y="104"/>
                  </a:lnTo>
                  <a:lnTo>
                    <a:pt x="609" y="103"/>
                  </a:lnTo>
                  <a:lnTo>
                    <a:pt x="611" y="102"/>
                  </a:lnTo>
                  <a:lnTo>
                    <a:pt x="612" y="100"/>
                  </a:lnTo>
                  <a:lnTo>
                    <a:pt x="607" y="103"/>
                  </a:lnTo>
                  <a:lnTo>
                    <a:pt x="605" y="105"/>
                  </a:lnTo>
                  <a:lnTo>
                    <a:pt x="602" y="104"/>
                  </a:lnTo>
                  <a:lnTo>
                    <a:pt x="600" y="106"/>
                  </a:lnTo>
                  <a:lnTo>
                    <a:pt x="599" y="105"/>
                  </a:lnTo>
                  <a:lnTo>
                    <a:pt x="595" y="104"/>
                  </a:lnTo>
                  <a:lnTo>
                    <a:pt x="596" y="103"/>
                  </a:lnTo>
                  <a:lnTo>
                    <a:pt x="593" y="105"/>
                  </a:lnTo>
                  <a:lnTo>
                    <a:pt x="592" y="103"/>
                  </a:lnTo>
                  <a:lnTo>
                    <a:pt x="589" y="102"/>
                  </a:lnTo>
                  <a:lnTo>
                    <a:pt x="590" y="100"/>
                  </a:lnTo>
                  <a:lnTo>
                    <a:pt x="591" y="99"/>
                  </a:lnTo>
                  <a:lnTo>
                    <a:pt x="592" y="99"/>
                  </a:lnTo>
                  <a:lnTo>
                    <a:pt x="589" y="99"/>
                  </a:lnTo>
                  <a:lnTo>
                    <a:pt x="586" y="99"/>
                  </a:lnTo>
                  <a:lnTo>
                    <a:pt x="584" y="99"/>
                  </a:lnTo>
                  <a:lnTo>
                    <a:pt x="583" y="98"/>
                  </a:lnTo>
                  <a:lnTo>
                    <a:pt x="582" y="97"/>
                  </a:lnTo>
                  <a:lnTo>
                    <a:pt x="583" y="95"/>
                  </a:lnTo>
                  <a:lnTo>
                    <a:pt x="584" y="93"/>
                  </a:lnTo>
                  <a:lnTo>
                    <a:pt x="586" y="93"/>
                  </a:lnTo>
                  <a:lnTo>
                    <a:pt x="589" y="91"/>
                  </a:lnTo>
                  <a:lnTo>
                    <a:pt x="589" y="94"/>
                  </a:lnTo>
                  <a:lnTo>
                    <a:pt x="590" y="96"/>
                  </a:lnTo>
                  <a:lnTo>
                    <a:pt x="590" y="89"/>
                  </a:lnTo>
                  <a:lnTo>
                    <a:pt x="592" y="87"/>
                  </a:lnTo>
                  <a:lnTo>
                    <a:pt x="593" y="89"/>
                  </a:lnTo>
                  <a:lnTo>
                    <a:pt x="594" y="92"/>
                  </a:lnTo>
                  <a:lnTo>
                    <a:pt x="595" y="91"/>
                  </a:lnTo>
                  <a:lnTo>
                    <a:pt x="598" y="93"/>
                  </a:lnTo>
                  <a:lnTo>
                    <a:pt x="600" y="95"/>
                  </a:lnTo>
                  <a:lnTo>
                    <a:pt x="601" y="98"/>
                  </a:lnTo>
                  <a:lnTo>
                    <a:pt x="601" y="94"/>
                  </a:lnTo>
                  <a:lnTo>
                    <a:pt x="600" y="92"/>
                  </a:lnTo>
                  <a:lnTo>
                    <a:pt x="600" y="91"/>
                  </a:lnTo>
                  <a:lnTo>
                    <a:pt x="604" y="87"/>
                  </a:lnTo>
                  <a:lnTo>
                    <a:pt x="606" y="85"/>
                  </a:lnTo>
                  <a:lnTo>
                    <a:pt x="606" y="87"/>
                  </a:lnTo>
                  <a:lnTo>
                    <a:pt x="605" y="88"/>
                  </a:lnTo>
                  <a:lnTo>
                    <a:pt x="606" y="89"/>
                  </a:lnTo>
                  <a:lnTo>
                    <a:pt x="608" y="86"/>
                  </a:lnTo>
                  <a:lnTo>
                    <a:pt x="609" y="87"/>
                  </a:lnTo>
                  <a:lnTo>
                    <a:pt x="609" y="91"/>
                  </a:lnTo>
                  <a:lnTo>
                    <a:pt x="610" y="91"/>
                  </a:lnTo>
                  <a:lnTo>
                    <a:pt x="611" y="88"/>
                  </a:lnTo>
                  <a:lnTo>
                    <a:pt x="614" y="87"/>
                  </a:lnTo>
                  <a:lnTo>
                    <a:pt x="615" y="88"/>
                  </a:lnTo>
                  <a:lnTo>
                    <a:pt x="615" y="92"/>
                  </a:lnTo>
                  <a:lnTo>
                    <a:pt x="615" y="96"/>
                  </a:lnTo>
                  <a:lnTo>
                    <a:pt x="615" y="98"/>
                  </a:lnTo>
                  <a:lnTo>
                    <a:pt x="615" y="99"/>
                  </a:lnTo>
                  <a:lnTo>
                    <a:pt x="617" y="99"/>
                  </a:lnTo>
                  <a:lnTo>
                    <a:pt x="619" y="98"/>
                  </a:lnTo>
                  <a:lnTo>
                    <a:pt x="622" y="98"/>
                  </a:lnTo>
                  <a:lnTo>
                    <a:pt x="624" y="99"/>
                  </a:lnTo>
                  <a:lnTo>
                    <a:pt x="622" y="96"/>
                  </a:lnTo>
                  <a:lnTo>
                    <a:pt x="620" y="95"/>
                  </a:lnTo>
                  <a:lnTo>
                    <a:pt x="618" y="97"/>
                  </a:lnTo>
                  <a:lnTo>
                    <a:pt x="618" y="94"/>
                  </a:lnTo>
                  <a:lnTo>
                    <a:pt x="618" y="92"/>
                  </a:lnTo>
                  <a:lnTo>
                    <a:pt x="618" y="91"/>
                  </a:lnTo>
                  <a:lnTo>
                    <a:pt x="618" y="89"/>
                  </a:lnTo>
                  <a:lnTo>
                    <a:pt x="622" y="88"/>
                  </a:lnTo>
                  <a:lnTo>
                    <a:pt x="623" y="89"/>
                  </a:lnTo>
                  <a:lnTo>
                    <a:pt x="624" y="91"/>
                  </a:lnTo>
                  <a:lnTo>
                    <a:pt x="624" y="89"/>
                  </a:lnTo>
                  <a:lnTo>
                    <a:pt x="626" y="90"/>
                  </a:lnTo>
                  <a:lnTo>
                    <a:pt x="626" y="91"/>
                  </a:lnTo>
                  <a:lnTo>
                    <a:pt x="628" y="91"/>
                  </a:lnTo>
                  <a:lnTo>
                    <a:pt x="631" y="90"/>
                  </a:lnTo>
                  <a:lnTo>
                    <a:pt x="633" y="91"/>
                  </a:lnTo>
                  <a:lnTo>
                    <a:pt x="635" y="90"/>
                  </a:lnTo>
                  <a:lnTo>
                    <a:pt x="637" y="90"/>
                  </a:lnTo>
                  <a:lnTo>
                    <a:pt x="638" y="92"/>
                  </a:lnTo>
                  <a:lnTo>
                    <a:pt x="637" y="94"/>
                  </a:lnTo>
                  <a:lnTo>
                    <a:pt x="636" y="96"/>
                  </a:lnTo>
                  <a:lnTo>
                    <a:pt x="634" y="98"/>
                  </a:lnTo>
                  <a:lnTo>
                    <a:pt x="631" y="99"/>
                  </a:lnTo>
                  <a:lnTo>
                    <a:pt x="629" y="100"/>
                  </a:lnTo>
                  <a:lnTo>
                    <a:pt x="625" y="101"/>
                  </a:lnTo>
                  <a:lnTo>
                    <a:pt x="624" y="102"/>
                  </a:lnTo>
                  <a:lnTo>
                    <a:pt x="622" y="102"/>
                  </a:lnTo>
                  <a:lnTo>
                    <a:pt x="620" y="103"/>
                  </a:lnTo>
                  <a:lnTo>
                    <a:pt x="618" y="105"/>
                  </a:lnTo>
                  <a:lnTo>
                    <a:pt x="622" y="104"/>
                  </a:lnTo>
                  <a:lnTo>
                    <a:pt x="624" y="103"/>
                  </a:lnTo>
                  <a:lnTo>
                    <a:pt x="630" y="101"/>
                  </a:lnTo>
                  <a:lnTo>
                    <a:pt x="633" y="99"/>
                  </a:lnTo>
                  <a:lnTo>
                    <a:pt x="636" y="98"/>
                  </a:lnTo>
                  <a:lnTo>
                    <a:pt x="637" y="97"/>
                  </a:lnTo>
                  <a:lnTo>
                    <a:pt x="639" y="95"/>
                  </a:lnTo>
                  <a:lnTo>
                    <a:pt x="640" y="96"/>
                  </a:lnTo>
                  <a:lnTo>
                    <a:pt x="640" y="100"/>
                  </a:lnTo>
                  <a:lnTo>
                    <a:pt x="640" y="103"/>
                  </a:lnTo>
                  <a:lnTo>
                    <a:pt x="642" y="103"/>
                  </a:lnTo>
                  <a:lnTo>
                    <a:pt x="643" y="102"/>
                  </a:lnTo>
                  <a:lnTo>
                    <a:pt x="644" y="105"/>
                  </a:lnTo>
                  <a:lnTo>
                    <a:pt x="645" y="106"/>
                  </a:lnTo>
                  <a:lnTo>
                    <a:pt x="646" y="106"/>
                  </a:lnTo>
                  <a:lnTo>
                    <a:pt x="646" y="107"/>
                  </a:lnTo>
                  <a:lnTo>
                    <a:pt x="644" y="108"/>
                  </a:lnTo>
                  <a:lnTo>
                    <a:pt x="645" y="110"/>
                  </a:lnTo>
                  <a:lnTo>
                    <a:pt x="647" y="108"/>
                  </a:lnTo>
                  <a:lnTo>
                    <a:pt x="648" y="108"/>
                  </a:lnTo>
                  <a:lnTo>
                    <a:pt x="649" y="106"/>
                  </a:lnTo>
                  <a:lnTo>
                    <a:pt x="649" y="105"/>
                  </a:lnTo>
                  <a:lnTo>
                    <a:pt x="650" y="105"/>
                  </a:lnTo>
                  <a:lnTo>
                    <a:pt x="651" y="105"/>
                  </a:lnTo>
                  <a:lnTo>
                    <a:pt x="653" y="105"/>
                  </a:lnTo>
                  <a:lnTo>
                    <a:pt x="654" y="105"/>
                  </a:lnTo>
                  <a:lnTo>
                    <a:pt x="655" y="105"/>
                  </a:lnTo>
                  <a:lnTo>
                    <a:pt x="657" y="104"/>
                  </a:lnTo>
                  <a:lnTo>
                    <a:pt x="657" y="102"/>
                  </a:lnTo>
                  <a:lnTo>
                    <a:pt x="656" y="101"/>
                  </a:lnTo>
                  <a:lnTo>
                    <a:pt x="653" y="102"/>
                  </a:lnTo>
                  <a:lnTo>
                    <a:pt x="652" y="102"/>
                  </a:lnTo>
                  <a:lnTo>
                    <a:pt x="648" y="101"/>
                  </a:lnTo>
                  <a:lnTo>
                    <a:pt x="648" y="100"/>
                  </a:lnTo>
                  <a:lnTo>
                    <a:pt x="647" y="100"/>
                  </a:lnTo>
                  <a:lnTo>
                    <a:pt x="645" y="99"/>
                  </a:lnTo>
                  <a:lnTo>
                    <a:pt x="646" y="98"/>
                  </a:lnTo>
                  <a:lnTo>
                    <a:pt x="648" y="97"/>
                  </a:lnTo>
                  <a:lnTo>
                    <a:pt x="650" y="96"/>
                  </a:lnTo>
                  <a:lnTo>
                    <a:pt x="651" y="96"/>
                  </a:lnTo>
                  <a:lnTo>
                    <a:pt x="651" y="94"/>
                  </a:lnTo>
                  <a:lnTo>
                    <a:pt x="648" y="93"/>
                  </a:lnTo>
                  <a:lnTo>
                    <a:pt x="648" y="91"/>
                  </a:lnTo>
                  <a:lnTo>
                    <a:pt x="650" y="91"/>
                  </a:lnTo>
                  <a:lnTo>
                    <a:pt x="649" y="89"/>
                  </a:lnTo>
                  <a:lnTo>
                    <a:pt x="648" y="90"/>
                  </a:lnTo>
                  <a:lnTo>
                    <a:pt x="645" y="90"/>
                  </a:lnTo>
                  <a:lnTo>
                    <a:pt x="645" y="88"/>
                  </a:lnTo>
                  <a:lnTo>
                    <a:pt x="646" y="87"/>
                  </a:lnTo>
                  <a:lnTo>
                    <a:pt x="647" y="88"/>
                  </a:lnTo>
                  <a:lnTo>
                    <a:pt x="649" y="87"/>
                  </a:lnTo>
                  <a:lnTo>
                    <a:pt x="651" y="87"/>
                  </a:lnTo>
                  <a:lnTo>
                    <a:pt x="652" y="87"/>
                  </a:lnTo>
                  <a:lnTo>
                    <a:pt x="652" y="85"/>
                  </a:lnTo>
                  <a:lnTo>
                    <a:pt x="650" y="86"/>
                  </a:lnTo>
                  <a:lnTo>
                    <a:pt x="648" y="87"/>
                  </a:lnTo>
                  <a:lnTo>
                    <a:pt x="647" y="87"/>
                  </a:lnTo>
                  <a:lnTo>
                    <a:pt x="647" y="86"/>
                  </a:lnTo>
                  <a:lnTo>
                    <a:pt x="648" y="85"/>
                  </a:lnTo>
                  <a:lnTo>
                    <a:pt x="649" y="84"/>
                  </a:lnTo>
                  <a:lnTo>
                    <a:pt x="651" y="84"/>
                  </a:lnTo>
                  <a:lnTo>
                    <a:pt x="650" y="83"/>
                  </a:lnTo>
                  <a:lnTo>
                    <a:pt x="651" y="82"/>
                  </a:lnTo>
                  <a:lnTo>
                    <a:pt x="653" y="82"/>
                  </a:lnTo>
                  <a:lnTo>
                    <a:pt x="654" y="82"/>
                  </a:lnTo>
                  <a:lnTo>
                    <a:pt x="655" y="82"/>
                  </a:lnTo>
                  <a:lnTo>
                    <a:pt x="654" y="81"/>
                  </a:lnTo>
                  <a:lnTo>
                    <a:pt x="654" y="80"/>
                  </a:lnTo>
                  <a:lnTo>
                    <a:pt x="654" y="79"/>
                  </a:lnTo>
                  <a:lnTo>
                    <a:pt x="652" y="81"/>
                  </a:lnTo>
                  <a:lnTo>
                    <a:pt x="651" y="80"/>
                  </a:lnTo>
                  <a:lnTo>
                    <a:pt x="653" y="77"/>
                  </a:lnTo>
                  <a:lnTo>
                    <a:pt x="654" y="76"/>
                  </a:lnTo>
                  <a:lnTo>
                    <a:pt x="655" y="75"/>
                  </a:lnTo>
                  <a:lnTo>
                    <a:pt x="657" y="72"/>
                  </a:lnTo>
                  <a:lnTo>
                    <a:pt x="659" y="71"/>
                  </a:lnTo>
                  <a:lnTo>
                    <a:pt x="661" y="69"/>
                  </a:lnTo>
                  <a:lnTo>
                    <a:pt x="661" y="68"/>
                  </a:lnTo>
                  <a:lnTo>
                    <a:pt x="664" y="65"/>
                  </a:lnTo>
                  <a:lnTo>
                    <a:pt x="666" y="64"/>
                  </a:lnTo>
                  <a:lnTo>
                    <a:pt x="667" y="64"/>
                  </a:lnTo>
                  <a:lnTo>
                    <a:pt x="668" y="63"/>
                  </a:lnTo>
                  <a:lnTo>
                    <a:pt x="673" y="65"/>
                  </a:lnTo>
                  <a:lnTo>
                    <a:pt x="674" y="64"/>
                  </a:lnTo>
                  <a:lnTo>
                    <a:pt x="675" y="65"/>
                  </a:lnTo>
                  <a:lnTo>
                    <a:pt x="676" y="65"/>
                  </a:lnTo>
                  <a:lnTo>
                    <a:pt x="677" y="66"/>
                  </a:lnTo>
                  <a:lnTo>
                    <a:pt x="678" y="67"/>
                  </a:lnTo>
                  <a:lnTo>
                    <a:pt x="678" y="64"/>
                  </a:lnTo>
                  <a:lnTo>
                    <a:pt x="676" y="63"/>
                  </a:lnTo>
                  <a:lnTo>
                    <a:pt x="674" y="63"/>
                  </a:lnTo>
                  <a:lnTo>
                    <a:pt x="672" y="62"/>
                  </a:lnTo>
                  <a:lnTo>
                    <a:pt x="671" y="62"/>
                  </a:lnTo>
                  <a:lnTo>
                    <a:pt x="671" y="60"/>
                  </a:lnTo>
                  <a:lnTo>
                    <a:pt x="672" y="58"/>
                  </a:lnTo>
                  <a:lnTo>
                    <a:pt x="672" y="57"/>
                  </a:lnTo>
                  <a:lnTo>
                    <a:pt x="673" y="56"/>
                  </a:lnTo>
                  <a:lnTo>
                    <a:pt x="673" y="55"/>
                  </a:lnTo>
                  <a:lnTo>
                    <a:pt x="673" y="54"/>
                  </a:lnTo>
                  <a:lnTo>
                    <a:pt x="673" y="52"/>
                  </a:lnTo>
                  <a:lnTo>
                    <a:pt x="674" y="51"/>
                  </a:lnTo>
                  <a:lnTo>
                    <a:pt x="675" y="50"/>
                  </a:lnTo>
                  <a:lnTo>
                    <a:pt x="676" y="50"/>
                  </a:lnTo>
                  <a:lnTo>
                    <a:pt x="677" y="49"/>
                  </a:lnTo>
                  <a:lnTo>
                    <a:pt x="678" y="50"/>
                  </a:lnTo>
                  <a:lnTo>
                    <a:pt x="679" y="50"/>
                  </a:lnTo>
                  <a:lnTo>
                    <a:pt x="680" y="50"/>
                  </a:lnTo>
                  <a:lnTo>
                    <a:pt x="681" y="51"/>
                  </a:lnTo>
                  <a:lnTo>
                    <a:pt x="684" y="51"/>
                  </a:lnTo>
                  <a:lnTo>
                    <a:pt x="684" y="53"/>
                  </a:lnTo>
                  <a:lnTo>
                    <a:pt x="685" y="54"/>
                  </a:lnTo>
                  <a:lnTo>
                    <a:pt x="687" y="53"/>
                  </a:lnTo>
                  <a:lnTo>
                    <a:pt x="688" y="51"/>
                  </a:lnTo>
                  <a:lnTo>
                    <a:pt x="687" y="51"/>
                  </a:lnTo>
                  <a:lnTo>
                    <a:pt x="684" y="49"/>
                  </a:lnTo>
                  <a:lnTo>
                    <a:pt x="684" y="48"/>
                  </a:lnTo>
                  <a:lnTo>
                    <a:pt x="684" y="46"/>
                  </a:lnTo>
                  <a:lnTo>
                    <a:pt x="682" y="47"/>
                  </a:lnTo>
                  <a:lnTo>
                    <a:pt x="681" y="45"/>
                  </a:lnTo>
                  <a:lnTo>
                    <a:pt x="679" y="45"/>
                  </a:lnTo>
                  <a:lnTo>
                    <a:pt x="677" y="45"/>
                  </a:lnTo>
                  <a:lnTo>
                    <a:pt x="676" y="45"/>
                  </a:lnTo>
                  <a:lnTo>
                    <a:pt x="675" y="44"/>
                  </a:lnTo>
                  <a:lnTo>
                    <a:pt x="674" y="45"/>
                  </a:lnTo>
                  <a:lnTo>
                    <a:pt x="672" y="44"/>
                  </a:lnTo>
                  <a:lnTo>
                    <a:pt x="672" y="43"/>
                  </a:lnTo>
                  <a:lnTo>
                    <a:pt x="672" y="42"/>
                  </a:lnTo>
                  <a:lnTo>
                    <a:pt x="672" y="40"/>
                  </a:lnTo>
                  <a:lnTo>
                    <a:pt x="673" y="38"/>
                  </a:lnTo>
                  <a:lnTo>
                    <a:pt x="674" y="39"/>
                  </a:lnTo>
                  <a:lnTo>
                    <a:pt x="674" y="38"/>
                  </a:lnTo>
                  <a:lnTo>
                    <a:pt x="673" y="37"/>
                  </a:lnTo>
                  <a:lnTo>
                    <a:pt x="675" y="36"/>
                  </a:lnTo>
                  <a:lnTo>
                    <a:pt x="676" y="37"/>
                  </a:lnTo>
                  <a:lnTo>
                    <a:pt x="676" y="38"/>
                  </a:lnTo>
                  <a:lnTo>
                    <a:pt x="678" y="38"/>
                  </a:lnTo>
                  <a:lnTo>
                    <a:pt x="678" y="40"/>
                  </a:lnTo>
                  <a:lnTo>
                    <a:pt x="680" y="40"/>
                  </a:lnTo>
                  <a:lnTo>
                    <a:pt x="683" y="41"/>
                  </a:lnTo>
                  <a:lnTo>
                    <a:pt x="684" y="41"/>
                  </a:lnTo>
                  <a:lnTo>
                    <a:pt x="684" y="40"/>
                  </a:lnTo>
                  <a:lnTo>
                    <a:pt x="682" y="39"/>
                  </a:lnTo>
                  <a:lnTo>
                    <a:pt x="682" y="38"/>
                  </a:lnTo>
                  <a:lnTo>
                    <a:pt x="681" y="36"/>
                  </a:lnTo>
                  <a:lnTo>
                    <a:pt x="683" y="35"/>
                  </a:lnTo>
                  <a:lnTo>
                    <a:pt x="684" y="35"/>
                  </a:lnTo>
                  <a:lnTo>
                    <a:pt x="684" y="34"/>
                  </a:lnTo>
                  <a:lnTo>
                    <a:pt x="681" y="34"/>
                  </a:lnTo>
                  <a:lnTo>
                    <a:pt x="680" y="34"/>
                  </a:lnTo>
                  <a:lnTo>
                    <a:pt x="681" y="33"/>
                  </a:lnTo>
                  <a:lnTo>
                    <a:pt x="682" y="32"/>
                  </a:lnTo>
                  <a:lnTo>
                    <a:pt x="680" y="32"/>
                  </a:lnTo>
                  <a:lnTo>
                    <a:pt x="680" y="31"/>
                  </a:lnTo>
                  <a:lnTo>
                    <a:pt x="679" y="30"/>
                  </a:lnTo>
                  <a:lnTo>
                    <a:pt x="680" y="29"/>
                  </a:lnTo>
                  <a:lnTo>
                    <a:pt x="681" y="29"/>
                  </a:lnTo>
                  <a:lnTo>
                    <a:pt x="681" y="28"/>
                  </a:lnTo>
                  <a:lnTo>
                    <a:pt x="680" y="28"/>
                  </a:lnTo>
                  <a:lnTo>
                    <a:pt x="679" y="28"/>
                  </a:lnTo>
                  <a:lnTo>
                    <a:pt x="681" y="28"/>
                  </a:lnTo>
                  <a:lnTo>
                    <a:pt x="682" y="27"/>
                  </a:lnTo>
                  <a:lnTo>
                    <a:pt x="684" y="27"/>
                  </a:lnTo>
                  <a:lnTo>
                    <a:pt x="684" y="28"/>
                  </a:lnTo>
                  <a:lnTo>
                    <a:pt x="686" y="26"/>
                  </a:lnTo>
                  <a:lnTo>
                    <a:pt x="686" y="27"/>
                  </a:lnTo>
                  <a:lnTo>
                    <a:pt x="687" y="28"/>
                  </a:lnTo>
                  <a:lnTo>
                    <a:pt x="688" y="29"/>
                  </a:lnTo>
                  <a:lnTo>
                    <a:pt x="689" y="29"/>
                  </a:lnTo>
                  <a:lnTo>
                    <a:pt x="689" y="30"/>
                  </a:lnTo>
                  <a:lnTo>
                    <a:pt x="688" y="31"/>
                  </a:lnTo>
                  <a:lnTo>
                    <a:pt x="689" y="31"/>
                  </a:lnTo>
                  <a:lnTo>
                    <a:pt x="690" y="31"/>
                  </a:lnTo>
                  <a:lnTo>
                    <a:pt x="690" y="30"/>
                  </a:lnTo>
                  <a:lnTo>
                    <a:pt x="691" y="30"/>
                  </a:lnTo>
                  <a:lnTo>
                    <a:pt x="691" y="31"/>
                  </a:lnTo>
                  <a:lnTo>
                    <a:pt x="692" y="30"/>
                  </a:lnTo>
                  <a:lnTo>
                    <a:pt x="691" y="29"/>
                  </a:lnTo>
                  <a:lnTo>
                    <a:pt x="692" y="28"/>
                  </a:lnTo>
                  <a:lnTo>
                    <a:pt x="692" y="26"/>
                  </a:lnTo>
                  <a:lnTo>
                    <a:pt x="693" y="26"/>
                  </a:lnTo>
                  <a:lnTo>
                    <a:pt x="695" y="26"/>
                  </a:lnTo>
                  <a:lnTo>
                    <a:pt x="695" y="29"/>
                  </a:lnTo>
                  <a:lnTo>
                    <a:pt x="692" y="33"/>
                  </a:lnTo>
                  <a:lnTo>
                    <a:pt x="695" y="34"/>
                  </a:lnTo>
                  <a:lnTo>
                    <a:pt x="695" y="31"/>
                  </a:lnTo>
                  <a:lnTo>
                    <a:pt x="698" y="28"/>
                  </a:lnTo>
                  <a:lnTo>
                    <a:pt x="700" y="31"/>
                  </a:lnTo>
                  <a:lnTo>
                    <a:pt x="700" y="30"/>
                  </a:lnTo>
                  <a:lnTo>
                    <a:pt x="701" y="33"/>
                  </a:lnTo>
                  <a:lnTo>
                    <a:pt x="702" y="36"/>
                  </a:lnTo>
                  <a:lnTo>
                    <a:pt x="705" y="35"/>
                  </a:lnTo>
                  <a:lnTo>
                    <a:pt x="706" y="35"/>
                  </a:lnTo>
                  <a:lnTo>
                    <a:pt x="706" y="32"/>
                  </a:lnTo>
                  <a:lnTo>
                    <a:pt x="705" y="28"/>
                  </a:lnTo>
                  <a:lnTo>
                    <a:pt x="704" y="27"/>
                  </a:lnTo>
                  <a:lnTo>
                    <a:pt x="703" y="27"/>
                  </a:lnTo>
                  <a:lnTo>
                    <a:pt x="702" y="24"/>
                  </a:lnTo>
                  <a:lnTo>
                    <a:pt x="704" y="24"/>
                  </a:lnTo>
                  <a:lnTo>
                    <a:pt x="707" y="26"/>
                  </a:lnTo>
                  <a:lnTo>
                    <a:pt x="709" y="27"/>
                  </a:lnTo>
                  <a:lnTo>
                    <a:pt x="711" y="28"/>
                  </a:lnTo>
                  <a:lnTo>
                    <a:pt x="708" y="31"/>
                  </a:lnTo>
                  <a:lnTo>
                    <a:pt x="710" y="32"/>
                  </a:lnTo>
                  <a:lnTo>
                    <a:pt x="712" y="28"/>
                  </a:lnTo>
                  <a:lnTo>
                    <a:pt x="713" y="28"/>
                  </a:lnTo>
                  <a:lnTo>
                    <a:pt x="716" y="28"/>
                  </a:lnTo>
                  <a:lnTo>
                    <a:pt x="716" y="29"/>
                  </a:lnTo>
                  <a:lnTo>
                    <a:pt x="718" y="30"/>
                  </a:lnTo>
                  <a:lnTo>
                    <a:pt x="719" y="28"/>
                  </a:lnTo>
                  <a:lnTo>
                    <a:pt x="720" y="27"/>
                  </a:lnTo>
                  <a:lnTo>
                    <a:pt x="721" y="28"/>
                  </a:lnTo>
                  <a:lnTo>
                    <a:pt x="722" y="28"/>
                  </a:lnTo>
                  <a:lnTo>
                    <a:pt x="723" y="29"/>
                  </a:lnTo>
                  <a:lnTo>
                    <a:pt x="722" y="31"/>
                  </a:lnTo>
                  <a:lnTo>
                    <a:pt x="719" y="34"/>
                  </a:lnTo>
                  <a:lnTo>
                    <a:pt x="719" y="36"/>
                  </a:lnTo>
                  <a:lnTo>
                    <a:pt x="715" y="37"/>
                  </a:lnTo>
                  <a:lnTo>
                    <a:pt x="716" y="39"/>
                  </a:lnTo>
                  <a:lnTo>
                    <a:pt x="717" y="38"/>
                  </a:lnTo>
                  <a:lnTo>
                    <a:pt x="717" y="40"/>
                  </a:lnTo>
                  <a:lnTo>
                    <a:pt x="716" y="40"/>
                  </a:lnTo>
                  <a:lnTo>
                    <a:pt x="713" y="42"/>
                  </a:lnTo>
                  <a:lnTo>
                    <a:pt x="711" y="45"/>
                  </a:lnTo>
                  <a:lnTo>
                    <a:pt x="709" y="45"/>
                  </a:lnTo>
                  <a:lnTo>
                    <a:pt x="709" y="47"/>
                  </a:lnTo>
                  <a:lnTo>
                    <a:pt x="707" y="51"/>
                  </a:lnTo>
                  <a:lnTo>
                    <a:pt x="705" y="53"/>
                  </a:lnTo>
                  <a:lnTo>
                    <a:pt x="701" y="57"/>
                  </a:lnTo>
                  <a:lnTo>
                    <a:pt x="701" y="59"/>
                  </a:lnTo>
                  <a:lnTo>
                    <a:pt x="701" y="61"/>
                  </a:lnTo>
                  <a:lnTo>
                    <a:pt x="703" y="62"/>
                  </a:lnTo>
                  <a:lnTo>
                    <a:pt x="705" y="61"/>
                  </a:lnTo>
                  <a:lnTo>
                    <a:pt x="706" y="60"/>
                  </a:lnTo>
                  <a:lnTo>
                    <a:pt x="706" y="63"/>
                  </a:lnTo>
                  <a:lnTo>
                    <a:pt x="707" y="65"/>
                  </a:lnTo>
                  <a:lnTo>
                    <a:pt x="707" y="66"/>
                  </a:lnTo>
                  <a:lnTo>
                    <a:pt x="707" y="67"/>
                  </a:lnTo>
                  <a:lnTo>
                    <a:pt x="705" y="66"/>
                  </a:lnTo>
                  <a:lnTo>
                    <a:pt x="702" y="68"/>
                  </a:lnTo>
                  <a:lnTo>
                    <a:pt x="703" y="70"/>
                  </a:lnTo>
                  <a:lnTo>
                    <a:pt x="703" y="72"/>
                  </a:lnTo>
                  <a:lnTo>
                    <a:pt x="706" y="71"/>
                  </a:lnTo>
                  <a:lnTo>
                    <a:pt x="707" y="71"/>
                  </a:lnTo>
                  <a:lnTo>
                    <a:pt x="706" y="73"/>
                  </a:lnTo>
                  <a:lnTo>
                    <a:pt x="704" y="75"/>
                  </a:lnTo>
                  <a:lnTo>
                    <a:pt x="702" y="77"/>
                  </a:lnTo>
                  <a:lnTo>
                    <a:pt x="701" y="78"/>
                  </a:lnTo>
                  <a:lnTo>
                    <a:pt x="700" y="79"/>
                  </a:lnTo>
                  <a:lnTo>
                    <a:pt x="701" y="81"/>
                  </a:lnTo>
                  <a:lnTo>
                    <a:pt x="700" y="81"/>
                  </a:lnTo>
                  <a:lnTo>
                    <a:pt x="700" y="86"/>
                  </a:lnTo>
                  <a:lnTo>
                    <a:pt x="701" y="87"/>
                  </a:lnTo>
                  <a:lnTo>
                    <a:pt x="702" y="90"/>
                  </a:lnTo>
                  <a:lnTo>
                    <a:pt x="703" y="85"/>
                  </a:lnTo>
                  <a:lnTo>
                    <a:pt x="705" y="85"/>
                  </a:lnTo>
                  <a:lnTo>
                    <a:pt x="706" y="87"/>
                  </a:lnTo>
                  <a:lnTo>
                    <a:pt x="706" y="89"/>
                  </a:lnTo>
                  <a:lnTo>
                    <a:pt x="709" y="90"/>
                  </a:lnTo>
                  <a:lnTo>
                    <a:pt x="711" y="86"/>
                  </a:lnTo>
                  <a:lnTo>
                    <a:pt x="712" y="81"/>
                  </a:lnTo>
                  <a:lnTo>
                    <a:pt x="714" y="79"/>
                  </a:lnTo>
                  <a:lnTo>
                    <a:pt x="714" y="75"/>
                  </a:lnTo>
                  <a:lnTo>
                    <a:pt x="717" y="73"/>
                  </a:lnTo>
                  <a:lnTo>
                    <a:pt x="716" y="71"/>
                  </a:lnTo>
                  <a:lnTo>
                    <a:pt x="713" y="71"/>
                  </a:lnTo>
                  <a:lnTo>
                    <a:pt x="714" y="68"/>
                  </a:lnTo>
                  <a:lnTo>
                    <a:pt x="715" y="66"/>
                  </a:lnTo>
                  <a:lnTo>
                    <a:pt x="717" y="65"/>
                  </a:lnTo>
                  <a:lnTo>
                    <a:pt x="717" y="63"/>
                  </a:lnTo>
                  <a:lnTo>
                    <a:pt x="719" y="62"/>
                  </a:lnTo>
                  <a:lnTo>
                    <a:pt x="719" y="61"/>
                  </a:lnTo>
                  <a:lnTo>
                    <a:pt x="720" y="57"/>
                  </a:lnTo>
                  <a:lnTo>
                    <a:pt x="726" y="50"/>
                  </a:lnTo>
                  <a:lnTo>
                    <a:pt x="728" y="45"/>
                  </a:lnTo>
                  <a:lnTo>
                    <a:pt x="728" y="42"/>
                  </a:lnTo>
                  <a:lnTo>
                    <a:pt x="729" y="39"/>
                  </a:lnTo>
                  <a:lnTo>
                    <a:pt x="729" y="38"/>
                  </a:lnTo>
                  <a:lnTo>
                    <a:pt x="731" y="38"/>
                  </a:lnTo>
                  <a:lnTo>
                    <a:pt x="731" y="35"/>
                  </a:lnTo>
                  <a:lnTo>
                    <a:pt x="734" y="34"/>
                  </a:lnTo>
                  <a:lnTo>
                    <a:pt x="737" y="28"/>
                  </a:lnTo>
                  <a:lnTo>
                    <a:pt x="739" y="25"/>
                  </a:lnTo>
                  <a:lnTo>
                    <a:pt x="741" y="22"/>
                  </a:lnTo>
                  <a:lnTo>
                    <a:pt x="744" y="18"/>
                  </a:lnTo>
                  <a:lnTo>
                    <a:pt x="746" y="18"/>
                  </a:lnTo>
                  <a:lnTo>
                    <a:pt x="748" y="21"/>
                  </a:lnTo>
                  <a:lnTo>
                    <a:pt x="747" y="26"/>
                  </a:lnTo>
                  <a:lnTo>
                    <a:pt x="748" y="28"/>
                  </a:lnTo>
                  <a:lnTo>
                    <a:pt x="749" y="27"/>
                  </a:lnTo>
                  <a:lnTo>
                    <a:pt x="749" y="28"/>
                  </a:lnTo>
                  <a:lnTo>
                    <a:pt x="749" y="32"/>
                  </a:lnTo>
                  <a:lnTo>
                    <a:pt x="747" y="35"/>
                  </a:lnTo>
                  <a:lnTo>
                    <a:pt x="743" y="37"/>
                  </a:lnTo>
                  <a:lnTo>
                    <a:pt x="740" y="40"/>
                  </a:lnTo>
                  <a:lnTo>
                    <a:pt x="740" y="42"/>
                  </a:lnTo>
                  <a:lnTo>
                    <a:pt x="743" y="40"/>
                  </a:lnTo>
                  <a:lnTo>
                    <a:pt x="747" y="40"/>
                  </a:lnTo>
                  <a:lnTo>
                    <a:pt x="749" y="41"/>
                  </a:lnTo>
                  <a:lnTo>
                    <a:pt x="748" y="46"/>
                  </a:lnTo>
                  <a:lnTo>
                    <a:pt x="748" y="49"/>
                  </a:lnTo>
                  <a:lnTo>
                    <a:pt x="748" y="53"/>
                  </a:lnTo>
                  <a:lnTo>
                    <a:pt x="748" y="56"/>
                  </a:lnTo>
                  <a:lnTo>
                    <a:pt x="747" y="57"/>
                  </a:lnTo>
                  <a:lnTo>
                    <a:pt x="748" y="60"/>
                  </a:lnTo>
                  <a:lnTo>
                    <a:pt x="747" y="63"/>
                  </a:lnTo>
                  <a:lnTo>
                    <a:pt x="748" y="63"/>
                  </a:lnTo>
                  <a:lnTo>
                    <a:pt x="749" y="59"/>
                  </a:lnTo>
                  <a:lnTo>
                    <a:pt x="750" y="59"/>
                  </a:lnTo>
                  <a:lnTo>
                    <a:pt x="750" y="56"/>
                  </a:lnTo>
                  <a:lnTo>
                    <a:pt x="753" y="57"/>
                  </a:lnTo>
                  <a:lnTo>
                    <a:pt x="754" y="55"/>
                  </a:lnTo>
                  <a:lnTo>
                    <a:pt x="754" y="51"/>
                  </a:lnTo>
                  <a:lnTo>
                    <a:pt x="755" y="49"/>
                  </a:lnTo>
                  <a:lnTo>
                    <a:pt x="755" y="51"/>
                  </a:lnTo>
                  <a:lnTo>
                    <a:pt x="757" y="51"/>
                  </a:lnTo>
                  <a:lnTo>
                    <a:pt x="759" y="50"/>
                  </a:lnTo>
                  <a:lnTo>
                    <a:pt x="760" y="53"/>
                  </a:lnTo>
                  <a:lnTo>
                    <a:pt x="762" y="51"/>
                  </a:lnTo>
                  <a:lnTo>
                    <a:pt x="764" y="51"/>
                  </a:lnTo>
                  <a:lnTo>
                    <a:pt x="763" y="49"/>
                  </a:lnTo>
                  <a:lnTo>
                    <a:pt x="761" y="47"/>
                  </a:lnTo>
                  <a:lnTo>
                    <a:pt x="759" y="45"/>
                  </a:lnTo>
                  <a:lnTo>
                    <a:pt x="760" y="45"/>
                  </a:lnTo>
                  <a:lnTo>
                    <a:pt x="760" y="43"/>
                  </a:lnTo>
                  <a:lnTo>
                    <a:pt x="761" y="41"/>
                  </a:lnTo>
                  <a:lnTo>
                    <a:pt x="765" y="42"/>
                  </a:lnTo>
                  <a:lnTo>
                    <a:pt x="767" y="43"/>
                  </a:lnTo>
                  <a:lnTo>
                    <a:pt x="767" y="41"/>
                  </a:lnTo>
                  <a:lnTo>
                    <a:pt x="767" y="40"/>
                  </a:lnTo>
                  <a:lnTo>
                    <a:pt x="766" y="40"/>
                  </a:lnTo>
                  <a:lnTo>
                    <a:pt x="764" y="40"/>
                  </a:lnTo>
                  <a:lnTo>
                    <a:pt x="762" y="39"/>
                  </a:lnTo>
                  <a:lnTo>
                    <a:pt x="762" y="36"/>
                  </a:lnTo>
                  <a:lnTo>
                    <a:pt x="763" y="36"/>
                  </a:lnTo>
                  <a:lnTo>
                    <a:pt x="762" y="34"/>
                  </a:lnTo>
                  <a:lnTo>
                    <a:pt x="761" y="34"/>
                  </a:lnTo>
                  <a:lnTo>
                    <a:pt x="761" y="31"/>
                  </a:lnTo>
                  <a:lnTo>
                    <a:pt x="764" y="31"/>
                  </a:lnTo>
                  <a:lnTo>
                    <a:pt x="765" y="30"/>
                  </a:lnTo>
                  <a:lnTo>
                    <a:pt x="767" y="31"/>
                  </a:lnTo>
                  <a:lnTo>
                    <a:pt x="769" y="31"/>
                  </a:lnTo>
                  <a:lnTo>
                    <a:pt x="769" y="28"/>
                  </a:lnTo>
                  <a:lnTo>
                    <a:pt x="767" y="29"/>
                  </a:lnTo>
                  <a:lnTo>
                    <a:pt x="767" y="23"/>
                  </a:lnTo>
                  <a:lnTo>
                    <a:pt x="772" y="22"/>
                  </a:lnTo>
                  <a:lnTo>
                    <a:pt x="778" y="23"/>
                  </a:lnTo>
                  <a:lnTo>
                    <a:pt x="773" y="22"/>
                  </a:lnTo>
                  <a:lnTo>
                    <a:pt x="773" y="19"/>
                  </a:lnTo>
                  <a:lnTo>
                    <a:pt x="771" y="19"/>
                  </a:lnTo>
                  <a:lnTo>
                    <a:pt x="771" y="18"/>
                  </a:lnTo>
                  <a:lnTo>
                    <a:pt x="768" y="19"/>
                  </a:lnTo>
                  <a:lnTo>
                    <a:pt x="768" y="18"/>
                  </a:lnTo>
                  <a:lnTo>
                    <a:pt x="766" y="19"/>
                  </a:lnTo>
                  <a:lnTo>
                    <a:pt x="761" y="19"/>
                  </a:lnTo>
                  <a:lnTo>
                    <a:pt x="760" y="17"/>
                  </a:lnTo>
                  <a:lnTo>
                    <a:pt x="761" y="14"/>
                  </a:lnTo>
                  <a:lnTo>
                    <a:pt x="764" y="15"/>
                  </a:lnTo>
                  <a:lnTo>
                    <a:pt x="767" y="15"/>
                  </a:lnTo>
                  <a:lnTo>
                    <a:pt x="765" y="12"/>
                  </a:lnTo>
                  <a:lnTo>
                    <a:pt x="761" y="11"/>
                  </a:lnTo>
                  <a:lnTo>
                    <a:pt x="763" y="9"/>
                  </a:lnTo>
                  <a:lnTo>
                    <a:pt x="767" y="9"/>
                  </a:lnTo>
                  <a:lnTo>
                    <a:pt x="767" y="10"/>
                  </a:lnTo>
                  <a:lnTo>
                    <a:pt x="768" y="10"/>
                  </a:lnTo>
                  <a:lnTo>
                    <a:pt x="770" y="10"/>
                  </a:lnTo>
                  <a:lnTo>
                    <a:pt x="771" y="14"/>
                  </a:lnTo>
                  <a:lnTo>
                    <a:pt x="773" y="13"/>
                  </a:lnTo>
                  <a:lnTo>
                    <a:pt x="772" y="11"/>
                  </a:lnTo>
                  <a:lnTo>
                    <a:pt x="772" y="10"/>
                  </a:lnTo>
                  <a:lnTo>
                    <a:pt x="769" y="8"/>
                  </a:lnTo>
                  <a:lnTo>
                    <a:pt x="769" y="5"/>
                  </a:lnTo>
                  <a:lnTo>
                    <a:pt x="771" y="3"/>
                  </a:lnTo>
                  <a:lnTo>
                    <a:pt x="773" y="3"/>
                  </a:lnTo>
                  <a:lnTo>
                    <a:pt x="773" y="1"/>
                  </a:lnTo>
                  <a:lnTo>
                    <a:pt x="775" y="2"/>
                  </a:lnTo>
                  <a:lnTo>
                    <a:pt x="776" y="1"/>
                  </a:lnTo>
                  <a:lnTo>
                    <a:pt x="777" y="2"/>
                  </a:lnTo>
                  <a:lnTo>
                    <a:pt x="775" y="4"/>
                  </a:lnTo>
                  <a:lnTo>
                    <a:pt x="776" y="6"/>
                  </a:lnTo>
                  <a:lnTo>
                    <a:pt x="778" y="4"/>
                  </a:lnTo>
                  <a:lnTo>
                    <a:pt x="779" y="6"/>
                  </a:lnTo>
                  <a:lnTo>
                    <a:pt x="781" y="6"/>
                  </a:lnTo>
                  <a:lnTo>
                    <a:pt x="783" y="3"/>
                  </a:lnTo>
                  <a:lnTo>
                    <a:pt x="784" y="4"/>
                  </a:lnTo>
                  <a:lnTo>
                    <a:pt x="786" y="2"/>
                  </a:lnTo>
                  <a:lnTo>
                    <a:pt x="787" y="4"/>
                  </a:lnTo>
                  <a:lnTo>
                    <a:pt x="788" y="1"/>
                  </a:lnTo>
                  <a:lnTo>
                    <a:pt x="791" y="0"/>
                  </a:lnTo>
                  <a:lnTo>
                    <a:pt x="792" y="2"/>
                  </a:lnTo>
                  <a:lnTo>
                    <a:pt x="791" y="4"/>
                  </a:lnTo>
                  <a:lnTo>
                    <a:pt x="791" y="6"/>
                  </a:lnTo>
                  <a:lnTo>
                    <a:pt x="792" y="9"/>
                  </a:lnTo>
                  <a:lnTo>
                    <a:pt x="795" y="6"/>
                  </a:lnTo>
                  <a:lnTo>
                    <a:pt x="799" y="5"/>
                  </a:lnTo>
                  <a:lnTo>
                    <a:pt x="802" y="7"/>
                  </a:lnTo>
                  <a:lnTo>
                    <a:pt x="802" y="8"/>
                  </a:lnTo>
                  <a:lnTo>
                    <a:pt x="802" y="10"/>
                  </a:lnTo>
                  <a:lnTo>
                    <a:pt x="802" y="12"/>
                  </a:lnTo>
                  <a:lnTo>
                    <a:pt x="798" y="12"/>
                  </a:lnTo>
                  <a:lnTo>
                    <a:pt x="798" y="13"/>
                  </a:lnTo>
                  <a:lnTo>
                    <a:pt x="801" y="13"/>
                  </a:lnTo>
                  <a:lnTo>
                    <a:pt x="801" y="15"/>
                  </a:lnTo>
                  <a:lnTo>
                    <a:pt x="798" y="16"/>
                  </a:lnTo>
                  <a:lnTo>
                    <a:pt x="799" y="16"/>
                  </a:lnTo>
                  <a:lnTo>
                    <a:pt x="799" y="17"/>
                  </a:lnTo>
                  <a:lnTo>
                    <a:pt x="795" y="16"/>
                  </a:lnTo>
                  <a:lnTo>
                    <a:pt x="794" y="17"/>
                  </a:lnTo>
                  <a:lnTo>
                    <a:pt x="797" y="19"/>
                  </a:lnTo>
                  <a:lnTo>
                    <a:pt x="796" y="21"/>
                  </a:lnTo>
                  <a:lnTo>
                    <a:pt x="792" y="21"/>
                  </a:lnTo>
                  <a:lnTo>
                    <a:pt x="791" y="19"/>
                  </a:lnTo>
                  <a:lnTo>
                    <a:pt x="791" y="21"/>
                  </a:lnTo>
                  <a:lnTo>
                    <a:pt x="789" y="21"/>
                  </a:lnTo>
                  <a:lnTo>
                    <a:pt x="789" y="20"/>
                  </a:lnTo>
                  <a:lnTo>
                    <a:pt x="787" y="21"/>
                  </a:lnTo>
                  <a:lnTo>
                    <a:pt x="787" y="22"/>
                  </a:lnTo>
                  <a:lnTo>
                    <a:pt x="782" y="22"/>
                  </a:lnTo>
                  <a:lnTo>
                    <a:pt x="783" y="23"/>
                  </a:lnTo>
                  <a:lnTo>
                    <a:pt x="785" y="25"/>
                  </a:lnTo>
                  <a:lnTo>
                    <a:pt x="786" y="23"/>
                  </a:lnTo>
                  <a:lnTo>
                    <a:pt x="790" y="23"/>
                  </a:lnTo>
                  <a:lnTo>
                    <a:pt x="790" y="25"/>
                  </a:lnTo>
                  <a:lnTo>
                    <a:pt x="791" y="23"/>
                  </a:lnTo>
                  <a:lnTo>
                    <a:pt x="793" y="24"/>
                  </a:lnTo>
                  <a:lnTo>
                    <a:pt x="794" y="25"/>
                  </a:lnTo>
                  <a:lnTo>
                    <a:pt x="791" y="28"/>
                  </a:lnTo>
                  <a:lnTo>
                    <a:pt x="787" y="31"/>
                  </a:lnTo>
                  <a:lnTo>
                    <a:pt x="786" y="32"/>
                  </a:lnTo>
                  <a:lnTo>
                    <a:pt x="787" y="32"/>
                  </a:lnTo>
                  <a:lnTo>
                    <a:pt x="780" y="35"/>
                  </a:lnTo>
                  <a:lnTo>
                    <a:pt x="782" y="36"/>
                  </a:lnTo>
                  <a:lnTo>
                    <a:pt x="789" y="34"/>
                  </a:lnTo>
                  <a:lnTo>
                    <a:pt x="791" y="31"/>
                  </a:lnTo>
                  <a:lnTo>
                    <a:pt x="794" y="29"/>
                  </a:lnTo>
                  <a:lnTo>
                    <a:pt x="796" y="26"/>
                  </a:lnTo>
                  <a:lnTo>
                    <a:pt x="798" y="26"/>
                  </a:lnTo>
                  <a:lnTo>
                    <a:pt x="799" y="27"/>
                  </a:lnTo>
                  <a:lnTo>
                    <a:pt x="800" y="30"/>
                  </a:lnTo>
                  <a:lnTo>
                    <a:pt x="798" y="34"/>
                  </a:lnTo>
                  <a:lnTo>
                    <a:pt x="795" y="37"/>
                  </a:lnTo>
                  <a:lnTo>
                    <a:pt x="791" y="41"/>
                  </a:lnTo>
                  <a:lnTo>
                    <a:pt x="789" y="43"/>
                  </a:lnTo>
                  <a:lnTo>
                    <a:pt x="787" y="45"/>
                  </a:lnTo>
                  <a:lnTo>
                    <a:pt x="789" y="45"/>
                  </a:lnTo>
                  <a:lnTo>
                    <a:pt x="789" y="48"/>
                  </a:lnTo>
                  <a:lnTo>
                    <a:pt x="790" y="48"/>
                  </a:lnTo>
                  <a:lnTo>
                    <a:pt x="791" y="43"/>
                  </a:lnTo>
                  <a:lnTo>
                    <a:pt x="793" y="42"/>
                  </a:lnTo>
                  <a:lnTo>
                    <a:pt x="792" y="44"/>
                  </a:lnTo>
                  <a:lnTo>
                    <a:pt x="795" y="43"/>
                  </a:lnTo>
                  <a:lnTo>
                    <a:pt x="796" y="41"/>
                  </a:lnTo>
                  <a:lnTo>
                    <a:pt x="798" y="40"/>
                  </a:lnTo>
                  <a:lnTo>
                    <a:pt x="799" y="42"/>
                  </a:lnTo>
                  <a:lnTo>
                    <a:pt x="796" y="44"/>
                  </a:lnTo>
                  <a:lnTo>
                    <a:pt x="795" y="46"/>
                  </a:lnTo>
                  <a:lnTo>
                    <a:pt x="796" y="47"/>
                  </a:lnTo>
                  <a:lnTo>
                    <a:pt x="798" y="43"/>
                  </a:lnTo>
                  <a:lnTo>
                    <a:pt x="799" y="43"/>
                  </a:lnTo>
                  <a:lnTo>
                    <a:pt x="800" y="40"/>
                  </a:lnTo>
                  <a:lnTo>
                    <a:pt x="802" y="40"/>
                  </a:lnTo>
                  <a:lnTo>
                    <a:pt x="803" y="40"/>
                  </a:lnTo>
                  <a:lnTo>
                    <a:pt x="801" y="48"/>
                  </a:lnTo>
                  <a:lnTo>
                    <a:pt x="800" y="54"/>
                  </a:lnTo>
                  <a:lnTo>
                    <a:pt x="800" y="57"/>
                  </a:lnTo>
                  <a:lnTo>
                    <a:pt x="802" y="63"/>
                  </a:lnTo>
                  <a:lnTo>
                    <a:pt x="802" y="67"/>
                  </a:lnTo>
                  <a:lnTo>
                    <a:pt x="802" y="71"/>
                  </a:lnTo>
                  <a:lnTo>
                    <a:pt x="799" y="73"/>
                  </a:lnTo>
                  <a:lnTo>
                    <a:pt x="801" y="75"/>
                  </a:lnTo>
                  <a:lnTo>
                    <a:pt x="804" y="69"/>
                  </a:lnTo>
                  <a:lnTo>
                    <a:pt x="804" y="65"/>
                  </a:lnTo>
                  <a:lnTo>
                    <a:pt x="802" y="60"/>
                  </a:lnTo>
                  <a:lnTo>
                    <a:pt x="802" y="56"/>
                  </a:lnTo>
                  <a:lnTo>
                    <a:pt x="802" y="51"/>
                  </a:lnTo>
                  <a:lnTo>
                    <a:pt x="801" y="49"/>
                  </a:lnTo>
                  <a:lnTo>
                    <a:pt x="803" y="46"/>
                  </a:lnTo>
                  <a:lnTo>
                    <a:pt x="803" y="44"/>
                  </a:lnTo>
                  <a:lnTo>
                    <a:pt x="803" y="42"/>
                  </a:lnTo>
                  <a:lnTo>
                    <a:pt x="807" y="41"/>
                  </a:lnTo>
                  <a:lnTo>
                    <a:pt x="808" y="43"/>
                  </a:lnTo>
                  <a:lnTo>
                    <a:pt x="808" y="40"/>
                  </a:lnTo>
                  <a:lnTo>
                    <a:pt x="809" y="40"/>
                  </a:lnTo>
                  <a:lnTo>
                    <a:pt x="809" y="39"/>
                  </a:lnTo>
                  <a:lnTo>
                    <a:pt x="807" y="40"/>
                  </a:lnTo>
                  <a:lnTo>
                    <a:pt x="805" y="37"/>
                  </a:lnTo>
                  <a:lnTo>
                    <a:pt x="804" y="35"/>
                  </a:lnTo>
                  <a:lnTo>
                    <a:pt x="806" y="31"/>
                  </a:lnTo>
                  <a:lnTo>
                    <a:pt x="806" y="27"/>
                  </a:lnTo>
                  <a:lnTo>
                    <a:pt x="809" y="26"/>
                  </a:lnTo>
                  <a:lnTo>
                    <a:pt x="809" y="25"/>
                  </a:lnTo>
                  <a:lnTo>
                    <a:pt x="807" y="25"/>
                  </a:lnTo>
                  <a:lnTo>
                    <a:pt x="806" y="23"/>
                  </a:lnTo>
                  <a:lnTo>
                    <a:pt x="807" y="21"/>
                  </a:lnTo>
                  <a:lnTo>
                    <a:pt x="809" y="19"/>
                  </a:lnTo>
                  <a:lnTo>
                    <a:pt x="809" y="17"/>
                  </a:lnTo>
                  <a:lnTo>
                    <a:pt x="811" y="14"/>
                  </a:lnTo>
                  <a:lnTo>
                    <a:pt x="814" y="11"/>
                  </a:lnTo>
                  <a:lnTo>
                    <a:pt x="817" y="10"/>
                  </a:lnTo>
                  <a:lnTo>
                    <a:pt x="820" y="9"/>
                  </a:lnTo>
                  <a:lnTo>
                    <a:pt x="821" y="10"/>
                  </a:lnTo>
                  <a:lnTo>
                    <a:pt x="824" y="10"/>
                  </a:lnTo>
                  <a:lnTo>
                    <a:pt x="826" y="10"/>
                  </a:lnTo>
                  <a:lnTo>
                    <a:pt x="827" y="12"/>
                  </a:lnTo>
                  <a:lnTo>
                    <a:pt x="828" y="13"/>
                  </a:lnTo>
                  <a:lnTo>
                    <a:pt x="832" y="13"/>
                  </a:lnTo>
                  <a:lnTo>
                    <a:pt x="831" y="15"/>
                  </a:lnTo>
                  <a:lnTo>
                    <a:pt x="830" y="16"/>
                  </a:lnTo>
                  <a:lnTo>
                    <a:pt x="828" y="17"/>
                  </a:lnTo>
                  <a:lnTo>
                    <a:pt x="828" y="18"/>
                  </a:lnTo>
                  <a:lnTo>
                    <a:pt x="832" y="16"/>
                  </a:lnTo>
                  <a:lnTo>
                    <a:pt x="832" y="17"/>
                  </a:lnTo>
                  <a:lnTo>
                    <a:pt x="831" y="19"/>
                  </a:lnTo>
                  <a:lnTo>
                    <a:pt x="832" y="19"/>
                  </a:lnTo>
                  <a:lnTo>
                    <a:pt x="829" y="22"/>
                  </a:lnTo>
                  <a:lnTo>
                    <a:pt x="830" y="23"/>
                  </a:lnTo>
                  <a:lnTo>
                    <a:pt x="831" y="22"/>
                  </a:lnTo>
                  <a:lnTo>
                    <a:pt x="832" y="21"/>
                  </a:lnTo>
                  <a:lnTo>
                    <a:pt x="838" y="17"/>
                  </a:lnTo>
                  <a:lnTo>
                    <a:pt x="840" y="16"/>
                  </a:lnTo>
                  <a:lnTo>
                    <a:pt x="844" y="15"/>
                  </a:lnTo>
                  <a:lnTo>
                    <a:pt x="845" y="17"/>
                  </a:lnTo>
                  <a:lnTo>
                    <a:pt x="844" y="21"/>
                  </a:lnTo>
                  <a:lnTo>
                    <a:pt x="844" y="22"/>
                  </a:lnTo>
                  <a:lnTo>
                    <a:pt x="844" y="23"/>
                  </a:lnTo>
                  <a:lnTo>
                    <a:pt x="848" y="21"/>
                  </a:lnTo>
                  <a:lnTo>
                    <a:pt x="849" y="17"/>
                  </a:lnTo>
                  <a:lnTo>
                    <a:pt x="850" y="16"/>
                  </a:lnTo>
                  <a:lnTo>
                    <a:pt x="852" y="15"/>
                  </a:lnTo>
                  <a:lnTo>
                    <a:pt x="857" y="16"/>
                  </a:lnTo>
                  <a:lnTo>
                    <a:pt x="856" y="17"/>
                  </a:lnTo>
                  <a:lnTo>
                    <a:pt x="855" y="19"/>
                  </a:lnTo>
                  <a:lnTo>
                    <a:pt x="858" y="18"/>
                  </a:lnTo>
                  <a:lnTo>
                    <a:pt x="860" y="19"/>
                  </a:lnTo>
                  <a:lnTo>
                    <a:pt x="862" y="20"/>
                  </a:lnTo>
                  <a:lnTo>
                    <a:pt x="862" y="22"/>
                  </a:lnTo>
                  <a:lnTo>
                    <a:pt x="859" y="23"/>
                  </a:lnTo>
                  <a:lnTo>
                    <a:pt x="860" y="25"/>
                  </a:lnTo>
                  <a:lnTo>
                    <a:pt x="856" y="26"/>
                  </a:lnTo>
                  <a:lnTo>
                    <a:pt x="857" y="27"/>
                  </a:lnTo>
                  <a:lnTo>
                    <a:pt x="856" y="27"/>
                  </a:lnTo>
                  <a:lnTo>
                    <a:pt x="857" y="28"/>
                  </a:lnTo>
                  <a:lnTo>
                    <a:pt x="865" y="23"/>
                  </a:lnTo>
                  <a:lnTo>
                    <a:pt x="870" y="23"/>
                  </a:lnTo>
                  <a:lnTo>
                    <a:pt x="872" y="22"/>
                  </a:lnTo>
                  <a:lnTo>
                    <a:pt x="873" y="23"/>
                  </a:lnTo>
                  <a:lnTo>
                    <a:pt x="873" y="25"/>
                  </a:lnTo>
                  <a:lnTo>
                    <a:pt x="877" y="27"/>
                  </a:lnTo>
                  <a:lnTo>
                    <a:pt x="877" y="29"/>
                  </a:lnTo>
                  <a:lnTo>
                    <a:pt x="879" y="30"/>
                  </a:lnTo>
                  <a:lnTo>
                    <a:pt x="881" y="28"/>
                  </a:lnTo>
                  <a:lnTo>
                    <a:pt x="884" y="27"/>
                  </a:lnTo>
                  <a:lnTo>
                    <a:pt x="885" y="28"/>
                  </a:lnTo>
                  <a:lnTo>
                    <a:pt x="887" y="30"/>
                  </a:lnTo>
                  <a:lnTo>
                    <a:pt x="889" y="31"/>
                  </a:lnTo>
                  <a:lnTo>
                    <a:pt x="889" y="34"/>
                  </a:lnTo>
                  <a:lnTo>
                    <a:pt x="889" y="38"/>
                  </a:lnTo>
                  <a:lnTo>
                    <a:pt x="885" y="40"/>
                  </a:lnTo>
                  <a:lnTo>
                    <a:pt x="882" y="41"/>
                  </a:lnTo>
                  <a:lnTo>
                    <a:pt x="880" y="43"/>
                  </a:lnTo>
                  <a:lnTo>
                    <a:pt x="877" y="44"/>
                  </a:lnTo>
                  <a:lnTo>
                    <a:pt x="874" y="45"/>
                  </a:lnTo>
                  <a:lnTo>
                    <a:pt x="874" y="46"/>
                  </a:lnTo>
                  <a:lnTo>
                    <a:pt x="873" y="47"/>
                  </a:lnTo>
                  <a:lnTo>
                    <a:pt x="870" y="49"/>
                  </a:lnTo>
                  <a:lnTo>
                    <a:pt x="868" y="51"/>
                  </a:lnTo>
                  <a:lnTo>
                    <a:pt x="870" y="51"/>
                  </a:lnTo>
                  <a:lnTo>
                    <a:pt x="871" y="53"/>
                  </a:lnTo>
                  <a:lnTo>
                    <a:pt x="868" y="56"/>
                  </a:lnTo>
                  <a:lnTo>
                    <a:pt x="866" y="57"/>
                  </a:lnTo>
                  <a:lnTo>
                    <a:pt x="864" y="58"/>
                  </a:lnTo>
                  <a:lnTo>
                    <a:pt x="865" y="60"/>
                  </a:lnTo>
                  <a:lnTo>
                    <a:pt x="865" y="61"/>
                  </a:lnTo>
                  <a:lnTo>
                    <a:pt x="863" y="60"/>
                  </a:lnTo>
                  <a:lnTo>
                    <a:pt x="857" y="63"/>
                  </a:lnTo>
                  <a:lnTo>
                    <a:pt x="852" y="62"/>
                  </a:lnTo>
                  <a:lnTo>
                    <a:pt x="844" y="63"/>
                  </a:lnTo>
                  <a:lnTo>
                    <a:pt x="842" y="63"/>
                  </a:lnTo>
                  <a:lnTo>
                    <a:pt x="838" y="63"/>
                  </a:lnTo>
                  <a:lnTo>
                    <a:pt x="834" y="63"/>
                  </a:lnTo>
                  <a:lnTo>
                    <a:pt x="831" y="63"/>
                  </a:lnTo>
                  <a:lnTo>
                    <a:pt x="826" y="63"/>
                  </a:lnTo>
                  <a:lnTo>
                    <a:pt x="823" y="62"/>
                  </a:lnTo>
                  <a:lnTo>
                    <a:pt x="820" y="62"/>
                  </a:lnTo>
                  <a:lnTo>
                    <a:pt x="816" y="62"/>
                  </a:lnTo>
                  <a:lnTo>
                    <a:pt x="815" y="63"/>
                  </a:lnTo>
                  <a:lnTo>
                    <a:pt x="820" y="62"/>
                  </a:lnTo>
                  <a:lnTo>
                    <a:pt x="820" y="63"/>
                  </a:lnTo>
                  <a:lnTo>
                    <a:pt x="820" y="64"/>
                  </a:lnTo>
                  <a:lnTo>
                    <a:pt x="819" y="65"/>
                  </a:lnTo>
                  <a:lnTo>
                    <a:pt x="816" y="67"/>
                  </a:lnTo>
                  <a:lnTo>
                    <a:pt x="818" y="68"/>
                  </a:lnTo>
                  <a:lnTo>
                    <a:pt x="820" y="67"/>
                  </a:lnTo>
                  <a:lnTo>
                    <a:pt x="822" y="66"/>
                  </a:lnTo>
                  <a:lnTo>
                    <a:pt x="824" y="67"/>
                  </a:lnTo>
                  <a:lnTo>
                    <a:pt x="824" y="68"/>
                  </a:lnTo>
                  <a:lnTo>
                    <a:pt x="821" y="68"/>
                  </a:lnTo>
                  <a:lnTo>
                    <a:pt x="822" y="69"/>
                  </a:lnTo>
                  <a:lnTo>
                    <a:pt x="830" y="68"/>
                  </a:lnTo>
                  <a:lnTo>
                    <a:pt x="832" y="68"/>
                  </a:lnTo>
                  <a:lnTo>
                    <a:pt x="832" y="67"/>
                  </a:lnTo>
                  <a:lnTo>
                    <a:pt x="834" y="68"/>
                  </a:lnTo>
                  <a:lnTo>
                    <a:pt x="833" y="69"/>
                  </a:lnTo>
                  <a:lnTo>
                    <a:pt x="835" y="69"/>
                  </a:lnTo>
                  <a:lnTo>
                    <a:pt x="836" y="69"/>
                  </a:lnTo>
                  <a:lnTo>
                    <a:pt x="834" y="70"/>
                  </a:lnTo>
                  <a:lnTo>
                    <a:pt x="838" y="69"/>
                  </a:lnTo>
                  <a:lnTo>
                    <a:pt x="844" y="69"/>
                  </a:lnTo>
                  <a:lnTo>
                    <a:pt x="846" y="69"/>
                  </a:lnTo>
                  <a:lnTo>
                    <a:pt x="847" y="69"/>
                  </a:lnTo>
                  <a:lnTo>
                    <a:pt x="852" y="70"/>
                  </a:lnTo>
                  <a:lnTo>
                    <a:pt x="851" y="72"/>
                  </a:lnTo>
                  <a:lnTo>
                    <a:pt x="849" y="73"/>
                  </a:lnTo>
                  <a:lnTo>
                    <a:pt x="847" y="75"/>
                  </a:lnTo>
                  <a:lnTo>
                    <a:pt x="847" y="76"/>
                  </a:lnTo>
                  <a:lnTo>
                    <a:pt x="845" y="78"/>
                  </a:lnTo>
                  <a:lnTo>
                    <a:pt x="844" y="80"/>
                  </a:lnTo>
                  <a:lnTo>
                    <a:pt x="846" y="80"/>
                  </a:lnTo>
                  <a:lnTo>
                    <a:pt x="847" y="78"/>
                  </a:lnTo>
                  <a:lnTo>
                    <a:pt x="849" y="76"/>
                  </a:lnTo>
                  <a:lnTo>
                    <a:pt x="850" y="75"/>
                  </a:lnTo>
                  <a:lnTo>
                    <a:pt x="853" y="75"/>
                  </a:lnTo>
                  <a:lnTo>
                    <a:pt x="855" y="75"/>
                  </a:lnTo>
                  <a:lnTo>
                    <a:pt x="856" y="77"/>
                  </a:lnTo>
                  <a:lnTo>
                    <a:pt x="857" y="79"/>
                  </a:lnTo>
                  <a:lnTo>
                    <a:pt x="856" y="81"/>
                  </a:lnTo>
                  <a:lnTo>
                    <a:pt x="855" y="85"/>
                  </a:lnTo>
                  <a:lnTo>
                    <a:pt x="853" y="87"/>
                  </a:lnTo>
                  <a:lnTo>
                    <a:pt x="851" y="91"/>
                  </a:lnTo>
                  <a:lnTo>
                    <a:pt x="851" y="93"/>
                  </a:lnTo>
                  <a:lnTo>
                    <a:pt x="852" y="93"/>
                  </a:lnTo>
                  <a:lnTo>
                    <a:pt x="853" y="92"/>
                  </a:lnTo>
                  <a:lnTo>
                    <a:pt x="856" y="89"/>
                  </a:lnTo>
                  <a:lnTo>
                    <a:pt x="856" y="87"/>
                  </a:lnTo>
                  <a:lnTo>
                    <a:pt x="860" y="86"/>
                  </a:lnTo>
                  <a:lnTo>
                    <a:pt x="864" y="84"/>
                  </a:lnTo>
                  <a:lnTo>
                    <a:pt x="867" y="81"/>
                  </a:lnTo>
                  <a:lnTo>
                    <a:pt x="868" y="85"/>
                  </a:lnTo>
                  <a:lnTo>
                    <a:pt x="865" y="87"/>
                  </a:lnTo>
                  <a:lnTo>
                    <a:pt x="868" y="86"/>
                  </a:lnTo>
                  <a:lnTo>
                    <a:pt x="870" y="88"/>
                  </a:lnTo>
                  <a:lnTo>
                    <a:pt x="871" y="85"/>
                  </a:lnTo>
                  <a:lnTo>
                    <a:pt x="869" y="83"/>
                  </a:lnTo>
                  <a:lnTo>
                    <a:pt x="872" y="81"/>
                  </a:lnTo>
                  <a:lnTo>
                    <a:pt x="870" y="79"/>
                  </a:lnTo>
                  <a:lnTo>
                    <a:pt x="870" y="77"/>
                  </a:lnTo>
                  <a:lnTo>
                    <a:pt x="868" y="75"/>
                  </a:lnTo>
                  <a:lnTo>
                    <a:pt x="868" y="74"/>
                  </a:lnTo>
                  <a:lnTo>
                    <a:pt x="874" y="72"/>
                  </a:lnTo>
                  <a:lnTo>
                    <a:pt x="874" y="74"/>
                  </a:lnTo>
                  <a:lnTo>
                    <a:pt x="872" y="76"/>
                  </a:lnTo>
                  <a:lnTo>
                    <a:pt x="876" y="75"/>
                  </a:lnTo>
                  <a:lnTo>
                    <a:pt x="877" y="77"/>
                  </a:lnTo>
                  <a:lnTo>
                    <a:pt x="878" y="80"/>
                  </a:lnTo>
                  <a:lnTo>
                    <a:pt x="880" y="81"/>
                  </a:lnTo>
                  <a:lnTo>
                    <a:pt x="880" y="84"/>
                  </a:lnTo>
                  <a:lnTo>
                    <a:pt x="880" y="87"/>
                  </a:lnTo>
                  <a:lnTo>
                    <a:pt x="880" y="86"/>
                  </a:lnTo>
                  <a:lnTo>
                    <a:pt x="880" y="83"/>
                  </a:lnTo>
                  <a:lnTo>
                    <a:pt x="881" y="81"/>
                  </a:lnTo>
                  <a:lnTo>
                    <a:pt x="880" y="80"/>
                  </a:lnTo>
                  <a:lnTo>
                    <a:pt x="880" y="77"/>
                  </a:lnTo>
                  <a:lnTo>
                    <a:pt x="880" y="75"/>
                  </a:lnTo>
                  <a:lnTo>
                    <a:pt x="881" y="75"/>
                  </a:lnTo>
                  <a:lnTo>
                    <a:pt x="884" y="75"/>
                  </a:lnTo>
                  <a:lnTo>
                    <a:pt x="886" y="75"/>
                  </a:lnTo>
                  <a:lnTo>
                    <a:pt x="887" y="75"/>
                  </a:lnTo>
                  <a:lnTo>
                    <a:pt x="888" y="75"/>
                  </a:lnTo>
                  <a:lnTo>
                    <a:pt x="888" y="78"/>
                  </a:lnTo>
                  <a:lnTo>
                    <a:pt x="889" y="77"/>
                  </a:lnTo>
                  <a:lnTo>
                    <a:pt x="891" y="75"/>
                  </a:lnTo>
                  <a:lnTo>
                    <a:pt x="894" y="80"/>
                  </a:lnTo>
                  <a:lnTo>
                    <a:pt x="894" y="81"/>
                  </a:lnTo>
                  <a:lnTo>
                    <a:pt x="896" y="82"/>
                  </a:lnTo>
                  <a:lnTo>
                    <a:pt x="896" y="84"/>
                  </a:lnTo>
                  <a:lnTo>
                    <a:pt x="897" y="87"/>
                  </a:lnTo>
                  <a:lnTo>
                    <a:pt x="897" y="88"/>
                  </a:lnTo>
                  <a:lnTo>
                    <a:pt x="897" y="90"/>
                  </a:lnTo>
                  <a:lnTo>
                    <a:pt x="897" y="91"/>
                  </a:lnTo>
                  <a:lnTo>
                    <a:pt x="897" y="93"/>
                  </a:lnTo>
                  <a:lnTo>
                    <a:pt x="894" y="93"/>
                  </a:lnTo>
                  <a:lnTo>
                    <a:pt x="892" y="94"/>
                  </a:lnTo>
                  <a:lnTo>
                    <a:pt x="890" y="94"/>
                  </a:lnTo>
                  <a:lnTo>
                    <a:pt x="889" y="94"/>
                  </a:lnTo>
                  <a:lnTo>
                    <a:pt x="886" y="95"/>
                  </a:lnTo>
                  <a:lnTo>
                    <a:pt x="884" y="93"/>
                  </a:lnTo>
                  <a:lnTo>
                    <a:pt x="882" y="93"/>
                  </a:lnTo>
                  <a:lnTo>
                    <a:pt x="880" y="92"/>
                  </a:lnTo>
                  <a:lnTo>
                    <a:pt x="879" y="91"/>
                  </a:lnTo>
                  <a:lnTo>
                    <a:pt x="878" y="90"/>
                  </a:lnTo>
                  <a:lnTo>
                    <a:pt x="876" y="90"/>
                  </a:lnTo>
                  <a:lnTo>
                    <a:pt x="874" y="90"/>
                  </a:lnTo>
                  <a:lnTo>
                    <a:pt x="871" y="89"/>
                  </a:lnTo>
                  <a:lnTo>
                    <a:pt x="873" y="93"/>
                  </a:lnTo>
                  <a:lnTo>
                    <a:pt x="874" y="95"/>
                  </a:lnTo>
                  <a:lnTo>
                    <a:pt x="874" y="96"/>
                  </a:lnTo>
                  <a:lnTo>
                    <a:pt x="874" y="98"/>
                  </a:lnTo>
                  <a:lnTo>
                    <a:pt x="874" y="99"/>
                  </a:lnTo>
                  <a:lnTo>
                    <a:pt x="873" y="99"/>
                  </a:lnTo>
                  <a:lnTo>
                    <a:pt x="874" y="100"/>
                  </a:lnTo>
                  <a:lnTo>
                    <a:pt x="874" y="102"/>
                  </a:lnTo>
                  <a:lnTo>
                    <a:pt x="874" y="104"/>
                  </a:lnTo>
                  <a:lnTo>
                    <a:pt x="874" y="105"/>
                  </a:lnTo>
                  <a:lnTo>
                    <a:pt x="873" y="106"/>
                  </a:lnTo>
                  <a:lnTo>
                    <a:pt x="871" y="107"/>
                  </a:lnTo>
                  <a:lnTo>
                    <a:pt x="871" y="108"/>
                  </a:lnTo>
                  <a:lnTo>
                    <a:pt x="869" y="109"/>
                  </a:lnTo>
                  <a:lnTo>
                    <a:pt x="868" y="109"/>
                  </a:lnTo>
                  <a:lnTo>
                    <a:pt x="867" y="109"/>
                  </a:lnTo>
                  <a:lnTo>
                    <a:pt x="866" y="110"/>
                  </a:lnTo>
                  <a:lnTo>
                    <a:pt x="864" y="111"/>
                  </a:lnTo>
                  <a:lnTo>
                    <a:pt x="862" y="111"/>
                  </a:lnTo>
                  <a:lnTo>
                    <a:pt x="862" y="114"/>
                  </a:lnTo>
                  <a:lnTo>
                    <a:pt x="861" y="116"/>
                  </a:lnTo>
                  <a:lnTo>
                    <a:pt x="859" y="117"/>
                  </a:lnTo>
                  <a:lnTo>
                    <a:pt x="857" y="117"/>
                  </a:lnTo>
                  <a:lnTo>
                    <a:pt x="856" y="118"/>
                  </a:lnTo>
                  <a:lnTo>
                    <a:pt x="853" y="119"/>
                  </a:lnTo>
                  <a:lnTo>
                    <a:pt x="851" y="120"/>
                  </a:lnTo>
                  <a:lnTo>
                    <a:pt x="850" y="122"/>
                  </a:lnTo>
                  <a:lnTo>
                    <a:pt x="850" y="123"/>
                  </a:lnTo>
                  <a:lnTo>
                    <a:pt x="850" y="124"/>
                  </a:lnTo>
                  <a:lnTo>
                    <a:pt x="852" y="125"/>
                  </a:lnTo>
                  <a:lnTo>
                    <a:pt x="851" y="129"/>
                  </a:lnTo>
                  <a:lnTo>
                    <a:pt x="851" y="131"/>
                  </a:lnTo>
                  <a:lnTo>
                    <a:pt x="850" y="134"/>
                  </a:lnTo>
                  <a:lnTo>
                    <a:pt x="850" y="136"/>
                  </a:lnTo>
                  <a:lnTo>
                    <a:pt x="850" y="138"/>
                  </a:lnTo>
                  <a:lnTo>
                    <a:pt x="849" y="141"/>
                  </a:lnTo>
                  <a:lnTo>
                    <a:pt x="846" y="143"/>
                  </a:lnTo>
                  <a:lnTo>
                    <a:pt x="844" y="143"/>
                  </a:lnTo>
                  <a:lnTo>
                    <a:pt x="843" y="141"/>
                  </a:lnTo>
                  <a:lnTo>
                    <a:pt x="838" y="139"/>
                  </a:lnTo>
                  <a:lnTo>
                    <a:pt x="838" y="138"/>
                  </a:lnTo>
                  <a:lnTo>
                    <a:pt x="838" y="136"/>
                  </a:lnTo>
                  <a:lnTo>
                    <a:pt x="838" y="135"/>
                  </a:lnTo>
                  <a:lnTo>
                    <a:pt x="838" y="133"/>
                  </a:lnTo>
                  <a:lnTo>
                    <a:pt x="838" y="131"/>
                  </a:lnTo>
                  <a:lnTo>
                    <a:pt x="837" y="129"/>
                  </a:lnTo>
                  <a:lnTo>
                    <a:pt x="849" y="108"/>
                  </a:lnTo>
                  <a:lnTo>
                    <a:pt x="838" y="93"/>
                  </a:lnTo>
                  <a:lnTo>
                    <a:pt x="814" y="88"/>
                  </a:lnTo>
                  <a:lnTo>
                    <a:pt x="813" y="87"/>
                  </a:lnTo>
                  <a:lnTo>
                    <a:pt x="812" y="86"/>
                  </a:lnTo>
                  <a:lnTo>
                    <a:pt x="812" y="85"/>
                  </a:lnTo>
                  <a:lnTo>
                    <a:pt x="808" y="84"/>
                  </a:lnTo>
                  <a:lnTo>
                    <a:pt x="805" y="83"/>
                  </a:lnTo>
                  <a:lnTo>
                    <a:pt x="802" y="81"/>
                  </a:lnTo>
                  <a:lnTo>
                    <a:pt x="800" y="79"/>
                  </a:lnTo>
                  <a:lnTo>
                    <a:pt x="798" y="75"/>
                  </a:lnTo>
                  <a:lnTo>
                    <a:pt x="798" y="73"/>
                  </a:lnTo>
                  <a:lnTo>
                    <a:pt x="796" y="73"/>
                  </a:lnTo>
                  <a:lnTo>
                    <a:pt x="792" y="75"/>
                  </a:lnTo>
                  <a:lnTo>
                    <a:pt x="790" y="75"/>
                  </a:lnTo>
                  <a:lnTo>
                    <a:pt x="788" y="75"/>
                  </a:lnTo>
                  <a:lnTo>
                    <a:pt x="785" y="76"/>
                  </a:lnTo>
                  <a:lnTo>
                    <a:pt x="785" y="78"/>
                  </a:lnTo>
                  <a:lnTo>
                    <a:pt x="784" y="80"/>
                  </a:lnTo>
                  <a:lnTo>
                    <a:pt x="781" y="82"/>
                  </a:lnTo>
                  <a:lnTo>
                    <a:pt x="779" y="83"/>
                  </a:lnTo>
                  <a:lnTo>
                    <a:pt x="779" y="84"/>
                  </a:lnTo>
                  <a:lnTo>
                    <a:pt x="778" y="87"/>
                  </a:lnTo>
                  <a:lnTo>
                    <a:pt x="770" y="90"/>
                  </a:lnTo>
                  <a:lnTo>
                    <a:pt x="768" y="89"/>
                  </a:lnTo>
                  <a:lnTo>
                    <a:pt x="765" y="90"/>
                  </a:lnTo>
                  <a:lnTo>
                    <a:pt x="764" y="88"/>
                  </a:lnTo>
                  <a:lnTo>
                    <a:pt x="761" y="91"/>
                  </a:lnTo>
                  <a:lnTo>
                    <a:pt x="759" y="89"/>
                  </a:lnTo>
                  <a:lnTo>
                    <a:pt x="755" y="91"/>
                  </a:lnTo>
                  <a:lnTo>
                    <a:pt x="752" y="93"/>
                  </a:lnTo>
                  <a:lnTo>
                    <a:pt x="752" y="94"/>
                  </a:lnTo>
                  <a:lnTo>
                    <a:pt x="751" y="97"/>
                  </a:lnTo>
                  <a:lnTo>
                    <a:pt x="750" y="99"/>
                  </a:lnTo>
                  <a:lnTo>
                    <a:pt x="749" y="101"/>
                  </a:lnTo>
                  <a:lnTo>
                    <a:pt x="746" y="104"/>
                  </a:lnTo>
                  <a:lnTo>
                    <a:pt x="746" y="106"/>
                  </a:lnTo>
                  <a:lnTo>
                    <a:pt x="744" y="108"/>
                  </a:lnTo>
                  <a:lnTo>
                    <a:pt x="743" y="110"/>
                  </a:lnTo>
                  <a:lnTo>
                    <a:pt x="740" y="111"/>
                  </a:lnTo>
                  <a:lnTo>
                    <a:pt x="738" y="113"/>
                  </a:lnTo>
                  <a:lnTo>
                    <a:pt x="737" y="115"/>
                  </a:lnTo>
                  <a:lnTo>
                    <a:pt x="738" y="117"/>
                  </a:lnTo>
                  <a:lnTo>
                    <a:pt x="740" y="118"/>
                  </a:lnTo>
                  <a:lnTo>
                    <a:pt x="740" y="122"/>
                  </a:lnTo>
                  <a:lnTo>
                    <a:pt x="738" y="124"/>
                  </a:lnTo>
                  <a:lnTo>
                    <a:pt x="737" y="127"/>
                  </a:lnTo>
                  <a:lnTo>
                    <a:pt x="738" y="129"/>
                  </a:lnTo>
                  <a:lnTo>
                    <a:pt x="737" y="132"/>
                  </a:lnTo>
                  <a:lnTo>
                    <a:pt x="739" y="135"/>
                  </a:lnTo>
                  <a:lnTo>
                    <a:pt x="738" y="138"/>
                  </a:lnTo>
                  <a:lnTo>
                    <a:pt x="737" y="140"/>
                  </a:lnTo>
                  <a:lnTo>
                    <a:pt x="736" y="142"/>
                  </a:lnTo>
                  <a:lnTo>
                    <a:pt x="737" y="144"/>
                  </a:lnTo>
                  <a:lnTo>
                    <a:pt x="737" y="147"/>
                  </a:lnTo>
                  <a:lnTo>
                    <a:pt x="736" y="149"/>
                  </a:lnTo>
                  <a:lnTo>
                    <a:pt x="737" y="151"/>
                  </a:lnTo>
                  <a:lnTo>
                    <a:pt x="737" y="153"/>
                  </a:lnTo>
                  <a:lnTo>
                    <a:pt x="738" y="156"/>
                  </a:lnTo>
                  <a:lnTo>
                    <a:pt x="738" y="158"/>
                  </a:lnTo>
                  <a:lnTo>
                    <a:pt x="740" y="161"/>
                  </a:lnTo>
                  <a:lnTo>
                    <a:pt x="741" y="163"/>
                  </a:lnTo>
                  <a:lnTo>
                    <a:pt x="742" y="164"/>
                  </a:lnTo>
                  <a:lnTo>
                    <a:pt x="739" y="168"/>
                  </a:lnTo>
                  <a:lnTo>
                    <a:pt x="739" y="170"/>
                  </a:lnTo>
                  <a:lnTo>
                    <a:pt x="737" y="173"/>
                  </a:lnTo>
                  <a:lnTo>
                    <a:pt x="735" y="175"/>
                  </a:lnTo>
                  <a:lnTo>
                    <a:pt x="732" y="176"/>
                  </a:lnTo>
                  <a:lnTo>
                    <a:pt x="731" y="176"/>
                  </a:lnTo>
                  <a:lnTo>
                    <a:pt x="729" y="178"/>
                  </a:lnTo>
                  <a:lnTo>
                    <a:pt x="727" y="180"/>
                  </a:lnTo>
                  <a:lnTo>
                    <a:pt x="725" y="182"/>
                  </a:lnTo>
                  <a:lnTo>
                    <a:pt x="724" y="185"/>
                  </a:lnTo>
                  <a:lnTo>
                    <a:pt x="724" y="188"/>
                  </a:lnTo>
                  <a:lnTo>
                    <a:pt x="724" y="191"/>
                  </a:lnTo>
                  <a:lnTo>
                    <a:pt x="724" y="194"/>
                  </a:lnTo>
                  <a:lnTo>
                    <a:pt x="724" y="196"/>
                  </a:lnTo>
                  <a:lnTo>
                    <a:pt x="719" y="199"/>
                  </a:lnTo>
                  <a:lnTo>
                    <a:pt x="719" y="202"/>
                  </a:lnTo>
                  <a:lnTo>
                    <a:pt x="716" y="201"/>
                  </a:lnTo>
                  <a:lnTo>
                    <a:pt x="713" y="197"/>
                  </a:lnTo>
                  <a:lnTo>
                    <a:pt x="709" y="195"/>
                  </a:lnTo>
                  <a:lnTo>
                    <a:pt x="706" y="194"/>
                  </a:lnTo>
                  <a:lnTo>
                    <a:pt x="701" y="194"/>
                  </a:lnTo>
                  <a:lnTo>
                    <a:pt x="697" y="193"/>
                  </a:lnTo>
                  <a:lnTo>
                    <a:pt x="694" y="192"/>
                  </a:lnTo>
                  <a:lnTo>
                    <a:pt x="691" y="191"/>
                  </a:lnTo>
                  <a:lnTo>
                    <a:pt x="691" y="189"/>
                  </a:lnTo>
                  <a:lnTo>
                    <a:pt x="689" y="189"/>
                  </a:lnTo>
                  <a:lnTo>
                    <a:pt x="686" y="188"/>
                  </a:lnTo>
                  <a:lnTo>
                    <a:pt x="684" y="186"/>
                  </a:lnTo>
                  <a:lnTo>
                    <a:pt x="682" y="187"/>
                  </a:lnTo>
                  <a:lnTo>
                    <a:pt x="680" y="188"/>
                  </a:lnTo>
                  <a:lnTo>
                    <a:pt x="678" y="190"/>
                  </a:lnTo>
                  <a:lnTo>
                    <a:pt x="678" y="193"/>
                  </a:lnTo>
                  <a:lnTo>
                    <a:pt x="678" y="195"/>
                  </a:lnTo>
                  <a:lnTo>
                    <a:pt x="677" y="197"/>
                  </a:lnTo>
                  <a:lnTo>
                    <a:pt x="672" y="199"/>
                  </a:lnTo>
                  <a:lnTo>
                    <a:pt x="669" y="200"/>
                  </a:lnTo>
                  <a:lnTo>
                    <a:pt x="661" y="206"/>
                  </a:lnTo>
                  <a:lnTo>
                    <a:pt x="656" y="201"/>
                  </a:lnTo>
                  <a:lnTo>
                    <a:pt x="648" y="202"/>
                  </a:lnTo>
                  <a:lnTo>
                    <a:pt x="639" y="200"/>
                  </a:lnTo>
                  <a:lnTo>
                    <a:pt x="635" y="202"/>
                  </a:lnTo>
                  <a:lnTo>
                    <a:pt x="632" y="194"/>
                  </a:lnTo>
                  <a:lnTo>
                    <a:pt x="627" y="188"/>
                  </a:lnTo>
                  <a:lnTo>
                    <a:pt x="625" y="184"/>
                  </a:lnTo>
                  <a:lnTo>
                    <a:pt x="618" y="176"/>
                  </a:lnTo>
                  <a:lnTo>
                    <a:pt x="605" y="164"/>
                  </a:lnTo>
                  <a:lnTo>
                    <a:pt x="594" y="162"/>
                  </a:lnTo>
                  <a:lnTo>
                    <a:pt x="589" y="166"/>
                  </a:lnTo>
                  <a:lnTo>
                    <a:pt x="586" y="168"/>
                  </a:lnTo>
                  <a:lnTo>
                    <a:pt x="584" y="170"/>
                  </a:lnTo>
                  <a:lnTo>
                    <a:pt x="586" y="173"/>
                  </a:lnTo>
                  <a:lnTo>
                    <a:pt x="588" y="176"/>
                  </a:lnTo>
                  <a:lnTo>
                    <a:pt x="589" y="177"/>
                  </a:lnTo>
                  <a:lnTo>
                    <a:pt x="589" y="183"/>
                  </a:lnTo>
                  <a:lnTo>
                    <a:pt x="577" y="178"/>
                  </a:lnTo>
                  <a:lnTo>
                    <a:pt x="570" y="183"/>
                  </a:lnTo>
                  <a:lnTo>
                    <a:pt x="554" y="186"/>
                  </a:lnTo>
                  <a:lnTo>
                    <a:pt x="563" y="194"/>
                  </a:lnTo>
                  <a:lnTo>
                    <a:pt x="565" y="202"/>
                  </a:lnTo>
                  <a:lnTo>
                    <a:pt x="561" y="215"/>
                  </a:lnTo>
                  <a:lnTo>
                    <a:pt x="553" y="224"/>
                  </a:lnTo>
                  <a:lnTo>
                    <a:pt x="557" y="225"/>
                  </a:lnTo>
                  <a:lnTo>
                    <a:pt x="562" y="225"/>
                  </a:lnTo>
                  <a:lnTo>
                    <a:pt x="554" y="238"/>
                  </a:lnTo>
                  <a:lnTo>
                    <a:pt x="522" y="230"/>
                  </a:lnTo>
                  <a:lnTo>
                    <a:pt x="510" y="230"/>
                  </a:lnTo>
                  <a:lnTo>
                    <a:pt x="505" y="228"/>
                  </a:lnTo>
                  <a:lnTo>
                    <a:pt x="500" y="226"/>
                  </a:lnTo>
                  <a:lnTo>
                    <a:pt x="493" y="230"/>
                  </a:lnTo>
                  <a:lnTo>
                    <a:pt x="493" y="231"/>
                  </a:lnTo>
                  <a:lnTo>
                    <a:pt x="493" y="239"/>
                  </a:lnTo>
                  <a:lnTo>
                    <a:pt x="496" y="254"/>
                  </a:lnTo>
                  <a:lnTo>
                    <a:pt x="489" y="273"/>
                  </a:lnTo>
                  <a:lnTo>
                    <a:pt x="482" y="269"/>
                  </a:lnTo>
                  <a:lnTo>
                    <a:pt x="466" y="264"/>
                  </a:lnTo>
                  <a:lnTo>
                    <a:pt x="464" y="267"/>
                  </a:lnTo>
                  <a:lnTo>
                    <a:pt x="450" y="279"/>
                  </a:lnTo>
                  <a:lnTo>
                    <a:pt x="448" y="285"/>
                  </a:lnTo>
                  <a:lnTo>
                    <a:pt x="445" y="301"/>
                  </a:lnTo>
                  <a:lnTo>
                    <a:pt x="440" y="308"/>
                  </a:lnTo>
                  <a:lnTo>
                    <a:pt x="431" y="311"/>
                  </a:lnTo>
                  <a:lnTo>
                    <a:pt x="429" y="317"/>
                  </a:lnTo>
                  <a:lnTo>
                    <a:pt x="435" y="325"/>
                  </a:lnTo>
                  <a:lnTo>
                    <a:pt x="441" y="334"/>
                  </a:lnTo>
                  <a:lnTo>
                    <a:pt x="441" y="346"/>
                  </a:lnTo>
                  <a:lnTo>
                    <a:pt x="437" y="349"/>
                  </a:lnTo>
                  <a:lnTo>
                    <a:pt x="428" y="357"/>
                  </a:lnTo>
                  <a:lnTo>
                    <a:pt x="417" y="381"/>
                  </a:lnTo>
                  <a:lnTo>
                    <a:pt x="407" y="391"/>
                  </a:lnTo>
                  <a:lnTo>
                    <a:pt x="411" y="402"/>
                  </a:lnTo>
                  <a:lnTo>
                    <a:pt x="412" y="406"/>
                  </a:lnTo>
                  <a:lnTo>
                    <a:pt x="396" y="418"/>
                  </a:lnTo>
                  <a:lnTo>
                    <a:pt x="378" y="420"/>
                  </a:lnTo>
                  <a:lnTo>
                    <a:pt x="382" y="445"/>
                  </a:lnTo>
                  <a:lnTo>
                    <a:pt x="380" y="452"/>
                  </a:lnTo>
                  <a:lnTo>
                    <a:pt x="380" y="484"/>
                  </a:lnTo>
                  <a:lnTo>
                    <a:pt x="375" y="489"/>
                  </a:lnTo>
                  <a:lnTo>
                    <a:pt x="374" y="498"/>
                  </a:lnTo>
                  <a:lnTo>
                    <a:pt x="350" y="542"/>
                  </a:lnTo>
                  <a:lnTo>
                    <a:pt x="368" y="553"/>
                  </a:lnTo>
                  <a:lnTo>
                    <a:pt x="369" y="575"/>
                  </a:lnTo>
                  <a:lnTo>
                    <a:pt x="362" y="589"/>
                  </a:lnTo>
                  <a:lnTo>
                    <a:pt x="336" y="582"/>
                  </a:lnTo>
                  <a:lnTo>
                    <a:pt x="323" y="586"/>
                  </a:lnTo>
                  <a:lnTo>
                    <a:pt x="315" y="593"/>
                  </a:lnTo>
                  <a:lnTo>
                    <a:pt x="307" y="604"/>
                  </a:lnTo>
                  <a:lnTo>
                    <a:pt x="302" y="614"/>
                  </a:lnTo>
                  <a:lnTo>
                    <a:pt x="298" y="620"/>
                  </a:lnTo>
                  <a:lnTo>
                    <a:pt x="294" y="625"/>
                  </a:lnTo>
                  <a:lnTo>
                    <a:pt x="297" y="634"/>
                  </a:lnTo>
                  <a:lnTo>
                    <a:pt x="292" y="642"/>
                  </a:lnTo>
                  <a:lnTo>
                    <a:pt x="288" y="650"/>
                  </a:lnTo>
                  <a:lnTo>
                    <a:pt x="289" y="652"/>
                  </a:lnTo>
                  <a:lnTo>
                    <a:pt x="291" y="658"/>
                  </a:lnTo>
                  <a:lnTo>
                    <a:pt x="296" y="667"/>
                  </a:lnTo>
                  <a:lnTo>
                    <a:pt x="297" y="669"/>
                  </a:lnTo>
                  <a:lnTo>
                    <a:pt x="297" y="671"/>
                  </a:lnTo>
                  <a:lnTo>
                    <a:pt x="292" y="680"/>
                  </a:lnTo>
                  <a:lnTo>
                    <a:pt x="293" y="693"/>
                  </a:lnTo>
                  <a:lnTo>
                    <a:pt x="291" y="704"/>
                  </a:lnTo>
                  <a:lnTo>
                    <a:pt x="294" y="713"/>
                  </a:lnTo>
                  <a:lnTo>
                    <a:pt x="296" y="718"/>
                  </a:lnTo>
                  <a:lnTo>
                    <a:pt x="297" y="723"/>
                  </a:lnTo>
                  <a:lnTo>
                    <a:pt x="297" y="726"/>
                  </a:lnTo>
                  <a:lnTo>
                    <a:pt x="299" y="730"/>
                  </a:lnTo>
                  <a:lnTo>
                    <a:pt x="297" y="744"/>
                  </a:lnTo>
                  <a:lnTo>
                    <a:pt x="298" y="746"/>
                  </a:lnTo>
                  <a:lnTo>
                    <a:pt x="294" y="777"/>
                  </a:lnTo>
                  <a:lnTo>
                    <a:pt x="306" y="789"/>
                  </a:lnTo>
                  <a:lnTo>
                    <a:pt x="311" y="789"/>
                  </a:lnTo>
                  <a:lnTo>
                    <a:pt x="323" y="806"/>
                  </a:lnTo>
                  <a:lnTo>
                    <a:pt x="321" y="811"/>
                  </a:lnTo>
                  <a:lnTo>
                    <a:pt x="322" y="814"/>
                  </a:lnTo>
                  <a:lnTo>
                    <a:pt x="321" y="817"/>
                  </a:lnTo>
                  <a:lnTo>
                    <a:pt x="316" y="824"/>
                  </a:lnTo>
                  <a:lnTo>
                    <a:pt x="315" y="831"/>
                  </a:lnTo>
                  <a:lnTo>
                    <a:pt x="312" y="832"/>
                  </a:lnTo>
                  <a:lnTo>
                    <a:pt x="308" y="832"/>
                  </a:lnTo>
                  <a:lnTo>
                    <a:pt x="304" y="833"/>
                  </a:lnTo>
                  <a:lnTo>
                    <a:pt x="299" y="834"/>
                  </a:lnTo>
                  <a:lnTo>
                    <a:pt x="301" y="839"/>
                  </a:lnTo>
                  <a:lnTo>
                    <a:pt x="302" y="843"/>
                  </a:lnTo>
                  <a:lnTo>
                    <a:pt x="303" y="848"/>
                  </a:lnTo>
                  <a:lnTo>
                    <a:pt x="305" y="854"/>
                  </a:lnTo>
                  <a:lnTo>
                    <a:pt x="307" y="860"/>
                  </a:lnTo>
                  <a:lnTo>
                    <a:pt x="311" y="865"/>
                  </a:lnTo>
                  <a:lnTo>
                    <a:pt x="311" y="869"/>
                  </a:lnTo>
                  <a:lnTo>
                    <a:pt x="313" y="872"/>
                  </a:lnTo>
                  <a:lnTo>
                    <a:pt x="315" y="875"/>
                  </a:lnTo>
                  <a:lnTo>
                    <a:pt x="315" y="880"/>
                  </a:lnTo>
                  <a:lnTo>
                    <a:pt x="315" y="885"/>
                  </a:lnTo>
                  <a:lnTo>
                    <a:pt x="313" y="890"/>
                  </a:lnTo>
                  <a:lnTo>
                    <a:pt x="310" y="893"/>
                  </a:lnTo>
                  <a:lnTo>
                    <a:pt x="312" y="902"/>
                  </a:lnTo>
                  <a:lnTo>
                    <a:pt x="311" y="909"/>
                  </a:lnTo>
                  <a:lnTo>
                    <a:pt x="308" y="918"/>
                  </a:lnTo>
                  <a:lnTo>
                    <a:pt x="303" y="923"/>
                  </a:lnTo>
                  <a:lnTo>
                    <a:pt x="300" y="927"/>
                  </a:lnTo>
                  <a:lnTo>
                    <a:pt x="297" y="928"/>
                  </a:lnTo>
                  <a:lnTo>
                    <a:pt x="295" y="928"/>
                  </a:lnTo>
                  <a:lnTo>
                    <a:pt x="289" y="928"/>
                  </a:lnTo>
                  <a:lnTo>
                    <a:pt x="284" y="931"/>
                  </a:lnTo>
                  <a:lnTo>
                    <a:pt x="284" y="933"/>
                  </a:lnTo>
                  <a:lnTo>
                    <a:pt x="286" y="935"/>
                  </a:lnTo>
                  <a:lnTo>
                    <a:pt x="286" y="937"/>
                  </a:lnTo>
                  <a:lnTo>
                    <a:pt x="287" y="940"/>
                  </a:lnTo>
                  <a:lnTo>
                    <a:pt x="286" y="943"/>
                  </a:lnTo>
                  <a:lnTo>
                    <a:pt x="283" y="947"/>
                  </a:lnTo>
                  <a:lnTo>
                    <a:pt x="276" y="951"/>
                  </a:lnTo>
                  <a:lnTo>
                    <a:pt x="279" y="964"/>
                  </a:lnTo>
                  <a:lnTo>
                    <a:pt x="282" y="975"/>
                  </a:lnTo>
                  <a:lnTo>
                    <a:pt x="280" y="988"/>
                  </a:lnTo>
                  <a:lnTo>
                    <a:pt x="280" y="991"/>
                  </a:lnTo>
                  <a:lnTo>
                    <a:pt x="277" y="998"/>
                  </a:lnTo>
                  <a:lnTo>
                    <a:pt x="274" y="1008"/>
                  </a:lnTo>
                  <a:lnTo>
                    <a:pt x="269" y="1011"/>
                  </a:lnTo>
                  <a:lnTo>
                    <a:pt x="267" y="1010"/>
                  </a:lnTo>
                  <a:lnTo>
                    <a:pt x="266" y="1008"/>
                  </a:lnTo>
                  <a:lnTo>
                    <a:pt x="263" y="997"/>
                  </a:lnTo>
                  <a:lnTo>
                    <a:pt x="261" y="992"/>
                  </a:lnTo>
                  <a:lnTo>
                    <a:pt x="253" y="997"/>
                  </a:lnTo>
                  <a:lnTo>
                    <a:pt x="251" y="1001"/>
                  </a:lnTo>
                  <a:lnTo>
                    <a:pt x="252" y="996"/>
                  </a:lnTo>
                  <a:lnTo>
                    <a:pt x="253" y="991"/>
                  </a:lnTo>
                  <a:lnTo>
                    <a:pt x="255" y="989"/>
                  </a:lnTo>
                  <a:lnTo>
                    <a:pt x="250" y="988"/>
                  </a:lnTo>
                  <a:lnTo>
                    <a:pt x="250" y="991"/>
                  </a:lnTo>
                  <a:lnTo>
                    <a:pt x="247" y="991"/>
                  </a:lnTo>
                  <a:lnTo>
                    <a:pt x="247" y="989"/>
                  </a:lnTo>
                  <a:lnTo>
                    <a:pt x="245" y="987"/>
                  </a:lnTo>
                  <a:lnTo>
                    <a:pt x="244" y="986"/>
                  </a:lnTo>
                  <a:lnTo>
                    <a:pt x="239" y="990"/>
                  </a:lnTo>
                  <a:lnTo>
                    <a:pt x="238" y="986"/>
                  </a:lnTo>
                  <a:lnTo>
                    <a:pt x="235" y="982"/>
                  </a:lnTo>
                  <a:lnTo>
                    <a:pt x="236" y="979"/>
                  </a:lnTo>
                  <a:lnTo>
                    <a:pt x="237" y="975"/>
                  </a:lnTo>
                  <a:lnTo>
                    <a:pt x="234" y="973"/>
                  </a:lnTo>
                  <a:lnTo>
                    <a:pt x="232" y="969"/>
                  </a:lnTo>
                  <a:lnTo>
                    <a:pt x="230" y="966"/>
                  </a:lnTo>
                  <a:lnTo>
                    <a:pt x="232" y="960"/>
                  </a:lnTo>
                  <a:lnTo>
                    <a:pt x="232" y="954"/>
                  </a:lnTo>
                  <a:lnTo>
                    <a:pt x="232" y="945"/>
                  </a:lnTo>
                  <a:lnTo>
                    <a:pt x="229" y="937"/>
                  </a:lnTo>
                  <a:lnTo>
                    <a:pt x="232" y="930"/>
                  </a:lnTo>
                  <a:lnTo>
                    <a:pt x="235" y="940"/>
                  </a:lnTo>
                  <a:lnTo>
                    <a:pt x="237" y="932"/>
                  </a:lnTo>
                  <a:lnTo>
                    <a:pt x="237" y="927"/>
                  </a:lnTo>
                  <a:lnTo>
                    <a:pt x="234" y="927"/>
                  </a:lnTo>
                  <a:lnTo>
                    <a:pt x="229" y="928"/>
                  </a:lnTo>
                  <a:lnTo>
                    <a:pt x="225" y="932"/>
                  </a:lnTo>
                  <a:lnTo>
                    <a:pt x="226" y="936"/>
                  </a:lnTo>
                  <a:lnTo>
                    <a:pt x="226" y="942"/>
                  </a:lnTo>
                  <a:lnTo>
                    <a:pt x="228" y="944"/>
                  </a:lnTo>
                  <a:lnTo>
                    <a:pt x="229" y="945"/>
                  </a:lnTo>
                  <a:lnTo>
                    <a:pt x="229" y="955"/>
                  </a:lnTo>
                  <a:lnTo>
                    <a:pt x="226" y="958"/>
                  </a:lnTo>
                  <a:lnTo>
                    <a:pt x="222" y="958"/>
                  </a:lnTo>
                  <a:lnTo>
                    <a:pt x="221" y="957"/>
                  </a:lnTo>
                  <a:lnTo>
                    <a:pt x="214" y="954"/>
                  </a:lnTo>
                  <a:lnTo>
                    <a:pt x="219" y="961"/>
                  </a:lnTo>
                  <a:lnTo>
                    <a:pt x="225" y="967"/>
                  </a:lnTo>
                  <a:lnTo>
                    <a:pt x="226" y="975"/>
                  </a:lnTo>
                  <a:lnTo>
                    <a:pt x="224" y="981"/>
                  </a:lnTo>
                  <a:lnTo>
                    <a:pt x="223" y="986"/>
                  </a:lnTo>
                  <a:lnTo>
                    <a:pt x="220" y="982"/>
                  </a:lnTo>
                  <a:lnTo>
                    <a:pt x="215" y="991"/>
                  </a:lnTo>
                  <a:lnTo>
                    <a:pt x="217" y="995"/>
                  </a:lnTo>
                  <a:lnTo>
                    <a:pt x="212" y="998"/>
                  </a:lnTo>
                  <a:lnTo>
                    <a:pt x="207" y="998"/>
                  </a:lnTo>
                  <a:lnTo>
                    <a:pt x="202" y="990"/>
                  </a:lnTo>
                  <a:lnTo>
                    <a:pt x="200" y="991"/>
                  </a:lnTo>
                  <a:lnTo>
                    <a:pt x="206" y="1002"/>
                  </a:lnTo>
                  <a:lnTo>
                    <a:pt x="196" y="1003"/>
                  </a:lnTo>
                  <a:lnTo>
                    <a:pt x="196" y="994"/>
                  </a:lnTo>
                  <a:lnTo>
                    <a:pt x="190" y="991"/>
                  </a:lnTo>
                  <a:lnTo>
                    <a:pt x="193" y="1000"/>
                  </a:lnTo>
                  <a:lnTo>
                    <a:pt x="188" y="1004"/>
                  </a:lnTo>
                  <a:lnTo>
                    <a:pt x="185" y="1007"/>
                  </a:lnTo>
                  <a:lnTo>
                    <a:pt x="177" y="1009"/>
                  </a:lnTo>
                  <a:lnTo>
                    <a:pt x="174" y="1012"/>
                  </a:lnTo>
                  <a:lnTo>
                    <a:pt x="180" y="1014"/>
                  </a:lnTo>
                  <a:lnTo>
                    <a:pt x="178" y="1016"/>
                  </a:lnTo>
                  <a:lnTo>
                    <a:pt x="176" y="1019"/>
                  </a:lnTo>
                  <a:lnTo>
                    <a:pt x="172" y="1020"/>
                  </a:lnTo>
                  <a:lnTo>
                    <a:pt x="166" y="1020"/>
                  </a:lnTo>
                  <a:lnTo>
                    <a:pt x="170" y="1022"/>
                  </a:lnTo>
                  <a:lnTo>
                    <a:pt x="170" y="1026"/>
                  </a:lnTo>
                  <a:lnTo>
                    <a:pt x="163" y="1030"/>
                  </a:lnTo>
                  <a:lnTo>
                    <a:pt x="158" y="1032"/>
                  </a:lnTo>
                  <a:lnTo>
                    <a:pt x="155" y="1040"/>
                  </a:lnTo>
                  <a:lnTo>
                    <a:pt x="152" y="1043"/>
                  </a:lnTo>
                  <a:lnTo>
                    <a:pt x="149" y="1045"/>
                  </a:lnTo>
                  <a:lnTo>
                    <a:pt x="144" y="1052"/>
                  </a:lnTo>
                  <a:lnTo>
                    <a:pt x="140" y="1056"/>
                  </a:lnTo>
                  <a:lnTo>
                    <a:pt x="136" y="1059"/>
                  </a:lnTo>
                  <a:lnTo>
                    <a:pt x="131" y="1062"/>
                  </a:lnTo>
                  <a:lnTo>
                    <a:pt x="126" y="1068"/>
                  </a:lnTo>
                  <a:lnTo>
                    <a:pt x="127" y="1068"/>
                  </a:lnTo>
                  <a:lnTo>
                    <a:pt x="122" y="1070"/>
                  </a:lnTo>
                  <a:lnTo>
                    <a:pt x="119" y="1068"/>
                  </a:lnTo>
                  <a:lnTo>
                    <a:pt x="120" y="1062"/>
                  </a:lnTo>
                  <a:lnTo>
                    <a:pt x="119" y="1062"/>
                  </a:lnTo>
                  <a:lnTo>
                    <a:pt x="118" y="1067"/>
                  </a:lnTo>
                  <a:lnTo>
                    <a:pt x="115" y="1068"/>
                  </a:lnTo>
                  <a:lnTo>
                    <a:pt x="115" y="1071"/>
                  </a:lnTo>
                  <a:lnTo>
                    <a:pt x="108" y="1074"/>
                  </a:lnTo>
                  <a:lnTo>
                    <a:pt x="103" y="1074"/>
                  </a:lnTo>
                  <a:lnTo>
                    <a:pt x="102" y="1071"/>
                  </a:lnTo>
                  <a:lnTo>
                    <a:pt x="102" y="1074"/>
                  </a:lnTo>
                  <a:lnTo>
                    <a:pt x="101" y="1077"/>
                  </a:lnTo>
                  <a:lnTo>
                    <a:pt x="98" y="1078"/>
                  </a:lnTo>
                  <a:lnTo>
                    <a:pt x="95" y="1078"/>
                  </a:lnTo>
                  <a:lnTo>
                    <a:pt x="92" y="1076"/>
                  </a:lnTo>
                  <a:lnTo>
                    <a:pt x="90" y="1077"/>
                  </a:lnTo>
                  <a:lnTo>
                    <a:pt x="84" y="1074"/>
                  </a:lnTo>
                  <a:lnTo>
                    <a:pt x="82" y="1074"/>
                  </a:lnTo>
                  <a:lnTo>
                    <a:pt x="81" y="1074"/>
                  </a:lnTo>
                  <a:lnTo>
                    <a:pt x="78" y="1074"/>
                  </a:lnTo>
                  <a:lnTo>
                    <a:pt x="75" y="1079"/>
                  </a:lnTo>
                  <a:lnTo>
                    <a:pt x="74" y="1076"/>
                  </a:lnTo>
                  <a:lnTo>
                    <a:pt x="77" y="1073"/>
                  </a:lnTo>
                  <a:lnTo>
                    <a:pt x="79" y="1071"/>
                  </a:lnTo>
                  <a:lnTo>
                    <a:pt x="81" y="1068"/>
                  </a:lnTo>
                  <a:lnTo>
                    <a:pt x="77" y="1071"/>
                  </a:lnTo>
                  <a:lnTo>
                    <a:pt x="72" y="1075"/>
                  </a:lnTo>
                  <a:lnTo>
                    <a:pt x="76" y="1067"/>
                  </a:lnTo>
                  <a:lnTo>
                    <a:pt x="71" y="1072"/>
                  </a:lnTo>
                  <a:lnTo>
                    <a:pt x="71" y="1068"/>
                  </a:lnTo>
                  <a:lnTo>
                    <a:pt x="68" y="1071"/>
                  </a:lnTo>
                  <a:lnTo>
                    <a:pt x="66" y="1069"/>
                  </a:lnTo>
                  <a:lnTo>
                    <a:pt x="70" y="1067"/>
                  </a:lnTo>
                  <a:lnTo>
                    <a:pt x="75" y="1066"/>
                  </a:lnTo>
                  <a:lnTo>
                    <a:pt x="69" y="1064"/>
                  </a:lnTo>
                  <a:lnTo>
                    <a:pt x="65" y="1061"/>
                  </a:lnTo>
                  <a:lnTo>
                    <a:pt x="66" y="1067"/>
                  </a:lnTo>
                  <a:lnTo>
                    <a:pt x="63" y="1068"/>
                  </a:lnTo>
                  <a:lnTo>
                    <a:pt x="65" y="1071"/>
                  </a:lnTo>
                  <a:lnTo>
                    <a:pt x="57" y="1070"/>
                  </a:lnTo>
                  <a:lnTo>
                    <a:pt x="54" y="1067"/>
                  </a:lnTo>
                  <a:lnTo>
                    <a:pt x="57" y="1062"/>
                  </a:lnTo>
                  <a:lnTo>
                    <a:pt x="60" y="1062"/>
                  </a:lnTo>
                  <a:lnTo>
                    <a:pt x="65" y="1056"/>
                  </a:lnTo>
                  <a:lnTo>
                    <a:pt x="61" y="1057"/>
                  </a:lnTo>
                  <a:lnTo>
                    <a:pt x="59" y="1052"/>
                  </a:lnTo>
                  <a:lnTo>
                    <a:pt x="59" y="1056"/>
                  </a:lnTo>
                  <a:lnTo>
                    <a:pt x="53" y="1056"/>
                  </a:lnTo>
                  <a:lnTo>
                    <a:pt x="50" y="1054"/>
                  </a:lnTo>
                  <a:lnTo>
                    <a:pt x="48" y="1052"/>
                  </a:lnTo>
                </a:path>
              </a:pathLst>
            </a:custGeom>
            <a:solidFill>
              <a:srgbClr val="FF0000"/>
            </a:solidFill>
            <a:ln w="9525" cap="rnd" cmpd="sng">
              <a:noFill/>
              <a:prstDash val="solid"/>
              <a:round/>
              <a:headEnd type="none" w="med" len="med"/>
              <a:tailEnd type="none" w="med" len="med"/>
            </a:ln>
          </p:spPr>
          <p:txBody>
            <a:bodyPr/>
            <a:lstStyle/>
            <a:p>
              <a:endParaRPr lang="en-GB" dirty="0"/>
            </a:p>
          </p:txBody>
        </p:sp>
        <p:sp>
          <p:nvSpPr>
            <p:cNvPr id="493" name="Freeform 155"/>
            <p:cNvSpPr>
              <a:spLocks/>
            </p:cNvSpPr>
            <p:nvPr/>
          </p:nvSpPr>
          <p:spPr bwMode="auto">
            <a:xfrm>
              <a:off x="7996240" y="1229412"/>
              <a:ext cx="1349375" cy="1690687"/>
            </a:xfrm>
            <a:custGeom>
              <a:avLst/>
              <a:gdLst>
                <a:gd name="T0" fmla="*/ 2147483647 w 850"/>
                <a:gd name="T1" fmla="*/ 2147483647 h 1065"/>
                <a:gd name="T2" fmla="*/ 2147483647 w 850"/>
                <a:gd name="T3" fmla="*/ 2147483647 h 1065"/>
                <a:gd name="T4" fmla="*/ 2147483647 w 850"/>
                <a:gd name="T5" fmla="*/ 2147483647 h 1065"/>
                <a:gd name="T6" fmla="*/ 2147483647 w 850"/>
                <a:gd name="T7" fmla="*/ 2147483647 h 1065"/>
                <a:gd name="T8" fmla="*/ 2147483647 w 850"/>
                <a:gd name="T9" fmla="*/ 2147483647 h 1065"/>
                <a:gd name="T10" fmla="*/ 2147483647 w 850"/>
                <a:gd name="T11" fmla="*/ 2147483647 h 1065"/>
                <a:gd name="T12" fmla="*/ 2147483647 w 850"/>
                <a:gd name="T13" fmla="*/ 2147483647 h 1065"/>
                <a:gd name="T14" fmla="*/ 2147483647 w 850"/>
                <a:gd name="T15" fmla="*/ 2147483647 h 1065"/>
                <a:gd name="T16" fmla="*/ 2147483647 w 850"/>
                <a:gd name="T17" fmla="*/ 2147483647 h 1065"/>
                <a:gd name="T18" fmla="*/ 2147483647 w 850"/>
                <a:gd name="T19" fmla="*/ 2147483647 h 1065"/>
                <a:gd name="T20" fmla="*/ 2147483647 w 850"/>
                <a:gd name="T21" fmla="*/ 2147483647 h 1065"/>
                <a:gd name="T22" fmla="*/ 2147483647 w 850"/>
                <a:gd name="T23" fmla="*/ 2147483647 h 1065"/>
                <a:gd name="T24" fmla="*/ 2147483647 w 850"/>
                <a:gd name="T25" fmla="*/ 2147483647 h 1065"/>
                <a:gd name="T26" fmla="*/ 2147483647 w 850"/>
                <a:gd name="T27" fmla="*/ 2147483647 h 1065"/>
                <a:gd name="T28" fmla="*/ 2147483647 w 850"/>
                <a:gd name="T29" fmla="*/ 2147483647 h 1065"/>
                <a:gd name="T30" fmla="*/ 2147483647 w 850"/>
                <a:gd name="T31" fmla="*/ 2147483647 h 1065"/>
                <a:gd name="T32" fmla="*/ 2147483647 w 850"/>
                <a:gd name="T33" fmla="*/ 2147483647 h 1065"/>
                <a:gd name="T34" fmla="*/ 2147483647 w 850"/>
                <a:gd name="T35" fmla="*/ 2147483647 h 1065"/>
                <a:gd name="T36" fmla="*/ 2147483647 w 850"/>
                <a:gd name="T37" fmla="*/ 2147483647 h 1065"/>
                <a:gd name="T38" fmla="*/ 2147483647 w 850"/>
                <a:gd name="T39" fmla="*/ 2147483647 h 1065"/>
                <a:gd name="T40" fmla="*/ 2147483647 w 850"/>
                <a:gd name="T41" fmla="*/ 2147483647 h 1065"/>
                <a:gd name="T42" fmla="*/ 2147483647 w 850"/>
                <a:gd name="T43" fmla="*/ 2147483647 h 1065"/>
                <a:gd name="T44" fmla="*/ 2147483647 w 850"/>
                <a:gd name="T45" fmla="*/ 2147483647 h 1065"/>
                <a:gd name="T46" fmla="*/ 2147483647 w 850"/>
                <a:gd name="T47" fmla="*/ 2147483647 h 1065"/>
                <a:gd name="T48" fmla="*/ 2147483647 w 850"/>
                <a:gd name="T49" fmla="*/ 2147483647 h 1065"/>
                <a:gd name="T50" fmla="*/ 2147483647 w 850"/>
                <a:gd name="T51" fmla="*/ 2147483647 h 1065"/>
                <a:gd name="T52" fmla="*/ 2147483647 w 850"/>
                <a:gd name="T53" fmla="*/ 2147483647 h 1065"/>
                <a:gd name="T54" fmla="*/ 2147483647 w 850"/>
                <a:gd name="T55" fmla="*/ 2147483647 h 1065"/>
                <a:gd name="T56" fmla="*/ 2147483647 w 850"/>
                <a:gd name="T57" fmla="*/ 2147483647 h 1065"/>
                <a:gd name="T58" fmla="*/ 2147483647 w 850"/>
                <a:gd name="T59" fmla="*/ 2147483647 h 1065"/>
                <a:gd name="T60" fmla="*/ 2147483647 w 850"/>
                <a:gd name="T61" fmla="*/ 2147483647 h 1065"/>
                <a:gd name="T62" fmla="*/ 2147483647 w 850"/>
                <a:gd name="T63" fmla="*/ 2147483647 h 1065"/>
                <a:gd name="T64" fmla="*/ 2147483647 w 850"/>
                <a:gd name="T65" fmla="*/ 2147483647 h 1065"/>
                <a:gd name="T66" fmla="*/ 2147483647 w 850"/>
                <a:gd name="T67" fmla="*/ 2147483647 h 1065"/>
                <a:gd name="T68" fmla="*/ 2147483647 w 850"/>
                <a:gd name="T69" fmla="*/ 2147483647 h 1065"/>
                <a:gd name="T70" fmla="*/ 2147483647 w 850"/>
                <a:gd name="T71" fmla="*/ 2147483647 h 1065"/>
                <a:gd name="T72" fmla="*/ 2147483647 w 850"/>
                <a:gd name="T73" fmla="*/ 2147483647 h 1065"/>
                <a:gd name="T74" fmla="*/ 2147483647 w 850"/>
                <a:gd name="T75" fmla="*/ 2147483647 h 1065"/>
                <a:gd name="T76" fmla="*/ 2147483647 w 850"/>
                <a:gd name="T77" fmla="*/ 2147483647 h 1065"/>
                <a:gd name="T78" fmla="*/ 2147483647 w 850"/>
                <a:gd name="T79" fmla="*/ 2147483647 h 1065"/>
                <a:gd name="T80" fmla="*/ 2147483647 w 850"/>
                <a:gd name="T81" fmla="*/ 2147483647 h 1065"/>
                <a:gd name="T82" fmla="*/ 2147483647 w 850"/>
                <a:gd name="T83" fmla="*/ 2147483647 h 1065"/>
                <a:gd name="T84" fmla="*/ 2147483647 w 850"/>
                <a:gd name="T85" fmla="*/ 2147483647 h 1065"/>
                <a:gd name="T86" fmla="*/ 2147483647 w 850"/>
                <a:gd name="T87" fmla="*/ 2147483647 h 1065"/>
                <a:gd name="T88" fmla="*/ 2147483647 w 850"/>
                <a:gd name="T89" fmla="*/ 2147483647 h 1065"/>
                <a:gd name="T90" fmla="*/ 2147483647 w 850"/>
                <a:gd name="T91" fmla="*/ 2147483647 h 1065"/>
                <a:gd name="T92" fmla="*/ 2147483647 w 850"/>
                <a:gd name="T93" fmla="*/ 2147483647 h 1065"/>
                <a:gd name="T94" fmla="*/ 2147483647 w 850"/>
                <a:gd name="T95" fmla="*/ 2147483647 h 1065"/>
                <a:gd name="T96" fmla="*/ 2147483647 w 850"/>
                <a:gd name="T97" fmla="*/ 2147483647 h 1065"/>
                <a:gd name="T98" fmla="*/ 2147483647 w 850"/>
                <a:gd name="T99" fmla="*/ 2147483647 h 1065"/>
                <a:gd name="T100" fmla="*/ 2147483647 w 850"/>
                <a:gd name="T101" fmla="*/ 2147483647 h 1065"/>
                <a:gd name="T102" fmla="*/ 2147483647 w 850"/>
                <a:gd name="T103" fmla="*/ 2147483647 h 1065"/>
                <a:gd name="T104" fmla="*/ 2147483647 w 850"/>
                <a:gd name="T105" fmla="*/ 2147483647 h 1065"/>
                <a:gd name="T106" fmla="*/ 2147483647 w 850"/>
                <a:gd name="T107" fmla="*/ 2147483647 h 1065"/>
                <a:gd name="T108" fmla="*/ 2147483647 w 850"/>
                <a:gd name="T109" fmla="*/ 2147483647 h 1065"/>
                <a:gd name="T110" fmla="*/ 2147483647 w 850"/>
                <a:gd name="T111" fmla="*/ 2147483647 h 1065"/>
                <a:gd name="T112" fmla="*/ 2147483647 w 850"/>
                <a:gd name="T113" fmla="*/ 2147483647 h 1065"/>
                <a:gd name="T114" fmla="*/ 2147483647 w 850"/>
                <a:gd name="T115" fmla="*/ 2147483647 h 1065"/>
                <a:gd name="T116" fmla="*/ 2147483647 w 850"/>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0"/>
                <a:gd name="T178" fmla="*/ 0 h 1065"/>
                <a:gd name="T179" fmla="*/ 850 w 85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0" h="1065">
                  <a:moveTo>
                    <a:pt x="781" y="7"/>
                  </a:moveTo>
                  <a:lnTo>
                    <a:pt x="782" y="8"/>
                  </a:lnTo>
                  <a:lnTo>
                    <a:pt x="783" y="7"/>
                  </a:lnTo>
                  <a:lnTo>
                    <a:pt x="784" y="6"/>
                  </a:lnTo>
                  <a:lnTo>
                    <a:pt x="790" y="2"/>
                  </a:lnTo>
                  <a:lnTo>
                    <a:pt x="792" y="1"/>
                  </a:lnTo>
                  <a:lnTo>
                    <a:pt x="796" y="0"/>
                  </a:lnTo>
                  <a:lnTo>
                    <a:pt x="797" y="2"/>
                  </a:lnTo>
                  <a:lnTo>
                    <a:pt x="796" y="6"/>
                  </a:lnTo>
                  <a:lnTo>
                    <a:pt x="796" y="7"/>
                  </a:lnTo>
                  <a:lnTo>
                    <a:pt x="796" y="8"/>
                  </a:lnTo>
                  <a:lnTo>
                    <a:pt x="800" y="6"/>
                  </a:lnTo>
                  <a:lnTo>
                    <a:pt x="801" y="2"/>
                  </a:lnTo>
                  <a:lnTo>
                    <a:pt x="802" y="1"/>
                  </a:lnTo>
                  <a:lnTo>
                    <a:pt x="804" y="0"/>
                  </a:lnTo>
                  <a:lnTo>
                    <a:pt x="809" y="1"/>
                  </a:lnTo>
                  <a:lnTo>
                    <a:pt x="808" y="2"/>
                  </a:lnTo>
                  <a:lnTo>
                    <a:pt x="807" y="4"/>
                  </a:lnTo>
                  <a:lnTo>
                    <a:pt x="810" y="3"/>
                  </a:lnTo>
                  <a:lnTo>
                    <a:pt x="812" y="4"/>
                  </a:lnTo>
                  <a:lnTo>
                    <a:pt x="814" y="5"/>
                  </a:lnTo>
                  <a:lnTo>
                    <a:pt x="814" y="7"/>
                  </a:lnTo>
                  <a:lnTo>
                    <a:pt x="811" y="8"/>
                  </a:lnTo>
                  <a:lnTo>
                    <a:pt x="812" y="10"/>
                  </a:lnTo>
                  <a:lnTo>
                    <a:pt x="808" y="11"/>
                  </a:lnTo>
                  <a:lnTo>
                    <a:pt x="809" y="12"/>
                  </a:lnTo>
                  <a:lnTo>
                    <a:pt x="808" y="12"/>
                  </a:lnTo>
                  <a:lnTo>
                    <a:pt x="809" y="13"/>
                  </a:lnTo>
                  <a:lnTo>
                    <a:pt x="817" y="8"/>
                  </a:lnTo>
                  <a:lnTo>
                    <a:pt x="822" y="8"/>
                  </a:lnTo>
                  <a:lnTo>
                    <a:pt x="824" y="7"/>
                  </a:lnTo>
                  <a:lnTo>
                    <a:pt x="825" y="8"/>
                  </a:lnTo>
                  <a:lnTo>
                    <a:pt x="825" y="10"/>
                  </a:lnTo>
                  <a:lnTo>
                    <a:pt x="829" y="12"/>
                  </a:lnTo>
                  <a:lnTo>
                    <a:pt x="829" y="14"/>
                  </a:lnTo>
                  <a:lnTo>
                    <a:pt x="831" y="15"/>
                  </a:lnTo>
                  <a:lnTo>
                    <a:pt x="833" y="13"/>
                  </a:lnTo>
                  <a:lnTo>
                    <a:pt x="836" y="12"/>
                  </a:lnTo>
                  <a:lnTo>
                    <a:pt x="837" y="13"/>
                  </a:lnTo>
                  <a:lnTo>
                    <a:pt x="839" y="15"/>
                  </a:lnTo>
                  <a:lnTo>
                    <a:pt x="841" y="16"/>
                  </a:lnTo>
                  <a:lnTo>
                    <a:pt x="841" y="19"/>
                  </a:lnTo>
                  <a:lnTo>
                    <a:pt x="841" y="23"/>
                  </a:lnTo>
                  <a:lnTo>
                    <a:pt x="837" y="25"/>
                  </a:lnTo>
                  <a:lnTo>
                    <a:pt x="834" y="26"/>
                  </a:lnTo>
                  <a:lnTo>
                    <a:pt x="832" y="28"/>
                  </a:lnTo>
                  <a:lnTo>
                    <a:pt x="829" y="29"/>
                  </a:lnTo>
                  <a:lnTo>
                    <a:pt x="826" y="30"/>
                  </a:lnTo>
                  <a:lnTo>
                    <a:pt x="826" y="31"/>
                  </a:lnTo>
                  <a:lnTo>
                    <a:pt x="825" y="32"/>
                  </a:lnTo>
                  <a:lnTo>
                    <a:pt x="822" y="34"/>
                  </a:lnTo>
                  <a:lnTo>
                    <a:pt x="820" y="36"/>
                  </a:lnTo>
                  <a:lnTo>
                    <a:pt x="822" y="36"/>
                  </a:lnTo>
                  <a:lnTo>
                    <a:pt x="823" y="38"/>
                  </a:lnTo>
                  <a:lnTo>
                    <a:pt x="820" y="41"/>
                  </a:lnTo>
                  <a:lnTo>
                    <a:pt x="818" y="42"/>
                  </a:lnTo>
                  <a:lnTo>
                    <a:pt x="816" y="43"/>
                  </a:lnTo>
                  <a:lnTo>
                    <a:pt x="817" y="45"/>
                  </a:lnTo>
                  <a:lnTo>
                    <a:pt x="817" y="46"/>
                  </a:lnTo>
                  <a:lnTo>
                    <a:pt x="815" y="45"/>
                  </a:lnTo>
                  <a:lnTo>
                    <a:pt x="809" y="48"/>
                  </a:lnTo>
                  <a:lnTo>
                    <a:pt x="804" y="47"/>
                  </a:lnTo>
                  <a:lnTo>
                    <a:pt x="796" y="48"/>
                  </a:lnTo>
                  <a:lnTo>
                    <a:pt x="794" y="48"/>
                  </a:lnTo>
                  <a:lnTo>
                    <a:pt x="790" y="48"/>
                  </a:lnTo>
                  <a:lnTo>
                    <a:pt x="786" y="48"/>
                  </a:lnTo>
                  <a:lnTo>
                    <a:pt x="783" y="48"/>
                  </a:lnTo>
                  <a:lnTo>
                    <a:pt x="778" y="48"/>
                  </a:lnTo>
                  <a:lnTo>
                    <a:pt x="775" y="47"/>
                  </a:lnTo>
                  <a:lnTo>
                    <a:pt x="772" y="47"/>
                  </a:lnTo>
                  <a:lnTo>
                    <a:pt x="768" y="47"/>
                  </a:lnTo>
                  <a:lnTo>
                    <a:pt x="767" y="48"/>
                  </a:lnTo>
                  <a:lnTo>
                    <a:pt x="772" y="47"/>
                  </a:lnTo>
                  <a:lnTo>
                    <a:pt x="772" y="48"/>
                  </a:lnTo>
                  <a:lnTo>
                    <a:pt x="772" y="49"/>
                  </a:lnTo>
                  <a:lnTo>
                    <a:pt x="771" y="50"/>
                  </a:lnTo>
                  <a:lnTo>
                    <a:pt x="768" y="52"/>
                  </a:lnTo>
                  <a:lnTo>
                    <a:pt x="770" y="53"/>
                  </a:lnTo>
                  <a:lnTo>
                    <a:pt x="772" y="52"/>
                  </a:lnTo>
                  <a:lnTo>
                    <a:pt x="774" y="51"/>
                  </a:lnTo>
                  <a:lnTo>
                    <a:pt x="776" y="52"/>
                  </a:lnTo>
                  <a:lnTo>
                    <a:pt x="776" y="53"/>
                  </a:lnTo>
                  <a:lnTo>
                    <a:pt x="773" y="53"/>
                  </a:lnTo>
                  <a:lnTo>
                    <a:pt x="774" y="54"/>
                  </a:lnTo>
                  <a:lnTo>
                    <a:pt x="782" y="53"/>
                  </a:lnTo>
                  <a:lnTo>
                    <a:pt x="784" y="53"/>
                  </a:lnTo>
                  <a:lnTo>
                    <a:pt x="784" y="52"/>
                  </a:lnTo>
                  <a:lnTo>
                    <a:pt x="786" y="53"/>
                  </a:lnTo>
                  <a:lnTo>
                    <a:pt x="785" y="54"/>
                  </a:lnTo>
                  <a:lnTo>
                    <a:pt x="787" y="54"/>
                  </a:lnTo>
                  <a:lnTo>
                    <a:pt x="788" y="54"/>
                  </a:lnTo>
                  <a:lnTo>
                    <a:pt x="786" y="55"/>
                  </a:lnTo>
                  <a:lnTo>
                    <a:pt x="790" y="54"/>
                  </a:lnTo>
                  <a:lnTo>
                    <a:pt x="796" y="54"/>
                  </a:lnTo>
                  <a:lnTo>
                    <a:pt x="798" y="54"/>
                  </a:lnTo>
                  <a:lnTo>
                    <a:pt x="799" y="54"/>
                  </a:lnTo>
                  <a:lnTo>
                    <a:pt x="804" y="55"/>
                  </a:lnTo>
                  <a:lnTo>
                    <a:pt x="803" y="57"/>
                  </a:lnTo>
                  <a:lnTo>
                    <a:pt x="801" y="58"/>
                  </a:lnTo>
                  <a:lnTo>
                    <a:pt x="799" y="60"/>
                  </a:lnTo>
                  <a:lnTo>
                    <a:pt x="799" y="61"/>
                  </a:lnTo>
                  <a:lnTo>
                    <a:pt x="797" y="63"/>
                  </a:lnTo>
                  <a:lnTo>
                    <a:pt x="796" y="65"/>
                  </a:lnTo>
                  <a:lnTo>
                    <a:pt x="798" y="65"/>
                  </a:lnTo>
                  <a:lnTo>
                    <a:pt x="799" y="63"/>
                  </a:lnTo>
                  <a:lnTo>
                    <a:pt x="801" y="61"/>
                  </a:lnTo>
                  <a:lnTo>
                    <a:pt x="802" y="60"/>
                  </a:lnTo>
                  <a:lnTo>
                    <a:pt x="805" y="60"/>
                  </a:lnTo>
                  <a:lnTo>
                    <a:pt x="807" y="60"/>
                  </a:lnTo>
                  <a:lnTo>
                    <a:pt x="808" y="62"/>
                  </a:lnTo>
                  <a:lnTo>
                    <a:pt x="809" y="64"/>
                  </a:lnTo>
                  <a:lnTo>
                    <a:pt x="808" y="66"/>
                  </a:lnTo>
                  <a:lnTo>
                    <a:pt x="807" y="70"/>
                  </a:lnTo>
                  <a:lnTo>
                    <a:pt x="805" y="72"/>
                  </a:lnTo>
                  <a:lnTo>
                    <a:pt x="803" y="76"/>
                  </a:lnTo>
                  <a:lnTo>
                    <a:pt x="803" y="78"/>
                  </a:lnTo>
                  <a:lnTo>
                    <a:pt x="804" y="78"/>
                  </a:lnTo>
                  <a:lnTo>
                    <a:pt x="805" y="77"/>
                  </a:lnTo>
                  <a:lnTo>
                    <a:pt x="808" y="74"/>
                  </a:lnTo>
                  <a:lnTo>
                    <a:pt x="808" y="72"/>
                  </a:lnTo>
                  <a:lnTo>
                    <a:pt x="812" y="71"/>
                  </a:lnTo>
                  <a:lnTo>
                    <a:pt x="816" y="69"/>
                  </a:lnTo>
                  <a:lnTo>
                    <a:pt x="819" y="66"/>
                  </a:lnTo>
                  <a:lnTo>
                    <a:pt x="820" y="70"/>
                  </a:lnTo>
                  <a:lnTo>
                    <a:pt x="817" y="72"/>
                  </a:lnTo>
                  <a:lnTo>
                    <a:pt x="820" y="71"/>
                  </a:lnTo>
                  <a:lnTo>
                    <a:pt x="822" y="73"/>
                  </a:lnTo>
                  <a:lnTo>
                    <a:pt x="823" y="70"/>
                  </a:lnTo>
                  <a:lnTo>
                    <a:pt x="821" y="68"/>
                  </a:lnTo>
                  <a:lnTo>
                    <a:pt x="824" y="66"/>
                  </a:lnTo>
                  <a:lnTo>
                    <a:pt x="822" y="64"/>
                  </a:lnTo>
                  <a:lnTo>
                    <a:pt x="822" y="62"/>
                  </a:lnTo>
                  <a:lnTo>
                    <a:pt x="820" y="60"/>
                  </a:lnTo>
                  <a:lnTo>
                    <a:pt x="820" y="59"/>
                  </a:lnTo>
                  <a:lnTo>
                    <a:pt x="826" y="57"/>
                  </a:lnTo>
                  <a:lnTo>
                    <a:pt x="826" y="59"/>
                  </a:lnTo>
                  <a:lnTo>
                    <a:pt x="824" y="61"/>
                  </a:lnTo>
                  <a:lnTo>
                    <a:pt x="828" y="60"/>
                  </a:lnTo>
                  <a:lnTo>
                    <a:pt x="829" y="62"/>
                  </a:lnTo>
                  <a:lnTo>
                    <a:pt x="830" y="65"/>
                  </a:lnTo>
                  <a:lnTo>
                    <a:pt x="832" y="66"/>
                  </a:lnTo>
                  <a:lnTo>
                    <a:pt x="832" y="69"/>
                  </a:lnTo>
                  <a:lnTo>
                    <a:pt x="832" y="72"/>
                  </a:lnTo>
                  <a:lnTo>
                    <a:pt x="832" y="71"/>
                  </a:lnTo>
                  <a:lnTo>
                    <a:pt x="832" y="68"/>
                  </a:lnTo>
                  <a:lnTo>
                    <a:pt x="833" y="66"/>
                  </a:lnTo>
                  <a:lnTo>
                    <a:pt x="832" y="65"/>
                  </a:lnTo>
                  <a:lnTo>
                    <a:pt x="832" y="62"/>
                  </a:lnTo>
                  <a:lnTo>
                    <a:pt x="832" y="60"/>
                  </a:lnTo>
                  <a:lnTo>
                    <a:pt x="833" y="60"/>
                  </a:lnTo>
                  <a:lnTo>
                    <a:pt x="836" y="60"/>
                  </a:lnTo>
                  <a:lnTo>
                    <a:pt x="838" y="60"/>
                  </a:lnTo>
                  <a:lnTo>
                    <a:pt x="839" y="60"/>
                  </a:lnTo>
                  <a:lnTo>
                    <a:pt x="840" y="60"/>
                  </a:lnTo>
                  <a:lnTo>
                    <a:pt x="840" y="63"/>
                  </a:lnTo>
                  <a:lnTo>
                    <a:pt x="841" y="62"/>
                  </a:lnTo>
                  <a:lnTo>
                    <a:pt x="843" y="60"/>
                  </a:lnTo>
                  <a:lnTo>
                    <a:pt x="846" y="65"/>
                  </a:lnTo>
                  <a:lnTo>
                    <a:pt x="846" y="66"/>
                  </a:lnTo>
                  <a:lnTo>
                    <a:pt x="848" y="67"/>
                  </a:lnTo>
                  <a:lnTo>
                    <a:pt x="848" y="69"/>
                  </a:lnTo>
                  <a:lnTo>
                    <a:pt x="849" y="72"/>
                  </a:lnTo>
                  <a:lnTo>
                    <a:pt x="849" y="73"/>
                  </a:lnTo>
                  <a:lnTo>
                    <a:pt x="849" y="75"/>
                  </a:lnTo>
                  <a:lnTo>
                    <a:pt x="849" y="76"/>
                  </a:lnTo>
                  <a:lnTo>
                    <a:pt x="849" y="78"/>
                  </a:lnTo>
                  <a:lnTo>
                    <a:pt x="846" y="78"/>
                  </a:lnTo>
                  <a:lnTo>
                    <a:pt x="844" y="79"/>
                  </a:lnTo>
                  <a:lnTo>
                    <a:pt x="842" y="79"/>
                  </a:lnTo>
                  <a:lnTo>
                    <a:pt x="841" y="79"/>
                  </a:lnTo>
                  <a:lnTo>
                    <a:pt x="838" y="80"/>
                  </a:lnTo>
                  <a:lnTo>
                    <a:pt x="836" y="78"/>
                  </a:lnTo>
                  <a:lnTo>
                    <a:pt x="834" y="78"/>
                  </a:lnTo>
                  <a:lnTo>
                    <a:pt x="832" y="77"/>
                  </a:lnTo>
                  <a:lnTo>
                    <a:pt x="831" y="76"/>
                  </a:lnTo>
                  <a:lnTo>
                    <a:pt x="830" y="75"/>
                  </a:lnTo>
                  <a:lnTo>
                    <a:pt x="828" y="75"/>
                  </a:lnTo>
                  <a:lnTo>
                    <a:pt x="826" y="75"/>
                  </a:lnTo>
                  <a:lnTo>
                    <a:pt x="823" y="74"/>
                  </a:lnTo>
                  <a:lnTo>
                    <a:pt x="825" y="78"/>
                  </a:lnTo>
                  <a:lnTo>
                    <a:pt x="826" y="80"/>
                  </a:lnTo>
                  <a:lnTo>
                    <a:pt x="826" y="81"/>
                  </a:lnTo>
                  <a:lnTo>
                    <a:pt x="826" y="83"/>
                  </a:lnTo>
                  <a:lnTo>
                    <a:pt x="826" y="84"/>
                  </a:lnTo>
                  <a:lnTo>
                    <a:pt x="825" y="84"/>
                  </a:lnTo>
                  <a:lnTo>
                    <a:pt x="826" y="85"/>
                  </a:lnTo>
                  <a:lnTo>
                    <a:pt x="826" y="87"/>
                  </a:lnTo>
                  <a:lnTo>
                    <a:pt x="826" y="89"/>
                  </a:lnTo>
                  <a:lnTo>
                    <a:pt x="826" y="90"/>
                  </a:lnTo>
                  <a:lnTo>
                    <a:pt x="825" y="91"/>
                  </a:lnTo>
                  <a:lnTo>
                    <a:pt x="823" y="92"/>
                  </a:lnTo>
                  <a:lnTo>
                    <a:pt x="823" y="93"/>
                  </a:lnTo>
                  <a:lnTo>
                    <a:pt x="821" y="94"/>
                  </a:lnTo>
                  <a:lnTo>
                    <a:pt x="820" y="94"/>
                  </a:lnTo>
                  <a:lnTo>
                    <a:pt x="819" y="94"/>
                  </a:lnTo>
                  <a:lnTo>
                    <a:pt x="818" y="95"/>
                  </a:lnTo>
                  <a:lnTo>
                    <a:pt x="816" y="96"/>
                  </a:lnTo>
                  <a:lnTo>
                    <a:pt x="814" y="96"/>
                  </a:lnTo>
                  <a:lnTo>
                    <a:pt x="814" y="99"/>
                  </a:lnTo>
                  <a:lnTo>
                    <a:pt x="813" y="101"/>
                  </a:lnTo>
                  <a:lnTo>
                    <a:pt x="811" y="102"/>
                  </a:lnTo>
                  <a:lnTo>
                    <a:pt x="809" y="102"/>
                  </a:lnTo>
                  <a:lnTo>
                    <a:pt x="808" y="103"/>
                  </a:lnTo>
                  <a:lnTo>
                    <a:pt x="805" y="104"/>
                  </a:lnTo>
                  <a:lnTo>
                    <a:pt x="803" y="105"/>
                  </a:lnTo>
                  <a:lnTo>
                    <a:pt x="802" y="107"/>
                  </a:lnTo>
                  <a:lnTo>
                    <a:pt x="802" y="108"/>
                  </a:lnTo>
                  <a:lnTo>
                    <a:pt x="802" y="109"/>
                  </a:lnTo>
                  <a:lnTo>
                    <a:pt x="804" y="110"/>
                  </a:lnTo>
                  <a:lnTo>
                    <a:pt x="803" y="114"/>
                  </a:lnTo>
                  <a:lnTo>
                    <a:pt x="803" y="116"/>
                  </a:lnTo>
                  <a:lnTo>
                    <a:pt x="802" y="119"/>
                  </a:lnTo>
                  <a:lnTo>
                    <a:pt x="802" y="121"/>
                  </a:lnTo>
                  <a:lnTo>
                    <a:pt x="802" y="123"/>
                  </a:lnTo>
                  <a:lnTo>
                    <a:pt x="801" y="126"/>
                  </a:lnTo>
                  <a:lnTo>
                    <a:pt x="798" y="128"/>
                  </a:lnTo>
                  <a:lnTo>
                    <a:pt x="796" y="128"/>
                  </a:lnTo>
                  <a:lnTo>
                    <a:pt x="795" y="126"/>
                  </a:lnTo>
                  <a:lnTo>
                    <a:pt x="790" y="124"/>
                  </a:lnTo>
                  <a:lnTo>
                    <a:pt x="790" y="123"/>
                  </a:lnTo>
                  <a:lnTo>
                    <a:pt x="790" y="121"/>
                  </a:lnTo>
                  <a:lnTo>
                    <a:pt x="790" y="120"/>
                  </a:lnTo>
                  <a:lnTo>
                    <a:pt x="790" y="118"/>
                  </a:lnTo>
                  <a:lnTo>
                    <a:pt x="790" y="116"/>
                  </a:lnTo>
                  <a:lnTo>
                    <a:pt x="789" y="114"/>
                  </a:lnTo>
                  <a:lnTo>
                    <a:pt x="801" y="93"/>
                  </a:lnTo>
                  <a:lnTo>
                    <a:pt x="790" y="78"/>
                  </a:lnTo>
                  <a:lnTo>
                    <a:pt x="766" y="73"/>
                  </a:lnTo>
                  <a:lnTo>
                    <a:pt x="765" y="72"/>
                  </a:lnTo>
                  <a:lnTo>
                    <a:pt x="764" y="71"/>
                  </a:lnTo>
                  <a:lnTo>
                    <a:pt x="764" y="70"/>
                  </a:lnTo>
                  <a:lnTo>
                    <a:pt x="760" y="69"/>
                  </a:lnTo>
                  <a:lnTo>
                    <a:pt x="757" y="68"/>
                  </a:lnTo>
                  <a:lnTo>
                    <a:pt x="754" y="66"/>
                  </a:lnTo>
                  <a:lnTo>
                    <a:pt x="752" y="64"/>
                  </a:lnTo>
                  <a:lnTo>
                    <a:pt x="750" y="60"/>
                  </a:lnTo>
                  <a:lnTo>
                    <a:pt x="750" y="58"/>
                  </a:lnTo>
                  <a:lnTo>
                    <a:pt x="748" y="58"/>
                  </a:lnTo>
                  <a:lnTo>
                    <a:pt x="744" y="60"/>
                  </a:lnTo>
                  <a:lnTo>
                    <a:pt x="742" y="60"/>
                  </a:lnTo>
                  <a:lnTo>
                    <a:pt x="740" y="60"/>
                  </a:lnTo>
                  <a:lnTo>
                    <a:pt x="737" y="61"/>
                  </a:lnTo>
                  <a:lnTo>
                    <a:pt x="737" y="63"/>
                  </a:lnTo>
                  <a:lnTo>
                    <a:pt x="736" y="65"/>
                  </a:lnTo>
                  <a:lnTo>
                    <a:pt x="733" y="67"/>
                  </a:lnTo>
                  <a:lnTo>
                    <a:pt x="731" y="68"/>
                  </a:lnTo>
                  <a:lnTo>
                    <a:pt x="731" y="69"/>
                  </a:lnTo>
                  <a:lnTo>
                    <a:pt x="730" y="72"/>
                  </a:lnTo>
                  <a:lnTo>
                    <a:pt x="722" y="75"/>
                  </a:lnTo>
                  <a:lnTo>
                    <a:pt x="720" y="74"/>
                  </a:lnTo>
                  <a:lnTo>
                    <a:pt x="717" y="75"/>
                  </a:lnTo>
                  <a:lnTo>
                    <a:pt x="716" y="73"/>
                  </a:lnTo>
                  <a:lnTo>
                    <a:pt x="713" y="76"/>
                  </a:lnTo>
                  <a:lnTo>
                    <a:pt x="711" y="74"/>
                  </a:lnTo>
                  <a:lnTo>
                    <a:pt x="707" y="76"/>
                  </a:lnTo>
                  <a:lnTo>
                    <a:pt x="704" y="78"/>
                  </a:lnTo>
                  <a:lnTo>
                    <a:pt x="704" y="79"/>
                  </a:lnTo>
                  <a:lnTo>
                    <a:pt x="703" y="82"/>
                  </a:lnTo>
                  <a:lnTo>
                    <a:pt x="702" y="84"/>
                  </a:lnTo>
                  <a:lnTo>
                    <a:pt x="701" y="86"/>
                  </a:lnTo>
                  <a:lnTo>
                    <a:pt x="698" y="89"/>
                  </a:lnTo>
                  <a:lnTo>
                    <a:pt x="698" y="91"/>
                  </a:lnTo>
                  <a:lnTo>
                    <a:pt x="696" y="93"/>
                  </a:lnTo>
                  <a:lnTo>
                    <a:pt x="695" y="95"/>
                  </a:lnTo>
                  <a:lnTo>
                    <a:pt x="692" y="96"/>
                  </a:lnTo>
                  <a:lnTo>
                    <a:pt x="690" y="98"/>
                  </a:lnTo>
                  <a:lnTo>
                    <a:pt x="689" y="100"/>
                  </a:lnTo>
                  <a:lnTo>
                    <a:pt x="690" y="102"/>
                  </a:lnTo>
                  <a:lnTo>
                    <a:pt x="692" y="103"/>
                  </a:lnTo>
                  <a:lnTo>
                    <a:pt x="692" y="107"/>
                  </a:lnTo>
                  <a:lnTo>
                    <a:pt x="690" y="109"/>
                  </a:lnTo>
                  <a:lnTo>
                    <a:pt x="689" y="112"/>
                  </a:lnTo>
                  <a:lnTo>
                    <a:pt x="690" y="114"/>
                  </a:lnTo>
                  <a:lnTo>
                    <a:pt x="689" y="117"/>
                  </a:lnTo>
                  <a:lnTo>
                    <a:pt x="691" y="120"/>
                  </a:lnTo>
                  <a:lnTo>
                    <a:pt x="690" y="123"/>
                  </a:lnTo>
                  <a:lnTo>
                    <a:pt x="689" y="125"/>
                  </a:lnTo>
                  <a:lnTo>
                    <a:pt x="688" y="127"/>
                  </a:lnTo>
                  <a:lnTo>
                    <a:pt x="689" y="129"/>
                  </a:lnTo>
                  <a:lnTo>
                    <a:pt x="689" y="132"/>
                  </a:lnTo>
                  <a:lnTo>
                    <a:pt x="688" y="134"/>
                  </a:lnTo>
                  <a:lnTo>
                    <a:pt x="689" y="136"/>
                  </a:lnTo>
                  <a:lnTo>
                    <a:pt x="689" y="138"/>
                  </a:lnTo>
                  <a:lnTo>
                    <a:pt x="690" y="141"/>
                  </a:lnTo>
                  <a:lnTo>
                    <a:pt x="690" y="143"/>
                  </a:lnTo>
                  <a:lnTo>
                    <a:pt x="692" y="146"/>
                  </a:lnTo>
                  <a:lnTo>
                    <a:pt x="693" y="148"/>
                  </a:lnTo>
                  <a:lnTo>
                    <a:pt x="694" y="149"/>
                  </a:lnTo>
                  <a:lnTo>
                    <a:pt x="691" y="153"/>
                  </a:lnTo>
                  <a:lnTo>
                    <a:pt x="691" y="155"/>
                  </a:lnTo>
                  <a:lnTo>
                    <a:pt x="689" y="158"/>
                  </a:lnTo>
                  <a:lnTo>
                    <a:pt x="687" y="160"/>
                  </a:lnTo>
                  <a:lnTo>
                    <a:pt x="684" y="161"/>
                  </a:lnTo>
                  <a:lnTo>
                    <a:pt x="683" y="161"/>
                  </a:lnTo>
                  <a:lnTo>
                    <a:pt x="681" y="163"/>
                  </a:lnTo>
                  <a:lnTo>
                    <a:pt x="679" y="165"/>
                  </a:lnTo>
                  <a:lnTo>
                    <a:pt x="677" y="167"/>
                  </a:lnTo>
                  <a:lnTo>
                    <a:pt x="676" y="170"/>
                  </a:lnTo>
                  <a:lnTo>
                    <a:pt x="676" y="173"/>
                  </a:lnTo>
                  <a:lnTo>
                    <a:pt x="676" y="176"/>
                  </a:lnTo>
                  <a:lnTo>
                    <a:pt x="676" y="179"/>
                  </a:lnTo>
                  <a:lnTo>
                    <a:pt x="676" y="181"/>
                  </a:lnTo>
                  <a:lnTo>
                    <a:pt x="671" y="184"/>
                  </a:lnTo>
                  <a:lnTo>
                    <a:pt x="671" y="187"/>
                  </a:lnTo>
                  <a:lnTo>
                    <a:pt x="668" y="186"/>
                  </a:lnTo>
                  <a:lnTo>
                    <a:pt x="665" y="182"/>
                  </a:lnTo>
                  <a:lnTo>
                    <a:pt x="661" y="180"/>
                  </a:lnTo>
                  <a:lnTo>
                    <a:pt x="658" y="179"/>
                  </a:lnTo>
                  <a:lnTo>
                    <a:pt x="653" y="179"/>
                  </a:lnTo>
                  <a:lnTo>
                    <a:pt x="649" y="178"/>
                  </a:lnTo>
                  <a:lnTo>
                    <a:pt x="646" y="177"/>
                  </a:lnTo>
                  <a:lnTo>
                    <a:pt x="643" y="176"/>
                  </a:lnTo>
                  <a:lnTo>
                    <a:pt x="643" y="174"/>
                  </a:lnTo>
                  <a:lnTo>
                    <a:pt x="641" y="174"/>
                  </a:lnTo>
                  <a:lnTo>
                    <a:pt x="638" y="173"/>
                  </a:lnTo>
                  <a:lnTo>
                    <a:pt x="636" y="171"/>
                  </a:lnTo>
                  <a:lnTo>
                    <a:pt x="634" y="172"/>
                  </a:lnTo>
                  <a:lnTo>
                    <a:pt x="632" y="173"/>
                  </a:lnTo>
                  <a:lnTo>
                    <a:pt x="630" y="175"/>
                  </a:lnTo>
                  <a:lnTo>
                    <a:pt x="630" y="178"/>
                  </a:lnTo>
                  <a:lnTo>
                    <a:pt x="630" y="180"/>
                  </a:lnTo>
                  <a:lnTo>
                    <a:pt x="629" y="182"/>
                  </a:lnTo>
                  <a:lnTo>
                    <a:pt x="624" y="184"/>
                  </a:lnTo>
                  <a:lnTo>
                    <a:pt x="621" y="185"/>
                  </a:lnTo>
                  <a:lnTo>
                    <a:pt x="613" y="191"/>
                  </a:lnTo>
                  <a:lnTo>
                    <a:pt x="608" y="186"/>
                  </a:lnTo>
                  <a:lnTo>
                    <a:pt x="600" y="187"/>
                  </a:lnTo>
                  <a:lnTo>
                    <a:pt x="591" y="185"/>
                  </a:lnTo>
                  <a:lnTo>
                    <a:pt x="587" y="187"/>
                  </a:lnTo>
                  <a:lnTo>
                    <a:pt x="584" y="179"/>
                  </a:lnTo>
                  <a:lnTo>
                    <a:pt x="579" y="173"/>
                  </a:lnTo>
                  <a:lnTo>
                    <a:pt x="577" y="169"/>
                  </a:lnTo>
                  <a:lnTo>
                    <a:pt x="570" y="161"/>
                  </a:lnTo>
                  <a:lnTo>
                    <a:pt x="557" y="149"/>
                  </a:lnTo>
                  <a:lnTo>
                    <a:pt x="546" y="147"/>
                  </a:lnTo>
                  <a:lnTo>
                    <a:pt x="541" y="151"/>
                  </a:lnTo>
                  <a:lnTo>
                    <a:pt x="538" y="153"/>
                  </a:lnTo>
                  <a:lnTo>
                    <a:pt x="536" y="155"/>
                  </a:lnTo>
                  <a:lnTo>
                    <a:pt x="538" y="158"/>
                  </a:lnTo>
                  <a:lnTo>
                    <a:pt x="540" y="161"/>
                  </a:lnTo>
                  <a:lnTo>
                    <a:pt x="541" y="162"/>
                  </a:lnTo>
                  <a:lnTo>
                    <a:pt x="541" y="168"/>
                  </a:lnTo>
                  <a:lnTo>
                    <a:pt x="529" y="163"/>
                  </a:lnTo>
                  <a:lnTo>
                    <a:pt x="522" y="168"/>
                  </a:lnTo>
                  <a:lnTo>
                    <a:pt x="506" y="171"/>
                  </a:lnTo>
                  <a:lnTo>
                    <a:pt x="515" y="179"/>
                  </a:lnTo>
                  <a:lnTo>
                    <a:pt x="517" y="187"/>
                  </a:lnTo>
                  <a:lnTo>
                    <a:pt x="513" y="200"/>
                  </a:lnTo>
                  <a:lnTo>
                    <a:pt x="505" y="209"/>
                  </a:lnTo>
                  <a:lnTo>
                    <a:pt x="509" y="210"/>
                  </a:lnTo>
                  <a:lnTo>
                    <a:pt x="514" y="210"/>
                  </a:lnTo>
                  <a:lnTo>
                    <a:pt x="506" y="223"/>
                  </a:lnTo>
                  <a:lnTo>
                    <a:pt x="474" y="215"/>
                  </a:lnTo>
                  <a:lnTo>
                    <a:pt x="462" y="215"/>
                  </a:lnTo>
                  <a:lnTo>
                    <a:pt x="457" y="213"/>
                  </a:lnTo>
                  <a:lnTo>
                    <a:pt x="452" y="211"/>
                  </a:lnTo>
                  <a:lnTo>
                    <a:pt x="445" y="215"/>
                  </a:lnTo>
                  <a:lnTo>
                    <a:pt x="445" y="216"/>
                  </a:lnTo>
                  <a:lnTo>
                    <a:pt x="445" y="224"/>
                  </a:lnTo>
                  <a:lnTo>
                    <a:pt x="448" y="239"/>
                  </a:lnTo>
                  <a:lnTo>
                    <a:pt x="441" y="258"/>
                  </a:lnTo>
                  <a:lnTo>
                    <a:pt x="434" y="254"/>
                  </a:lnTo>
                  <a:lnTo>
                    <a:pt x="418" y="249"/>
                  </a:lnTo>
                  <a:lnTo>
                    <a:pt x="416" y="252"/>
                  </a:lnTo>
                  <a:lnTo>
                    <a:pt x="402" y="264"/>
                  </a:lnTo>
                  <a:lnTo>
                    <a:pt x="400" y="270"/>
                  </a:lnTo>
                  <a:lnTo>
                    <a:pt x="397" y="286"/>
                  </a:lnTo>
                  <a:lnTo>
                    <a:pt x="392" y="293"/>
                  </a:lnTo>
                  <a:lnTo>
                    <a:pt x="383" y="296"/>
                  </a:lnTo>
                  <a:lnTo>
                    <a:pt x="381" y="302"/>
                  </a:lnTo>
                  <a:lnTo>
                    <a:pt x="387" y="310"/>
                  </a:lnTo>
                  <a:lnTo>
                    <a:pt x="393" y="319"/>
                  </a:lnTo>
                  <a:lnTo>
                    <a:pt x="393" y="331"/>
                  </a:lnTo>
                  <a:lnTo>
                    <a:pt x="389" y="334"/>
                  </a:lnTo>
                  <a:lnTo>
                    <a:pt x="380" y="342"/>
                  </a:lnTo>
                  <a:lnTo>
                    <a:pt x="369" y="366"/>
                  </a:lnTo>
                  <a:lnTo>
                    <a:pt x="359" y="376"/>
                  </a:lnTo>
                  <a:lnTo>
                    <a:pt x="363" y="387"/>
                  </a:lnTo>
                  <a:lnTo>
                    <a:pt x="364" y="391"/>
                  </a:lnTo>
                  <a:lnTo>
                    <a:pt x="348" y="403"/>
                  </a:lnTo>
                  <a:lnTo>
                    <a:pt x="330" y="405"/>
                  </a:lnTo>
                  <a:lnTo>
                    <a:pt x="334" y="430"/>
                  </a:lnTo>
                  <a:lnTo>
                    <a:pt x="332" y="437"/>
                  </a:lnTo>
                  <a:lnTo>
                    <a:pt x="332" y="469"/>
                  </a:lnTo>
                  <a:lnTo>
                    <a:pt x="327" y="474"/>
                  </a:lnTo>
                  <a:lnTo>
                    <a:pt x="326" y="483"/>
                  </a:lnTo>
                  <a:lnTo>
                    <a:pt x="302" y="527"/>
                  </a:lnTo>
                  <a:lnTo>
                    <a:pt x="320" y="538"/>
                  </a:lnTo>
                  <a:lnTo>
                    <a:pt x="321" y="560"/>
                  </a:lnTo>
                  <a:lnTo>
                    <a:pt x="314" y="574"/>
                  </a:lnTo>
                  <a:lnTo>
                    <a:pt x="288" y="567"/>
                  </a:lnTo>
                  <a:lnTo>
                    <a:pt x="275" y="571"/>
                  </a:lnTo>
                  <a:lnTo>
                    <a:pt x="267" y="578"/>
                  </a:lnTo>
                  <a:lnTo>
                    <a:pt x="259" y="589"/>
                  </a:lnTo>
                  <a:lnTo>
                    <a:pt x="254" y="599"/>
                  </a:lnTo>
                  <a:lnTo>
                    <a:pt x="250" y="605"/>
                  </a:lnTo>
                  <a:lnTo>
                    <a:pt x="246" y="610"/>
                  </a:lnTo>
                  <a:lnTo>
                    <a:pt x="249" y="619"/>
                  </a:lnTo>
                  <a:lnTo>
                    <a:pt x="244" y="627"/>
                  </a:lnTo>
                  <a:lnTo>
                    <a:pt x="240" y="635"/>
                  </a:lnTo>
                  <a:lnTo>
                    <a:pt x="241" y="637"/>
                  </a:lnTo>
                  <a:lnTo>
                    <a:pt x="243" y="643"/>
                  </a:lnTo>
                  <a:lnTo>
                    <a:pt x="248" y="652"/>
                  </a:lnTo>
                  <a:lnTo>
                    <a:pt x="249" y="654"/>
                  </a:lnTo>
                  <a:lnTo>
                    <a:pt x="249" y="656"/>
                  </a:lnTo>
                  <a:lnTo>
                    <a:pt x="244" y="665"/>
                  </a:lnTo>
                  <a:lnTo>
                    <a:pt x="245" y="678"/>
                  </a:lnTo>
                  <a:lnTo>
                    <a:pt x="243" y="689"/>
                  </a:lnTo>
                  <a:lnTo>
                    <a:pt x="246" y="698"/>
                  </a:lnTo>
                  <a:lnTo>
                    <a:pt x="248" y="703"/>
                  </a:lnTo>
                  <a:lnTo>
                    <a:pt x="249" y="708"/>
                  </a:lnTo>
                  <a:lnTo>
                    <a:pt x="249" y="711"/>
                  </a:lnTo>
                  <a:lnTo>
                    <a:pt x="251" y="715"/>
                  </a:lnTo>
                  <a:lnTo>
                    <a:pt x="249" y="729"/>
                  </a:lnTo>
                  <a:lnTo>
                    <a:pt x="250" y="731"/>
                  </a:lnTo>
                  <a:lnTo>
                    <a:pt x="246" y="762"/>
                  </a:lnTo>
                  <a:lnTo>
                    <a:pt x="258" y="774"/>
                  </a:lnTo>
                  <a:lnTo>
                    <a:pt x="263" y="774"/>
                  </a:lnTo>
                  <a:lnTo>
                    <a:pt x="275" y="791"/>
                  </a:lnTo>
                  <a:lnTo>
                    <a:pt x="273" y="796"/>
                  </a:lnTo>
                  <a:lnTo>
                    <a:pt x="274" y="799"/>
                  </a:lnTo>
                  <a:lnTo>
                    <a:pt x="273" y="802"/>
                  </a:lnTo>
                  <a:lnTo>
                    <a:pt x="268" y="809"/>
                  </a:lnTo>
                  <a:lnTo>
                    <a:pt x="267" y="816"/>
                  </a:lnTo>
                  <a:lnTo>
                    <a:pt x="264" y="817"/>
                  </a:lnTo>
                  <a:lnTo>
                    <a:pt x="260" y="817"/>
                  </a:lnTo>
                  <a:lnTo>
                    <a:pt x="256" y="818"/>
                  </a:lnTo>
                  <a:lnTo>
                    <a:pt x="251" y="819"/>
                  </a:lnTo>
                  <a:lnTo>
                    <a:pt x="253" y="824"/>
                  </a:lnTo>
                  <a:lnTo>
                    <a:pt x="254" y="828"/>
                  </a:lnTo>
                  <a:lnTo>
                    <a:pt x="255" y="833"/>
                  </a:lnTo>
                  <a:lnTo>
                    <a:pt x="257" y="839"/>
                  </a:lnTo>
                  <a:lnTo>
                    <a:pt x="259" y="845"/>
                  </a:lnTo>
                  <a:lnTo>
                    <a:pt x="263" y="850"/>
                  </a:lnTo>
                  <a:lnTo>
                    <a:pt x="263" y="854"/>
                  </a:lnTo>
                  <a:lnTo>
                    <a:pt x="265" y="857"/>
                  </a:lnTo>
                  <a:lnTo>
                    <a:pt x="267" y="860"/>
                  </a:lnTo>
                  <a:lnTo>
                    <a:pt x="267" y="865"/>
                  </a:lnTo>
                  <a:lnTo>
                    <a:pt x="267" y="870"/>
                  </a:lnTo>
                  <a:lnTo>
                    <a:pt x="265" y="875"/>
                  </a:lnTo>
                  <a:lnTo>
                    <a:pt x="262" y="878"/>
                  </a:lnTo>
                  <a:lnTo>
                    <a:pt x="264" y="887"/>
                  </a:lnTo>
                  <a:lnTo>
                    <a:pt x="263" y="894"/>
                  </a:lnTo>
                  <a:lnTo>
                    <a:pt x="260" y="903"/>
                  </a:lnTo>
                  <a:lnTo>
                    <a:pt x="255" y="908"/>
                  </a:lnTo>
                  <a:lnTo>
                    <a:pt x="252" y="912"/>
                  </a:lnTo>
                  <a:lnTo>
                    <a:pt x="249" y="913"/>
                  </a:lnTo>
                  <a:lnTo>
                    <a:pt x="247" y="913"/>
                  </a:lnTo>
                  <a:lnTo>
                    <a:pt x="241" y="913"/>
                  </a:lnTo>
                  <a:lnTo>
                    <a:pt x="236" y="916"/>
                  </a:lnTo>
                  <a:lnTo>
                    <a:pt x="236" y="918"/>
                  </a:lnTo>
                  <a:lnTo>
                    <a:pt x="238" y="920"/>
                  </a:lnTo>
                  <a:lnTo>
                    <a:pt x="238" y="922"/>
                  </a:lnTo>
                  <a:lnTo>
                    <a:pt x="239" y="925"/>
                  </a:lnTo>
                  <a:lnTo>
                    <a:pt x="238" y="928"/>
                  </a:lnTo>
                  <a:lnTo>
                    <a:pt x="235" y="932"/>
                  </a:lnTo>
                  <a:lnTo>
                    <a:pt x="228" y="936"/>
                  </a:lnTo>
                  <a:lnTo>
                    <a:pt x="231" y="949"/>
                  </a:lnTo>
                  <a:lnTo>
                    <a:pt x="234" y="960"/>
                  </a:lnTo>
                  <a:lnTo>
                    <a:pt x="232" y="973"/>
                  </a:lnTo>
                  <a:lnTo>
                    <a:pt x="232" y="976"/>
                  </a:lnTo>
                  <a:lnTo>
                    <a:pt x="229" y="983"/>
                  </a:lnTo>
                  <a:lnTo>
                    <a:pt x="226" y="993"/>
                  </a:lnTo>
                  <a:lnTo>
                    <a:pt x="221" y="996"/>
                  </a:lnTo>
                  <a:lnTo>
                    <a:pt x="219" y="995"/>
                  </a:lnTo>
                  <a:lnTo>
                    <a:pt x="218" y="993"/>
                  </a:lnTo>
                  <a:lnTo>
                    <a:pt x="215" y="982"/>
                  </a:lnTo>
                  <a:lnTo>
                    <a:pt x="213" y="977"/>
                  </a:lnTo>
                  <a:lnTo>
                    <a:pt x="205" y="982"/>
                  </a:lnTo>
                  <a:lnTo>
                    <a:pt x="203" y="986"/>
                  </a:lnTo>
                  <a:lnTo>
                    <a:pt x="204" y="981"/>
                  </a:lnTo>
                  <a:lnTo>
                    <a:pt x="205" y="976"/>
                  </a:lnTo>
                  <a:lnTo>
                    <a:pt x="207" y="974"/>
                  </a:lnTo>
                  <a:lnTo>
                    <a:pt x="202" y="973"/>
                  </a:lnTo>
                  <a:lnTo>
                    <a:pt x="202" y="976"/>
                  </a:lnTo>
                  <a:lnTo>
                    <a:pt x="199" y="976"/>
                  </a:lnTo>
                  <a:lnTo>
                    <a:pt x="199" y="974"/>
                  </a:lnTo>
                  <a:lnTo>
                    <a:pt x="197" y="972"/>
                  </a:lnTo>
                  <a:lnTo>
                    <a:pt x="196" y="971"/>
                  </a:lnTo>
                  <a:lnTo>
                    <a:pt x="191" y="975"/>
                  </a:lnTo>
                  <a:lnTo>
                    <a:pt x="190" y="971"/>
                  </a:lnTo>
                  <a:lnTo>
                    <a:pt x="187" y="967"/>
                  </a:lnTo>
                  <a:lnTo>
                    <a:pt x="188" y="964"/>
                  </a:lnTo>
                  <a:lnTo>
                    <a:pt x="189" y="960"/>
                  </a:lnTo>
                  <a:lnTo>
                    <a:pt x="186" y="958"/>
                  </a:lnTo>
                  <a:lnTo>
                    <a:pt x="184" y="954"/>
                  </a:lnTo>
                  <a:lnTo>
                    <a:pt x="182" y="951"/>
                  </a:lnTo>
                  <a:lnTo>
                    <a:pt x="184" y="945"/>
                  </a:lnTo>
                  <a:lnTo>
                    <a:pt x="184" y="939"/>
                  </a:lnTo>
                  <a:lnTo>
                    <a:pt x="184" y="930"/>
                  </a:lnTo>
                  <a:lnTo>
                    <a:pt x="181" y="922"/>
                  </a:lnTo>
                  <a:lnTo>
                    <a:pt x="184" y="915"/>
                  </a:lnTo>
                  <a:lnTo>
                    <a:pt x="187" y="925"/>
                  </a:lnTo>
                  <a:lnTo>
                    <a:pt x="189" y="917"/>
                  </a:lnTo>
                  <a:lnTo>
                    <a:pt x="189" y="912"/>
                  </a:lnTo>
                  <a:lnTo>
                    <a:pt x="186" y="912"/>
                  </a:lnTo>
                  <a:lnTo>
                    <a:pt x="181" y="913"/>
                  </a:lnTo>
                  <a:lnTo>
                    <a:pt x="177" y="917"/>
                  </a:lnTo>
                  <a:lnTo>
                    <a:pt x="178" y="921"/>
                  </a:lnTo>
                  <a:lnTo>
                    <a:pt x="178" y="927"/>
                  </a:lnTo>
                  <a:lnTo>
                    <a:pt x="180" y="929"/>
                  </a:lnTo>
                  <a:lnTo>
                    <a:pt x="181" y="930"/>
                  </a:lnTo>
                  <a:lnTo>
                    <a:pt x="181" y="940"/>
                  </a:lnTo>
                  <a:lnTo>
                    <a:pt x="178" y="943"/>
                  </a:lnTo>
                  <a:lnTo>
                    <a:pt x="174" y="943"/>
                  </a:lnTo>
                  <a:lnTo>
                    <a:pt x="173" y="942"/>
                  </a:lnTo>
                  <a:lnTo>
                    <a:pt x="166" y="939"/>
                  </a:lnTo>
                  <a:lnTo>
                    <a:pt x="171" y="946"/>
                  </a:lnTo>
                  <a:lnTo>
                    <a:pt x="177" y="952"/>
                  </a:lnTo>
                  <a:lnTo>
                    <a:pt x="178" y="960"/>
                  </a:lnTo>
                  <a:lnTo>
                    <a:pt x="176" y="966"/>
                  </a:lnTo>
                  <a:lnTo>
                    <a:pt x="175" y="971"/>
                  </a:lnTo>
                  <a:lnTo>
                    <a:pt x="172" y="967"/>
                  </a:lnTo>
                  <a:lnTo>
                    <a:pt x="167" y="976"/>
                  </a:lnTo>
                  <a:lnTo>
                    <a:pt x="169" y="980"/>
                  </a:lnTo>
                  <a:lnTo>
                    <a:pt x="164" y="983"/>
                  </a:lnTo>
                  <a:lnTo>
                    <a:pt x="159" y="983"/>
                  </a:lnTo>
                  <a:lnTo>
                    <a:pt x="154" y="975"/>
                  </a:lnTo>
                  <a:lnTo>
                    <a:pt x="152" y="976"/>
                  </a:lnTo>
                  <a:lnTo>
                    <a:pt x="158" y="987"/>
                  </a:lnTo>
                  <a:lnTo>
                    <a:pt x="148" y="988"/>
                  </a:lnTo>
                  <a:lnTo>
                    <a:pt x="148" y="979"/>
                  </a:lnTo>
                  <a:lnTo>
                    <a:pt x="142" y="976"/>
                  </a:lnTo>
                  <a:lnTo>
                    <a:pt x="145" y="985"/>
                  </a:lnTo>
                  <a:lnTo>
                    <a:pt x="140" y="989"/>
                  </a:lnTo>
                  <a:lnTo>
                    <a:pt x="137" y="992"/>
                  </a:lnTo>
                  <a:lnTo>
                    <a:pt x="129" y="994"/>
                  </a:lnTo>
                  <a:lnTo>
                    <a:pt x="126" y="997"/>
                  </a:lnTo>
                  <a:lnTo>
                    <a:pt x="132" y="999"/>
                  </a:lnTo>
                  <a:lnTo>
                    <a:pt x="130" y="1001"/>
                  </a:lnTo>
                  <a:lnTo>
                    <a:pt x="128" y="1004"/>
                  </a:lnTo>
                  <a:lnTo>
                    <a:pt x="124" y="1005"/>
                  </a:lnTo>
                  <a:lnTo>
                    <a:pt x="118" y="1005"/>
                  </a:lnTo>
                  <a:lnTo>
                    <a:pt x="122" y="1007"/>
                  </a:lnTo>
                  <a:lnTo>
                    <a:pt x="122" y="1011"/>
                  </a:lnTo>
                  <a:lnTo>
                    <a:pt x="115" y="1015"/>
                  </a:lnTo>
                  <a:lnTo>
                    <a:pt x="110" y="1017"/>
                  </a:lnTo>
                  <a:lnTo>
                    <a:pt x="107" y="1025"/>
                  </a:lnTo>
                  <a:lnTo>
                    <a:pt x="104" y="1028"/>
                  </a:lnTo>
                  <a:lnTo>
                    <a:pt x="101" y="1030"/>
                  </a:lnTo>
                  <a:lnTo>
                    <a:pt x="96" y="1037"/>
                  </a:lnTo>
                  <a:lnTo>
                    <a:pt x="92" y="1041"/>
                  </a:lnTo>
                  <a:lnTo>
                    <a:pt x="88" y="1044"/>
                  </a:lnTo>
                  <a:lnTo>
                    <a:pt x="83" y="1047"/>
                  </a:lnTo>
                  <a:lnTo>
                    <a:pt x="78" y="1053"/>
                  </a:lnTo>
                  <a:lnTo>
                    <a:pt x="79" y="1053"/>
                  </a:lnTo>
                  <a:lnTo>
                    <a:pt x="74" y="1055"/>
                  </a:lnTo>
                  <a:lnTo>
                    <a:pt x="71" y="1053"/>
                  </a:lnTo>
                  <a:lnTo>
                    <a:pt x="72" y="1047"/>
                  </a:lnTo>
                  <a:lnTo>
                    <a:pt x="71" y="1047"/>
                  </a:lnTo>
                  <a:lnTo>
                    <a:pt x="70" y="1052"/>
                  </a:lnTo>
                  <a:lnTo>
                    <a:pt x="67" y="1053"/>
                  </a:lnTo>
                  <a:lnTo>
                    <a:pt x="67" y="1056"/>
                  </a:lnTo>
                  <a:lnTo>
                    <a:pt x="60" y="1059"/>
                  </a:lnTo>
                  <a:lnTo>
                    <a:pt x="55" y="1059"/>
                  </a:lnTo>
                  <a:lnTo>
                    <a:pt x="54" y="1056"/>
                  </a:lnTo>
                  <a:lnTo>
                    <a:pt x="54" y="1059"/>
                  </a:lnTo>
                  <a:lnTo>
                    <a:pt x="53" y="1062"/>
                  </a:lnTo>
                  <a:lnTo>
                    <a:pt x="50" y="1063"/>
                  </a:lnTo>
                  <a:lnTo>
                    <a:pt x="47" y="1063"/>
                  </a:lnTo>
                  <a:lnTo>
                    <a:pt x="44" y="1061"/>
                  </a:lnTo>
                  <a:lnTo>
                    <a:pt x="42" y="1062"/>
                  </a:lnTo>
                  <a:lnTo>
                    <a:pt x="36" y="1059"/>
                  </a:lnTo>
                  <a:lnTo>
                    <a:pt x="34" y="1059"/>
                  </a:lnTo>
                  <a:lnTo>
                    <a:pt x="33" y="1059"/>
                  </a:lnTo>
                  <a:lnTo>
                    <a:pt x="30" y="1059"/>
                  </a:lnTo>
                  <a:lnTo>
                    <a:pt x="27" y="1064"/>
                  </a:lnTo>
                  <a:lnTo>
                    <a:pt x="26" y="1061"/>
                  </a:lnTo>
                  <a:lnTo>
                    <a:pt x="29" y="1058"/>
                  </a:lnTo>
                  <a:lnTo>
                    <a:pt x="31" y="1056"/>
                  </a:lnTo>
                  <a:lnTo>
                    <a:pt x="33" y="1053"/>
                  </a:lnTo>
                  <a:lnTo>
                    <a:pt x="29" y="1056"/>
                  </a:lnTo>
                  <a:lnTo>
                    <a:pt x="24" y="1060"/>
                  </a:lnTo>
                  <a:lnTo>
                    <a:pt x="28" y="1052"/>
                  </a:lnTo>
                  <a:lnTo>
                    <a:pt x="23" y="1057"/>
                  </a:lnTo>
                  <a:lnTo>
                    <a:pt x="23" y="1053"/>
                  </a:lnTo>
                  <a:lnTo>
                    <a:pt x="20" y="1056"/>
                  </a:lnTo>
                  <a:lnTo>
                    <a:pt x="18" y="1054"/>
                  </a:lnTo>
                  <a:lnTo>
                    <a:pt x="22" y="1052"/>
                  </a:lnTo>
                  <a:lnTo>
                    <a:pt x="27" y="1051"/>
                  </a:lnTo>
                  <a:lnTo>
                    <a:pt x="21" y="1049"/>
                  </a:lnTo>
                  <a:lnTo>
                    <a:pt x="17" y="1046"/>
                  </a:lnTo>
                  <a:lnTo>
                    <a:pt x="18" y="1052"/>
                  </a:lnTo>
                  <a:lnTo>
                    <a:pt x="15" y="1053"/>
                  </a:lnTo>
                  <a:lnTo>
                    <a:pt x="17" y="1056"/>
                  </a:lnTo>
                  <a:lnTo>
                    <a:pt x="9" y="1055"/>
                  </a:lnTo>
                  <a:lnTo>
                    <a:pt x="6" y="1052"/>
                  </a:lnTo>
                  <a:lnTo>
                    <a:pt x="9" y="1047"/>
                  </a:lnTo>
                  <a:lnTo>
                    <a:pt x="12" y="1047"/>
                  </a:lnTo>
                  <a:lnTo>
                    <a:pt x="17" y="1041"/>
                  </a:lnTo>
                  <a:lnTo>
                    <a:pt x="13" y="1042"/>
                  </a:lnTo>
                  <a:lnTo>
                    <a:pt x="11" y="1037"/>
                  </a:lnTo>
                  <a:lnTo>
                    <a:pt x="11" y="1041"/>
                  </a:lnTo>
                  <a:lnTo>
                    <a:pt x="5" y="1041"/>
                  </a:lnTo>
                  <a:lnTo>
                    <a:pt x="2" y="1039"/>
                  </a:lnTo>
                  <a:lnTo>
                    <a:pt x="0" y="103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494" name="Freeform 156"/>
            <p:cNvSpPr>
              <a:spLocks/>
            </p:cNvSpPr>
            <p:nvPr/>
          </p:nvSpPr>
          <p:spPr bwMode="auto">
            <a:xfrm>
              <a:off x="8843965" y="1205599"/>
              <a:ext cx="398462" cy="176213"/>
            </a:xfrm>
            <a:custGeom>
              <a:avLst/>
              <a:gdLst>
                <a:gd name="T0" fmla="*/ 2147483647 w 251"/>
                <a:gd name="T1" fmla="*/ 2147483647 h 111"/>
                <a:gd name="T2" fmla="*/ 2147483647 w 251"/>
                <a:gd name="T3" fmla="*/ 2147483647 h 111"/>
                <a:gd name="T4" fmla="*/ 2147483647 w 251"/>
                <a:gd name="T5" fmla="*/ 2147483647 h 111"/>
                <a:gd name="T6" fmla="*/ 2147483647 w 251"/>
                <a:gd name="T7" fmla="*/ 2147483647 h 111"/>
                <a:gd name="T8" fmla="*/ 2147483647 w 251"/>
                <a:gd name="T9" fmla="*/ 2147483647 h 111"/>
                <a:gd name="T10" fmla="*/ 2147483647 w 251"/>
                <a:gd name="T11" fmla="*/ 2147483647 h 111"/>
                <a:gd name="T12" fmla="*/ 2147483647 w 251"/>
                <a:gd name="T13" fmla="*/ 2147483647 h 111"/>
                <a:gd name="T14" fmla="*/ 2147483647 w 251"/>
                <a:gd name="T15" fmla="*/ 2147483647 h 111"/>
                <a:gd name="T16" fmla="*/ 2147483647 w 251"/>
                <a:gd name="T17" fmla="*/ 2147483647 h 111"/>
                <a:gd name="T18" fmla="*/ 2147483647 w 251"/>
                <a:gd name="T19" fmla="*/ 2147483647 h 111"/>
                <a:gd name="T20" fmla="*/ 2147483647 w 251"/>
                <a:gd name="T21" fmla="*/ 2147483647 h 111"/>
                <a:gd name="T22" fmla="*/ 2147483647 w 251"/>
                <a:gd name="T23" fmla="*/ 2147483647 h 111"/>
                <a:gd name="T24" fmla="*/ 2147483647 w 251"/>
                <a:gd name="T25" fmla="*/ 2147483647 h 111"/>
                <a:gd name="T26" fmla="*/ 2147483647 w 251"/>
                <a:gd name="T27" fmla="*/ 2147483647 h 111"/>
                <a:gd name="T28" fmla="*/ 2147483647 w 251"/>
                <a:gd name="T29" fmla="*/ 2147483647 h 111"/>
                <a:gd name="T30" fmla="*/ 2147483647 w 251"/>
                <a:gd name="T31" fmla="*/ 2147483647 h 111"/>
                <a:gd name="T32" fmla="*/ 2147483647 w 251"/>
                <a:gd name="T33" fmla="*/ 2147483647 h 111"/>
                <a:gd name="T34" fmla="*/ 2147483647 w 251"/>
                <a:gd name="T35" fmla="*/ 2147483647 h 111"/>
                <a:gd name="T36" fmla="*/ 2147483647 w 251"/>
                <a:gd name="T37" fmla="*/ 2147483647 h 111"/>
                <a:gd name="T38" fmla="*/ 2147483647 w 251"/>
                <a:gd name="T39" fmla="*/ 2147483647 h 111"/>
                <a:gd name="T40" fmla="*/ 2147483647 w 251"/>
                <a:gd name="T41" fmla="*/ 2147483647 h 111"/>
                <a:gd name="T42" fmla="*/ 2147483647 w 251"/>
                <a:gd name="T43" fmla="*/ 2147483647 h 111"/>
                <a:gd name="T44" fmla="*/ 2147483647 w 251"/>
                <a:gd name="T45" fmla="*/ 2147483647 h 111"/>
                <a:gd name="T46" fmla="*/ 2147483647 w 251"/>
                <a:gd name="T47" fmla="*/ 2147483647 h 111"/>
                <a:gd name="T48" fmla="*/ 2147483647 w 251"/>
                <a:gd name="T49" fmla="*/ 2147483647 h 111"/>
                <a:gd name="T50" fmla="*/ 2147483647 w 251"/>
                <a:gd name="T51" fmla="*/ 2147483647 h 111"/>
                <a:gd name="T52" fmla="*/ 2147483647 w 251"/>
                <a:gd name="T53" fmla="*/ 2147483647 h 111"/>
                <a:gd name="T54" fmla="*/ 2147483647 w 251"/>
                <a:gd name="T55" fmla="*/ 2147483647 h 111"/>
                <a:gd name="T56" fmla="*/ 2147483647 w 251"/>
                <a:gd name="T57" fmla="*/ 2147483647 h 111"/>
                <a:gd name="T58" fmla="*/ 2147483647 w 251"/>
                <a:gd name="T59" fmla="*/ 2147483647 h 111"/>
                <a:gd name="T60" fmla="*/ 2147483647 w 251"/>
                <a:gd name="T61" fmla="*/ 2147483647 h 111"/>
                <a:gd name="T62" fmla="*/ 2147483647 w 251"/>
                <a:gd name="T63" fmla="*/ 2147483647 h 111"/>
                <a:gd name="T64" fmla="*/ 2147483647 w 251"/>
                <a:gd name="T65" fmla="*/ 2147483647 h 111"/>
                <a:gd name="T66" fmla="*/ 2147483647 w 251"/>
                <a:gd name="T67" fmla="*/ 2147483647 h 111"/>
                <a:gd name="T68" fmla="*/ 2147483647 w 251"/>
                <a:gd name="T69" fmla="*/ 2147483647 h 111"/>
                <a:gd name="T70" fmla="*/ 2147483647 w 251"/>
                <a:gd name="T71" fmla="*/ 2147483647 h 111"/>
                <a:gd name="T72" fmla="*/ 2147483647 w 251"/>
                <a:gd name="T73" fmla="*/ 2147483647 h 111"/>
                <a:gd name="T74" fmla="*/ 2147483647 w 251"/>
                <a:gd name="T75" fmla="*/ 2147483647 h 111"/>
                <a:gd name="T76" fmla="*/ 2147483647 w 251"/>
                <a:gd name="T77" fmla="*/ 2147483647 h 111"/>
                <a:gd name="T78" fmla="*/ 2147483647 w 251"/>
                <a:gd name="T79" fmla="*/ 2147483647 h 111"/>
                <a:gd name="T80" fmla="*/ 2147483647 w 251"/>
                <a:gd name="T81" fmla="*/ 2147483647 h 111"/>
                <a:gd name="T82" fmla="*/ 2147483647 w 251"/>
                <a:gd name="T83" fmla="*/ 2147483647 h 111"/>
                <a:gd name="T84" fmla="*/ 2147483647 w 251"/>
                <a:gd name="T85" fmla="*/ 2147483647 h 111"/>
                <a:gd name="T86" fmla="*/ 2147483647 w 251"/>
                <a:gd name="T87" fmla="*/ 2147483647 h 111"/>
                <a:gd name="T88" fmla="*/ 2147483647 w 251"/>
                <a:gd name="T89" fmla="*/ 2147483647 h 111"/>
                <a:gd name="T90" fmla="*/ 2147483647 w 251"/>
                <a:gd name="T91" fmla="*/ 2147483647 h 111"/>
                <a:gd name="T92" fmla="*/ 2147483647 w 251"/>
                <a:gd name="T93" fmla="*/ 2147483647 h 111"/>
                <a:gd name="T94" fmla="*/ 2147483647 w 251"/>
                <a:gd name="T95" fmla="*/ 2147483647 h 111"/>
                <a:gd name="T96" fmla="*/ 2147483647 w 251"/>
                <a:gd name="T97" fmla="*/ 2147483647 h 111"/>
                <a:gd name="T98" fmla="*/ 2147483647 w 251"/>
                <a:gd name="T99" fmla="*/ 2147483647 h 111"/>
                <a:gd name="T100" fmla="*/ 2147483647 w 251"/>
                <a:gd name="T101" fmla="*/ 2147483647 h 111"/>
                <a:gd name="T102" fmla="*/ 2147483647 w 251"/>
                <a:gd name="T103" fmla="*/ 2147483647 h 111"/>
                <a:gd name="T104" fmla="*/ 2147483647 w 251"/>
                <a:gd name="T105" fmla="*/ 2147483647 h 111"/>
                <a:gd name="T106" fmla="*/ 2147483647 w 251"/>
                <a:gd name="T107" fmla="*/ 2147483647 h 111"/>
                <a:gd name="T108" fmla="*/ 2147483647 w 251"/>
                <a:gd name="T109" fmla="*/ 2147483647 h 111"/>
                <a:gd name="T110" fmla="*/ 2147483647 w 251"/>
                <a:gd name="T111" fmla="*/ 2147483647 h 111"/>
                <a:gd name="T112" fmla="*/ 2147483647 w 251"/>
                <a:gd name="T113" fmla="*/ 2147483647 h 111"/>
                <a:gd name="T114" fmla="*/ 2147483647 w 251"/>
                <a:gd name="T115" fmla="*/ 2147483647 h 111"/>
                <a:gd name="T116" fmla="*/ 2147483647 w 251"/>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11"/>
                <a:gd name="T179" fmla="*/ 251 w 251"/>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11">
                  <a:moveTo>
                    <a:pt x="11" y="105"/>
                  </a:moveTo>
                  <a:lnTo>
                    <a:pt x="10" y="103"/>
                  </a:lnTo>
                  <a:lnTo>
                    <a:pt x="7" y="102"/>
                  </a:lnTo>
                  <a:lnTo>
                    <a:pt x="8" y="100"/>
                  </a:lnTo>
                  <a:lnTo>
                    <a:pt x="9" y="99"/>
                  </a:lnTo>
                  <a:lnTo>
                    <a:pt x="10" y="99"/>
                  </a:lnTo>
                  <a:lnTo>
                    <a:pt x="7" y="99"/>
                  </a:lnTo>
                  <a:lnTo>
                    <a:pt x="4" y="99"/>
                  </a:lnTo>
                  <a:lnTo>
                    <a:pt x="2" y="99"/>
                  </a:lnTo>
                  <a:lnTo>
                    <a:pt x="1" y="98"/>
                  </a:lnTo>
                  <a:lnTo>
                    <a:pt x="0" y="97"/>
                  </a:lnTo>
                  <a:lnTo>
                    <a:pt x="1" y="95"/>
                  </a:lnTo>
                  <a:lnTo>
                    <a:pt x="2" y="93"/>
                  </a:lnTo>
                  <a:lnTo>
                    <a:pt x="4" y="93"/>
                  </a:lnTo>
                  <a:lnTo>
                    <a:pt x="7" y="91"/>
                  </a:lnTo>
                  <a:lnTo>
                    <a:pt x="7" y="94"/>
                  </a:lnTo>
                  <a:lnTo>
                    <a:pt x="8" y="96"/>
                  </a:lnTo>
                  <a:lnTo>
                    <a:pt x="8" y="89"/>
                  </a:lnTo>
                  <a:lnTo>
                    <a:pt x="10" y="87"/>
                  </a:lnTo>
                  <a:lnTo>
                    <a:pt x="11" y="89"/>
                  </a:lnTo>
                  <a:lnTo>
                    <a:pt x="12" y="92"/>
                  </a:lnTo>
                  <a:lnTo>
                    <a:pt x="13" y="91"/>
                  </a:lnTo>
                  <a:lnTo>
                    <a:pt x="16" y="93"/>
                  </a:lnTo>
                  <a:lnTo>
                    <a:pt x="18" y="95"/>
                  </a:lnTo>
                  <a:lnTo>
                    <a:pt x="19" y="98"/>
                  </a:lnTo>
                  <a:lnTo>
                    <a:pt x="19" y="94"/>
                  </a:lnTo>
                  <a:lnTo>
                    <a:pt x="18" y="92"/>
                  </a:lnTo>
                  <a:lnTo>
                    <a:pt x="18" y="91"/>
                  </a:lnTo>
                  <a:lnTo>
                    <a:pt x="22" y="87"/>
                  </a:lnTo>
                  <a:lnTo>
                    <a:pt x="24" y="85"/>
                  </a:lnTo>
                  <a:lnTo>
                    <a:pt x="24" y="87"/>
                  </a:lnTo>
                  <a:lnTo>
                    <a:pt x="23" y="88"/>
                  </a:lnTo>
                  <a:lnTo>
                    <a:pt x="24" y="89"/>
                  </a:lnTo>
                  <a:lnTo>
                    <a:pt x="26" y="86"/>
                  </a:lnTo>
                  <a:lnTo>
                    <a:pt x="27" y="87"/>
                  </a:lnTo>
                  <a:lnTo>
                    <a:pt x="27" y="91"/>
                  </a:lnTo>
                  <a:lnTo>
                    <a:pt x="28" y="91"/>
                  </a:lnTo>
                  <a:lnTo>
                    <a:pt x="29" y="88"/>
                  </a:lnTo>
                  <a:lnTo>
                    <a:pt x="32" y="87"/>
                  </a:lnTo>
                  <a:lnTo>
                    <a:pt x="33" y="88"/>
                  </a:lnTo>
                  <a:lnTo>
                    <a:pt x="33" y="92"/>
                  </a:lnTo>
                  <a:lnTo>
                    <a:pt x="33" y="96"/>
                  </a:lnTo>
                  <a:lnTo>
                    <a:pt x="33" y="98"/>
                  </a:lnTo>
                  <a:lnTo>
                    <a:pt x="33" y="99"/>
                  </a:lnTo>
                  <a:lnTo>
                    <a:pt x="35" y="99"/>
                  </a:lnTo>
                  <a:lnTo>
                    <a:pt x="37" y="98"/>
                  </a:lnTo>
                  <a:lnTo>
                    <a:pt x="40" y="98"/>
                  </a:lnTo>
                  <a:lnTo>
                    <a:pt x="42" y="99"/>
                  </a:lnTo>
                  <a:lnTo>
                    <a:pt x="40" y="96"/>
                  </a:lnTo>
                  <a:lnTo>
                    <a:pt x="38" y="95"/>
                  </a:lnTo>
                  <a:lnTo>
                    <a:pt x="36" y="97"/>
                  </a:lnTo>
                  <a:lnTo>
                    <a:pt x="36" y="94"/>
                  </a:lnTo>
                  <a:lnTo>
                    <a:pt x="36" y="92"/>
                  </a:lnTo>
                  <a:lnTo>
                    <a:pt x="36" y="91"/>
                  </a:lnTo>
                  <a:lnTo>
                    <a:pt x="36" y="89"/>
                  </a:lnTo>
                  <a:lnTo>
                    <a:pt x="40" y="88"/>
                  </a:lnTo>
                  <a:lnTo>
                    <a:pt x="41" y="89"/>
                  </a:lnTo>
                  <a:lnTo>
                    <a:pt x="42" y="91"/>
                  </a:lnTo>
                  <a:lnTo>
                    <a:pt x="42" y="89"/>
                  </a:lnTo>
                  <a:lnTo>
                    <a:pt x="44" y="90"/>
                  </a:lnTo>
                  <a:lnTo>
                    <a:pt x="44" y="91"/>
                  </a:lnTo>
                  <a:lnTo>
                    <a:pt x="46" y="91"/>
                  </a:lnTo>
                  <a:lnTo>
                    <a:pt x="49" y="90"/>
                  </a:lnTo>
                  <a:lnTo>
                    <a:pt x="51" y="91"/>
                  </a:lnTo>
                  <a:lnTo>
                    <a:pt x="53" y="90"/>
                  </a:lnTo>
                  <a:lnTo>
                    <a:pt x="55" y="90"/>
                  </a:lnTo>
                  <a:lnTo>
                    <a:pt x="56" y="92"/>
                  </a:lnTo>
                  <a:lnTo>
                    <a:pt x="55" y="94"/>
                  </a:lnTo>
                  <a:lnTo>
                    <a:pt x="54" y="96"/>
                  </a:lnTo>
                  <a:lnTo>
                    <a:pt x="52" y="98"/>
                  </a:lnTo>
                  <a:lnTo>
                    <a:pt x="49" y="99"/>
                  </a:lnTo>
                  <a:lnTo>
                    <a:pt x="47" y="100"/>
                  </a:lnTo>
                  <a:lnTo>
                    <a:pt x="43" y="101"/>
                  </a:lnTo>
                  <a:lnTo>
                    <a:pt x="42" y="102"/>
                  </a:lnTo>
                  <a:lnTo>
                    <a:pt x="40" y="102"/>
                  </a:lnTo>
                  <a:lnTo>
                    <a:pt x="38" y="103"/>
                  </a:lnTo>
                  <a:lnTo>
                    <a:pt x="36" y="105"/>
                  </a:lnTo>
                  <a:lnTo>
                    <a:pt x="40" y="104"/>
                  </a:lnTo>
                  <a:lnTo>
                    <a:pt x="42" y="103"/>
                  </a:lnTo>
                  <a:lnTo>
                    <a:pt x="48" y="101"/>
                  </a:lnTo>
                  <a:lnTo>
                    <a:pt x="51" y="99"/>
                  </a:lnTo>
                  <a:lnTo>
                    <a:pt x="54" y="98"/>
                  </a:lnTo>
                  <a:lnTo>
                    <a:pt x="55" y="97"/>
                  </a:lnTo>
                  <a:lnTo>
                    <a:pt x="57" y="95"/>
                  </a:lnTo>
                  <a:lnTo>
                    <a:pt x="58" y="96"/>
                  </a:lnTo>
                  <a:lnTo>
                    <a:pt x="58" y="100"/>
                  </a:lnTo>
                  <a:lnTo>
                    <a:pt x="58" y="103"/>
                  </a:lnTo>
                  <a:lnTo>
                    <a:pt x="60" y="103"/>
                  </a:lnTo>
                  <a:lnTo>
                    <a:pt x="61" y="102"/>
                  </a:lnTo>
                  <a:lnTo>
                    <a:pt x="62" y="105"/>
                  </a:lnTo>
                  <a:lnTo>
                    <a:pt x="63" y="106"/>
                  </a:lnTo>
                  <a:lnTo>
                    <a:pt x="64" y="106"/>
                  </a:lnTo>
                  <a:lnTo>
                    <a:pt x="64" y="107"/>
                  </a:lnTo>
                  <a:lnTo>
                    <a:pt x="62" y="108"/>
                  </a:lnTo>
                  <a:lnTo>
                    <a:pt x="63" y="110"/>
                  </a:lnTo>
                  <a:lnTo>
                    <a:pt x="65" y="108"/>
                  </a:lnTo>
                  <a:lnTo>
                    <a:pt x="66" y="108"/>
                  </a:lnTo>
                  <a:lnTo>
                    <a:pt x="67" y="106"/>
                  </a:lnTo>
                  <a:lnTo>
                    <a:pt x="67" y="105"/>
                  </a:lnTo>
                  <a:lnTo>
                    <a:pt x="68" y="105"/>
                  </a:lnTo>
                  <a:lnTo>
                    <a:pt x="69" y="105"/>
                  </a:lnTo>
                  <a:lnTo>
                    <a:pt x="71" y="105"/>
                  </a:lnTo>
                  <a:lnTo>
                    <a:pt x="72" y="105"/>
                  </a:lnTo>
                  <a:lnTo>
                    <a:pt x="73" y="105"/>
                  </a:lnTo>
                  <a:lnTo>
                    <a:pt x="75" y="104"/>
                  </a:lnTo>
                  <a:lnTo>
                    <a:pt x="75" y="102"/>
                  </a:lnTo>
                  <a:lnTo>
                    <a:pt x="74" y="101"/>
                  </a:lnTo>
                  <a:lnTo>
                    <a:pt x="71" y="102"/>
                  </a:lnTo>
                  <a:lnTo>
                    <a:pt x="70" y="102"/>
                  </a:lnTo>
                  <a:lnTo>
                    <a:pt x="66" y="101"/>
                  </a:lnTo>
                  <a:lnTo>
                    <a:pt x="66" y="100"/>
                  </a:lnTo>
                  <a:lnTo>
                    <a:pt x="65" y="100"/>
                  </a:lnTo>
                  <a:lnTo>
                    <a:pt x="63" y="99"/>
                  </a:lnTo>
                  <a:lnTo>
                    <a:pt x="64" y="98"/>
                  </a:lnTo>
                  <a:lnTo>
                    <a:pt x="66" y="97"/>
                  </a:lnTo>
                  <a:lnTo>
                    <a:pt x="68" y="96"/>
                  </a:lnTo>
                  <a:lnTo>
                    <a:pt x="69" y="96"/>
                  </a:lnTo>
                  <a:lnTo>
                    <a:pt x="69" y="94"/>
                  </a:lnTo>
                  <a:lnTo>
                    <a:pt x="66" y="93"/>
                  </a:lnTo>
                  <a:lnTo>
                    <a:pt x="66" y="91"/>
                  </a:lnTo>
                  <a:lnTo>
                    <a:pt x="68" y="91"/>
                  </a:lnTo>
                  <a:lnTo>
                    <a:pt x="67" y="89"/>
                  </a:lnTo>
                  <a:lnTo>
                    <a:pt x="66" y="90"/>
                  </a:lnTo>
                  <a:lnTo>
                    <a:pt x="63" y="90"/>
                  </a:lnTo>
                  <a:lnTo>
                    <a:pt x="63" y="88"/>
                  </a:lnTo>
                  <a:lnTo>
                    <a:pt x="64" y="87"/>
                  </a:lnTo>
                  <a:lnTo>
                    <a:pt x="65" y="88"/>
                  </a:lnTo>
                  <a:lnTo>
                    <a:pt x="67" y="87"/>
                  </a:lnTo>
                  <a:lnTo>
                    <a:pt x="69" y="87"/>
                  </a:lnTo>
                  <a:lnTo>
                    <a:pt x="70" y="87"/>
                  </a:lnTo>
                  <a:lnTo>
                    <a:pt x="70" y="85"/>
                  </a:lnTo>
                  <a:lnTo>
                    <a:pt x="68" y="86"/>
                  </a:lnTo>
                  <a:lnTo>
                    <a:pt x="66" y="87"/>
                  </a:lnTo>
                  <a:lnTo>
                    <a:pt x="65" y="87"/>
                  </a:lnTo>
                  <a:lnTo>
                    <a:pt x="65" y="86"/>
                  </a:lnTo>
                  <a:lnTo>
                    <a:pt x="66" y="85"/>
                  </a:lnTo>
                  <a:lnTo>
                    <a:pt x="67" y="84"/>
                  </a:lnTo>
                  <a:lnTo>
                    <a:pt x="69" y="84"/>
                  </a:lnTo>
                  <a:lnTo>
                    <a:pt x="68" y="83"/>
                  </a:lnTo>
                  <a:lnTo>
                    <a:pt x="69" y="82"/>
                  </a:lnTo>
                  <a:lnTo>
                    <a:pt x="71" y="82"/>
                  </a:lnTo>
                  <a:lnTo>
                    <a:pt x="72" y="82"/>
                  </a:lnTo>
                  <a:lnTo>
                    <a:pt x="73" y="82"/>
                  </a:lnTo>
                  <a:lnTo>
                    <a:pt x="72" y="81"/>
                  </a:lnTo>
                  <a:lnTo>
                    <a:pt x="72" y="80"/>
                  </a:lnTo>
                  <a:lnTo>
                    <a:pt x="72" y="79"/>
                  </a:lnTo>
                  <a:lnTo>
                    <a:pt x="70" y="81"/>
                  </a:lnTo>
                  <a:lnTo>
                    <a:pt x="69" y="80"/>
                  </a:lnTo>
                  <a:lnTo>
                    <a:pt x="71" y="77"/>
                  </a:lnTo>
                  <a:lnTo>
                    <a:pt x="72" y="76"/>
                  </a:lnTo>
                  <a:lnTo>
                    <a:pt x="73" y="75"/>
                  </a:lnTo>
                  <a:lnTo>
                    <a:pt x="75" y="72"/>
                  </a:lnTo>
                  <a:lnTo>
                    <a:pt x="77" y="71"/>
                  </a:lnTo>
                  <a:lnTo>
                    <a:pt x="79" y="69"/>
                  </a:lnTo>
                  <a:lnTo>
                    <a:pt x="79" y="68"/>
                  </a:lnTo>
                  <a:lnTo>
                    <a:pt x="82" y="65"/>
                  </a:lnTo>
                  <a:lnTo>
                    <a:pt x="84" y="64"/>
                  </a:lnTo>
                  <a:lnTo>
                    <a:pt x="85" y="64"/>
                  </a:lnTo>
                  <a:lnTo>
                    <a:pt x="86" y="63"/>
                  </a:lnTo>
                  <a:lnTo>
                    <a:pt x="91" y="65"/>
                  </a:lnTo>
                  <a:lnTo>
                    <a:pt x="92" y="64"/>
                  </a:lnTo>
                  <a:lnTo>
                    <a:pt x="93" y="65"/>
                  </a:lnTo>
                  <a:lnTo>
                    <a:pt x="94" y="65"/>
                  </a:lnTo>
                  <a:lnTo>
                    <a:pt x="95" y="66"/>
                  </a:lnTo>
                  <a:lnTo>
                    <a:pt x="96" y="67"/>
                  </a:lnTo>
                  <a:lnTo>
                    <a:pt x="96" y="64"/>
                  </a:lnTo>
                  <a:lnTo>
                    <a:pt x="94" y="63"/>
                  </a:lnTo>
                  <a:lnTo>
                    <a:pt x="92" y="63"/>
                  </a:lnTo>
                  <a:lnTo>
                    <a:pt x="90" y="62"/>
                  </a:lnTo>
                  <a:lnTo>
                    <a:pt x="89" y="62"/>
                  </a:lnTo>
                  <a:lnTo>
                    <a:pt x="89" y="60"/>
                  </a:lnTo>
                  <a:lnTo>
                    <a:pt x="90" y="58"/>
                  </a:lnTo>
                  <a:lnTo>
                    <a:pt x="90" y="57"/>
                  </a:lnTo>
                  <a:lnTo>
                    <a:pt x="91" y="56"/>
                  </a:lnTo>
                  <a:lnTo>
                    <a:pt x="91" y="55"/>
                  </a:lnTo>
                  <a:lnTo>
                    <a:pt x="91" y="54"/>
                  </a:lnTo>
                  <a:lnTo>
                    <a:pt x="91" y="52"/>
                  </a:lnTo>
                  <a:lnTo>
                    <a:pt x="92" y="51"/>
                  </a:lnTo>
                  <a:lnTo>
                    <a:pt x="93" y="50"/>
                  </a:lnTo>
                  <a:lnTo>
                    <a:pt x="94" y="50"/>
                  </a:lnTo>
                  <a:lnTo>
                    <a:pt x="95" y="49"/>
                  </a:lnTo>
                  <a:lnTo>
                    <a:pt x="96" y="50"/>
                  </a:lnTo>
                  <a:lnTo>
                    <a:pt x="97" y="50"/>
                  </a:lnTo>
                  <a:lnTo>
                    <a:pt x="98" y="50"/>
                  </a:lnTo>
                  <a:lnTo>
                    <a:pt x="99" y="51"/>
                  </a:lnTo>
                  <a:lnTo>
                    <a:pt x="102" y="51"/>
                  </a:lnTo>
                  <a:lnTo>
                    <a:pt x="102" y="53"/>
                  </a:lnTo>
                  <a:lnTo>
                    <a:pt x="103" y="54"/>
                  </a:lnTo>
                  <a:lnTo>
                    <a:pt x="105" y="53"/>
                  </a:lnTo>
                  <a:lnTo>
                    <a:pt x="106" y="51"/>
                  </a:lnTo>
                  <a:lnTo>
                    <a:pt x="105" y="51"/>
                  </a:lnTo>
                  <a:lnTo>
                    <a:pt x="102" y="49"/>
                  </a:lnTo>
                  <a:lnTo>
                    <a:pt x="102" y="48"/>
                  </a:lnTo>
                  <a:lnTo>
                    <a:pt x="102" y="46"/>
                  </a:lnTo>
                  <a:lnTo>
                    <a:pt x="100" y="47"/>
                  </a:lnTo>
                  <a:lnTo>
                    <a:pt x="99" y="45"/>
                  </a:lnTo>
                  <a:lnTo>
                    <a:pt x="97" y="45"/>
                  </a:lnTo>
                  <a:lnTo>
                    <a:pt x="95" y="45"/>
                  </a:lnTo>
                  <a:lnTo>
                    <a:pt x="94" y="45"/>
                  </a:lnTo>
                  <a:lnTo>
                    <a:pt x="93" y="44"/>
                  </a:lnTo>
                  <a:lnTo>
                    <a:pt x="92" y="45"/>
                  </a:lnTo>
                  <a:lnTo>
                    <a:pt x="90" y="44"/>
                  </a:lnTo>
                  <a:lnTo>
                    <a:pt x="90" y="43"/>
                  </a:lnTo>
                  <a:lnTo>
                    <a:pt x="90" y="42"/>
                  </a:lnTo>
                  <a:lnTo>
                    <a:pt x="90" y="40"/>
                  </a:lnTo>
                  <a:lnTo>
                    <a:pt x="91" y="38"/>
                  </a:lnTo>
                  <a:lnTo>
                    <a:pt x="92" y="39"/>
                  </a:lnTo>
                  <a:lnTo>
                    <a:pt x="92" y="38"/>
                  </a:lnTo>
                  <a:lnTo>
                    <a:pt x="91" y="37"/>
                  </a:lnTo>
                  <a:lnTo>
                    <a:pt x="93" y="36"/>
                  </a:lnTo>
                  <a:lnTo>
                    <a:pt x="94" y="37"/>
                  </a:lnTo>
                  <a:lnTo>
                    <a:pt x="94" y="38"/>
                  </a:lnTo>
                  <a:lnTo>
                    <a:pt x="96" y="38"/>
                  </a:lnTo>
                  <a:lnTo>
                    <a:pt x="96" y="40"/>
                  </a:lnTo>
                  <a:lnTo>
                    <a:pt x="98" y="40"/>
                  </a:lnTo>
                  <a:lnTo>
                    <a:pt x="101" y="41"/>
                  </a:lnTo>
                  <a:lnTo>
                    <a:pt x="102" y="41"/>
                  </a:lnTo>
                  <a:lnTo>
                    <a:pt x="102" y="40"/>
                  </a:lnTo>
                  <a:lnTo>
                    <a:pt x="100" y="39"/>
                  </a:lnTo>
                  <a:lnTo>
                    <a:pt x="100" y="38"/>
                  </a:lnTo>
                  <a:lnTo>
                    <a:pt x="99" y="36"/>
                  </a:lnTo>
                  <a:lnTo>
                    <a:pt x="101" y="35"/>
                  </a:lnTo>
                  <a:lnTo>
                    <a:pt x="102" y="35"/>
                  </a:lnTo>
                  <a:lnTo>
                    <a:pt x="102" y="34"/>
                  </a:lnTo>
                  <a:lnTo>
                    <a:pt x="99" y="34"/>
                  </a:lnTo>
                  <a:lnTo>
                    <a:pt x="98" y="34"/>
                  </a:lnTo>
                  <a:lnTo>
                    <a:pt x="99" y="33"/>
                  </a:lnTo>
                  <a:lnTo>
                    <a:pt x="100" y="32"/>
                  </a:lnTo>
                  <a:lnTo>
                    <a:pt x="98" y="32"/>
                  </a:lnTo>
                  <a:lnTo>
                    <a:pt x="98" y="31"/>
                  </a:lnTo>
                  <a:lnTo>
                    <a:pt x="97" y="30"/>
                  </a:lnTo>
                  <a:lnTo>
                    <a:pt x="98" y="29"/>
                  </a:lnTo>
                  <a:lnTo>
                    <a:pt x="99" y="29"/>
                  </a:lnTo>
                  <a:lnTo>
                    <a:pt x="99" y="28"/>
                  </a:lnTo>
                  <a:lnTo>
                    <a:pt x="98" y="28"/>
                  </a:lnTo>
                  <a:lnTo>
                    <a:pt x="97" y="28"/>
                  </a:lnTo>
                  <a:lnTo>
                    <a:pt x="99" y="28"/>
                  </a:lnTo>
                  <a:lnTo>
                    <a:pt x="100" y="27"/>
                  </a:lnTo>
                  <a:lnTo>
                    <a:pt x="102" y="27"/>
                  </a:lnTo>
                  <a:lnTo>
                    <a:pt x="102" y="28"/>
                  </a:lnTo>
                  <a:lnTo>
                    <a:pt x="104" y="26"/>
                  </a:lnTo>
                  <a:lnTo>
                    <a:pt x="104" y="27"/>
                  </a:lnTo>
                  <a:lnTo>
                    <a:pt x="105" y="28"/>
                  </a:lnTo>
                  <a:lnTo>
                    <a:pt x="106" y="29"/>
                  </a:lnTo>
                  <a:lnTo>
                    <a:pt x="107" y="29"/>
                  </a:lnTo>
                  <a:lnTo>
                    <a:pt x="107" y="30"/>
                  </a:lnTo>
                  <a:lnTo>
                    <a:pt x="106" y="31"/>
                  </a:lnTo>
                  <a:lnTo>
                    <a:pt x="107" y="31"/>
                  </a:lnTo>
                  <a:lnTo>
                    <a:pt x="108" y="31"/>
                  </a:lnTo>
                  <a:lnTo>
                    <a:pt x="108" y="30"/>
                  </a:lnTo>
                  <a:lnTo>
                    <a:pt x="109" y="30"/>
                  </a:lnTo>
                  <a:lnTo>
                    <a:pt x="109" y="31"/>
                  </a:lnTo>
                  <a:lnTo>
                    <a:pt x="110" y="30"/>
                  </a:lnTo>
                  <a:lnTo>
                    <a:pt x="109" y="29"/>
                  </a:lnTo>
                  <a:lnTo>
                    <a:pt x="110" y="28"/>
                  </a:lnTo>
                  <a:lnTo>
                    <a:pt x="110" y="26"/>
                  </a:lnTo>
                  <a:lnTo>
                    <a:pt x="111" y="26"/>
                  </a:lnTo>
                  <a:lnTo>
                    <a:pt x="113" y="26"/>
                  </a:lnTo>
                  <a:lnTo>
                    <a:pt x="113" y="29"/>
                  </a:lnTo>
                  <a:lnTo>
                    <a:pt x="110" y="33"/>
                  </a:lnTo>
                  <a:lnTo>
                    <a:pt x="113" y="34"/>
                  </a:lnTo>
                  <a:lnTo>
                    <a:pt x="113" y="31"/>
                  </a:lnTo>
                  <a:lnTo>
                    <a:pt x="116" y="28"/>
                  </a:lnTo>
                  <a:lnTo>
                    <a:pt x="118" y="31"/>
                  </a:lnTo>
                  <a:lnTo>
                    <a:pt x="118" y="30"/>
                  </a:lnTo>
                  <a:lnTo>
                    <a:pt x="119" y="33"/>
                  </a:lnTo>
                  <a:lnTo>
                    <a:pt x="120" y="36"/>
                  </a:lnTo>
                  <a:lnTo>
                    <a:pt x="123" y="35"/>
                  </a:lnTo>
                  <a:lnTo>
                    <a:pt x="124" y="35"/>
                  </a:lnTo>
                  <a:lnTo>
                    <a:pt x="124" y="32"/>
                  </a:lnTo>
                  <a:lnTo>
                    <a:pt x="123" y="28"/>
                  </a:lnTo>
                  <a:lnTo>
                    <a:pt x="122" y="27"/>
                  </a:lnTo>
                  <a:lnTo>
                    <a:pt x="121" y="27"/>
                  </a:lnTo>
                  <a:lnTo>
                    <a:pt x="120" y="24"/>
                  </a:lnTo>
                  <a:lnTo>
                    <a:pt x="122" y="24"/>
                  </a:lnTo>
                  <a:lnTo>
                    <a:pt x="125" y="26"/>
                  </a:lnTo>
                  <a:lnTo>
                    <a:pt x="127" y="27"/>
                  </a:lnTo>
                  <a:lnTo>
                    <a:pt x="129" y="28"/>
                  </a:lnTo>
                  <a:lnTo>
                    <a:pt x="126" y="31"/>
                  </a:lnTo>
                  <a:lnTo>
                    <a:pt x="128" y="32"/>
                  </a:lnTo>
                  <a:lnTo>
                    <a:pt x="130" y="28"/>
                  </a:lnTo>
                  <a:lnTo>
                    <a:pt x="131" y="28"/>
                  </a:lnTo>
                  <a:lnTo>
                    <a:pt x="134" y="28"/>
                  </a:lnTo>
                  <a:lnTo>
                    <a:pt x="134" y="29"/>
                  </a:lnTo>
                  <a:lnTo>
                    <a:pt x="136" y="30"/>
                  </a:lnTo>
                  <a:lnTo>
                    <a:pt x="137" y="28"/>
                  </a:lnTo>
                  <a:lnTo>
                    <a:pt x="138" y="27"/>
                  </a:lnTo>
                  <a:lnTo>
                    <a:pt x="139" y="28"/>
                  </a:lnTo>
                  <a:lnTo>
                    <a:pt x="140" y="28"/>
                  </a:lnTo>
                  <a:lnTo>
                    <a:pt x="141" y="29"/>
                  </a:lnTo>
                  <a:lnTo>
                    <a:pt x="140" y="31"/>
                  </a:lnTo>
                  <a:lnTo>
                    <a:pt x="137" y="34"/>
                  </a:lnTo>
                  <a:lnTo>
                    <a:pt x="137" y="36"/>
                  </a:lnTo>
                  <a:lnTo>
                    <a:pt x="133" y="37"/>
                  </a:lnTo>
                  <a:lnTo>
                    <a:pt x="134" y="39"/>
                  </a:lnTo>
                  <a:lnTo>
                    <a:pt x="135" y="38"/>
                  </a:lnTo>
                  <a:lnTo>
                    <a:pt x="135" y="40"/>
                  </a:lnTo>
                  <a:lnTo>
                    <a:pt x="134" y="40"/>
                  </a:lnTo>
                  <a:lnTo>
                    <a:pt x="131" y="42"/>
                  </a:lnTo>
                  <a:lnTo>
                    <a:pt x="129" y="45"/>
                  </a:lnTo>
                  <a:lnTo>
                    <a:pt x="127" y="45"/>
                  </a:lnTo>
                  <a:lnTo>
                    <a:pt x="127" y="47"/>
                  </a:lnTo>
                  <a:lnTo>
                    <a:pt x="125" y="51"/>
                  </a:lnTo>
                  <a:lnTo>
                    <a:pt x="123" y="53"/>
                  </a:lnTo>
                  <a:lnTo>
                    <a:pt x="119" y="57"/>
                  </a:lnTo>
                  <a:lnTo>
                    <a:pt x="119" y="59"/>
                  </a:lnTo>
                  <a:lnTo>
                    <a:pt x="119" y="61"/>
                  </a:lnTo>
                  <a:lnTo>
                    <a:pt x="121" y="62"/>
                  </a:lnTo>
                  <a:lnTo>
                    <a:pt x="123" y="61"/>
                  </a:lnTo>
                  <a:lnTo>
                    <a:pt x="124" y="60"/>
                  </a:lnTo>
                  <a:lnTo>
                    <a:pt x="124" y="63"/>
                  </a:lnTo>
                  <a:lnTo>
                    <a:pt x="125" y="65"/>
                  </a:lnTo>
                  <a:lnTo>
                    <a:pt x="125" y="66"/>
                  </a:lnTo>
                  <a:lnTo>
                    <a:pt x="125" y="67"/>
                  </a:lnTo>
                  <a:lnTo>
                    <a:pt x="123" y="66"/>
                  </a:lnTo>
                  <a:lnTo>
                    <a:pt x="120" y="68"/>
                  </a:lnTo>
                  <a:lnTo>
                    <a:pt x="121" y="70"/>
                  </a:lnTo>
                  <a:lnTo>
                    <a:pt x="121" y="72"/>
                  </a:lnTo>
                  <a:lnTo>
                    <a:pt x="124" y="71"/>
                  </a:lnTo>
                  <a:lnTo>
                    <a:pt x="125" y="71"/>
                  </a:lnTo>
                  <a:lnTo>
                    <a:pt x="124" y="73"/>
                  </a:lnTo>
                  <a:lnTo>
                    <a:pt x="122" y="75"/>
                  </a:lnTo>
                  <a:lnTo>
                    <a:pt x="120" y="77"/>
                  </a:lnTo>
                  <a:lnTo>
                    <a:pt x="119" y="78"/>
                  </a:lnTo>
                  <a:lnTo>
                    <a:pt x="118" y="79"/>
                  </a:lnTo>
                  <a:lnTo>
                    <a:pt x="119" y="81"/>
                  </a:lnTo>
                  <a:lnTo>
                    <a:pt x="118" y="81"/>
                  </a:lnTo>
                  <a:lnTo>
                    <a:pt x="118" y="86"/>
                  </a:lnTo>
                  <a:lnTo>
                    <a:pt x="119" y="87"/>
                  </a:lnTo>
                  <a:lnTo>
                    <a:pt x="120" y="90"/>
                  </a:lnTo>
                  <a:lnTo>
                    <a:pt x="121" y="85"/>
                  </a:lnTo>
                  <a:lnTo>
                    <a:pt x="123" y="85"/>
                  </a:lnTo>
                  <a:lnTo>
                    <a:pt x="124" y="87"/>
                  </a:lnTo>
                  <a:lnTo>
                    <a:pt x="124" y="89"/>
                  </a:lnTo>
                  <a:lnTo>
                    <a:pt x="127" y="90"/>
                  </a:lnTo>
                  <a:lnTo>
                    <a:pt x="129" y="86"/>
                  </a:lnTo>
                  <a:lnTo>
                    <a:pt x="130" y="81"/>
                  </a:lnTo>
                  <a:lnTo>
                    <a:pt x="132" y="79"/>
                  </a:lnTo>
                  <a:lnTo>
                    <a:pt x="132" y="75"/>
                  </a:lnTo>
                  <a:lnTo>
                    <a:pt x="135" y="73"/>
                  </a:lnTo>
                  <a:lnTo>
                    <a:pt x="134" y="71"/>
                  </a:lnTo>
                  <a:lnTo>
                    <a:pt x="131" y="71"/>
                  </a:lnTo>
                  <a:lnTo>
                    <a:pt x="132" y="68"/>
                  </a:lnTo>
                  <a:lnTo>
                    <a:pt x="133" y="66"/>
                  </a:lnTo>
                  <a:lnTo>
                    <a:pt x="135" y="65"/>
                  </a:lnTo>
                  <a:lnTo>
                    <a:pt x="135" y="63"/>
                  </a:lnTo>
                  <a:lnTo>
                    <a:pt x="137" y="62"/>
                  </a:lnTo>
                  <a:lnTo>
                    <a:pt x="137" y="61"/>
                  </a:lnTo>
                  <a:lnTo>
                    <a:pt x="138" y="57"/>
                  </a:lnTo>
                  <a:lnTo>
                    <a:pt x="144" y="50"/>
                  </a:lnTo>
                  <a:lnTo>
                    <a:pt x="146" y="45"/>
                  </a:lnTo>
                  <a:lnTo>
                    <a:pt x="146" y="42"/>
                  </a:lnTo>
                  <a:lnTo>
                    <a:pt x="147" y="39"/>
                  </a:lnTo>
                  <a:lnTo>
                    <a:pt x="147" y="38"/>
                  </a:lnTo>
                  <a:lnTo>
                    <a:pt x="149" y="38"/>
                  </a:lnTo>
                  <a:lnTo>
                    <a:pt x="149" y="35"/>
                  </a:lnTo>
                  <a:lnTo>
                    <a:pt x="152" y="34"/>
                  </a:lnTo>
                  <a:lnTo>
                    <a:pt x="155" y="28"/>
                  </a:lnTo>
                  <a:lnTo>
                    <a:pt x="157" y="25"/>
                  </a:lnTo>
                  <a:lnTo>
                    <a:pt x="159" y="22"/>
                  </a:lnTo>
                  <a:lnTo>
                    <a:pt x="162" y="18"/>
                  </a:lnTo>
                  <a:lnTo>
                    <a:pt x="164" y="18"/>
                  </a:lnTo>
                  <a:lnTo>
                    <a:pt x="166" y="21"/>
                  </a:lnTo>
                  <a:lnTo>
                    <a:pt x="165" y="26"/>
                  </a:lnTo>
                  <a:lnTo>
                    <a:pt x="166" y="28"/>
                  </a:lnTo>
                  <a:lnTo>
                    <a:pt x="167" y="27"/>
                  </a:lnTo>
                  <a:lnTo>
                    <a:pt x="167" y="28"/>
                  </a:lnTo>
                  <a:lnTo>
                    <a:pt x="167" y="32"/>
                  </a:lnTo>
                  <a:lnTo>
                    <a:pt x="165" y="35"/>
                  </a:lnTo>
                  <a:lnTo>
                    <a:pt x="161" y="37"/>
                  </a:lnTo>
                  <a:lnTo>
                    <a:pt x="158" y="40"/>
                  </a:lnTo>
                  <a:lnTo>
                    <a:pt x="158" y="42"/>
                  </a:lnTo>
                  <a:lnTo>
                    <a:pt x="161" y="40"/>
                  </a:lnTo>
                  <a:lnTo>
                    <a:pt x="165" y="40"/>
                  </a:lnTo>
                  <a:lnTo>
                    <a:pt x="167" y="41"/>
                  </a:lnTo>
                  <a:lnTo>
                    <a:pt x="166" y="46"/>
                  </a:lnTo>
                  <a:lnTo>
                    <a:pt x="166" y="49"/>
                  </a:lnTo>
                  <a:lnTo>
                    <a:pt x="166" y="53"/>
                  </a:lnTo>
                  <a:lnTo>
                    <a:pt x="166" y="56"/>
                  </a:lnTo>
                  <a:lnTo>
                    <a:pt x="165" y="57"/>
                  </a:lnTo>
                  <a:lnTo>
                    <a:pt x="166" y="60"/>
                  </a:lnTo>
                  <a:lnTo>
                    <a:pt x="165" y="63"/>
                  </a:lnTo>
                  <a:lnTo>
                    <a:pt x="166" y="63"/>
                  </a:lnTo>
                  <a:lnTo>
                    <a:pt x="167" y="59"/>
                  </a:lnTo>
                  <a:lnTo>
                    <a:pt x="168" y="59"/>
                  </a:lnTo>
                  <a:lnTo>
                    <a:pt x="168" y="56"/>
                  </a:lnTo>
                  <a:lnTo>
                    <a:pt x="171" y="57"/>
                  </a:lnTo>
                  <a:lnTo>
                    <a:pt x="172" y="55"/>
                  </a:lnTo>
                  <a:lnTo>
                    <a:pt x="172" y="51"/>
                  </a:lnTo>
                  <a:lnTo>
                    <a:pt x="173" y="49"/>
                  </a:lnTo>
                  <a:lnTo>
                    <a:pt x="173" y="51"/>
                  </a:lnTo>
                  <a:lnTo>
                    <a:pt x="175" y="51"/>
                  </a:lnTo>
                  <a:lnTo>
                    <a:pt x="177" y="50"/>
                  </a:lnTo>
                  <a:lnTo>
                    <a:pt x="178" y="53"/>
                  </a:lnTo>
                  <a:lnTo>
                    <a:pt x="180" y="51"/>
                  </a:lnTo>
                  <a:lnTo>
                    <a:pt x="182" y="51"/>
                  </a:lnTo>
                  <a:lnTo>
                    <a:pt x="181" y="49"/>
                  </a:lnTo>
                  <a:lnTo>
                    <a:pt x="179" y="47"/>
                  </a:lnTo>
                  <a:lnTo>
                    <a:pt x="177" y="45"/>
                  </a:lnTo>
                  <a:lnTo>
                    <a:pt x="178" y="45"/>
                  </a:lnTo>
                  <a:lnTo>
                    <a:pt x="178" y="43"/>
                  </a:lnTo>
                  <a:lnTo>
                    <a:pt x="179" y="41"/>
                  </a:lnTo>
                  <a:lnTo>
                    <a:pt x="183" y="42"/>
                  </a:lnTo>
                  <a:lnTo>
                    <a:pt x="185" y="43"/>
                  </a:lnTo>
                  <a:lnTo>
                    <a:pt x="185" y="41"/>
                  </a:lnTo>
                  <a:lnTo>
                    <a:pt x="185" y="40"/>
                  </a:lnTo>
                  <a:lnTo>
                    <a:pt x="184" y="40"/>
                  </a:lnTo>
                  <a:lnTo>
                    <a:pt x="182" y="40"/>
                  </a:lnTo>
                  <a:lnTo>
                    <a:pt x="180" y="39"/>
                  </a:lnTo>
                  <a:lnTo>
                    <a:pt x="180" y="36"/>
                  </a:lnTo>
                  <a:lnTo>
                    <a:pt x="181" y="36"/>
                  </a:lnTo>
                  <a:lnTo>
                    <a:pt x="180" y="34"/>
                  </a:lnTo>
                  <a:lnTo>
                    <a:pt x="179" y="34"/>
                  </a:lnTo>
                  <a:lnTo>
                    <a:pt x="179" y="31"/>
                  </a:lnTo>
                  <a:lnTo>
                    <a:pt x="182" y="31"/>
                  </a:lnTo>
                  <a:lnTo>
                    <a:pt x="183" y="30"/>
                  </a:lnTo>
                  <a:lnTo>
                    <a:pt x="185" y="31"/>
                  </a:lnTo>
                  <a:lnTo>
                    <a:pt x="187" y="31"/>
                  </a:lnTo>
                  <a:lnTo>
                    <a:pt x="187" y="28"/>
                  </a:lnTo>
                  <a:lnTo>
                    <a:pt x="185" y="29"/>
                  </a:lnTo>
                  <a:lnTo>
                    <a:pt x="185" y="23"/>
                  </a:lnTo>
                  <a:lnTo>
                    <a:pt x="190" y="22"/>
                  </a:lnTo>
                  <a:lnTo>
                    <a:pt x="196" y="23"/>
                  </a:lnTo>
                  <a:lnTo>
                    <a:pt x="191" y="22"/>
                  </a:lnTo>
                  <a:lnTo>
                    <a:pt x="191" y="19"/>
                  </a:lnTo>
                  <a:lnTo>
                    <a:pt x="189" y="19"/>
                  </a:lnTo>
                  <a:lnTo>
                    <a:pt x="189" y="18"/>
                  </a:lnTo>
                  <a:lnTo>
                    <a:pt x="186" y="19"/>
                  </a:lnTo>
                  <a:lnTo>
                    <a:pt x="186" y="18"/>
                  </a:lnTo>
                  <a:lnTo>
                    <a:pt x="184" y="19"/>
                  </a:lnTo>
                  <a:lnTo>
                    <a:pt x="179" y="19"/>
                  </a:lnTo>
                  <a:lnTo>
                    <a:pt x="178" y="17"/>
                  </a:lnTo>
                  <a:lnTo>
                    <a:pt x="179" y="14"/>
                  </a:lnTo>
                  <a:lnTo>
                    <a:pt x="182" y="15"/>
                  </a:lnTo>
                  <a:lnTo>
                    <a:pt x="185" y="15"/>
                  </a:lnTo>
                  <a:lnTo>
                    <a:pt x="183" y="12"/>
                  </a:lnTo>
                  <a:lnTo>
                    <a:pt x="179" y="11"/>
                  </a:lnTo>
                  <a:lnTo>
                    <a:pt x="181" y="9"/>
                  </a:lnTo>
                  <a:lnTo>
                    <a:pt x="185" y="9"/>
                  </a:lnTo>
                  <a:lnTo>
                    <a:pt x="185" y="10"/>
                  </a:lnTo>
                  <a:lnTo>
                    <a:pt x="186" y="10"/>
                  </a:lnTo>
                  <a:lnTo>
                    <a:pt x="188" y="10"/>
                  </a:lnTo>
                  <a:lnTo>
                    <a:pt x="189" y="14"/>
                  </a:lnTo>
                  <a:lnTo>
                    <a:pt x="191" y="13"/>
                  </a:lnTo>
                  <a:lnTo>
                    <a:pt x="190" y="11"/>
                  </a:lnTo>
                  <a:lnTo>
                    <a:pt x="190" y="10"/>
                  </a:lnTo>
                  <a:lnTo>
                    <a:pt x="187" y="8"/>
                  </a:lnTo>
                  <a:lnTo>
                    <a:pt x="187" y="5"/>
                  </a:lnTo>
                  <a:lnTo>
                    <a:pt x="189" y="3"/>
                  </a:lnTo>
                  <a:lnTo>
                    <a:pt x="191" y="3"/>
                  </a:lnTo>
                  <a:lnTo>
                    <a:pt x="191" y="1"/>
                  </a:lnTo>
                  <a:lnTo>
                    <a:pt x="193" y="2"/>
                  </a:lnTo>
                  <a:lnTo>
                    <a:pt x="194" y="1"/>
                  </a:lnTo>
                  <a:lnTo>
                    <a:pt x="195" y="2"/>
                  </a:lnTo>
                  <a:lnTo>
                    <a:pt x="193" y="4"/>
                  </a:lnTo>
                  <a:lnTo>
                    <a:pt x="194" y="6"/>
                  </a:lnTo>
                  <a:lnTo>
                    <a:pt x="196" y="4"/>
                  </a:lnTo>
                  <a:lnTo>
                    <a:pt x="197" y="6"/>
                  </a:lnTo>
                  <a:lnTo>
                    <a:pt x="199" y="6"/>
                  </a:lnTo>
                  <a:lnTo>
                    <a:pt x="201" y="3"/>
                  </a:lnTo>
                  <a:lnTo>
                    <a:pt x="202" y="4"/>
                  </a:lnTo>
                  <a:lnTo>
                    <a:pt x="204" y="2"/>
                  </a:lnTo>
                  <a:lnTo>
                    <a:pt x="205" y="4"/>
                  </a:lnTo>
                  <a:lnTo>
                    <a:pt x="206" y="1"/>
                  </a:lnTo>
                  <a:lnTo>
                    <a:pt x="209" y="0"/>
                  </a:lnTo>
                  <a:lnTo>
                    <a:pt x="210" y="2"/>
                  </a:lnTo>
                  <a:lnTo>
                    <a:pt x="209" y="4"/>
                  </a:lnTo>
                  <a:lnTo>
                    <a:pt x="209" y="6"/>
                  </a:lnTo>
                  <a:lnTo>
                    <a:pt x="210" y="9"/>
                  </a:lnTo>
                  <a:lnTo>
                    <a:pt x="213" y="6"/>
                  </a:lnTo>
                  <a:lnTo>
                    <a:pt x="217" y="5"/>
                  </a:lnTo>
                  <a:lnTo>
                    <a:pt x="220" y="7"/>
                  </a:lnTo>
                  <a:lnTo>
                    <a:pt x="220" y="8"/>
                  </a:lnTo>
                  <a:lnTo>
                    <a:pt x="220" y="10"/>
                  </a:lnTo>
                  <a:lnTo>
                    <a:pt x="220" y="12"/>
                  </a:lnTo>
                  <a:lnTo>
                    <a:pt x="216" y="12"/>
                  </a:lnTo>
                  <a:lnTo>
                    <a:pt x="216" y="13"/>
                  </a:lnTo>
                  <a:lnTo>
                    <a:pt x="219" y="13"/>
                  </a:lnTo>
                  <a:lnTo>
                    <a:pt x="219" y="15"/>
                  </a:lnTo>
                  <a:lnTo>
                    <a:pt x="216" y="16"/>
                  </a:lnTo>
                  <a:lnTo>
                    <a:pt x="217" y="16"/>
                  </a:lnTo>
                  <a:lnTo>
                    <a:pt x="217" y="17"/>
                  </a:lnTo>
                  <a:lnTo>
                    <a:pt x="213" y="16"/>
                  </a:lnTo>
                  <a:lnTo>
                    <a:pt x="212" y="17"/>
                  </a:lnTo>
                  <a:lnTo>
                    <a:pt x="215" y="19"/>
                  </a:lnTo>
                  <a:lnTo>
                    <a:pt x="214" y="21"/>
                  </a:lnTo>
                  <a:lnTo>
                    <a:pt x="210" y="21"/>
                  </a:lnTo>
                  <a:lnTo>
                    <a:pt x="209" y="19"/>
                  </a:lnTo>
                  <a:lnTo>
                    <a:pt x="209" y="21"/>
                  </a:lnTo>
                  <a:lnTo>
                    <a:pt x="207" y="21"/>
                  </a:lnTo>
                  <a:lnTo>
                    <a:pt x="207" y="20"/>
                  </a:lnTo>
                  <a:lnTo>
                    <a:pt x="205" y="21"/>
                  </a:lnTo>
                  <a:lnTo>
                    <a:pt x="205" y="22"/>
                  </a:lnTo>
                  <a:lnTo>
                    <a:pt x="200" y="22"/>
                  </a:lnTo>
                  <a:lnTo>
                    <a:pt x="201" y="23"/>
                  </a:lnTo>
                  <a:lnTo>
                    <a:pt x="203" y="25"/>
                  </a:lnTo>
                  <a:lnTo>
                    <a:pt x="204" y="23"/>
                  </a:lnTo>
                  <a:lnTo>
                    <a:pt x="208" y="23"/>
                  </a:lnTo>
                  <a:lnTo>
                    <a:pt x="208" y="25"/>
                  </a:lnTo>
                  <a:lnTo>
                    <a:pt x="209" y="23"/>
                  </a:lnTo>
                  <a:lnTo>
                    <a:pt x="211" y="24"/>
                  </a:lnTo>
                  <a:lnTo>
                    <a:pt x="212" y="25"/>
                  </a:lnTo>
                  <a:lnTo>
                    <a:pt x="209" y="28"/>
                  </a:lnTo>
                  <a:lnTo>
                    <a:pt x="205" y="31"/>
                  </a:lnTo>
                  <a:lnTo>
                    <a:pt x="204" y="32"/>
                  </a:lnTo>
                  <a:lnTo>
                    <a:pt x="205" y="32"/>
                  </a:lnTo>
                  <a:lnTo>
                    <a:pt x="198" y="35"/>
                  </a:lnTo>
                  <a:lnTo>
                    <a:pt x="200" y="36"/>
                  </a:lnTo>
                  <a:lnTo>
                    <a:pt x="207" y="34"/>
                  </a:lnTo>
                  <a:lnTo>
                    <a:pt x="209" y="31"/>
                  </a:lnTo>
                  <a:lnTo>
                    <a:pt x="212" y="29"/>
                  </a:lnTo>
                  <a:lnTo>
                    <a:pt x="214" y="26"/>
                  </a:lnTo>
                  <a:lnTo>
                    <a:pt x="216" y="26"/>
                  </a:lnTo>
                  <a:lnTo>
                    <a:pt x="217" y="27"/>
                  </a:lnTo>
                  <a:lnTo>
                    <a:pt x="218" y="30"/>
                  </a:lnTo>
                  <a:lnTo>
                    <a:pt x="216" y="34"/>
                  </a:lnTo>
                  <a:lnTo>
                    <a:pt x="213" y="37"/>
                  </a:lnTo>
                  <a:lnTo>
                    <a:pt x="209" y="41"/>
                  </a:lnTo>
                  <a:lnTo>
                    <a:pt x="207" y="43"/>
                  </a:lnTo>
                  <a:lnTo>
                    <a:pt x="205" y="45"/>
                  </a:lnTo>
                  <a:lnTo>
                    <a:pt x="207" y="45"/>
                  </a:lnTo>
                  <a:lnTo>
                    <a:pt x="207" y="48"/>
                  </a:lnTo>
                  <a:lnTo>
                    <a:pt x="208" y="48"/>
                  </a:lnTo>
                  <a:lnTo>
                    <a:pt x="209" y="43"/>
                  </a:lnTo>
                  <a:lnTo>
                    <a:pt x="211" y="42"/>
                  </a:lnTo>
                  <a:lnTo>
                    <a:pt x="210" y="44"/>
                  </a:lnTo>
                  <a:lnTo>
                    <a:pt x="213" y="43"/>
                  </a:lnTo>
                  <a:lnTo>
                    <a:pt x="214" y="41"/>
                  </a:lnTo>
                  <a:lnTo>
                    <a:pt x="216" y="40"/>
                  </a:lnTo>
                  <a:lnTo>
                    <a:pt x="217" y="42"/>
                  </a:lnTo>
                  <a:lnTo>
                    <a:pt x="214" y="44"/>
                  </a:lnTo>
                  <a:lnTo>
                    <a:pt x="213" y="46"/>
                  </a:lnTo>
                  <a:lnTo>
                    <a:pt x="214" y="47"/>
                  </a:lnTo>
                  <a:lnTo>
                    <a:pt x="216" y="43"/>
                  </a:lnTo>
                  <a:lnTo>
                    <a:pt x="217" y="43"/>
                  </a:lnTo>
                  <a:lnTo>
                    <a:pt x="218" y="40"/>
                  </a:lnTo>
                  <a:lnTo>
                    <a:pt x="220" y="40"/>
                  </a:lnTo>
                  <a:lnTo>
                    <a:pt x="221" y="40"/>
                  </a:lnTo>
                  <a:lnTo>
                    <a:pt x="219" y="48"/>
                  </a:lnTo>
                  <a:lnTo>
                    <a:pt x="218" y="54"/>
                  </a:lnTo>
                  <a:lnTo>
                    <a:pt x="218" y="57"/>
                  </a:lnTo>
                  <a:lnTo>
                    <a:pt x="220" y="63"/>
                  </a:lnTo>
                  <a:lnTo>
                    <a:pt x="220" y="67"/>
                  </a:lnTo>
                  <a:lnTo>
                    <a:pt x="220" y="71"/>
                  </a:lnTo>
                  <a:lnTo>
                    <a:pt x="217" y="73"/>
                  </a:lnTo>
                  <a:lnTo>
                    <a:pt x="219" y="75"/>
                  </a:lnTo>
                  <a:lnTo>
                    <a:pt x="222" y="69"/>
                  </a:lnTo>
                  <a:lnTo>
                    <a:pt x="222" y="65"/>
                  </a:lnTo>
                  <a:lnTo>
                    <a:pt x="220" y="60"/>
                  </a:lnTo>
                  <a:lnTo>
                    <a:pt x="220" y="56"/>
                  </a:lnTo>
                  <a:lnTo>
                    <a:pt x="220" y="51"/>
                  </a:lnTo>
                  <a:lnTo>
                    <a:pt x="219" y="49"/>
                  </a:lnTo>
                  <a:lnTo>
                    <a:pt x="221" y="46"/>
                  </a:lnTo>
                  <a:lnTo>
                    <a:pt x="221" y="44"/>
                  </a:lnTo>
                  <a:lnTo>
                    <a:pt x="221" y="42"/>
                  </a:lnTo>
                  <a:lnTo>
                    <a:pt x="225" y="41"/>
                  </a:lnTo>
                  <a:lnTo>
                    <a:pt x="226" y="43"/>
                  </a:lnTo>
                  <a:lnTo>
                    <a:pt x="226" y="40"/>
                  </a:lnTo>
                  <a:lnTo>
                    <a:pt x="227" y="40"/>
                  </a:lnTo>
                  <a:lnTo>
                    <a:pt x="227" y="39"/>
                  </a:lnTo>
                  <a:lnTo>
                    <a:pt x="225" y="40"/>
                  </a:lnTo>
                  <a:lnTo>
                    <a:pt x="223" y="37"/>
                  </a:lnTo>
                  <a:lnTo>
                    <a:pt x="222" y="35"/>
                  </a:lnTo>
                  <a:lnTo>
                    <a:pt x="224" y="31"/>
                  </a:lnTo>
                  <a:lnTo>
                    <a:pt x="224" y="27"/>
                  </a:lnTo>
                  <a:lnTo>
                    <a:pt x="227" y="26"/>
                  </a:lnTo>
                  <a:lnTo>
                    <a:pt x="227" y="25"/>
                  </a:lnTo>
                  <a:lnTo>
                    <a:pt x="225" y="25"/>
                  </a:lnTo>
                  <a:lnTo>
                    <a:pt x="224" y="23"/>
                  </a:lnTo>
                  <a:lnTo>
                    <a:pt x="225" y="21"/>
                  </a:lnTo>
                  <a:lnTo>
                    <a:pt x="227" y="19"/>
                  </a:lnTo>
                  <a:lnTo>
                    <a:pt x="227" y="17"/>
                  </a:lnTo>
                  <a:lnTo>
                    <a:pt x="229" y="14"/>
                  </a:lnTo>
                  <a:lnTo>
                    <a:pt x="232" y="11"/>
                  </a:lnTo>
                  <a:lnTo>
                    <a:pt x="235" y="10"/>
                  </a:lnTo>
                  <a:lnTo>
                    <a:pt x="238" y="9"/>
                  </a:lnTo>
                  <a:lnTo>
                    <a:pt x="239" y="10"/>
                  </a:lnTo>
                  <a:lnTo>
                    <a:pt x="242" y="10"/>
                  </a:lnTo>
                  <a:lnTo>
                    <a:pt x="244" y="10"/>
                  </a:lnTo>
                  <a:lnTo>
                    <a:pt x="245" y="12"/>
                  </a:lnTo>
                  <a:lnTo>
                    <a:pt x="246" y="13"/>
                  </a:lnTo>
                  <a:lnTo>
                    <a:pt x="250" y="13"/>
                  </a:lnTo>
                  <a:lnTo>
                    <a:pt x="249" y="15"/>
                  </a:lnTo>
                  <a:lnTo>
                    <a:pt x="248" y="16"/>
                  </a:lnTo>
                  <a:lnTo>
                    <a:pt x="246" y="17"/>
                  </a:lnTo>
                  <a:lnTo>
                    <a:pt x="246" y="18"/>
                  </a:lnTo>
                  <a:lnTo>
                    <a:pt x="250" y="16"/>
                  </a:lnTo>
                  <a:lnTo>
                    <a:pt x="250" y="17"/>
                  </a:lnTo>
                  <a:lnTo>
                    <a:pt x="249" y="19"/>
                  </a:lnTo>
                  <a:lnTo>
                    <a:pt x="250" y="19"/>
                  </a:lnTo>
                  <a:lnTo>
                    <a:pt x="247" y="22"/>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495" name="Freeform 157"/>
            <p:cNvSpPr>
              <a:spLocks/>
            </p:cNvSpPr>
            <p:nvPr/>
          </p:nvSpPr>
          <p:spPr bwMode="auto">
            <a:xfrm>
              <a:off x="8505827" y="1364349"/>
              <a:ext cx="387350" cy="219075"/>
            </a:xfrm>
            <a:custGeom>
              <a:avLst/>
              <a:gdLst>
                <a:gd name="T0" fmla="*/ 2147483647 w 244"/>
                <a:gd name="T1" fmla="*/ 2147483647 h 138"/>
                <a:gd name="T2" fmla="*/ 2147483647 w 244"/>
                <a:gd name="T3" fmla="*/ 2147483647 h 138"/>
                <a:gd name="T4" fmla="*/ 2147483647 w 244"/>
                <a:gd name="T5" fmla="*/ 2147483647 h 138"/>
                <a:gd name="T6" fmla="*/ 2147483647 w 244"/>
                <a:gd name="T7" fmla="*/ 2147483647 h 138"/>
                <a:gd name="T8" fmla="*/ 2147483647 w 244"/>
                <a:gd name="T9" fmla="*/ 2147483647 h 138"/>
                <a:gd name="T10" fmla="*/ 2147483647 w 244"/>
                <a:gd name="T11" fmla="*/ 2147483647 h 138"/>
                <a:gd name="T12" fmla="*/ 2147483647 w 244"/>
                <a:gd name="T13" fmla="*/ 2147483647 h 138"/>
                <a:gd name="T14" fmla="*/ 0 w 244"/>
                <a:gd name="T15" fmla="*/ 2147483647 h 138"/>
                <a:gd name="T16" fmla="*/ 2147483647 w 244"/>
                <a:gd name="T17" fmla="*/ 2147483647 h 138"/>
                <a:gd name="T18" fmla="*/ 2147483647 w 244"/>
                <a:gd name="T19" fmla="*/ 2147483647 h 138"/>
                <a:gd name="T20" fmla="*/ 2147483647 w 244"/>
                <a:gd name="T21" fmla="*/ 2147483647 h 138"/>
                <a:gd name="T22" fmla="*/ 2147483647 w 244"/>
                <a:gd name="T23" fmla="*/ 2147483647 h 138"/>
                <a:gd name="T24" fmla="*/ 2147483647 w 244"/>
                <a:gd name="T25" fmla="*/ 2147483647 h 138"/>
                <a:gd name="T26" fmla="*/ 2147483647 w 244"/>
                <a:gd name="T27" fmla="*/ 2147483647 h 138"/>
                <a:gd name="T28" fmla="*/ 2147483647 w 244"/>
                <a:gd name="T29" fmla="*/ 2147483647 h 138"/>
                <a:gd name="T30" fmla="*/ 2147483647 w 244"/>
                <a:gd name="T31" fmla="*/ 2147483647 h 138"/>
                <a:gd name="T32" fmla="*/ 2147483647 w 244"/>
                <a:gd name="T33" fmla="*/ 2147483647 h 138"/>
                <a:gd name="T34" fmla="*/ 2147483647 w 244"/>
                <a:gd name="T35" fmla="*/ 2147483647 h 138"/>
                <a:gd name="T36" fmla="*/ 2147483647 w 244"/>
                <a:gd name="T37" fmla="*/ 2147483647 h 138"/>
                <a:gd name="T38" fmla="*/ 2147483647 w 244"/>
                <a:gd name="T39" fmla="*/ 2147483647 h 138"/>
                <a:gd name="T40" fmla="*/ 2147483647 w 244"/>
                <a:gd name="T41" fmla="*/ 2147483647 h 138"/>
                <a:gd name="T42" fmla="*/ 2147483647 w 244"/>
                <a:gd name="T43" fmla="*/ 2147483647 h 138"/>
                <a:gd name="T44" fmla="*/ 2147483647 w 244"/>
                <a:gd name="T45" fmla="*/ 2147483647 h 138"/>
                <a:gd name="T46" fmla="*/ 2147483647 w 244"/>
                <a:gd name="T47" fmla="*/ 2147483647 h 138"/>
                <a:gd name="T48" fmla="*/ 2147483647 w 244"/>
                <a:gd name="T49" fmla="*/ 2147483647 h 138"/>
                <a:gd name="T50" fmla="*/ 2147483647 w 244"/>
                <a:gd name="T51" fmla="*/ 2147483647 h 138"/>
                <a:gd name="T52" fmla="*/ 2147483647 w 244"/>
                <a:gd name="T53" fmla="*/ 2147483647 h 138"/>
                <a:gd name="T54" fmla="*/ 2147483647 w 244"/>
                <a:gd name="T55" fmla="*/ 2147483647 h 138"/>
                <a:gd name="T56" fmla="*/ 2147483647 w 244"/>
                <a:gd name="T57" fmla="*/ 2147483647 h 138"/>
                <a:gd name="T58" fmla="*/ 2147483647 w 244"/>
                <a:gd name="T59" fmla="*/ 2147483647 h 138"/>
                <a:gd name="T60" fmla="*/ 2147483647 w 244"/>
                <a:gd name="T61" fmla="*/ 2147483647 h 138"/>
                <a:gd name="T62" fmla="*/ 2147483647 w 244"/>
                <a:gd name="T63" fmla="*/ 2147483647 h 138"/>
                <a:gd name="T64" fmla="*/ 2147483647 w 244"/>
                <a:gd name="T65" fmla="*/ 2147483647 h 138"/>
                <a:gd name="T66" fmla="*/ 2147483647 w 244"/>
                <a:gd name="T67" fmla="*/ 2147483647 h 138"/>
                <a:gd name="T68" fmla="*/ 2147483647 w 244"/>
                <a:gd name="T69" fmla="*/ 2147483647 h 138"/>
                <a:gd name="T70" fmla="*/ 2147483647 w 244"/>
                <a:gd name="T71" fmla="*/ 2147483647 h 138"/>
                <a:gd name="T72" fmla="*/ 2147483647 w 244"/>
                <a:gd name="T73" fmla="*/ 2147483647 h 138"/>
                <a:gd name="T74" fmla="*/ 2147483647 w 244"/>
                <a:gd name="T75" fmla="*/ 2147483647 h 138"/>
                <a:gd name="T76" fmla="*/ 2147483647 w 244"/>
                <a:gd name="T77" fmla="*/ 2147483647 h 138"/>
                <a:gd name="T78" fmla="*/ 2147483647 w 244"/>
                <a:gd name="T79" fmla="*/ 2147483647 h 138"/>
                <a:gd name="T80" fmla="*/ 2147483647 w 244"/>
                <a:gd name="T81" fmla="*/ 2147483647 h 138"/>
                <a:gd name="T82" fmla="*/ 2147483647 w 244"/>
                <a:gd name="T83" fmla="*/ 2147483647 h 138"/>
                <a:gd name="T84" fmla="*/ 2147483647 w 244"/>
                <a:gd name="T85" fmla="*/ 2147483647 h 138"/>
                <a:gd name="T86" fmla="*/ 2147483647 w 244"/>
                <a:gd name="T87" fmla="*/ 2147483647 h 138"/>
                <a:gd name="T88" fmla="*/ 2147483647 w 244"/>
                <a:gd name="T89" fmla="*/ 2147483647 h 138"/>
                <a:gd name="T90" fmla="*/ 2147483647 w 244"/>
                <a:gd name="T91" fmla="*/ 2147483647 h 138"/>
                <a:gd name="T92" fmla="*/ 2147483647 w 244"/>
                <a:gd name="T93" fmla="*/ 2147483647 h 138"/>
                <a:gd name="T94" fmla="*/ 2147483647 w 244"/>
                <a:gd name="T95" fmla="*/ 2147483647 h 138"/>
                <a:gd name="T96" fmla="*/ 2147483647 w 244"/>
                <a:gd name="T97" fmla="*/ 2147483647 h 138"/>
                <a:gd name="T98" fmla="*/ 2147483647 w 244"/>
                <a:gd name="T99" fmla="*/ 2147483647 h 138"/>
                <a:gd name="T100" fmla="*/ 2147483647 w 244"/>
                <a:gd name="T101" fmla="*/ 2147483647 h 138"/>
                <a:gd name="T102" fmla="*/ 2147483647 w 244"/>
                <a:gd name="T103" fmla="*/ 2147483647 h 138"/>
                <a:gd name="T104" fmla="*/ 2147483647 w 244"/>
                <a:gd name="T105" fmla="*/ 2147483647 h 138"/>
                <a:gd name="T106" fmla="*/ 2147483647 w 244"/>
                <a:gd name="T107" fmla="*/ 2147483647 h 138"/>
                <a:gd name="T108" fmla="*/ 2147483647 w 244"/>
                <a:gd name="T109" fmla="*/ 2147483647 h 138"/>
                <a:gd name="T110" fmla="*/ 2147483647 w 244"/>
                <a:gd name="T111" fmla="*/ 2147483647 h 138"/>
                <a:gd name="T112" fmla="*/ 2147483647 w 244"/>
                <a:gd name="T113" fmla="*/ 2147483647 h 138"/>
                <a:gd name="T114" fmla="*/ 2147483647 w 244"/>
                <a:gd name="T115" fmla="*/ 2147483647 h 138"/>
                <a:gd name="T116" fmla="*/ 2147483647 w 244"/>
                <a:gd name="T117" fmla="*/ 2147483647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38"/>
                <a:gd name="T179" fmla="*/ 244 w 244"/>
                <a:gd name="T180" fmla="*/ 138 h 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38">
                  <a:moveTo>
                    <a:pt x="29" y="137"/>
                  </a:moveTo>
                  <a:lnTo>
                    <a:pt x="31" y="137"/>
                  </a:lnTo>
                  <a:lnTo>
                    <a:pt x="32" y="137"/>
                  </a:lnTo>
                  <a:lnTo>
                    <a:pt x="32" y="136"/>
                  </a:lnTo>
                  <a:lnTo>
                    <a:pt x="30" y="136"/>
                  </a:lnTo>
                  <a:lnTo>
                    <a:pt x="29" y="136"/>
                  </a:lnTo>
                  <a:lnTo>
                    <a:pt x="27" y="135"/>
                  </a:lnTo>
                  <a:lnTo>
                    <a:pt x="26" y="135"/>
                  </a:lnTo>
                  <a:lnTo>
                    <a:pt x="27" y="134"/>
                  </a:lnTo>
                  <a:lnTo>
                    <a:pt x="27" y="132"/>
                  </a:lnTo>
                  <a:lnTo>
                    <a:pt x="29" y="132"/>
                  </a:lnTo>
                  <a:lnTo>
                    <a:pt x="30" y="132"/>
                  </a:lnTo>
                  <a:lnTo>
                    <a:pt x="30" y="131"/>
                  </a:lnTo>
                  <a:lnTo>
                    <a:pt x="32" y="130"/>
                  </a:lnTo>
                  <a:lnTo>
                    <a:pt x="34" y="129"/>
                  </a:lnTo>
                  <a:lnTo>
                    <a:pt x="35" y="128"/>
                  </a:lnTo>
                  <a:lnTo>
                    <a:pt x="37" y="127"/>
                  </a:lnTo>
                  <a:lnTo>
                    <a:pt x="36" y="126"/>
                  </a:lnTo>
                  <a:lnTo>
                    <a:pt x="35" y="125"/>
                  </a:lnTo>
                  <a:lnTo>
                    <a:pt x="35" y="124"/>
                  </a:lnTo>
                  <a:lnTo>
                    <a:pt x="35" y="123"/>
                  </a:lnTo>
                  <a:lnTo>
                    <a:pt x="33" y="124"/>
                  </a:lnTo>
                  <a:lnTo>
                    <a:pt x="31" y="125"/>
                  </a:lnTo>
                  <a:lnTo>
                    <a:pt x="29" y="127"/>
                  </a:lnTo>
                  <a:lnTo>
                    <a:pt x="28" y="129"/>
                  </a:lnTo>
                  <a:lnTo>
                    <a:pt x="26" y="130"/>
                  </a:lnTo>
                  <a:lnTo>
                    <a:pt x="23" y="131"/>
                  </a:lnTo>
                  <a:lnTo>
                    <a:pt x="22" y="131"/>
                  </a:lnTo>
                  <a:lnTo>
                    <a:pt x="19" y="131"/>
                  </a:lnTo>
                  <a:lnTo>
                    <a:pt x="18" y="133"/>
                  </a:lnTo>
                  <a:lnTo>
                    <a:pt x="19" y="133"/>
                  </a:lnTo>
                  <a:lnTo>
                    <a:pt x="20" y="135"/>
                  </a:lnTo>
                  <a:lnTo>
                    <a:pt x="18" y="136"/>
                  </a:lnTo>
                  <a:lnTo>
                    <a:pt x="16" y="137"/>
                  </a:lnTo>
                  <a:lnTo>
                    <a:pt x="13" y="137"/>
                  </a:lnTo>
                  <a:lnTo>
                    <a:pt x="12" y="137"/>
                  </a:lnTo>
                  <a:lnTo>
                    <a:pt x="9" y="136"/>
                  </a:lnTo>
                  <a:lnTo>
                    <a:pt x="8" y="134"/>
                  </a:lnTo>
                  <a:lnTo>
                    <a:pt x="8" y="132"/>
                  </a:lnTo>
                  <a:lnTo>
                    <a:pt x="10" y="131"/>
                  </a:lnTo>
                  <a:lnTo>
                    <a:pt x="12" y="132"/>
                  </a:lnTo>
                  <a:lnTo>
                    <a:pt x="13" y="132"/>
                  </a:lnTo>
                  <a:lnTo>
                    <a:pt x="15" y="132"/>
                  </a:lnTo>
                  <a:lnTo>
                    <a:pt x="16" y="130"/>
                  </a:lnTo>
                  <a:lnTo>
                    <a:pt x="15" y="129"/>
                  </a:lnTo>
                  <a:lnTo>
                    <a:pt x="14" y="129"/>
                  </a:lnTo>
                  <a:lnTo>
                    <a:pt x="13" y="128"/>
                  </a:lnTo>
                  <a:lnTo>
                    <a:pt x="14" y="126"/>
                  </a:lnTo>
                  <a:lnTo>
                    <a:pt x="17" y="126"/>
                  </a:lnTo>
                  <a:lnTo>
                    <a:pt x="19" y="124"/>
                  </a:lnTo>
                  <a:lnTo>
                    <a:pt x="22" y="124"/>
                  </a:lnTo>
                  <a:lnTo>
                    <a:pt x="23" y="122"/>
                  </a:lnTo>
                  <a:lnTo>
                    <a:pt x="25" y="121"/>
                  </a:lnTo>
                  <a:lnTo>
                    <a:pt x="25" y="119"/>
                  </a:lnTo>
                  <a:lnTo>
                    <a:pt x="25" y="118"/>
                  </a:lnTo>
                  <a:lnTo>
                    <a:pt x="23" y="118"/>
                  </a:lnTo>
                  <a:lnTo>
                    <a:pt x="21" y="118"/>
                  </a:lnTo>
                  <a:lnTo>
                    <a:pt x="22" y="119"/>
                  </a:lnTo>
                  <a:lnTo>
                    <a:pt x="23" y="121"/>
                  </a:lnTo>
                  <a:lnTo>
                    <a:pt x="20" y="123"/>
                  </a:lnTo>
                  <a:lnTo>
                    <a:pt x="19" y="120"/>
                  </a:lnTo>
                  <a:lnTo>
                    <a:pt x="18" y="124"/>
                  </a:lnTo>
                  <a:lnTo>
                    <a:pt x="15" y="125"/>
                  </a:lnTo>
                  <a:lnTo>
                    <a:pt x="14" y="122"/>
                  </a:lnTo>
                  <a:lnTo>
                    <a:pt x="12" y="125"/>
                  </a:lnTo>
                  <a:lnTo>
                    <a:pt x="12" y="126"/>
                  </a:lnTo>
                  <a:lnTo>
                    <a:pt x="10" y="124"/>
                  </a:lnTo>
                  <a:lnTo>
                    <a:pt x="9" y="126"/>
                  </a:lnTo>
                  <a:lnTo>
                    <a:pt x="8" y="127"/>
                  </a:lnTo>
                  <a:lnTo>
                    <a:pt x="8" y="128"/>
                  </a:lnTo>
                  <a:lnTo>
                    <a:pt x="7" y="129"/>
                  </a:lnTo>
                  <a:lnTo>
                    <a:pt x="4" y="130"/>
                  </a:lnTo>
                  <a:lnTo>
                    <a:pt x="2" y="130"/>
                  </a:lnTo>
                  <a:lnTo>
                    <a:pt x="0" y="128"/>
                  </a:lnTo>
                  <a:lnTo>
                    <a:pt x="0" y="125"/>
                  </a:lnTo>
                  <a:lnTo>
                    <a:pt x="0" y="124"/>
                  </a:lnTo>
                  <a:lnTo>
                    <a:pt x="2" y="124"/>
                  </a:lnTo>
                  <a:lnTo>
                    <a:pt x="1" y="123"/>
                  </a:lnTo>
                  <a:lnTo>
                    <a:pt x="2" y="121"/>
                  </a:lnTo>
                  <a:lnTo>
                    <a:pt x="4" y="121"/>
                  </a:lnTo>
                  <a:lnTo>
                    <a:pt x="5" y="120"/>
                  </a:lnTo>
                  <a:lnTo>
                    <a:pt x="6" y="119"/>
                  </a:lnTo>
                  <a:lnTo>
                    <a:pt x="3" y="120"/>
                  </a:lnTo>
                  <a:lnTo>
                    <a:pt x="2" y="118"/>
                  </a:lnTo>
                  <a:lnTo>
                    <a:pt x="1" y="118"/>
                  </a:lnTo>
                  <a:lnTo>
                    <a:pt x="3" y="117"/>
                  </a:lnTo>
                  <a:lnTo>
                    <a:pt x="5" y="117"/>
                  </a:lnTo>
                  <a:lnTo>
                    <a:pt x="5" y="115"/>
                  </a:lnTo>
                  <a:lnTo>
                    <a:pt x="6" y="115"/>
                  </a:lnTo>
                  <a:lnTo>
                    <a:pt x="6" y="117"/>
                  </a:lnTo>
                  <a:lnTo>
                    <a:pt x="6" y="118"/>
                  </a:lnTo>
                  <a:lnTo>
                    <a:pt x="7" y="119"/>
                  </a:lnTo>
                  <a:lnTo>
                    <a:pt x="7" y="118"/>
                  </a:lnTo>
                  <a:lnTo>
                    <a:pt x="8" y="117"/>
                  </a:lnTo>
                  <a:lnTo>
                    <a:pt x="7" y="116"/>
                  </a:lnTo>
                  <a:lnTo>
                    <a:pt x="8" y="114"/>
                  </a:lnTo>
                  <a:lnTo>
                    <a:pt x="8" y="113"/>
                  </a:lnTo>
                  <a:lnTo>
                    <a:pt x="10" y="113"/>
                  </a:lnTo>
                  <a:lnTo>
                    <a:pt x="10" y="115"/>
                  </a:lnTo>
                  <a:lnTo>
                    <a:pt x="10" y="117"/>
                  </a:lnTo>
                  <a:lnTo>
                    <a:pt x="10" y="118"/>
                  </a:lnTo>
                  <a:lnTo>
                    <a:pt x="11" y="118"/>
                  </a:lnTo>
                  <a:lnTo>
                    <a:pt x="12" y="118"/>
                  </a:lnTo>
                  <a:lnTo>
                    <a:pt x="13" y="117"/>
                  </a:lnTo>
                  <a:lnTo>
                    <a:pt x="14" y="116"/>
                  </a:lnTo>
                  <a:lnTo>
                    <a:pt x="16" y="116"/>
                  </a:lnTo>
                  <a:lnTo>
                    <a:pt x="16" y="118"/>
                  </a:lnTo>
                  <a:lnTo>
                    <a:pt x="18" y="116"/>
                  </a:lnTo>
                  <a:lnTo>
                    <a:pt x="17" y="115"/>
                  </a:lnTo>
                  <a:lnTo>
                    <a:pt x="18" y="114"/>
                  </a:lnTo>
                  <a:lnTo>
                    <a:pt x="16" y="112"/>
                  </a:lnTo>
                  <a:lnTo>
                    <a:pt x="17" y="112"/>
                  </a:lnTo>
                  <a:lnTo>
                    <a:pt x="18" y="112"/>
                  </a:lnTo>
                  <a:lnTo>
                    <a:pt x="20" y="113"/>
                  </a:lnTo>
                  <a:lnTo>
                    <a:pt x="20" y="115"/>
                  </a:lnTo>
                  <a:lnTo>
                    <a:pt x="21" y="113"/>
                  </a:lnTo>
                  <a:lnTo>
                    <a:pt x="21" y="112"/>
                  </a:lnTo>
                  <a:lnTo>
                    <a:pt x="23" y="112"/>
                  </a:lnTo>
                  <a:lnTo>
                    <a:pt x="23" y="113"/>
                  </a:lnTo>
                  <a:lnTo>
                    <a:pt x="24" y="115"/>
                  </a:lnTo>
                  <a:lnTo>
                    <a:pt x="24" y="113"/>
                  </a:lnTo>
                  <a:lnTo>
                    <a:pt x="23" y="111"/>
                  </a:lnTo>
                  <a:lnTo>
                    <a:pt x="23" y="110"/>
                  </a:lnTo>
                  <a:lnTo>
                    <a:pt x="22" y="108"/>
                  </a:lnTo>
                  <a:lnTo>
                    <a:pt x="21" y="106"/>
                  </a:lnTo>
                  <a:lnTo>
                    <a:pt x="20" y="104"/>
                  </a:lnTo>
                  <a:lnTo>
                    <a:pt x="21" y="100"/>
                  </a:lnTo>
                  <a:lnTo>
                    <a:pt x="23" y="100"/>
                  </a:lnTo>
                  <a:lnTo>
                    <a:pt x="24" y="100"/>
                  </a:lnTo>
                  <a:lnTo>
                    <a:pt x="25" y="102"/>
                  </a:lnTo>
                  <a:lnTo>
                    <a:pt x="24" y="103"/>
                  </a:lnTo>
                  <a:lnTo>
                    <a:pt x="25" y="105"/>
                  </a:lnTo>
                  <a:lnTo>
                    <a:pt x="27" y="106"/>
                  </a:lnTo>
                  <a:lnTo>
                    <a:pt x="29" y="106"/>
                  </a:lnTo>
                  <a:lnTo>
                    <a:pt x="29" y="108"/>
                  </a:lnTo>
                  <a:lnTo>
                    <a:pt x="29" y="111"/>
                  </a:lnTo>
                  <a:lnTo>
                    <a:pt x="28" y="112"/>
                  </a:lnTo>
                  <a:lnTo>
                    <a:pt x="29" y="112"/>
                  </a:lnTo>
                  <a:lnTo>
                    <a:pt x="30" y="110"/>
                  </a:lnTo>
                  <a:lnTo>
                    <a:pt x="32" y="111"/>
                  </a:lnTo>
                  <a:lnTo>
                    <a:pt x="32" y="113"/>
                  </a:lnTo>
                  <a:lnTo>
                    <a:pt x="31" y="115"/>
                  </a:lnTo>
                  <a:lnTo>
                    <a:pt x="29" y="115"/>
                  </a:lnTo>
                  <a:lnTo>
                    <a:pt x="30" y="117"/>
                  </a:lnTo>
                  <a:lnTo>
                    <a:pt x="29" y="118"/>
                  </a:lnTo>
                  <a:lnTo>
                    <a:pt x="31" y="118"/>
                  </a:lnTo>
                  <a:lnTo>
                    <a:pt x="33" y="119"/>
                  </a:lnTo>
                  <a:lnTo>
                    <a:pt x="34" y="121"/>
                  </a:lnTo>
                  <a:lnTo>
                    <a:pt x="35" y="120"/>
                  </a:lnTo>
                  <a:lnTo>
                    <a:pt x="36" y="120"/>
                  </a:lnTo>
                  <a:lnTo>
                    <a:pt x="36" y="119"/>
                  </a:lnTo>
                  <a:lnTo>
                    <a:pt x="35" y="118"/>
                  </a:lnTo>
                  <a:lnTo>
                    <a:pt x="35" y="117"/>
                  </a:lnTo>
                  <a:lnTo>
                    <a:pt x="35" y="114"/>
                  </a:lnTo>
                  <a:lnTo>
                    <a:pt x="36" y="113"/>
                  </a:lnTo>
                  <a:lnTo>
                    <a:pt x="37" y="112"/>
                  </a:lnTo>
                  <a:lnTo>
                    <a:pt x="39" y="112"/>
                  </a:lnTo>
                  <a:lnTo>
                    <a:pt x="41" y="113"/>
                  </a:lnTo>
                  <a:lnTo>
                    <a:pt x="41" y="112"/>
                  </a:lnTo>
                  <a:lnTo>
                    <a:pt x="41" y="111"/>
                  </a:lnTo>
                  <a:lnTo>
                    <a:pt x="40" y="110"/>
                  </a:lnTo>
                  <a:lnTo>
                    <a:pt x="38" y="110"/>
                  </a:lnTo>
                  <a:lnTo>
                    <a:pt x="38" y="108"/>
                  </a:lnTo>
                  <a:lnTo>
                    <a:pt x="39" y="107"/>
                  </a:lnTo>
                  <a:lnTo>
                    <a:pt x="40" y="106"/>
                  </a:lnTo>
                  <a:lnTo>
                    <a:pt x="40" y="105"/>
                  </a:lnTo>
                  <a:lnTo>
                    <a:pt x="41" y="103"/>
                  </a:lnTo>
                  <a:lnTo>
                    <a:pt x="41" y="101"/>
                  </a:lnTo>
                  <a:lnTo>
                    <a:pt x="40" y="100"/>
                  </a:lnTo>
                  <a:lnTo>
                    <a:pt x="37" y="99"/>
                  </a:lnTo>
                  <a:lnTo>
                    <a:pt x="36" y="98"/>
                  </a:lnTo>
                  <a:lnTo>
                    <a:pt x="36" y="97"/>
                  </a:lnTo>
                  <a:lnTo>
                    <a:pt x="37" y="94"/>
                  </a:lnTo>
                  <a:lnTo>
                    <a:pt x="38" y="93"/>
                  </a:lnTo>
                  <a:lnTo>
                    <a:pt x="40" y="90"/>
                  </a:lnTo>
                  <a:lnTo>
                    <a:pt x="41" y="89"/>
                  </a:lnTo>
                  <a:lnTo>
                    <a:pt x="44" y="88"/>
                  </a:lnTo>
                  <a:lnTo>
                    <a:pt x="45" y="87"/>
                  </a:lnTo>
                  <a:lnTo>
                    <a:pt x="46" y="84"/>
                  </a:lnTo>
                  <a:lnTo>
                    <a:pt x="47" y="82"/>
                  </a:lnTo>
                  <a:lnTo>
                    <a:pt x="46" y="82"/>
                  </a:lnTo>
                  <a:lnTo>
                    <a:pt x="53" y="76"/>
                  </a:lnTo>
                  <a:lnTo>
                    <a:pt x="55" y="76"/>
                  </a:lnTo>
                  <a:lnTo>
                    <a:pt x="57" y="76"/>
                  </a:lnTo>
                  <a:lnTo>
                    <a:pt x="58" y="78"/>
                  </a:lnTo>
                  <a:lnTo>
                    <a:pt x="56" y="81"/>
                  </a:lnTo>
                  <a:lnTo>
                    <a:pt x="54" y="84"/>
                  </a:lnTo>
                  <a:lnTo>
                    <a:pt x="53" y="87"/>
                  </a:lnTo>
                  <a:lnTo>
                    <a:pt x="53" y="88"/>
                  </a:lnTo>
                  <a:lnTo>
                    <a:pt x="50" y="93"/>
                  </a:lnTo>
                  <a:lnTo>
                    <a:pt x="48" y="95"/>
                  </a:lnTo>
                  <a:lnTo>
                    <a:pt x="46" y="98"/>
                  </a:lnTo>
                  <a:lnTo>
                    <a:pt x="44" y="100"/>
                  </a:lnTo>
                  <a:lnTo>
                    <a:pt x="41" y="101"/>
                  </a:lnTo>
                  <a:lnTo>
                    <a:pt x="43" y="102"/>
                  </a:lnTo>
                  <a:lnTo>
                    <a:pt x="46" y="101"/>
                  </a:lnTo>
                  <a:lnTo>
                    <a:pt x="47" y="102"/>
                  </a:lnTo>
                  <a:lnTo>
                    <a:pt x="48" y="103"/>
                  </a:lnTo>
                  <a:lnTo>
                    <a:pt x="50" y="106"/>
                  </a:lnTo>
                  <a:lnTo>
                    <a:pt x="51" y="108"/>
                  </a:lnTo>
                  <a:lnTo>
                    <a:pt x="51" y="110"/>
                  </a:lnTo>
                  <a:lnTo>
                    <a:pt x="50" y="112"/>
                  </a:lnTo>
                  <a:lnTo>
                    <a:pt x="49" y="114"/>
                  </a:lnTo>
                  <a:lnTo>
                    <a:pt x="48" y="117"/>
                  </a:lnTo>
                  <a:lnTo>
                    <a:pt x="50" y="115"/>
                  </a:lnTo>
                  <a:lnTo>
                    <a:pt x="52" y="114"/>
                  </a:lnTo>
                  <a:lnTo>
                    <a:pt x="53" y="115"/>
                  </a:lnTo>
                  <a:lnTo>
                    <a:pt x="53" y="118"/>
                  </a:lnTo>
                  <a:lnTo>
                    <a:pt x="53" y="119"/>
                  </a:lnTo>
                  <a:lnTo>
                    <a:pt x="52" y="122"/>
                  </a:lnTo>
                  <a:lnTo>
                    <a:pt x="51" y="123"/>
                  </a:lnTo>
                  <a:lnTo>
                    <a:pt x="50" y="124"/>
                  </a:lnTo>
                  <a:lnTo>
                    <a:pt x="51" y="125"/>
                  </a:lnTo>
                  <a:lnTo>
                    <a:pt x="53" y="123"/>
                  </a:lnTo>
                  <a:lnTo>
                    <a:pt x="54" y="119"/>
                  </a:lnTo>
                  <a:lnTo>
                    <a:pt x="54" y="118"/>
                  </a:lnTo>
                  <a:lnTo>
                    <a:pt x="57" y="118"/>
                  </a:lnTo>
                  <a:lnTo>
                    <a:pt x="59" y="118"/>
                  </a:lnTo>
                  <a:lnTo>
                    <a:pt x="61" y="117"/>
                  </a:lnTo>
                  <a:lnTo>
                    <a:pt x="59" y="116"/>
                  </a:lnTo>
                  <a:lnTo>
                    <a:pt x="57" y="114"/>
                  </a:lnTo>
                  <a:lnTo>
                    <a:pt x="56" y="114"/>
                  </a:lnTo>
                  <a:lnTo>
                    <a:pt x="55" y="112"/>
                  </a:lnTo>
                  <a:lnTo>
                    <a:pt x="56" y="110"/>
                  </a:lnTo>
                  <a:lnTo>
                    <a:pt x="58" y="108"/>
                  </a:lnTo>
                  <a:lnTo>
                    <a:pt x="59" y="110"/>
                  </a:lnTo>
                  <a:lnTo>
                    <a:pt x="61" y="110"/>
                  </a:lnTo>
                  <a:lnTo>
                    <a:pt x="63" y="111"/>
                  </a:lnTo>
                  <a:lnTo>
                    <a:pt x="64" y="108"/>
                  </a:lnTo>
                  <a:lnTo>
                    <a:pt x="61" y="107"/>
                  </a:lnTo>
                  <a:lnTo>
                    <a:pt x="60" y="105"/>
                  </a:lnTo>
                  <a:lnTo>
                    <a:pt x="63" y="106"/>
                  </a:lnTo>
                  <a:lnTo>
                    <a:pt x="65" y="107"/>
                  </a:lnTo>
                  <a:lnTo>
                    <a:pt x="67" y="108"/>
                  </a:lnTo>
                  <a:lnTo>
                    <a:pt x="69" y="108"/>
                  </a:lnTo>
                  <a:lnTo>
                    <a:pt x="70" y="110"/>
                  </a:lnTo>
                  <a:lnTo>
                    <a:pt x="71" y="111"/>
                  </a:lnTo>
                  <a:lnTo>
                    <a:pt x="72" y="112"/>
                  </a:lnTo>
                  <a:lnTo>
                    <a:pt x="72" y="115"/>
                  </a:lnTo>
                  <a:lnTo>
                    <a:pt x="72" y="117"/>
                  </a:lnTo>
                  <a:lnTo>
                    <a:pt x="73" y="118"/>
                  </a:lnTo>
                  <a:lnTo>
                    <a:pt x="72" y="121"/>
                  </a:lnTo>
                  <a:lnTo>
                    <a:pt x="72" y="123"/>
                  </a:lnTo>
                  <a:lnTo>
                    <a:pt x="73" y="124"/>
                  </a:lnTo>
                  <a:lnTo>
                    <a:pt x="77" y="124"/>
                  </a:lnTo>
                  <a:lnTo>
                    <a:pt x="78" y="122"/>
                  </a:lnTo>
                  <a:lnTo>
                    <a:pt x="82" y="121"/>
                  </a:lnTo>
                  <a:lnTo>
                    <a:pt x="83" y="119"/>
                  </a:lnTo>
                  <a:lnTo>
                    <a:pt x="86" y="119"/>
                  </a:lnTo>
                  <a:lnTo>
                    <a:pt x="89" y="119"/>
                  </a:lnTo>
                  <a:lnTo>
                    <a:pt x="90" y="118"/>
                  </a:lnTo>
                  <a:lnTo>
                    <a:pt x="93" y="117"/>
                  </a:lnTo>
                  <a:lnTo>
                    <a:pt x="95" y="116"/>
                  </a:lnTo>
                  <a:lnTo>
                    <a:pt x="96" y="117"/>
                  </a:lnTo>
                  <a:lnTo>
                    <a:pt x="99" y="117"/>
                  </a:lnTo>
                  <a:lnTo>
                    <a:pt x="99" y="118"/>
                  </a:lnTo>
                  <a:lnTo>
                    <a:pt x="100" y="119"/>
                  </a:lnTo>
                  <a:lnTo>
                    <a:pt x="101" y="120"/>
                  </a:lnTo>
                  <a:lnTo>
                    <a:pt x="102" y="121"/>
                  </a:lnTo>
                  <a:lnTo>
                    <a:pt x="103" y="119"/>
                  </a:lnTo>
                  <a:lnTo>
                    <a:pt x="102" y="118"/>
                  </a:lnTo>
                  <a:lnTo>
                    <a:pt x="101" y="117"/>
                  </a:lnTo>
                  <a:lnTo>
                    <a:pt x="101" y="115"/>
                  </a:lnTo>
                  <a:lnTo>
                    <a:pt x="99" y="114"/>
                  </a:lnTo>
                  <a:lnTo>
                    <a:pt x="97" y="115"/>
                  </a:lnTo>
                  <a:lnTo>
                    <a:pt x="95" y="116"/>
                  </a:lnTo>
                  <a:lnTo>
                    <a:pt x="95" y="112"/>
                  </a:lnTo>
                  <a:lnTo>
                    <a:pt x="97" y="112"/>
                  </a:lnTo>
                  <a:lnTo>
                    <a:pt x="99" y="110"/>
                  </a:lnTo>
                  <a:lnTo>
                    <a:pt x="101" y="110"/>
                  </a:lnTo>
                  <a:lnTo>
                    <a:pt x="103" y="112"/>
                  </a:lnTo>
                  <a:lnTo>
                    <a:pt x="106" y="112"/>
                  </a:lnTo>
                  <a:lnTo>
                    <a:pt x="107" y="112"/>
                  </a:lnTo>
                  <a:lnTo>
                    <a:pt x="110" y="114"/>
                  </a:lnTo>
                  <a:lnTo>
                    <a:pt x="111" y="114"/>
                  </a:lnTo>
                  <a:lnTo>
                    <a:pt x="112" y="113"/>
                  </a:lnTo>
                  <a:lnTo>
                    <a:pt x="111" y="112"/>
                  </a:lnTo>
                  <a:lnTo>
                    <a:pt x="109" y="112"/>
                  </a:lnTo>
                  <a:lnTo>
                    <a:pt x="107" y="111"/>
                  </a:lnTo>
                  <a:lnTo>
                    <a:pt x="105" y="111"/>
                  </a:lnTo>
                  <a:lnTo>
                    <a:pt x="104" y="110"/>
                  </a:lnTo>
                  <a:lnTo>
                    <a:pt x="101" y="109"/>
                  </a:lnTo>
                  <a:lnTo>
                    <a:pt x="104" y="106"/>
                  </a:lnTo>
                  <a:lnTo>
                    <a:pt x="106" y="105"/>
                  </a:lnTo>
                  <a:lnTo>
                    <a:pt x="107" y="104"/>
                  </a:lnTo>
                  <a:lnTo>
                    <a:pt x="108" y="104"/>
                  </a:lnTo>
                  <a:lnTo>
                    <a:pt x="108" y="106"/>
                  </a:lnTo>
                  <a:lnTo>
                    <a:pt x="110" y="106"/>
                  </a:lnTo>
                  <a:lnTo>
                    <a:pt x="112" y="106"/>
                  </a:lnTo>
                  <a:lnTo>
                    <a:pt x="112" y="104"/>
                  </a:lnTo>
                  <a:lnTo>
                    <a:pt x="110" y="103"/>
                  </a:lnTo>
                  <a:lnTo>
                    <a:pt x="109" y="103"/>
                  </a:lnTo>
                  <a:lnTo>
                    <a:pt x="108" y="102"/>
                  </a:lnTo>
                  <a:lnTo>
                    <a:pt x="108" y="100"/>
                  </a:lnTo>
                  <a:lnTo>
                    <a:pt x="106" y="102"/>
                  </a:lnTo>
                  <a:lnTo>
                    <a:pt x="103" y="103"/>
                  </a:lnTo>
                  <a:lnTo>
                    <a:pt x="101" y="104"/>
                  </a:lnTo>
                  <a:lnTo>
                    <a:pt x="100" y="103"/>
                  </a:lnTo>
                  <a:lnTo>
                    <a:pt x="101" y="102"/>
                  </a:lnTo>
                  <a:lnTo>
                    <a:pt x="101" y="99"/>
                  </a:lnTo>
                  <a:lnTo>
                    <a:pt x="102" y="100"/>
                  </a:lnTo>
                  <a:lnTo>
                    <a:pt x="102" y="98"/>
                  </a:lnTo>
                  <a:lnTo>
                    <a:pt x="101" y="98"/>
                  </a:lnTo>
                  <a:lnTo>
                    <a:pt x="101" y="97"/>
                  </a:lnTo>
                  <a:lnTo>
                    <a:pt x="102" y="95"/>
                  </a:lnTo>
                  <a:lnTo>
                    <a:pt x="104" y="93"/>
                  </a:lnTo>
                  <a:lnTo>
                    <a:pt x="105" y="91"/>
                  </a:lnTo>
                  <a:lnTo>
                    <a:pt x="106" y="89"/>
                  </a:lnTo>
                  <a:lnTo>
                    <a:pt x="105" y="88"/>
                  </a:lnTo>
                  <a:lnTo>
                    <a:pt x="107" y="88"/>
                  </a:lnTo>
                  <a:lnTo>
                    <a:pt x="108" y="88"/>
                  </a:lnTo>
                  <a:lnTo>
                    <a:pt x="111" y="86"/>
                  </a:lnTo>
                  <a:lnTo>
                    <a:pt x="115" y="84"/>
                  </a:lnTo>
                  <a:lnTo>
                    <a:pt x="118" y="83"/>
                  </a:lnTo>
                  <a:lnTo>
                    <a:pt x="118" y="85"/>
                  </a:lnTo>
                  <a:lnTo>
                    <a:pt x="121" y="83"/>
                  </a:lnTo>
                  <a:lnTo>
                    <a:pt x="119" y="82"/>
                  </a:lnTo>
                  <a:lnTo>
                    <a:pt x="118" y="82"/>
                  </a:lnTo>
                  <a:lnTo>
                    <a:pt x="117" y="81"/>
                  </a:lnTo>
                  <a:lnTo>
                    <a:pt x="118" y="78"/>
                  </a:lnTo>
                  <a:lnTo>
                    <a:pt x="117" y="78"/>
                  </a:lnTo>
                  <a:lnTo>
                    <a:pt x="115" y="78"/>
                  </a:lnTo>
                  <a:lnTo>
                    <a:pt x="114" y="77"/>
                  </a:lnTo>
                  <a:lnTo>
                    <a:pt x="114" y="74"/>
                  </a:lnTo>
                  <a:lnTo>
                    <a:pt x="115" y="73"/>
                  </a:lnTo>
                  <a:lnTo>
                    <a:pt x="117" y="71"/>
                  </a:lnTo>
                  <a:lnTo>
                    <a:pt x="119" y="70"/>
                  </a:lnTo>
                  <a:lnTo>
                    <a:pt x="119" y="69"/>
                  </a:lnTo>
                  <a:lnTo>
                    <a:pt x="118" y="67"/>
                  </a:lnTo>
                  <a:lnTo>
                    <a:pt x="120" y="66"/>
                  </a:lnTo>
                  <a:lnTo>
                    <a:pt x="121" y="65"/>
                  </a:lnTo>
                  <a:lnTo>
                    <a:pt x="120" y="64"/>
                  </a:lnTo>
                  <a:lnTo>
                    <a:pt x="120" y="63"/>
                  </a:lnTo>
                  <a:lnTo>
                    <a:pt x="120" y="61"/>
                  </a:lnTo>
                  <a:lnTo>
                    <a:pt x="122" y="60"/>
                  </a:lnTo>
                  <a:lnTo>
                    <a:pt x="124" y="59"/>
                  </a:lnTo>
                  <a:lnTo>
                    <a:pt x="124" y="61"/>
                  </a:lnTo>
                  <a:lnTo>
                    <a:pt x="127" y="62"/>
                  </a:lnTo>
                  <a:lnTo>
                    <a:pt x="126" y="64"/>
                  </a:lnTo>
                  <a:lnTo>
                    <a:pt x="124" y="67"/>
                  </a:lnTo>
                  <a:lnTo>
                    <a:pt x="124" y="69"/>
                  </a:lnTo>
                  <a:lnTo>
                    <a:pt x="122" y="72"/>
                  </a:lnTo>
                  <a:lnTo>
                    <a:pt x="122" y="75"/>
                  </a:lnTo>
                  <a:lnTo>
                    <a:pt x="124" y="73"/>
                  </a:lnTo>
                  <a:lnTo>
                    <a:pt x="124" y="72"/>
                  </a:lnTo>
                  <a:lnTo>
                    <a:pt x="125" y="70"/>
                  </a:lnTo>
                  <a:lnTo>
                    <a:pt x="126" y="68"/>
                  </a:lnTo>
                  <a:lnTo>
                    <a:pt x="127" y="67"/>
                  </a:lnTo>
                  <a:lnTo>
                    <a:pt x="129" y="66"/>
                  </a:lnTo>
                  <a:lnTo>
                    <a:pt x="130" y="66"/>
                  </a:lnTo>
                  <a:lnTo>
                    <a:pt x="130" y="68"/>
                  </a:lnTo>
                  <a:lnTo>
                    <a:pt x="130" y="70"/>
                  </a:lnTo>
                  <a:lnTo>
                    <a:pt x="131" y="74"/>
                  </a:lnTo>
                  <a:lnTo>
                    <a:pt x="130" y="76"/>
                  </a:lnTo>
                  <a:lnTo>
                    <a:pt x="132" y="79"/>
                  </a:lnTo>
                  <a:lnTo>
                    <a:pt x="134" y="81"/>
                  </a:lnTo>
                  <a:lnTo>
                    <a:pt x="136" y="79"/>
                  </a:lnTo>
                  <a:lnTo>
                    <a:pt x="134" y="77"/>
                  </a:lnTo>
                  <a:lnTo>
                    <a:pt x="134" y="76"/>
                  </a:lnTo>
                  <a:lnTo>
                    <a:pt x="134" y="73"/>
                  </a:lnTo>
                  <a:lnTo>
                    <a:pt x="135" y="72"/>
                  </a:lnTo>
                  <a:lnTo>
                    <a:pt x="135" y="71"/>
                  </a:lnTo>
                  <a:lnTo>
                    <a:pt x="137" y="70"/>
                  </a:lnTo>
                  <a:lnTo>
                    <a:pt x="139" y="70"/>
                  </a:lnTo>
                  <a:lnTo>
                    <a:pt x="141" y="70"/>
                  </a:lnTo>
                  <a:lnTo>
                    <a:pt x="142" y="70"/>
                  </a:lnTo>
                  <a:lnTo>
                    <a:pt x="144" y="70"/>
                  </a:lnTo>
                  <a:lnTo>
                    <a:pt x="146" y="71"/>
                  </a:lnTo>
                  <a:lnTo>
                    <a:pt x="148" y="70"/>
                  </a:lnTo>
                  <a:lnTo>
                    <a:pt x="147" y="70"/>
                  </a:lnTo>
                  <a:lnTo>
                    <a:pt x="146" y="68"/>
                  </a:lnTo>
                  <a:lnTo>
                    <a:pt x="144" y="68"/>
                  </a:lnTo>
                  <a:lnTo>
                    <a:pt x="142" y="67"/>
                  </a:lnTo>
                  <a:lnTo>
                    <a:pt x="138" y="66"/>
                  </a:lnTo>
                  <a:lnTo>
                    <a:pt x="136" y="65"/>
                  </a:lnTo>
                  <a:lnTo>
                    <a:pt x="134" y="63"/>
                  </a:lnTo>
                  <a:lnTo>
                    <a:pt x="131" y="62"/>
                  </a:lnTo>
                  <a:lnTo>
                    <a:pt x="130" y="60"/>
                  </a:lnTo>
                  <a:lnTo>
                    <a:pt x="130" y="58"/>
                  </a:lnTo>
                  <a:lnTo>
                    <a:pt x="130" y="56"/>
                  </a:lnTo>
                  <a:lnTo>
                    <a:pt x="135" y="54"/>
                  </a:lnTo>
                  <a:lnTo>
                    <a:pt x="137" y="53"/>
                  </a:lnTo>
                  <a:lnTo>
                    <a:pt x="141" y="52"/>
                  </a:lnTo>
                  <a:lnTo>
                    <a:pt x="142" y="56"/>
                  </a:lnTo>
                  <a:lnTo>
                    <a:pt x="144" y="59"/>
                  </a:lnTo>
                  <a:lnTo>
                    <a:pt x="145" y="62"/>
                  </a:lnTo>
                  <a:lnTo>
                    <a:pt x="148" y="64"/>
                  </a:lnTo>
                  <a:lnTo>
                    <a:pt x="150" y="67"/>
                  </a:lnTo>
                  <a:lnTo>
                    <a:pt x="154" y="67"/>
                  </a:lnTo>
                  <a:lnTo>
                    <a:pt x="157" y="66"/>
                  </a:lnTo>
                  <a:lnTo>
                    <a:pt x="159" y="68"/>
                  </a:lnTo>
                  <a:lnTo>
                    <a:pt x="158" y="70"/>
                  </a:lnTo>
                  <a:lnTo>
                    <a:pt x="157" y="72"/>
                  </a:lnTo>
                  <a:lnTo>
                    <a:pt x="156" y="74"/>
                  </a:lnTo>
                  <a:lnTo>
                    <a:pt x="157" y="76"/>
                  </a:lnTo>
                  <a:lnTo>
                    <a:pt x="159" y="76"/>
                  </a:lnTo>
                  <a:lnTo>
                    <a:pt x="160" y="74"/>
                  </a:lnTo>
                  <a:lnTo>
                    <a:pt x="165" y="76"/>
                  </a:lnTo>
                  <a:lnTo>
                    <a:pt x="167" y="75"/>
                  </a:lnTo>
                  <a:lnTo>
                    <a:pt x="166" y="74"/>
                  </a:lnTo>
                  <a:lnTo>
                    <a:pt x="165" y="73"/>
                  </a:lnTo>
                  <a:lnTo>
                    <a:pt x="162" y="72"/>
                  </a:lnTo>
                  <a:lnTo>
                    <a:pt x="162" y="70"/>
                  </a:lnTo>
                  <a:lnTo>
                    <a:pt x="162" y="69"/>
                  </a:lnTo>
                  <a:lnTo>
                    <a:pt x="160" y="64"/>
                  </a:lnTo>
                  <a:lnTo>
                    <a:pt x="156" y="64"/>
                  </a:lnTo>
                  <a:lnTo>
                    <a:pt x="154" y="64"/>
                  </a:lnTo>
                  <a:lnTo>
                    <a:pt x="150" y="64"/>
                  </a:lnTo>
                  <a:lnTo>
                    <a:pt x="149" y="63"/>
                  </a:lnTo>
                  <a:lnTo>
                    <a:pt x="148" y="61"/>
                  </a:lnTo>
                  <a:lnTo>
                    <a:pt x="147" y="59"/>
                  </a:lnTo>
                  <a:lnTo>
                    <a:pt x="147" y="57"/>
                  </a:lnTo>
                  <a:lnTo>
                    <a:pt x="147" y="55"/>
                  </a:lnTo>
                  <a:lnTo>
                    <a:pt x="147" y="53"/>
                  </a:lnTo>
                  <a:lnTo>
                    <a:pt x="144" y="52"/>
                  </a:lnTo>
                  <a:lnTo>
                    <a:pt x="144" y="50"/>
                  </a:lnTo>
                  <a:lnTo>
                    <a:pt x="143" y="48"/>
                  </a:lnTo>
                  <a:lnTo>
                    <a:pt x="146" y="46"/>
                  </a:lnTo>
                  <a:lnTo>
                    <a:pt x="146" y="44"/>
                  </a:lnTo>
                  <a:lnTo>
                    <a:pt x="148" y="42"/>
                  </a:lnTo>
                  <a:lnTo>
                    <a:pt x="148" y="41"/>
                  </a:lnTo>
                  <a:lnTo>
                    <a:pt x="149" y="40"/>
                  </a:lnTo>
                  <a:lnTo>
                    <a:pt x="150" y="38"/>
                  </a:lnTo>
                  <a:lnTo>
                    <a:pt x="152" y="35"/>
                  </a:lnTo>
                  <a:lnTo>
                    <a:pt x="155" y="34"/>
                  </a:lnTo>
                  <a:lnTo>
                    <a:pt x="158" y="34"/>
                  </a:lnTo>
                  <a:lnTo>
                    <a:pt x="161" y="32"/>
                  </a:lnTo>
                  <a:lnTo>
                    <a:pt x="165" y="32"/>
                  </a:lnTo>
                  <a:lnTo>
                    <a:pt x="167" y="30"/>
                  </a:lnTo>
                  <a:lnTo>
                    <a:pt x="169" y="32"/>
                  </a:lnTo>
                  <a:lnTo>
                    <a:pt x="167" y="34"/>
                  </a:lnTo>
                  <a:lnTo>
                    <a:pt x="167" y="35"/>
                  </a:lnTo>
                  <a:lnTo>
                    <a:pt x="166" y="39"/>
                  </a:lnTo>
                  <a:lnTo>
                    <a:pt x="166" y="41"/>
                  </a:lnTo>
                  <a:lnTo>
                    <a:pt x="167" y="42"/>
                  </a:lnTo>
                  <a:lnTo>
                    <a:pt x="169" y="43"/>
                  </a:lnTo>
                  <a:lnTo>
                    <a:pt x="169" y="45"/>
                  </a:lnTo>
                  <a:lnTo>
                    <a:pt x="168" y="47"/>
                  </a:lnTo>
                  <a:lnTo>
                    <a:pt x="168" y="49"/>
                  </a:lnTo>
                  <a:lnTo>
                    <a:pt x="167" y="51"/>
                  </a:lnTo>
                  <a:lnTo>
                    <a:pt x="167" y="53"/>
                  </a:lnTo>
                  <a:lnTo>
                    <a:pt x="168" y="55"/>
                  </a:lnTo>
                  <a:lnTo>
                    <a:pt x="171" y="55"/>
                  </a:lnTo>
                  <a:lnTo>
                    <a:pt x="172" y="52"/>
                  </a:lnTo>
                  <a:lnTo>
                    <a:pt x="171" y="50"/>
                  </a:lnTo>
                  <a:lnTo>
                    <a:pt x="171" y="48"/>
                  </a:lnTo>
                  <a:lnTo>
                    <a:pt x="171" y="47"/>
                  </a:lnTo>
                  <a:lnTo>
                    <a:pt x="171" y="46"/>
                  </a:lnTo>
                  <a:lnTo>
                    <a:pt x="174" y="47"/>
                  </a:lnTo>
                  <a:lnTo>
                    <a:pt x="177" y="47"/>
                  </a:lnTo>
                  <a:lnTo>
                    <a:pt x="179" y="47"/>
                  </a:lnTo>
                  <a:lnTo>
                    <a:pt x="181" y="47"/>
                  </a:lnTo>
                  <a:lnTo>
                    <a:pt x="183" y="47"/>
                  </a:lnTo>
                  <a:lnTo>
                    <a:pt x="182" y="46"/>
                  </a:lnTo>
                  <a:lnTo>
                    <a:pt x="179" y="46"/>
                  </a:lnTo>
                  <a:lnTo>
                    <a:pt x="177" y="45"/>
                  </a:lnTo>
                  <a:lnTo>
                    <a:pt x="174" y="44"/>
                  </a:lnTo>
                  <a:lnTo>
                    <a:pt x="172" y="43"/>
                  </a:lnTo>
                  <a:lnTo>
                    <a:pt x="171" y="41"/>
                  </a:lnTo>
                  <a:lnTo>
                    <a:pt x="171" y="38"/>
                  </a:lnTo>
                  <a:lnTo>
                    <a:pt x="173" y="36"/>
                  </a:lnTo>
                  <a:lnTo>
                    <a:pt x="173" y="35"/>
                  </a:lnTo>
                  <a:lnTo>
                    <a:pt x="173" y="33"/>
                  </a:lnTo>
                  <a:lnTo>
                    <a:pt x="174" y="29"/>
                  </a:lnTo>
                  <a:lnTo>
                    <a:pt x="177" y="28"/>
                  </a:lnTo>
                  <a:lnTo>
                    <a:pt x="178" y="30"/>
                  </a:lnTo>
                  <a:lnTo>
                    <a:pt x="177" y="34"/>
                  </a:lnTo>
                  <a:lnTo>
                    <a:pt x="178" y="30"/>
                  </a:lnTo>
                  <a:lnTo>
                    <a:pt x="179" y="27"/>
                  </a:lnTo>
                  <a:lnTo>
                    <a:pt x="181" y="24"/>
                  </a:lnTo>
                  <a:lnTo>
                    <a:pt x="181" y="22"/>
                  </a:lnTo>
                  <a:lnTo>
                    <a:pt x="182" y="20"/>
                  </a:lnTo>
                  <a:lnTo>
                    <a:pt x="183" y="18"/>
                  </a:lnTo>
                  <a:lnTo>
                    <a:pt x="184" y="17"/>
                  </a:lnTo>
                  <a:lnTo>
                    <a:pt x="185" y="19"/>
                  </a:lnTo>
                  <a:lnTo>
                    <a:pt x="188" y="22"/>
                  </a:lnTo>
                  <a:lnTo>
                    <a:pt x="189" y="23"/>
                  </a:lnTo>
                  <a:lnTo>
                    <a:pt x="187" y="29"/>
                  </a:lnTo>
                  <a:lnTo>
                    <a:pt x="186" y="32"/>
                  </a:lnTo>
                  <a:lnTo>
                    <a:pt x="186" y="37"/>
                  </a:lnTo>
                  <a:lnTo>
                    <a:pt x="186" y="40"/>
                  </a:lnTo>
                  <a:lnTo>
                    <a:pt x="190" y="41"/>
                  </a:lnTo>
                  <a:lnTo>
                    <a:pt x="190" y="43"/>
                  </a:lnTo>
                  <a:lnTo>
                    <a:pt x="188" y="46"/>
                  </a:lnTo>
                  <a:lnTo>
                    <a:pt x="187" y="47"/>
                  </a:lnTo>
                  <a:lnTo>
                    <a:pt x="187" y="50"/>
                  </a:lnTo>
                  <a:lnTo>
                    <a:pt x="187" y="52"/>
                  </a:lnTo>
                  <a:lnTo>
                    <a:pt x="186" y="54"/>
                  </a:lnTo>
                  <a:lnTo>
                    <a:pt x="185" y="57"/>
                  </a:lnTo>
                  <a:lnTo>
                    <a:pt x="185" y="59"/>
                  </a:lnTo>
                  <a:lnTo>
                    <a:pt x="181" y="63"/>
                  </a:lnTo>
                  <a:lnTo>
                    <a:pt x="179" y="65"/>
                  </a:lnTo>
                  <a:lnTo>
                    <a:pt x="178" y="70"/>
                  </a:lnTo>
                  <a:lnTo>
                    <a:pt x="179" y="70"/>
                  </a:lnTo>
                  <a:lnTo>
                    <a:pt x="181" y="66"/>
                  </a:lnTo>
                  <a:lnTo>
                    <a:pt x="184" y="63"/>
                  </a:lnTo>
                  <a:lnTo>
                    <a:pt x="187" y="60"/>
                  </a:lnTo>
                  <a:lnTo>
                    <a:pt x="190" y="61"/>
                  </a:lnTo>
                  <a:lnTo>
                    <a:pt x="190" y="53"/>
                  </a:lnTo>
                  <a:lnTo>
                    <a:pt x="190" y="51"/>
                  </a:lnTo>
                  <a:lnTo>
                    <a:pt x="190" y="49"/>
                  </a:lnTo>
                  <a:lnTo>
                    <a:pt x="191" y="45"/>
                  </a:lnTo>
                  <a:lnTo>
                    <a:pt x="193" y="47"/>
                  </a:lnTo>
                  <a:lnTo>
                    <a:pt x="196" y="47"/>
                  </a:lnTo>
                  <a:lnTo>
                    <a:pt x="197" y="49"/>
                  </a:lnTo>
                  <a:lnTo>
                    <a:pt x="199" y="51"/>
                  </a:lnTo>
                  <a:lnTo>
                    <a:pt x="202" y="51"/>
                  </a:lnTo>
                  <a:lnTo>
                    <a:pt x="202" y="52"/>
                  </a:lnTo>
                  <a:lnTo>
                    <a:pt x="206" y="51"/>
                  </a:lnTo>
                  <a:lnTo>
                    <a:pt x="206" y="50"/>
                  </a:lnTo>
                  <a:lnTo>
                    <a:pt x="204" y="48"/>
                  </a:lnTo>
                  <a:lnTo>
                    <a:pt x="203" y="47"/>
                  </a:lnTo>
                  <a:lnTo>
                    <a:pt x="200" y="48"/>
                  </a:lnTo>
                  <a:lnTo>
                    <a:pt x="199" y="46"/>
                  </a:lnTo>
                  <a:lnTo>
                    <a:pt x="198" y="44"/>
                  </a:lnTo>
                  <a:lnTo>
                    <a:pt x="197" y="42"/>
                  </a:lnTo>
                  <a:lnTo>
                    <a:pt x="194" y="41"/>
                  </a:lnTo>
                  <a:lnTo>
                    <a:pt x="195" y="39"/>
                  </a:lnTo>
                  <a:lnTo>
                    <a:pt x="195" y="37"/>
                  </a:lnTo>
                  <a:lnTo>
                    <a:pt x="195" y="35"/>
                  </a:lnTo>
                  <a:lnTo>
                    <a:pt x="194" y="32"/>
                  </a:lnTo>
                  <a:lnTo>
                    <a:pt x="196" y="31"/>
                  </a:lnTo>
                  <a:lnTo>
                    <a:pt x="198" y="30"/>
                  </a:lnTo>
                  <a:lnTo>
                    <a:pt x="200" y="30"/>
                  </a:lnTo>
                  <a:lnTo>
                    <a:pt x="202" y="28"/>
                  </a:lnTo>
                  <a:lnTo>
                    <a:pt x="202" y="27"/>
                  </a:lnTo>
                  <a:lnTo>
                    <a:pt x="202" y="24"/>
                  </a:lnTo>
                  <a:lnTo>
                    <a:pt x="201" y="23"/>
                  </a:lnTo>
                  <a:lnTo>
                    <a:pt x="202" y="22"/>
                  </a:lnTo>
                  <a:lnTo>
                    <a:pt x="204" y="20"/>
                  </a:lnTo>
                  <a:lnTo>
                    <a:pt x="206" y="18"/>
                  </a:lnTo>
                  <a:lnTo>
                    <a:pt x="208" y="17"/>
                  </a:lnTo>
                  <a:lnTo>
                    <a:pt x="209" y="16"/>
                  </a:lnTo>
                  <a:lnTo>
                    <a:pt x="210" y="17"/>
                  </a:lnTo>
                  <a:lnTo>
                    <a:pt x="209" y="17"/>
                  </a:lnTo>
                  <a:lnTo>
                    <a:pt x="208" y="20"/>
                  </a:lnTo>
                  <a:lnTo>
                    <a:pt x="207" y="22"/>
                  </a:lnTo>
                  <a:lnTo>
                    <a:pt x="204" y="24"/>
                  </a:lnTo>
                  <a:lnTo>
                    <a:pt x="207" y="24"/>
                  </a:lnTo>
                  <a:lnTo>
                    <a:pt x="207" y="26"/>
                  </a:lnTo>
                  <a:lnTo>
                    <a:pt x="208" y="28"/>
                  </a:lnTo>
                  <a:lnTo>
                    <a:pt x="210" y="25"/>
                  </a:lnTo>
                  <a:lnTo>
                    <a:pt x="211" y="23"/>
                  </a:lnTo>
                  <a:lnTo>
                    <a:pt x="210" y="22"/>
                  </a:lnTo>
                  <a:lnTo>
                    <a:pt x="213" y="21"/>
                  </a:lnTo>
                  <a:lnTo>
                    <a:pt x="214" y="21"/>
                  </a:lnTo>
                  <a:lnTo>
                    <a:pt x="214" y="23"/>
                  </a:lnTo>
                  <a:lnTo>
                    <a:pt x="213" y="25"/>
                  </a:lnTo>
                  <a:lnTo>
                    <a:pt x="212" y="27"/>
                  </a:lnTo>
                  <a:lnTo>
                    <a:pt x="215" y="26"/>
                  </a:lnTo>
                  <a:lnTo>
                    <a:pt x="216" y="23"/>
                  </a:lnTo>
                  <a:lnTo>
                    <a:pt x="217" y="23"/>
                  </a:lnTo>
                  <a:lnTo>
                    <a:pt x="216" y="20"/>
                  </a:lnTo>
                  <a:lnTo>
                    <a:pt x="218" y="19"/>
                  </a:lnTo>
                  <a:lnTo>
                    <a:pt x="218" y="18"/>
                  </a:lnTo>
                  <a:lnTo>
                    <a:pt x="215" y="17"/>
                  </a:lnTo>
                  <a:lnTo>
                    <a:pt x="215" y="15"/>
                  </a:lnTo>
                  <a:lnTo>
                    <a:pt x="215" y="12"/>
                  </a:lnTo>
                  <a:lnTo>
                    <a:pt x="217" y="10"/>
                  </a:lnTo>
                  <a:lnTo>
                    <a:pt x="219" y="10"/>
                  </a:lnTo>
                  <a:lnTo>
                    <a:pt x="222" y="11"/>
                  </a:lnTo>
                  <a:lnTo>
                    <a:pt x="223" y="11"/>
                  </a:lnTo>
                  <a:lnTo>
                    <a:pt x="227" y="14"/>
                  </a:lnTo>
                  <a:lnTo>
                    <a:pt x="229" y="16"/>
                  </a:lnTo>
                  <a:lnTo>
                    <a:pt x="231" y="19"/>
                  </a:lnTo>
                  <a:lnTo>
                    <a:pt x="234" y="20"/>
                  </a:lnTo>
                  <a:lnTo>
                    <a:pt x="237" y="21"/>
                  </a:lnTo>
                  <a:lnTo>
                    <a:pt x="239" y="21"/>
                  </a:lnTo>
                  <a:lnTo>
                    <a:pt x="242" y="20"/>
                  </a:lnTo>
                  <a:lnTo>
                    <a:pt x="241" y="18"/>
                  </a:lnTo>
                  <a:lnTo>
                    <a:pt x="239" y="17"/>
                  </a:lnTo>
                  <a:lnTo>
                    <a:pt x="238" y="15"/>
                  </a:lnTo>
                  <a:lnTo>
                    <a:pt x="237" y="13"/>
                  </a:lnTo>
                  <a:lnTo>
                    <a:pt x="238" y="11"/>
                  </a:lnTo>
                  <a:lnTo>
                    <a:pt x="241" y="10"/>
                  </a:lnTo>
                  <a:lnTo>
                    <a:pt x="242" y="9"/>
                  </a:lnTo>
                  <a:lnTo>
                    <a:pt x="241" y="7"/>
                  </a:lnTo>
                  <a:lnTo>
                    <a:pt x="237" y="8"/>
                  </a:lnTo>
                  <a:lnTo>
                    <a:pt x="235" y="7"/>
                  </a:lnTo>
                  <a:lnTo>
                    <a:pt x="233" y="7"/>
                  </a:lnTo>
                  <a:lnTo>
                    <a:pt x="236" y="5"/>
                  </a:lnTo>
                  <a:lnTo>
                    <a:pt x="238" y="4"/>
                  </a:lnTo>
                  <a:lnTo>
                    <a:pt x="240" y="3"/>
                  </a:lnTo>
                  <a:lnTo>
                    <a:pt x="242" y="2"/>
                  </a:lnTo>
                  <a:lnTo>
                    <a:pt x="243" y="0"/>
                  </a:lnTo>
                  <a:lnTo>
                    <a:pt x="238" y="3"/>
                  </a:lnTo>
                  <a:lnTo>
                    <a:pt x="236" y="5"/>
                  </a:lnTo>
                  <a:lnTo>
                    <a:pt x="233" y="4"/>
                  </a:lnTo>
                  <a:lnTo>
                    <a:pt x="231" y="6"/>
                  </a:lnTo>
                  <a:lnTo>
                    <a:pt x="230" y="5"/>
                  </a:lnTo>
                  <a:lnTo>
                    <a:pt x="226" y="4"/>
                  </a:lnTo>
                  <a:lnTo>
                    <a:pt x="227" y="3"/>
                  </a:lnTo>
                  <a:lnTo>
                    <a:pt x="224" y="5"/>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497" name="Freeform 158"/>
            <p:cNvSpPr>
              <a:spLocks/>
            </p:cNvSpPr>
            <p:nvPr/>
          </p:nvSpPr>
          <p:spPr bwMode="auto">
            <a:xfrm>
              <a:off x="8432802" y="1570724"/>
              <a:ext cx="249238" cy="301625"/>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2147483647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2147483647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2147483647 w 157"/>
                <a:gd name="T57" fmla="*/ 2147483647 h 190"/>
                <a:gd name="T58" fmla="*/ 2147483647 w 157"/>
                <a:gd name="T59" fmla="*/ 2147483647 h 190"/>
                <a:gd name="T60" fmla="*/ 2147483647 w 157"/>
                <a:gd name="T61" fmla="*/ 2147483647 h 190"/>
                <a:gd name="T62" fmla="*/ 2147483647 w 157"/>
                <a:gd name="T63" fmla="*/ 2147483647 h 190"/>
                <a:gd name="T64" fmla="*/ 2147483647 w 157"/>
                <a:gd name="T65" fmla="*/ 2147483647 h 190"/>
                <a:gd name="T66" fmla="*/ 2147483647 w 157"/>
                <a:gd name="T67" fmla="*/ 2147483647 h 190"/>
                <a:gd name="T68" fmla="*/ 2147483647 w 157"/>
                <a:gd name="T69" fmla="*/ 2147483647 h 190"/>
                <a:gd name="T70" fmla="*/ 2147483647 w 157"/>
                <a:gd name="T71" fmla="*/ 2147483647 h 190"/>
                <a:gd name="T72" fmla="*/ 2147483647 w 157"/>
                <a:gd name="T73" fmla="*/ 2147483647 h 190"/>
                <a:gd name="T74" fmla="*/ 2147483647 w 157"/>
                <a:gd name="T75" fmla="*/ 2147483647 h 190"/>
                <a:gd name="T76" fmla="*/ 2147483647 w 157"/>
                <a:gd name="T77" fmla="*/ 2147483647 h 190"/>
                <a:gd name="T78" fmla="*/ 2147483647 w 157"/>
                <a:gd name="T79" fmla="*/ 2147483647 h 190"/>
                <a:gd name="T80" fmla="*/ 2147483647 w 157"/>
                <a:gd name="T81" fmla="*/ 2147483647 h 190"/>
                <a:gd name="T82" fmla="*/ 2147483647 w 157"/>
                <a:gd name="T83" fmla="*/ 2147483647 h 190"/>
                <a:gd name="T84" fmla="*/ 2147483647 w 157"/>
                <a:gd name="T85" fmla="*/ 2147483647 h 190"/>
                <a:gd name="T86" fmla="*/ 2147483647 w 157"/>
                <a:gd name="T87" fmla="*/ 2147483647 h 190"/>
                <a:gd name="T88" fmla="*/ 2147483647 w 157"/>
                <a:gd name="T89" fmla="*/ 2147483647 h 190"/>
                <a:gd name="T90" fmla="*/ 2147483647 w 157"/>
                <a:gd name="T91" fmla="*/ 2147483647 h 190"/>
                <a:gd name="T92" fmla="*/ 2147483647 w 157"/>
                <a:gd name="T93" fmla="*/ 2147483647 h 190"/>
                <a:gd name="T94" fmla="*/ 2147483647 w 157"/>
                <a:gd name="T95" fmla="*/ 2147483647 h 190"/>
                <a:gd name="T96" fmla="*/ 2147483647 w 157"/>
                <a:gd name="T97" fmla="*/ 2147483647 h 190"/>
                <a:gd name="T98" fmla="*/ 2147483647 w 157"/>
                <a:gd name="T99" fmla="*/ 2147483647 h 190"/>
                <a:gd name="T100" fmla="*/ 2147483647 w 157"/>
                <a:gd name="T101" fmla="*/ 2147483647 h 190"/>
                <a:gd name="T102" fmla="*/ 2147483647 w 157"/>
                <a:gd name="T103" fmla="*/ 2147483647 h 190"/>
                <a:gd name="T104" fmla="*/ 2147483647 w 157"/>
                <a:gd name="T105" fmla="*/ 2147483647 h 190"/>
                <a:gd name="T106" fmla="*/ 2147483647 w 157"/>
                <a:gd name="T107" fmla="*/ 2147483647 h 190"/>
                <a:gd name="T108" fmla="*/ 2147483647 w 157"/>
                <a:gd name="T109" fmla="*/ 2147483647 h 190"/>
                <a:gd name="T110" fmla="*/ 2147483647 w 157"/>
                <a:gd name="T111" fmla="*/ 2147483647 h 190"/>
                <a:gd name="T112" fmla="*/ 2147483647 w 157"/>
                <a:gd name="T113" fmla="*/ 2147483647 h 190"/>
                <a:gd name="T114" fmla="*/ 2147483647 w 157"/>
                <a:gd name="T115" fmla="*/ 2147483647 h 190"/>
                <a:gd name="T116" fmla="*/ 2147483647 w 157"/>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190"/>
                <a:gd name="T179" fmla="*/ 157 w 157"/>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190">
                  <a:moveTo>
                    <a:pt x="29" y="188"/>
                  </a:moveTo>
                  <a:lnTo>
                    <a:pt x="26" y="188"/>
                  </a:lnTo>
                  <a:lnTo>
                    <a:pt x="22" y="184"/>
                  </a:lnTo>
                  <a:lnTo>
                    <a:pt x="29" y="183"/>
                  </a:lnTo>
                  <a:lnTo>
                    <a:pt x="29" y="185"/>
                  </a:lnTo>
                  <a:lnTo>
                    <a:pt x="35" y="183"/>
                  </a:lnTo>
                  <a:lnTo>
                    <a:pt x="41" y="178"/>
                  </a:lnTo>
                  <a:lnTo>
                    <a:pt x="40" y="177"/>
                  </a:lnTo>
                  <a:lnTo>
                    <a:pt x="34" y="180"/>
                  </a:lnTo>
                  <a:lnTo>
                    <a:pt x="29" y="180"/>
                  </a:lnTo>
                  <a:lnTo>
                    <a:pt x="23" y="183"/>
                  </a:lnTo>
                  <a:lnTo>
                    <a:pt x="22" y="183"/>
                  </a:lnTo>
                  <a:lnTo>
                    <a:pt x="22" y="180"/>
                  </a:lnTo>
                  <a:lnTo>
                    <a:pt x="18" y="183"/>
                  </a:lnTo>
                  <a:lnTo>
                    <a:pt x="15" y="184"/>
                  </a:lnTo>
                  <a:lnTo>
                    <a:pt x="13" y="183"/>
                  </a:lnTo>
                  <a:lnTo>
                    <a:pt x="6" y="187"/>
                  </a:lnTo>
                  <a:lnTo>
                    <a:pt x="1" y="189"/>
                  </a:lnTo>
                  <a:lnTo>
                    <a:pt x="1" y="187"/>
                  </a:lnTo>
                  <a:lnTo>
                    <a:pt x="9" y="181"/>
                  </a:lnTo>
                  <a:lnTo>
                    <a:pt x="15" y="178"/>
                  </a:lnTo>
                  <a:lnTo>
                    <a:pt x="21" y="179"/>
                  </a:lnTo>
                  <a:lnTo>
                    <a:pt x="17" y="177"/>
                  </a:lnTo>
                  <a:lnTo>
                    <a:pt x="19" y="175"/>
                  </a:lnTo>
                  <a:lnTo>
                    <a:pt x="13" y="178"/>
                  </a:lnTo>
                  <a:lnTo>
                    <a:pt x="8" y="178"/>
                  </a:lnTo>
                  <a:lnTo>
                    <a:pt x="5" y="179"/>
                  </a:lnTo>
                  <a:lnTo>
                    <a:pt x="6" y="177"/>
                  </a:lnTo>
                  <a:lnTo>
                    <a:pt x="4" y="178"/>
                  </a:lnTo>
                  <a:lnTo>
                    <a:pt x="1" y="176"/>
                  </a:lnTo>
                  <a:lnTo>
                    <a:pt x="6" y="172"/>
                  </a:lnTo>
                  <a:lnTo>
                    <a:pt x="9" y="171"/>
                  </a:lnTo>
                  <a:lnTo>
                    <a:pt x="7" y="168"/>
                  </a:lnTo>
                  <a:lnTo>
                    <a:pt x="5" y="167"/>
                  </a:lnTo>
                  <a:lnTo>
                    <a:pt x="7" y="166"/>
                  </a:lnTo>
                  <a:lnTo>
                    <a:pt x="3" y="165"/>
                  </a:lnTo>
                  <a:lnTo>
                    <a:pt x="0" y="161"/>
                  </a:lnTo>
                  <a:lnTo>
                    <a:pt x="6" y="160"/>
                  </a:lnTo>
                  <a:lnTo>
                    <a:pt x="9" y="161"/>
                  </a:lnTo>
                  <a:lnTo>
                    <a:pt x="10" y="164"/>
                  </a:lnTo>
                  <a:lnTo>
                    <a:pt x="11" y="167"/>
                  </a:lnTo>
                  <a:lnTo>
                    <a:pt x="16" y="166"/>
                  </a:lnTo>
                  <a:lnTo>
                    <a:pt x="12" y="166"/>
                  </a:lnTo>
                  <a:lnTo>
                    <a:pt x="13" y="162"/>
                  </a:lnTo>
                  <a:lnTo>
                    <a:pt x="10" y="161"/>
                  </a:lnTo>
                  <a:lnTo>
                    <a:pt x="16" y="160"/>
                  </a:lnTo>
                  <a:lnTo>
                    <a:pt x="20" y="160"/>
                  </a:lnTo>
                  <a:lnTo>
                    <a:pt x="21" y="160"/>
                  </a:lnTo>
                  <a:lnTo>
                    <a:pt x="25" y="162"/>
                  </a:lnTo>
                  <a:lnTo>
                    <a:pt x="24" y="160"/>
                  </a:lnTo>
                  <a:lnTo>
                    <a:pt x="22" y="159"/>
                  </a:lnTo>
                  <a:lnTo>
                    <a:pt x="19" y="159"/>
                  </a:lnTo>
                  <a:lnTo>
                    <a:pt x="21" y="157"/>
                  </a:lnTo>
                  <a:lnTo>
                    <a:pt x="24" y="156"/>
                  </a:lnTo>
                  <a:lnTo>
                    <a:pt x="28" y="155"/>
                  </a:lnTo>
                  <a:lnTo>
                    <a:pt x="25" y="154"/>
                  </a:lnTo>
                  <a:lnTo>
                    <a:pt x="21" y="156"/>
                  </a:lnTo>
                  <a:lnTo>
                    <a:pt x="19" y="157"/>
                  </a:lnTo>
                  <a:lnTo>
                    <a:pt x="17" y="159"/>
                  </a:lnTo>
                  <a:lnTo>
                    <a:pt x="12" y="160"/>
                  </a:lnTo>
                  <a:lnTo>
                    <a:pt x="9" y="159"/>
                  </a:lnTo>
                  <a:lnTo>
                    <a:pt x="10" y="154"/>
                  </a:lnTo>
                  <a:lnTo>
                    <a:pt x="14" y="154"/>
                  </a:lnTo>
                  <a:lnTo>
                    <a:pt x="10" y="153"/>
                  </a:lnTo>
                  <a:lnTo>
                    <a:pt x="8" y="152"/>
                  </a:lnTo>
                  <a:lnTo>
                    <a:pt x="9" y="150"/>
                  </a:lnTo>
                  <a:lnTo>
                    <a:pt x="10" y="151"/>
                  </a:lnTo>
                  <a:lnTo>
                    <a:pt x="13" y="150"/>
                  </a:lnTo>
                  <a:lnTo>
                    <a:pt x="16" y="151"/>
                  </a:lnTo>
                  <a:lnTo>
                    <a:pt x="20" y="152"/>
                  </a:lnTo>
                  <a:lnTo>
                    <a:pt x="20" y="150"/>
                  </a:lnTo>
                  <a:lnTo>
                    <a:pt x="16" y="148"/>
                  </a:lnTo>
                  <a:lnTo>
                    <a:pt x="11" y="148"/>
                  </a:lnTo>
                  <a:lnTo>
                    <a:pt x="10" y="146"/>
                  </a:lnTo>
                  <a:lnTo>
                    <a:pt x="14" y="146"/>
                  </a:lnTo>
                  <a:lnTo>
                    <a:pt x="17" y="147"/>
                  </a:lnTo>
                  <a:lnTo>
                    <a:pt x="21" y="148"/>
                  </a:lnTo>
                  <a:lnTo>
                    <a:pt x="24" y="148"/>
                  </a:lnTo>
                  <a:lnTo>
                    <a:pt x="27" y="148"/>
                  </a:lnTo>
                  <a:lnTo>
                    <a:pt x="26" y="147"/>
                  </a:lnTo>
                  <a:lnTo>
                    <a:pt x="33" y="146"/>
                  </a:lnTo>
                  <a:lnTo>
                    <a:pt x="27" y="146"/>
                  </a:lnTo>
                  <a:lnTo>
                    <a:pt x="23" y="147"/>
                  </a:lnTo>
                  <a:lnTo>
                    <a:pt x="20" y="145"/>
                  </a:lnTo>
                  <a:lnTo>
                    <a:pt x="20" y="142"/>
                  </a:lnTo>
                  <a:lnTo>
                    <a:pt x="19" y="141"/>
                  </a:lnTo>
                  <a:lnTo>
                    <a:pt x="26" y="139"/>
                  </a:lnTo>
                  <a:lnTo>
                    <a:pt x="29" y="141"/>
                  </a:lnTo>
                  <a:lnTo>
                    <a:pt x="36" y="140"/>
                  </a:lnTo>
                  <a:lnTo>
                    <a:pt x="30" y="139"/>
                  </a:lnTo>
                  <a:lnTo>
                    <a:pt x="27" y="137"/>
                  </a:lnTo>
                  <a:lnTo>
                    <a:pt x="25" y="136"/>
                  </a:lnTo>
                  <a:lnTo>
                    <a:pt x="22" y="133"/>
                  </a:lnTo>
                  <a:lnTo>
                    <a:pt x="20" y="132"/>
                  </a:lnTo>
                  <a:lnTo>
                    <a:pt x="20" y="131"/>
                  </a:lnTo>
                  <a:lnTo>
                    <a:pt x="18" y="129"/>
                  </a:lnTo>
                  <a:lnTo>
                    <a:pt x="20" y="129"/>
                  </a:lnTo>
                  <a:lnTo>
                    <a:pt x="22" y="129"/>
                  </a:lnTo>
                  <a:lnTo>
                    <a:pt x="26" y="129"/>
                  </a:lnTo>
                  <a:lnTo>
                    <a:pt x="28" y="128"/>
                  </a:lnTo>
                  <a:lnTo>
                    <a:pt x="27" y="127"/>
                  </a:lnTo>
                  <a:lnTo>
                    <a:pt x="29" y="126"/>
                  </a:lnTo>
                  <a:lnTo>
                    <a:pt x="31" y="126"/>
                  </a:lnTo>
                  <a:lnTo>
                    <a:pt x="32" y="125"/>
                  </a:lnTo>
                  <a:lnTo>
                    <a:pt x="34" y="124"/>
                  </a:lnTo>
                  <a:lnTo>
                    <a:pt x="34" y="126"/>
                  </a:lnTo>
                  <a:lnTo>
                    <a:pt x="33" y="127"/>
                  </a:lnTo>
                  <a:lnTo>
                    <a:pt x="34" y="128"/>
                  </a:lnTo>
                  <a:lnTo>
                    <a:pt x="36" y="126"/>
                  </a:lnTo>
                  <a:lnTo>
                    <a:pt x="37" y="125"/>
                  </a:lnTo>
                  <a:lnTo>
                    <a:pt x="37" y="121"/>
                  </a:lnTo>
                  <a:lnTo>
                    <a:pt x="38" y="119"/>
                  </a:lnTo>
                  <a:lnTo>
                    <a:pt x="40" y="121"/>
                  </a:lnTo>
                  <a:lnTo>
                    <a:pt x="40" y="124"/>
                  </a:lnTo>
                  <a:lnTo>
                    <a:pt x="42" y="125"/>
                  </a:lnTo>
                  <a:lnTo>
                    <a:pt x="44" y="125"/>
                  </a:lnTo>
                  <a:lnTo>
                    <a:pt x="46" y="122"/>
                  </a:lnTo>
                  <a:lnTo>
                    <a:pt x="46" y="119"/>
                  </a:lnTo>
                  <a:lnTo>
                    <a:pt x="46" y="115"/>
                  </a:lnTo>
                  <a:lnTo>
                    <a:pt x="47" y="111"/>
                  </a:lnTo>
                  <a:lnTo>
                    <a:pt x="51" y="109"/>
                  </a:lnTo>
                  <a:lnTo>
                    <a:pt x="57" y="108"/>
                  </a:lnTo>
                  <a:lnTo>
                    <a:pt x="57" y="105"/>
                  </a:lnTo>
                  <a:lnTo>
                    <a:pt x="59" y="103"/>
                  </a:lnTo>
                  <a:lnTo>
                    <a:pt x="60" y="101"/>
                  </a:lnTo>
                  <a:lnTo>
                    <a:pt x="54" y="102"/>
                  </a:lnTo>
                  <a:lnTo>
                    <a:pt x="51" y="103"/>
                  </a:lnTo>
                  <a:lnTo>
                    <a:pt x="48" y="106"/>
                  </a:lnTo>
                  <a:lnTo>
                    <a:pt x="46" y="103"/>
                  </a:lnTo>
                  <a:lnTo>
                    <a:pt x="48" y="101"/>
                  </a:lnTo>
                  <a:lnTo>
                    <a:pt x="49" y="100"/>
                  </a:lnTo>
                  <a:lnTo>
                    <a:pt x="52" y="99"/>
                  </a:lnTo>
                  <a:lnTo>
                    <a:pt x="54" y="95"/>
                  </a:lnTo>
                  <a:lnTo>
                    <a:pt x="57" y="93"/>
                  </a:lnTo>
                  <a:lnTo>
                    <a:pt x="57" y="90"/>
                  </a:lnTo>
                  <a:lnTo>
                    <a:pt x="57" y="89"/>
                  </a:lnTo>
                  <a:lnTo>
                    <a:pt x="60" y="89"/>
                  </a:lnTo>
                  <a:lnTo>
                    <a:pt x="63" y="89"/>
                  </a:lnTo>
                  <a:lnTo>
                    <a:pt x="64" y="91"/>
                  </a:lnTo>
                  <a:lnTo>
                    <a:pt x="64" y="92"/>
                  </a:lnTo>
                  <a:lnTo>
                    <a:pt x="64" y="93"/>
                  </a:lnTo>
                  <a:lnTo>
                    <a:pt x="65" y="92"/>
                  </a:lnTo>
                  <a:lnTo>
                    <a:pt x="66" y="90"/>
                  </a:lnTo>
                  <a:lnTo>
                    <a:pt x="67" y="90"/>
                  </a:lnTo>
                  <a:lnTo>
                    <a:pt x="70" y="89"/>
                  </a:lnTo>
                  <a:lnTo>
                    <a:pt x="70" y="88"/>
                  </a:lnTo>
                  <a:lnTo>
                    <a:pt x="66" y="88"/>
                  </a:lnTo>
                  <a:lnTo>
                    <a:pt x="64" y="88"/>
                  </a:lnTo>
                  <a:lnTo>
                    <a:pt x="60" y="89"/>
                  </a:lnTo>
                  <a:lnTo>
                    <a:pt x="58" y="87"/>
                  </a:lnTo>
                  <a:lnTo>
                    <a:pt x="60" y="84"/>
                  </a:lnTo>
                  <a:lnTo>
                    <a:pt x="64" y="79"/>
                  </a:lnTo>
                  <a:lnTo>
                    <a:pt x="69" y="76"/>
                  </a:lnTo>
                  <a:lnTo>
                    <a:pt x="72" y="77"/>
                  </a:lnTo>
                  <a:lnTo>
                    <a:pt x="73" y="78"/>
                  </a:lnTo>
                  <a:lnTo>
                    <a:pt x="73" y="80"/>
                  </a:lnTo>
                  <a:lnTo>
                    <a:pt x="70" y="82"/>
                  </a:lnTo>
                  <a:lnTo>
                    <a:pt x="68" y="84"/>
                  </a:lnTo>
                  <a:lnTo>
                    <a:pt x="70" y="83"/>
                  </a:lnTo>
                  <a:lnTo>
                    <a:pt x="74" y="81"/>
                  </a:lnTo>
                  <a:lnTo>
                    <a:pt x="75" y="82"/>
                  </a:lnTo>
                  <a:lnTo>
                    <a:pt x="76" y="82"/>
                  </a:lnTo>
                  <a:lnTo>
                    <a:pt x="74" y="85"/>
                  </a:lnTo>
                  <a:lnTo>
                    <a:pt x="73" y="87"/>
                  </a:lnTo>
                  <a:lnTo>
                    <a:pt x="73" y="88"/>
                  </a:lnTo>
                  <a:lnTo>
                    <a:pt x="77" y="83"/>
                  </a:lnTo>
                  <a:lnTo>
                    <a:pt x="80" y="83"/>
                  </a:lnTo>
                  <a:lnTo>
                    <a:pt x="82" y="83"/>
                  </a:lnTo>
                  <a:lnTo>
                    <a:pt x="84" y="84"/>
                  </a:lnTo>
                  <a:lnTo>
                    <a:pt x="85" y="87"/>
                  </a:lnTo>
                  <a:lnTo>
                    <a:pt x="87" y="89"/>
                  </a:lnTo>
                  <a:lnTo>
                    <a:pt x="87" y="92"/>
                  </a:lnTo>
                  <a:lnTo>
                    <a:pt x="87" y="94"/>
                  </a:lnTo>
                  <a:lnTo>
                    <a:pt x="89" y="96"/>
                  </a:lnTo>
                  <a:lnTo>
                    <a:pt x="90" y="98"/>
                  </a:lnTo>
                  <a:lnTo>
                    <a:pt x="92" y="98"/>
                  </a:lnTo>
                  <a:lnTo>
                    <a:pt x="93" y="96"/>
                  </a:lnTo>
                  <a:lnTo>
                    <a:pt x="92" y="93"/>
                  </a:lnTo>
                  <a:lnTo>
                    <a:pt x="91" y="90"/>
                  </a:lnTo>
                  <a:lnTo>
                    <a:pt x="90" y="87"/>
                  </a:lnTo>
                  <a:lnTo>
                    <a:pt x="89" y="84"/>
                  </a:lnTo>
                  <a:lnTo>
                    <a:pt x="89" y="82"/>
                  </a:lnTo>
                  <a:lnTo>
                    <a:pt x="91" y="79"/>
                  </a:lnTo>
                  <a:lnTo>
                    <a:pt x="94" y="77"/>
                  </a:lnTo>
                  <a:lnTo>
                    <a:pt x="97" y="77"/>
                  </a:lnTo>
                  <a:lnTo>
                    <a:pt x="100" y="75"/>
                  </a:lnTo>
                  <a:lnTo>
                    <a:pt x="99" y="75"/>
                  </a:lnTo>
                  <a:lnTo>
                    <a:pt x="97" y="76"/>
                  </a:lnTo>
                  <a:lnTo>
                    <a:pt x="94" y="77"/>
                  </a:lnTo>
                  <a:lnTo>
                    <a:pt x="90" y="78"/>
                  </a:lnTo>
                  <a:lnTo>
                    <a:pt x="87" y="81"/>
                  </a:lnTo>
                  <a:lnTo>
                    <a:pt x="85" y="82"/>
                  </a:lnTo>
                  <a:lnTo>
                    <a:pt x="84" y="80"/>
                  </a:lnTo>
                  <a:lnTo>
                    <a:pt x="81" y="80"/>
                  </a:lnTo>
                  <a:lnTo>
                    <a:pt x="79" y="81"/>
                  </a:lnTo>
                  <a:lnTo>
                    <a:pt x="77" y="80"/>
                  </a:lnTo>
                  <a:lnTo>
                    <a:pt x="76" y="79"/>
                  </a:lnTo>
                  <a:lnTo>
                    <a:pt x="76" y="76"/>
                  </a:lnTo>
                  <a:lnTo>
                    <a:pt x="77" y="74"/>
                  </a:lnTo>
                  <a:lnTo>
                    <a:pt x="81" y="76"/>
                  </a:lnTo>
                  <a:lnTo>
                    <a:pt x="85" y="76"/>
                  </a:lnTo>
                  <a:lnTo>
                    <a:pt x="85" y="75"/>
                  </a:lnTo>
                  <a:lnTo>
                    <a:pt x="82" y="74"/>
                  </a:lnTo>
                  <a:lnTo>
                    <a:pt x="80" y="73"/>
                  </a:lnTo>
                  <a:lnTo>
                    <a:pt x="78" y="71"/>
                  </a:lnTo>
                  <a:lnTo>
                    <a:pt x="75" y="74"/>
                  </a:lnTo>
                  <a:lnTo>
                    <a:pt x="74" y="72"/>
                  </a:lnTo>
                  <a:lnTo>
                    <a:pt x="79" y="65"/>
                  </a:lnTo>
                  <a:lnTo>
                    <a:pt x="81" y="67"/>
                  </a:lnTo>
                  <a:lnTo>
                    <a:pt x="85" y="68"/>
                  </a:lnTo>
                  <a:lnTo>
                    <a:pt x="87" y="67"/>
                  </a:lnTo>
                  <a:lnTo>
                    <a:pt x="86" y="65"/>
                  </a:lnTo>
                  <a:lnTo>
                    <a:pt x="82" y="65"/>
                  </a:lnTo>
                  <a:lnTo>
                    <a:pt x="85" y="63"/>
                  </a:lnTo>
                  <a:lnTo>
                    <a:pt x="87" y="63"/>
                  </a:lnTo>
                  <a:lnTo>
                    <a:pt x="90" y="64"/>
                  </a:lnTo>
                  <a:lnTo>
                    <a:pt x="93" y="65"/>
                  </a:lnTo>
                  <a:lnTo>
                    <a:pt x="94" y="66"/>
                  </a:lnTo>
                  <a:lnTo>
                    <a:pt x="96" y="67"/>
                  </a:lnTo>
                  <a:lnTo>
                    <a:pt x="96" y="65"/>
                  </a:lnTo>
                  <a:lnTo>
                    <a:pt x="95" y="65"/>
                  </a:lnTo>
                  <a:lnTo>
                    <a:pt x="93" y="63"/>
                  </a:lnTo>
                  <a:lnTo>
                    <a:pt x="91" y="61"/>
                  </a:lnTo>
                  <a:lnTo>
                    <a:pt x="89" y="59"/>
                  </a:lnTo>
                  <a:lnTo>
                    <a:pt x="87" y="60"/>
                  </a:lnTo>
                  <a:lnTo>
                    <a:pt x="84" y="59"/>
                  </a:lnTo>
                  <a:lnTo>
                    <a:pt x="82" y="59"/>
                  </a:lnTo>
                  <a:lnTo>
                    <a:pt x="82" y="58"/>
                  </a:lnTo>
                  <a:lnTo>
                    <a:pt x="83" y="57"/>
                  </a:lnTo>
                  <a:lnTo>
                    <a:pt x="83" y="55"/>
                  </a:lnTo>
                  <a:lnTo>
                    <a:pt x="81" y="55"/>
                  </a:lnTo>
                  <a:lnTo>
                    <a:pt x="80" y="55"/>
                  </a:lnTo>
                  <a:lnTo>
                    <a:pt x="79" y="58"/>
                  </a:lnTo>
                  <a:lnTo>
                    <a:pt x="78" y="60"/>
                  </a:lnTo>
                  <a:lnTo>
                    <a:pt x="77" y="62"/>
                  </a:lnTo>
                  <a:lnTo>
                    <a:pt x="75" y="64"/>
                  </a:lnTo>
                  <a:lnTo>
                    <a:pt x="75" y="65"/>
                  </a:lnTo>
                  <a:lnTo>
                    <a:pt x="72" y="67"/>
                  </a:lnTo>
                  <a:lnTo>
                    <a:pt x="69" y="68"/>
                  </a:lnTo>
                  <a:lnTo>
                    <a:pt x="66" y="71"/>
                  </a:lnTo>
                  <a:lnTo>
                    <a:pt x="64" y="71"/>
                  </a:lnTo>
                  <a:lnTo>
                    <a:pt x="62" y="71"/>
                  </a:lnTo>
                  <a:lnTo>
                    <a:pt x="59" y="71"/>
                  </a:lnTo>
                  <a:lnTo>
                    <a:pt x="61" y="69"/>
                  </a:lnTo>
                  <a:lnTo>
                    <a:pt x="64" y="67"/>
                  </a:lnTo>
                  <a:lnTo>
                    <a:pt x="63" y="67"/>
                  </a:lnTo>
                  <a:lnTo>
                    <a:pt x="61" y="67"/>
                  </a:lnTo>
                  <a:lnTo>
                    <a:pt x="61" y="66"/>
                  </a:lnTo>
                  <a:lnTo>
                    <a:pt x="61" y="65"/>
                  </a:lnTo>
                  <a:lnTo>
                    <a:pt x="63" y="65"/>
                  </a:lnTo>
                  <a:lnTo>
                    <a:pt x="65" y="65"/>
                  </a:lnTo>
                  <a:lnTo>
                    <a:pt x="67" y="65"/>
                  </a:lnTo>
                  <a:lnTo>
                    <a:pt x="69" y="65"/>
                  </a:lnTo>
                  <a:lnTo>
                    <a:pt x="72" y="63"/>
                  </a:lnTo>
                  <a:lnTo>
                    <a:pt x="69" y="63"/>
                  </a:lnTo>
                  <a:lnTo>
                    <a:pt x="68" y="63"/>
                  </a:lnTo>
                  <a:lnTo>
                    <a:pt x="69" y="61"/>
                  </a:lnTo>
                  <a:lnTo>
                    <a:pt x="66" y="61"/>
                  </a:lnTo>
                  <a:lnTo>
                    <a:pt x="64" y="62"/>
                  </a:lnTo>
                  <a:lnTo>
                    <a:pt x="63" y="62"/>
                  </a:lnTo>
                  <a:lnTo>
                    <a:pt x="63" y="60"/>
                  </a:lnTo>
                  <a:lnTo>
                    <a:pt x="60" y="61"/>
                  </a:lnTo>
                  <a:lnTo>
                    <a:pt x="61" y="58"/>
                  </a:lnTo>
                  <a:lnTo>
                    <a:pt x="63" y="59"/>
                  </a:lnTo>
                  <a:lnTo>
                    <a:pt x="65" y="57"/>
                  </a:lnTo>
                  <a:lnTo>
                    <a:pt x="69" y="56"/>
                  </a:lnTo>
                  <a:lnTo>
                    <a:pt x="70" y="56"/>
                  </a:lnTo>
                  <a:lnTo>
                    <a:pt x="71" y="54"/>
                  </a:lnTo>
                  <a:lnTo>
                    <a:pt x="69" y="55"/>
                  </a:lnTo>
                  <a:lnTo>
                    <a:pt x="65" y="56"/>
                  </a:lnTo>
                  <a:lnTo>
                    <a:pt x="63" y="57"/>
                  </a:lnTo>
                  <a:lnTo>
                    <a:pt x="64" y="54"/>
                  </a:lnTo>
                  <a:lnTo>
                    <a:pt x="65" y="53"/>
                  </a:lnTo>
                  <a:lnTo>
                    <a:pt x="68" y="53"/>
                  </a:lnTo>
                  <a:lnTo>
                    <a:pt x="70" y="53"/>
                  </a:lnTo>
                  <a:lnTo>
                    <a:pt x="71" y="53"/>
                  </a:lnTo>
                  <a:lnTo>
                    <a:pt x="76" y="53"/>
                  </a:lnTo>
                  <a:lnTo>
                    <a:pt x="78" y="52"/>
                  </a:lnTo>
                  <a:lnTo>
                    <a:pt x="80" y="51"/>
                  </a:lnTo>
                  <a:lnTo>
                    <a:pt x="83" y="50"/>
                  </a:lnTo>
                  <a:lnTo>
                    <a:pt x="85" y="48"/>
                  </a:lnTo>
                  <a:lnTo>
                    <a:pt x="86" y="50"/>
                  </a:lnTo>
                  <a:lnTo>
                    <a:pt x="87" y="49"/>
                  </a:lnTo>
                  <a:lnTo>
                    <a:pt x="89" y="48"/>
                  </a:lnTo>
                  <a:lnTo>
                    <a:pt x="91" y="47"/>
                  </a:lnTo>
                  <a:lnTo>
                    <a:pt x="93" y="47"/>
                  </a:lnTo>
                  <a:lnTo>
                    <a:pt x="94" y="48"/>
                  </a:lnTo>
                  <a:lnTo>
                    <a:pt x="95" y="50"/>
                  </a:lnTo>
                  <a:lnTo>
                    <a:pt x="95" y="52"/>
                  </a:lnTo>
                  <a:lnTo>
                    <a:pt x="96" y="53"/>
                  </a:lnTo>
                  <a:lnTo>
                    <a:pt x="96" y="55"/>
                  </a:lnTo>
                  <a:lnTo>
                    <a:pt x="99" y="55"/>
                  </a:lnTo>
                  <a:lnTo>
                    <a:pt x="100" y="56"/>
                  </a:lnTo>
                  <a:lnTo>
                    <a:pt x="101" y="56"/>
                  </a:lnTo>
                  <a:lnTo>
                    <a:pt x="101" y="53"/>
                  </a:lnTo>
                  <a:lnTo>
                    <a:pt x="99" y="53"/>
                  </a:lnTo>
                  <a:lnTo>
                    <a:pt x="97" y="52"/>
                  </a:lnTo>
                  <a:lnTo>
                    <a:pt x="97" y="48"/>
                  </a:lnTo>
                  <a:lnTo>
                    <a:pt x="98" y="47"/>
                  </a:lnTo>
                  <a:lnTo>
                    <a:pt x="99" y="45"/>
                  </a:lnTo>
                  <a:lnTo>
                    <a:pt x="100" y="42"/>
                  </a:lnTo>
                  <a:lnTo>
                    <a:pt x="99" y="41"/>
                  </a:lnTo>
                  <a:lnTo>
                    <a:pt x="96" y="41"/>
                  </a:lnTo>
                  <a:lnTo>
                    <a:pt x="94" y="40"/>
                  </a:lnTo>
                  <a:lnTo>
                    <a:pt x="93" y="40"/>
                  </a:lnTo>
                  <a:lnTo>
                    <a:pt x="90" y="41"/>
                  </a:lnTo>
                  <a:lnTo>
                    <a:pt x="88" y="41"/>
                  </a:lnTo>
                  <a:lnTo>
                    <a:pt x="87" y="41"/>
                  </a:lnTo>
                  <a:lnTo>
                    <a:pt x="87" y="39"/>
                  </a:lnTo>
                  <a:lnTo>
                    <a:pt x="85" y="39"/>
                  </a:lnTo>
                  <a:lnTo>
                    <a:pt x="84" y="41"/>
                  </a:lnTo>
                  <a:lnTo>
                    <a:pt x="81" y="42"/>
                  </a:lnTo>
                  <a:lnTo>
                    <a:pt x="79" y="43"/>
                  </a:lnTo>
                  <a:lnTo>
                    <a:pt x="78" y="42"/>
                  </a:lnTo>
                  <a:lnTo>
                    <a:pt x="77" y="41"/>
                  </a:lnTo>
                  <a:lnTo>
                    <a:pt x="79" y="37"/>
                  </a:lnTo>
                  <a:lnTo>
                    <a:pt x="80" y="35"/>
                  </a:lnTo>
                  <a:lnTo>
                    <a:pt x="81" y="34"/>
                  </a:lnTo>
                  <a:lnTo>
                    <a:pt x="83" y="33"/>
                  </a:lnTo>
                  <a:lnTo>
                    <a:pt x="84" y="33"/>
                  </a:lnTo>
                  <a:lnTo>
                    <a:pt x="83" y="35"/>
                  </a:lnTo>
                  <a:lnTo>
                    <a:pt x="84" y="35"/>
                  </a:lnTo>
                  <a:lnTo>
                    <a:pt x="86" y="34"/>
                  </a:lnTo>
                  <a:lnTo>
                    <a:pt x="87" y="33"/>
                  </a:lnTo>
                  <a:lnTo>
                    <a:pt x="88" y="32"/>
                  </a:lnTo>
                  <a:lnTo>
                    <a:pt x="87" y="31"/>
                  </a:lnTo>
                  <a:lnTo>
                    <a:pt x="88" y="30"/>
                  </a:lnTo>
                  <a:lnTo>
                    <a:pt x="90" y="31"/>
                  </a:lnTo>
                  <a:lnTo>
                    <a:pt x="91" y="31"/>
                  </a:lnTo>
                  <a:lnTo>
                    <a:pt x="90" y="35"/>
                  </a:lnTo>
                  <a:lnTo>
                    <a:pt x="92" y="35"/>
                  </a:lnTo>
                  <a:lnTo>
                    <a:pt x="93" y="35"/>
                  </a:lnTo>
                  <a:lnTo>
                    <a:pt x="96" y="34"/>
                  </a:lnTo>
                  <a:lnTo>
                    <a:pt x="97" y="31"/>
                  </a:lnTo>
                  <a:lnTo>
                    <a:pt x="96" y="29"/>
                  </a:lnTo>
                  <a:lnTo>
                    <a:pt x="97" y="29"/>
                  </a:lnTo>
                  <a:lnTo>
                    <a:pt x="98" y="29"/>
                  </a:lnTo>
                  <a:lnTo>
                    <a:pt x="99" y="28"/>
                  </a:lnTo>
                  <a:lnTo>
                    <a:pt x="99" y="27"/>
                  </a:lnTo>
                  <a:lnTo>
                    <a:pt x="98" y="25"/>
                  </a:lnTo>
                  <a:lnTo>
                    <a:pt x="99" y="24"/>
                  </a:lnTo>
                  <a:lnTo>
                    <a:pt x="101" y="24"/>
                  </a:lnTo>
                  <a:lnTo>
                    <a:pt x="102" y="26"/>
                  </a:lnTo>
                  <a:lnTo>
                    <a:pt x="103" y="29"/>
                  </a:lnTo>
                  <a:lnTo>
                    <a:pt x="104" y="29"/>
                  </a:lnTo>
                  <a:lnTo>
                    <a:pt x="104" y="31"/>
                  </a:lnTo>
                  <a:lnTo>
                    <a:pt x="104" y="33"/>
                  </a:lnTo>
                  <a:lnTo>
                    <a:pt x="104" y="34"/>
                  </a:lnTo>
                  <a:lnTo>
                    <a:pt x="104" y="36"/>
                  </a:lnTo>
                  <a:lnTo>
                    <a:pt x="103" y="38"/>
                  </a:lnTo>
                  <a:lnTo>
                    <a:pt x="102" y="40"/>
                  </a:lnTo>
                  <a:lnTo>
                    <a:pt x="102" y="41"/>
                  </a:lnTo>
                  <a:lnTo>
                    <a:pt x="106" y="42"/>
                  </a:lnTo>
                  <a:lnTo>
                    <a:pt x="107" y="46"/>
                  </a:lnTo>
                  <a:lnTo>
                    <a:pt x="108" y="47"/>
                  </a:lnTo>
                  <a:lnTo>
                    <a:pt x="108" y="49"/>
                  </a:lnTo>
                  <a:lnTo>
                    <a:pt x="108" y="52"/>
                  </a:lnTo>
                  <a:lnTo>
                    <a:pt x="110" y="53"/>
                  </a:lnTo>
                  <a:lnTo>
                    <a:pt x="113" y="55"/>
                  </a:lnTo>
                  <a:lnTo>
                    <a:pt x="116" y="57"/>
                  </a:lnTo>
                  <a:lnTo>
                    <a:pt x="119" y="58"/>
                  </a:lnTo>
                  <a:lnTo>
                    <a:pt x="120" y="57"/>
                  </a:lnTo>
                  <a:lnTo>
                    <a:pt x="119" y="55"/>
                  </a:lnTo>
                  <a:lnTo>
                    <a:pt x="117" y="54"/>
                  </a:lnTo>
                  <a:lnTo>
                    <a:pt x="115" y="53"/>
                  </a:lnTo>
                  <a:lnTo>
                    <a:pt x="113" y="52"/>
                  </a:lnTo>
                  <a:lnTo>
                    <a:pt x="111" y="51"/>
                  </a:lnTo>
                  <a:lnTo>
                    <a:pt x="109" y="51"/>
                  </a:lnTo>
                  <a:lnTo>
                    <a:pt x="111" y="47"/>
                  </a:lnTo>
                  <a:lnTo>
                    <a:pt x="111" y="44"/>
                  </a:lnTo>
                  <a:lnTo>
                    <a:pt x="110" y="44"/>
                  </a:lnTo>
                  <a:lnTo>
                    <a:pt x="109" y="43"/>
                  </a:lnTo>
                  <a:lnTo>
                    <a:pt x="110" y="41"/>
                  </a:lnTo>
                  <a:lnTo>
                    <a:pt x="111" y="41"/>
                  </a:lnTo>
                  <a:lnTo>
                    <a:pt x="112" y="43"/>
                  </a:lnTo>
                  <a:lnTo>
                    <a:pt x="114" y="46"/>
                  </a:lnTo>
                  <a:lnTo>
                    <a:pt x="115" y="48"/>
                  </a:lnTo>
                  <a:lnTo>
                    <a:pt x="117" y="49"/>
                  </a:lnTo>
                  <a:lnTo>
                    <a:pt x="117" y="47"/>
                  </a:lnTo>
                  <a:lnTo>
                    <a:pt x="115" y="45"/>
                  </a:lnTo>
                  <a:lnTo>
                    <a:pt x="114" y="44"/>
                  </a:lnTo>
                  <a:lnTo>
                    <a:pt x="113" y="42"/>
                  </a:lnTo>
                  <a:lnTo>
                    <a:pt x="114" y="41"/>
                  </a:lnTo>
                  <a:lnTo>
                    <a:pt x="116" y="43"/>
                  </a:lnTo>
                  <a:lnTo>
                    <a:pt x="117" y="45"/>
                  </a:lnTo>
                  <a:lnTo>
                    <a:pt x="118" y="47"/>
                  </a:lnTo>
                  <a:lnTo>
                    <a:pt x="119" y="44"/>
                  </a:lnTo>
                  <a:lnTo>
                    <a:pt x="117" y="43"/>
                  </a:lnTo>
                  <a:lnTo>
                    <a:pt x="118" y="41"/>
                  </a:lnTo>
                  <a:lnTo>
                    <a:pt x="119" y="40"/>
                  </a:lnTo>
                  <a:lnTo>
                    <a:pt x="117" y="41"/>
                  </a:lnTo>
                  <a:lnTo>
                    <a:pt x="116" y="41"/>
                  </a:lnTo>
                  <a:lnTo>
                    <a:pt x="114" y="41"/>
                  </a:lnTo>
                  <a:lnTo>
                    <a:pt x="115" y="38"/>
                  </a:lnTo>
                  <a:lnTo>
                    <a:pt x="116" y="36"/>
                  </a:lnTo>
                  <a:lnTo>
                    <a:pt x="117" y="35"/>
                  </a:lnTo>
                  <a:lnTo>
                    <a:pt x="119" y="38"/>
                  </a:lnTo>
                  <a:lnTo>
                    <a:pt x="123" y="37"/>
                  </a:lnTo>
                  <a:lnTo>
                    <a:pt x="124" y="36"/>
                  </a:lnTo>
                  <a:lnTo>
                    <a:pt x="121" y="35"/>
                  </a:lnTo>
                  <a:lnTo>
                    <a:pt x="120" y="34"/>
                  </a:lnTo>
                  <a:lnTo>
                    <a:pt x="117" y="33"/>
                  </a:lnTo>
                  <a:lnTo>
                    <a:pt x="114" y="35"/>
                  </a:lnTo>
                  <a:lnTo>
                    <a:pt x="112" y="35"/>
                  </a:lnTo>
                  <a:lnTo>
                    <a:pt x="111" y="34"/>
                  </a:lnTo>
                  <a:lnTo>
                    <a:pt x="111" y="32"/>
                  </a:lnTo>
                  <a:lnTo>
                    <a:pt x="111" y="31"/>
                  </a:lnTo>
                  <a:lnTo>
                    <a:pt x="114" y="30"/>
                  </a:lnTo>
                  <a:lnTo>
                    <a:pt x="117" y="30"/>
                  </a:lnTo>
                  <a:lnTo>
                    <a:pt x="118" y="29"/>
                  </a:lnTo>
                  <a:lnTo>
                    <a:pt x="119" y="29"/>
                  </a:lnTo>
                  <a:lnTo>
                    <a:pt x="117" y="29"/>
                  </a:lnTo>
                  <a:lnTo>
                    <a:pt x="116" y="27"/>
                  </a:lnTo>
                  <a:lnTo>
                    <a:pt x="117" y="25"/>
                  </a:lnTo>
                  <a:lnTo>
                    <a:pt x="114" y="27"/>
                  </a:lnTo>
                  <a:lnTo>
                    <a:pt x="111" y="28"/>
                  </a:lnTo>
                  <a:lnTo>
                    <a:pt x="108" y="28"/>
                  </a:lnTo>
                  <a:lnTo>
                    <a:pt x="106" y="27"/>
                  </a:lnTo>
                  <a:lnTo>
                    <a:pt x="107" y="25"/>
                  </a:lnTo>
                  <a:lnTo>
                    <a:pt x="109" y="25"/>
                  </a:lnTo>
                  <a:lnTo>
                    <a:pt x="110" y="24"/>
                  </a:lnTo>
                  <a:lnTo>
                    <a:pt x="108" y="24"/>
                  </a:lnTo>
                  <a:lnTo>
                    <a:pt x="106" y="24"/>
                  </a:lnTo>
                  <a:lnTo>
                    <a:pt x="105" y="23"/>
                  </a:lnTo>
                  <a:lnTo>
                    <a:pt x="105" y="21"/>
                  </a:lnTo>
                  <a:lnTo>
                    <a:pt x="107" y="20"/>
                  </a:lnTo>
                  <a:lnTo>
                    <a:pt x="109" y="20"/>
                  </a:lnTo>
                  <a:lnTo>
                    <a:pt x="111" y="21"/>
                  </a:lnTo>
                  <a:lnTo>
                    <a:pt x="113" y="21"/>
                  </a:lnTo>
                  <a:lnTo>
                    <a:pt x="116" y="22"/>
                  </a:lnTo>
                  <a:lnTo>
                    <a:pt x="117" y="23"/>
                  </a:lnTo>
                  <a:lnTo>
                    <a:pt x="119" y="24"/>
                  </a:lnTo>
                  <a:lnTo>
                    <a:pt x="121" y="26"/>
                  </a:lnTo>
                  <a:lnTo>
                    <a:pt x="121" y="27"/>
                  </a:lnTo>
                  <a:lnTo>
                    <a:pt x="123" y="29"/>
                  </a:lnTo>
                  <a:lnTo>
                    <a:pt x="125" y="30"/>
                  </a:lnTo>
                  <a:lnTo>
                    <a:pt x="127" y="30"/>
                  </a:lnTo>
                  <a:lnTo>
                    <a:pt x="129" y="30"/>
                  </a:lnTo>
                  <a:lnTo>
                    <a:pt x="127" y="29"/>
                  </a:lnTo>
                  <a:lnTo>
                    <a:pt x="124" y="28"/>
                  </a:lnTo>
                  <a:lnTo>
                    <a:pt x="123" y="27"/>
                  </a:lnTo>
                  <a:lnTo>
                    <a:pt x="122" y="25"/>
                  </a:lnTo>
                  <a:lnTo>
                    <a:pt x="121" y="24"/>
                  </a:lnTo>
                  <a:lnTo>
                    <a:pt x="121" y="22"/>
                  </a:lnTo>
                  <a:lnTo>
                    <a:pt x="119" y="21"/>
                  </a:lnTo>
                  <a:lnTo>
                    <a:pt x="117" y="20"/>
                  </a:lnTo>
                  <a:lnTo>
                    <a:pt x="116" y="19"/>
                  </a:lnTo>
                  <a:lnTo>
                    <a:pt x="113" y="19"/>
                  </a:lnTo>
                  <a:lnTo>
                    <a:pt x="112" y="18"/>
                  </a:lnTo>
                  <a:lnTo>
                    <a:pt x="111" y="18"/>
                  </a:lnTo>
                  <a:lnTo>
                    <a:pt x="109" y="18"/>
                  </a:lnTo>
                  <a:lnTo>
                    <a:pt x="110" y="16"/>
                  </a:lnTo>
                  <a:lnTo>
                    <a:pt x="112" y="15"/>
                  </a:lnTo>
                  <a:lnTo>
                    <a:pt x="114" y="15"/>
                  </a:lnTo>
                  <a:lnTo>
                    <a:pt x="116" y="13"/>
                  </a:lnTo>
                  <a:lnTo>
                    <a:pt x="117" y="13"/>
                  </a:lnTo>
                  <a:lnTo>
                    <a:pt x="119" y="12"/>
                  </a:lnTo>
                  <a:lnTo>
                    <a:pt x="122" y="12"/>
                  </a:lnTo>
                  <a:lnTo>
                    <a:pt x="124" y="12"/>
                  </a:lnTo>
                  <a:lnTo>
                    <a:pt x="126" y="12"/>
                  </a:lnTo>
                  <a:lnTo>
                    <a:pt x="129" y="14"/>
                  </a:lnTo>
                  <a:lnTo>
                    <a:pt x="130" y="16"/>
                  </a:lnTo>
                  <a:lnTo>
                    <a:pt x="128" y="18"/>
                  </a:lnTo>
                  <a:lnTo>
                    <a:pt x="130" y="17"/>
                  </a:lnTo>
                  <a:lnTo>
                    <a:pt x="133" y="16"/>
                  </a:lnTo>
                  <a:lnTo>
                    <a:pt x="135" y="14"/>
                  </a:lnTo>
                  <a:lnTo>
                    <a:pt x="135" y="13"/>
                  </a:lnTo>
                  <a:lnTo>
                    <a:pt x="136" y="12"/>
                  </a:lnTo>
                  <a:lnTo>
                    <a:pt x="138" y="12"/>
                  </a:lnTo>
                  <a:lnTo>
                    <a:pt x="140" y="13"/>
                  </a:lnTo>
                  <a:lnTo>
                    <a:pt x="141" y="14"/>
                  </a:lnTo>
                  <a:lnTo>
                    <a:pt x="142" y="12"/>
                  </a:lnTo>
                  <a:lnTo>
                    <a:pt x="143" y="11"/>
                  </a:lnTo>
                  <a:lnTo>
                    <a:pt x="144" y="10"/>
                  </a:lnTo>
                  <a:lnTo>
                    <a:pt x="146" y="10"/>
                  </a:lnTo>
                  <a:lnTo>
                    <a:pt x="147" y="10"/>
                  </a:lnTo>
                  <a:lnTo>
                    <a:pt x="147" y="8"/>
                  </a:lnTo>
                  <a:lnTo>
                    <a:pt x="148" y="7"/>
                  </a:lnTo>
                  <a:lnTo>
                    <a:pt x="154" y="8"/>
                  </a:lnTo>
                  <a:lnTo>
                    <a:pt x="155" y="9"/>
                  </a:lnTo>
                  <a:lnTo>
                    <a:pt x="156" y="7"/>
                  </a:lnTo>
                  <a:lnTo>
                    <a:pt x="154" y="6"/>
                  </a:lnTo>
                  <a:lnTo>
                    <a:pt x="152" y="6"/>
                  </a:lnTo>
                  <a:lnTo>
                    <a:pt x="149" y="6"/>
                  </a:lnTo>
                  <a:lnTo>
                    <a:pt x="151" y="4"/>
                  </a:lnTo>
                  <a:lnTo>
                    <a:pt x="151" y="2"/>
                  </a:lnTo>
                  <a:lnTo>
                    <a:pt x="151" y="1"/>
                  </a:lnTo>
                  <a:lnTo>
                    <a:pt x="148" y="2"/>
                  </a:lnTo>
                  <a:lnTo>
                    <a:pt x="147" y="3"/>
                  </a:lnTo>
                  <a:lnTo>
                    <a:pt x="144" y="5"/>
                  </a:lnTo>
                  <a:lnTo>
                    <a:pt x="141" y="6"/>
                  </a:lnTo>
                  <a:lnTo>
                    <a:pt x="135" y="8"/>
                  </a:lnTo>
                  <a:lnTo>
                    <a:pt x="133" y="8"/>
                  </a:lnTo>
                  <a:lnTo>
                    <a:pt x="134" y="7"/>
                  </a:lnTo>
                  <a:lnTo>
                    <a:pt x="135" y="6"/>
                  </a:lnTo>
                  <a:lnTo>
                    <a:pt x="135" y="5"/>
                  </a:lnTo>
                  <a:lnTo>
                    <a:pt x="134" y="3"/>
                  </a:lnTo>
                  <a:lnTo>
                    <a:pt x="132" y="3"/>
                  </a:lnTo>
                  <a:lnTo>
                    <a:pt x="130" y="5"/>
                  </a:lnTo>
                  <a:lnTo>
                    <a:pt x="130" y="6"/>
                  </a:lnTo>
                  <a:lnTo>
                    <a:pt x="129" y="7"/>
                  </a:lnTo>
                  <a:lnTo>
                    <a:pt x="126" y="8"/>
                  </a:lnTo>
                  <a:lnTo>
                    <a:pt x="124" y="9"/>
                  </a:lnTo>
                  <a:lnTo>
                    <a:pt x="121" y="9"/>
                  </a:lnTo>
                  <a:lnTo>
                    <a:pt x="117" y="11"/>
                  </a:lnTo>
                  <a:lnTo>
                    <a:pt x="117" y="9"/>
                  </a:lnTo>
                  <a:lnTo>
                    <a:pt x="117" y="8"/>
                  </a:lnTo>
                  <a:lnTo>
                    <a:pt x="117" y="7"/>
                  </a:lnTo>
                  <a:lnTo>
                    <a:pt x="116" y="6"/>
                  </a:lnTo>
                  <a:lnTo>
                    <a:pt x="115" y="5"/>
                  </a:lnTo>
                  <a:lnTo>
                    <a:pt x="116" y="4"/>
                  </a:lnTo>
                  <a:lnTo>
                    <a:pt x="117" y="2"/>
                  </a:lnTo>
                  <a:lnTo>
                    <a:pt x="110" y="0"/>
                  </a:lnTo>
                  <a:lnTo>
                    <a:pt x="107" y="0"/>
                  </a:lnTo>
                  <a:lnTo>
                    <a:pt x="106" y="1"/>
                  </a:lnTo>
                  <a:lnTo>
                    <a:pt x="105" y="2"/>
                  </a:lnTo>
                  <a:lnTo>
                    <a:pt x="105" y="3"/>
                  </a:lnTo>
                  <a:lnTo>
                    <a:pt x="104" y="2"/>
                  </a:lnTo>
                  <a:lnTo>
                    <a:pt x="103" y="2"/>
                  </a:lnTo>
                  <a:lnTo>
                    <a:pt x="101" y="3"/>
                  </a:lnTo>
                  <a:lnTo>
                    <a:pt x="101" y="4"/>
                  </a:lnTo>
                  <a:lnTo>
                    <a:pt x="101" y="6"/>
                  </a:lnTo>
                  <a:lnTo>
                    <a:pt x="101" y="7"/>
                  </a:lnTo>
                  <a:lnTo>
                    <a:pt x="100" y="9"/>
                  </a:lnTo>
                  <a:lnTo>
                    <a:pt x="99" y="11"/>
                  </a:lnTo>
                  <a:lnTo>
                    <a:pt x="99" y="12"/>
                  </a:lnTo>
                  <a:lnTo>
                    <a:pt x="99" y="14"/>
                  </a:lnTo>
                  <a:lnTo>
                    <a:pt x="97" y="15"/>
                  </a:lnTo>
                  <a:lnTo>
                    <a:pt x="96" y="15"/>
                  </a:lnTo>
                  <a:lnTo>
                    <a:pt x="95" y="13"/>
                  </a:lnTo>
                  <a:lnTo>
                    <a:pt x="96" y="12"/>
                  </a:lnTo>
                  <a:lnTo>
                    <a:pt x="96" y="10"/>
                  </a:lnTo>
                  <a:lnTo>
                    <a:pt x="96" y="8"/>
                  </a:lnTo>
                  <a:lnTo>
                    <a:pt x="95" y="8"/>
                  </a:lnTo>
                  <a:lnTo>
                    <a:pt x="94" y="9"/>
                  </a:lnTo>
                  <a:lnTo>
                    <a:pt x="94" y="11"/>
                  </a:lnTo>
                  <a:lnTo>
                    <a:pt x="94" y="12"/>
                  </a:lnTo>
                  <a:lnTo>
                    <a:pt x="93" y="11"/>
                  </a:lnTo>
                  <a:lnTo>
                    <a:pt x="92" y="12"/>
                  </a:lnTo>
                  <a:lnTo>
                    <a:pt x="93" y="12"/>
                  </a:lnTo>
                  <a:lnTo>
                    <a:pt x="93" y="13"/>
                  </a:lnTo>
                  <a:lnTo>
                    <a:pt x="93" y="15"/>
                  </a:lnTo>
                  <a:lnTo>
                    <a:pt x="92" y="15"/>
                  </a:lnTo>
                  <a:lnTo>
                    <a:pt x="91" y="15"/>
                  </a:lnTo>
                  <a:lnTo>
                    <a:pt x="90" y="16"/>
                  </a:lnTo>
                  <a:lnTo>
                    <a:pt x="89" y="17"/>
                  </a:lnTo>
                  <a:lnTo>
                    <a:pt x="90" y="18"/>
                  </a:lnTo>
                  <a:lnTo>
                    <a:pt x="89" y="19"/>
                  </a:lnTo>
                  <a:lnTo>
                    <a:pt x="88" y="20"/>
                  </a:lnTo>
                  <a:lnTo>
                    <a:pt x="88" y="21"/>
                  </a:lnTo>
                  <a:lnTo>
                    <a:pt x="86" y="21"/>
                  </a:lnTo>
                  <a:lnTo>
                    <a:pt x="86" y="19"/>
                  </a:lnTo>
                  <a:lnTo>
                    <a:pt x="84" y="20"/>
                  </a:lnTo>
                  <a:lnTo>
                    <a:pt x="83" y="18"/>
                  </a:lnTo>
                  <a:lnTo>
                    <a:pt x="82" y="19"/>
                  </a:lnTo>
                  <a:lnTo>
                    <a:pt x="80" y="18"/>
                  </a:lnTo>
                  <a:lnTo>
                    <a:pt x="78" y="19"/>
                  </a:lnTo>
                  <a:lnTo>
                    <a:pt x="77" y="18"/>
                  </a:lnTo>
                  <a:lnTo>
                    <a:pt x="79" y="17"/>
                  </a:lnTo>
                  <a:lnTo>
                    <a:pt x="81" y="14"/>
                  </a:lnTo>
                  <a:lnTo>
                    <a:pt x="82" y="12"/>
                  </a:lnTo>
                  <a:lnTo>
                    <a:pt x="85" y="10"/>
                  </a:lnTo>
                  <a:lnTo>
                    <a:pt x="87" y="7"/>
                  </a:lnTo>
                  <a:lnTo>
                    <a:pt x="85" y="6"/>
                  </a:lnTo>
                  <a:lnTo>
                    <a:pt x="85" y="7"/>
                  </a:lnTo>
                  <a:lnTo>
                    <a:pt x="85" y="8"/>
                  </a:lnTo>
                  <a:lnTo>
                    <a:pt x="83" y="9"/>
                  </a:lnTo>
                  <a:lnTo>
                    <a:pt x="81" y="12"/>
                  </a:lnTo>
                  <a:lnTo>
                    <a:pt x="80" y="13"/>
                  </a:lnTo>
                  <a:lnTo>
                    <a:pt x="78" y="15"/>
                  </a:lnTo>
                  <a:lnTo>
                    <a:pt x="77" y="16"/>
                  </a:lnTo>
                  <a:lnTo>
                    <a:pt x="75" y="17"/>
                  </a:lnTo>
                  <a:lnTo>
                    <a:pt x="75" y="18"/>
                  </a:lnTo>
                  <a:lnTo>
                    <a:pt x="74" y="19"/>
                  </a:lnTo>
                  <a:lnTo>
                    <a:pt x="73" y="20"/>
                  </a:lnTo>
                  <a:lnTo>
                    <a:pt x="72" y="21"/>
                  </a:lnTo>
                  <a:lnTo>
                    <a:pt x="70" y="22"/>
                  </a:lnTo>
                  <a:lnTo>
                    <a:pt x="69" y="23"/>
                  </a:lnTo>
                  <a:lnTo>
                    <a:pt x="67" y="22"/>
                  </a:lnTo>
                  <a:lnTo>
                    <a:pt x="69" y="19"/>
                  </a:lnTo>
                  <a:lnTo>
                    <a:pt x="70" y="16"/>
                  </a:lnTo>
                  <a:lnTo>
                    <a:pt x="71" y="15"/>
                  </a:lnTo>
                  <a:lnTo>
                    <a:pt x="73" y="12"/>
                  </a:lnTo>
                  <a:lnTo>
                    <a:pt x="74" y="11"/>
                  </a:lnTo>
                  <a:lnTo>
                    <a:pt x="75" y="10"/>
                  </a:lnTo>
                  <a:lnTo>
                    <a:pt x="78" y="10"/>
                  </a:lnTo>
                  <a:lnTo>
                    <a:pt x="79" y="10"/>
                  </a:lnTo>
                  <a:lnTo>
                    <a:pt x="79" y="9"/>
                  </a:lnTo>
                  <a:lnTo>
                    <a:pt x="77" y="9"/>
                  </a:lnTo>
                  <a:lnTo>
                    <a:pt x="75" y="9"/>
                  </a:lnTo>
                  <a:lnTo>
                    <a:pt x="75" y="8"/>
                  </a:lnTo>
                  <a:lnTo>
                    <a:pt x="74" y="7"/>
                  </a:lnTo>
                  <a:lnTo>
                    <a:pt x="75" y="6"/>
                  </a:lnTo>
                  <a:lnTo>
                    <a:pt x="75" y="7"/>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01" name="Freeform 159"/>
            <p:cNvSpPr>
              <a:spLocks/>
            </p:cNvSpPr>
            <p:nvPr/>
          </p:nvSpPr>
          <p:spPr bwMode="auto">
            <a:xfrm>
              <a:off x="7942265" y="1862824"/>
              <a:ext cx="541337" cy="527050"/>
            </a:xfrm>
            <a:custGeom>
              <a:avLst/>
              <a:gdLst>
                <a:gd name="T0" fmla="*/ 2147483647 w 341"/>
                <a:gd name="T1" fmla="*/ 2147483647 h 332"/>
                <a:gd name="T2" fmla="*/ 2147483647 w 341"/>
                <a:gd name="T3" fmla="*/ 2147483647 h 332"/>
                <a:gd name="T4" fmla="*/ 2147483647 w 341"/>
                <a:gd name="T5" fmla="*/ 2147483647 h 332"/>
                <a:gd name="T6" fmla="*/ 2147483647 w 341"/>
                <a:gd name="T7" fmla="*/ 2147483647 h 332"/>
                <a:gd name="T8" fmla="*/ 2147483647 w 341"/>
                <a:gd name="T9" fmla="*/ 2147483647 h 332"/>
                <a:gd name="T10" fmla="*/ 2147483647 w 341"/>
                <a:gd name="T11" fmla="*/ 2147483647 h 332"/>
                <a:gd name="T12" fmla="*/ 2147483647 w 341"/>
                <a:gd name="T13" fmla="*/ 2147483647 h 332"/>
                <a:gd name="T14" fmla="*/ 2147483647 w 341"/>
                <a:gd name="T15" fmla="*/ 2147483647 h 332"/>
                <a:gd name="T16" fmla="*/ 2147483647 w 341"/>
                <a:gd name="T17" fmla="*/ 2147483647 h 332"/>
                <a:gd name="T18" fmla="*/ 2147483647 w 341"/>
                <a:gd name="T19" fmla="*/ 2147483647 h 332"/>
                <a:gd name="T20" fmla="*/ 2147483647 w 341"/>
                <a:gd name="T21" fmla="*/ 2147483647 h 332"/>
                <a:gd name="T22" fmla="*/ 2147483647 w 341"/>
                <a:gd name="T23" fmla="*/ 2147483647 h 332"/>
                <a:gd name="T24" fmla="*/ 2147483647 w 341"/>
                <a:gd name="T25" fmla="*/ 2147483647 h 332"/>
                <a:gd name="T26" fmla="*/ 2147483647 w 341"/>
                <a:gd name="T27" fmla="*/ 2147483647 h 332"/>
                <a:gd name="T28" fmla="*/ 2147483647 w 341"/>
                <a:gd name="T29" fmla="*/ 2147483647 h 332"/>
                <a:gd name="T30" fmla="*/ 2147483647 w 341"/>
                <a:gd name="T31" fmla="*/ 2147483647 h 332"/>
                <a:gd name="T32" fmla="*/ 2147483647 w 341"/>
                <a:gd name="T33" fmla="*/ 2147483647 h 332"/>
                <a:gd name="T34" fmla="*/ 2147483647 w 341"/>
                <a:gd name="T35" fmla="*/ 2147483647 h 332"/>
                <a:gd name="T36" fmla="*/ 2147483647 w 341"/>
                <a:gd name="T37" fmla="*/ 2147483647 h 332"/>
                <a:gd name="T38" fmla="*/ 2147483647 w 341"/>
                <a:gd name="T39" fmla="*/ 2147483647 h 332"/>
                <a:gd name="T40" fmla="*/ 2147483647 w 341"/>
                <a:gd name="T41" fmla="*/ 2147483647 h 332"/>
                <a:gd name="T42" fmla="*/ 2147483647 w 341"/>
                <a:gd name="T43" fmla="*/ 2147483647 h 332"/>
                <a:gd name="T44" fmla="*/ 2147483647 w 341"/>
                <a:gd name="T45" fmla="*/ 2147483647 h 332"/>
                <a:gd name="T46" fmla="*/ 2147483647 w 341"/>
                <a:gd name="T47" fmla="*/ 2147483647 h 332"/>
                <a:gd name="T48" fmla="*/ 2147483647 w 341"/>
                <a:gd name="T49" fmla="*/ 2147483647 h 332"/>
                <a:gd name="T50" fmla="*/ 2147483647 w 341"/>
                <a:gd name="T51" fmla="*/ 2147483647 h 332"/>
                <a:gd name="T52" fmla="*/ 2147483647 w 341"/>
                <a:gd name="T53" fmla="*/ 2147483647 h 332"/>
                <a:gd name="T54" fmla="*/ 2147483647 w 341"/>
                <a:gd name="T55" fmla="*/ 2147483647 h 332"/>
                <a:gd name="T56" fmla="*/ 2147483647 w 341"/>
                <a:gd name="T57" fmla="*/ 2147483647 h 332"/>
                <a:gd name="T58" fmla="*/ 2147483647 w 341"/>
                <a:gd name="T59" fmla="*/ 2147483647 h 332"/>
                <a:gd name="T60" fmla="*/ 2147483647 w 341"/>
                <a:gd name="T61" fmla="*/ 2147483647 h 332"/>
                <a:gd name="T62" fmla="*/ 2147483647 w 341"/>
                <a:gd name="T63" fmla="*/ 2147483647 h 332"/>
                <a:gd name="T64" fmla="*/ 2147483647 w 341"/>
                <a:gd name="T65" fmla="*/ 2147483647 h 332"/>
                <a:gd name="T66" fmla="*/ 2147483647 w 341"/>
                <a:gd name="T67" fmla="*/ 2147483647 h 332"/>
                <a:gd name="T68" fmla="*/ 2147483647 w 341"/>
                <a:gd name="T69" fmla="*/ 2147483647 h 332"/>
                <a:gd name="T70" fmla="*/ 2147483647 w 341"/>
                <a:gd name="T71" fmla="*/ 2147483647 h 332"/>
                <a:gd name="T72" fmla="*/ 2147483647 w 341"/>
                <a:gd name="T73" fmla="*/ 2147483647 h 332"/>
                <a:gd name="T74" fmla="*/ 2147483647 w 341"/>
                <a:gd name="T75" fmla="*/ 2147483647 h 332"/>
                <a:gd name="T76" fmla="*/ 2147483647 w 341"/>
                <a:gd name="T77" fmla="*/ 2147483647 h 332"/>
                <a:gd name="T78" fmla="*/ 2147483647 w 341"/>
                <a:gd name="T79" fmla="*/ 2147483647 h 332"/>
                <a:gd name="T80" fmla="*/ 2147483647 w 341"/>
                <a:gd name="T81" fmla="*/ 2147483647 h 332"/>
                <a:gd name="T82" fmla="*/ 2147483647 w 341"/>
                <a:gd name="T83" fmla="*/ 2147483647 h 332"/>
                <a:gd name="T84" fmla="*/ 2147483647 w 341"/>
                <a:gd name="T85" fmla="*/ 2147483647 h 332"/>
                <a:gd name="T86" fmla="*/ 2147483647 w 341"/>
                <a:gd name="T87" fmla="*/ 2147483647 h 332"/>
                <a:gd name="T88" fmla="*/ 2147483647 w 341"/>
                <a:gd name="T89" fmla="*/ 2147483647 h 332"/>
                <a:gd name="T90" fmla="*/ 2147483647 w 341"/>
                <a:gd name="T91" fmla="*/ 2147483647 h 332"/>
                <a:gd name="T92" fmla="*/ 2147483647 w 341"/>
                <a:gd name="T93" fmla="*/ 2147483647 h 332"/>
                <a:gd name="T94" fmla="*/ 2147483647 w 341"/>
                <a:gd name="T95" fmla="*/ 2147483647 h 332"/>
                <a:gd name="T96" fmla="*/ 2147483647 w 341"/>
                <a:gd name="T97" fmla="*/ 2147483647 h 332"/>
                <a:gd name="T98" fmla="*/ 2147483647 w 341"/>
                <a:gd name="T99" fmla="*/ 2147483647 h 332"/>
                <a:gd name="T100" fmla="*/ 2147483647 w 341"/>
                <a:gd name="T101" fmla="*/ 2147483647 h 332"/>
                <a:gd name="T102" fmla="*/ 2147483647 w 341"/>
                <a:gd name="T103" fmla="*/ 2147483647 h 332"/>
                <a:gd name="T104" fmla="*/ 2147483647 w 341"/>
                <a:gd name="T105" fmla="*/ 2147483647 h 332"/>
                <a:gd name="T106" fmla="*/ 2147483647 w 341"/>
                <a:gd name="T107" fmla="*/ 2147483647 h 332"/>
                <a:gd name="T108" fmla="*/ 2147483647 w 341"/>
                <a:gd name="T109" fmla="*/ 2147483647 h 332"/>
                <a:gd name="T110" fmla="*/ 2147483647 w 341"/>
                <a:gd name="T111" fmla="*/ 2147483647 h 332"/>
                <a:gd name="T112" fmla="*/ 2147483647 w 341"/>
                <a:gd name="T113" fmla="*/ 2147483647 h 332"/>
                <a:gd name="T114" fmla="*/ 2147483647 w 341"/>
                <a:gd name="T115" fmla="*/ 2147483647 h 332"/>
                <a:gd name="T116" fmla="*/ 2147483647 w 341"/>
                <a:gd name="T117" fmla="*/ 0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32"/>
                <a:gd name="T179" fmla="*/ 341 w 341"/>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32">
                  <a:moveTo>
                    <a:pt x="0" y="325"/>
                  </a:moveTo>
                  <a:lnTo>
                    <a:pt x="1" y="327"/>
                  </a:lnTo>
                  <a:lnTo>
                    <a:pt x="4" y="325"/>
                  </a:lnTo>
                  <a:lnTo>
                    <a:pt x="6" y="331"/>
                  </a:lnTo>
                  <a:lnTo>
                    <a:pt x="11" y="330"/>
                  </a:lnTo>
                  <a:lnTo>
                    <a:pt x="12" y="327"/>
                  </a:lnTo>
                  <a:lnTo>
                    <a:pt x="16" y="326"/>
                  </a:lnTo>
                  <a:lnTo>
                    <a:pt x="13" y="325"/>
                  </a:lnTo>
                  <a:lnTo>
                    <a:pt x="12" y="322"/>
                  </a:lnTo>
                  <a:lnTo>
                    <a:pt x="9" y="320"/>
                  </a:lnTo>
                  <a:lnTo>
                    <a:pt x="4" y="319"/>
                  </a:lnTo>
                  <a:lnTo>
                    <a:pt x="4" y="317"/>
                  </a:lnTo>
                  <a:lnTo>
                    <a:pt x="6" y="317"/>
                  </a:lnTo>
                  <a:lnTo>
                    <a:pt x="6" y="315"/>
                  </a:lnTo>
                  <a:lnTo>
                    <a:pt x="4" y="315"/>
                  </a:lnTo>
                  <a:lnTo>
                    <a:pt x="4" y="313"/>
                  </a:lnTo>
                  <a:lnTo>
                    <a:pt x="7" y="310"/>
                  </a:lnTo>
                  <a:lnTo>
                    <a:pt x="12" y="315"/>
                  </a:lnTo>
                  <a:lnTo>
                    <a:pt x="12" y="318"/>
                  </a:lnTo>
                  <a:lnTo>
                    <a:pt x="19" y="326"/>
                  </a:lnTo>
                  <a:lnTo>
                    <a:pt x="21" y="323"/>
                  </a:lnTo>
                  <a:lnTo>
                    <a:pt x="23" y="324"/>
                  </a:lnTo>
                  <a:lnTo>
                    <a:pt x="22" y="321"/>
                  </a:lnTo>
                  <a:lnTo>
                    <a:pt x="19" y="320"/>
                  </a:lnTo>
                  <a:lnTo>
                    <a:pt x="16" y="321"/>
                  </a:lnTo>
                  <a:lnTo>
                    <a:pt x="15" y="318"/>
                  </a:lnTo>
                  <a:lnTo>
                    <a:pt x="18" y="315"/>
                  </a:lnTo>
                  <a:lnTo>
                    <a:pt x="20" y="313"/>
                  </a:lnTo>
                  <a:lnTo>
                    <a:pt x="22" y="315"/>
                  </a:lnTo>
                  <a:lnTo>
                    <a:pt x="25" y="315"/>
                  </a:lnTo>
                  <a:lnTo>
                    <a:pt x="26" y="319"/>
                  </a:lnTo>
                  <a:lnTo>
                    <a:pt x="27" y="321"/>
                  </a:lnTo>
                  <a:lnTo>
                    <a:pt x="28" y="321"/>
                  </a:lnTo>
                  <a:lnTo>
                    <a:pt x="27" y="316"/>
                  </a:lnTo>
                  <a:lnTo>
                    <a:pt x="32" y="315"/>
                  </a:lnTo>
                  <a:lnTo>
                    <a:pt x="34" y="314"/>
                  </a:lnTo>
                  <a:lnTo>
                    <a:pt x="37" y="318"/>
                  </a:lnTo>
                  <a:lnTo>
                    <a:pt x="35" y="321"/>
                  </a:lnTo>
                  <a:lnTo>
                    <a:pt x="32" y="327"/>
                  </a:lnTo>
                  <a:lnTo>
                    <a:pt x="31" y="329"/>
                  </a:lnTo>
                  <a:lnTo>
                    <a:pt x="35" y="326"/>
                  </a:lnTo>
                  <a:lnTo>
                    <a:pt x="38" y="322"/>
                  </a:lnTo>
                  <a:lnTo>
                    <a:pt x="39" y="320"/>
                  </a:lnTo>
                  <a:lnTo>
                    <a:pt x="40" y="322"/>
                  </a:lnTo>
                  <a:lnTo>
                    <a:pt x="40" y="326"/>
                  </a:lnTo>
                  <a:lnTo>
                    <a:pt x="44" y="324"/>
                  </a:lnTo>
                  <a:lnTo>
                    <a:pt x="50" y="325"/>
                  </a:lnTo>
                  <a:lnTo>
                    <a:pt x="51" y="324"/>
                  </a:lnTo>
                  <a:lnTo>
                    <a:pt x="45" y="322"/>
                  </a:lnTo>
                  <a:lnTo>
                    <a:pt x="41" y="320"/>
                  </a:lnTo>
                  <a:lnTo>
                    <a:pt x="36" y="313"/>
                  </a:lnTo>
                  <a:lnTo>
                    <a:pt x="39" y="312"/>
                  </a:lnTo>
                  <a:lnTo>
                    <a:pt x="38" y="309"/>
                  </a:lnTo>
                  <a:lnTo>
                    <a:pt x="46" y="304"/>
                  </a:lnTo>
                  <a:lnTo>
                    <a:pt x="52" y="300"/>
                  </a:lnTo>
                  <a:lnTo>
                    <a:pt x="54" y="303"/>
                  </a:lnTo>
                  <a:lnTo>
                    <a:pt x="56" y="307"/>
                  </a:lnTo>
                  <a:lnTo>
                    <a:pt x="58" y="311"/>
                  </a:lnTo>
                  <a:lnTo>
                    <a:pt x="59" y="315"/>
                  </a:lnTo>
                  <a:lnTo>
                    <a:pt x="62" y="320"/>
                  </a:lnTo>
                  <a:lnTo>
                    <a:pt x="64" y="320"/>
                  </a:lnTo>
                  <a:lnTo>
                    <a:pt x="60" y="311"/>
                  </a:lnTo>
                  <a:lnTo>
                    <a:pt x="58" y="306"/>
                  </a:lnTo>
                  <a:lnTo>
                    <a:pt x="56" y="302"/>
                  </a:lnTo>
                  <a:lnTo>
                    <a:pt x="57" y="299"/>
                  </a:lnTo>
                  <a:lnTo>
                    <a:pt x="61" y="299"/>
                  </a:lnTo>
                  <a:lnTo>
                    <a:pt x="64" y="305"/>
                  </a:lnTo>
                  <a:lnTo>
                    <a:pt x="63" y="298"/>
                  </a:lnTo>
                  <a:lnTo>
                    <a:pt x="61" y="296"/>
                  </a:lnTo>
                  <a:lnTo>
                    <a:pt x="55" y="296"/>
                  </a:lnTo>
                  <a:lnTo>
                    <a:pt x="49" y="297"/>
                  </a:lnTo>
                  <a:lnTo>
                    <a:pt x="46" y="298"/>
                  </a:lnTo>
                  <a:lnTo>
                    <a:pt x="42" y="296"/>
                  </a:lnTo>
                  <a:lnTo>
                    <a:pt x="46" y="294"/>
                  </a:lnTo>
                  <a:lnTo>
                    <a:pt x="50" y="295"/>
                  </a:lnTo>
                  <a:lnTo>
                    <a:pt x="53" y="295"/>
                  </a:lnTo>
                  <a:lnTo>
                    <a:pt x="54" y="293"/>
                  </a:lnTo>
                  <a:lnTo>
                    <a:pt x="49" y="292"/>
                  </a:lnTo>
                  <a:lnTo>
                    <a:pt x="46" y="291"/>
                  </a:lnTo>
                  <a:lnTo>
                    <a:pt x="52" y="289"/>
                  </a:lnTo>
                  <a:lnTo>
                    <a:pt x="58" y="289"/>
                  </a:lnTo>
                  <a:lnTo>
                    <a:pt x="64" y="289"/>
                  </a:lnTo>
                  <a:lnTo>
                    <a:pt x="64" y="287"/>
                  </a:lnTo>
                  <a:lnTo>
                    <a:pt x="53" y="287"/>
                  </a:lnTo>
                  <a:lnTo>
                    <a:pt x="52" y="284"/>
                  </a:lnTo>
                  <a:lnTo>
                    <a:pt x="58" y="281"/>
                  </a:lnTo>
                  <a:lnTo>
                    <a:pt x="59" y="283"/>
                  </a:lnTo>
                  <a:lnTo>
                    <a:pt x="60" y="281"/>
                  </a:lnTo>
                  <a:lnTo>
                    <a:pt x="64" y="281"/>
                  </a:lnTo>
                  <a:lnTo>
                    <a:pt x="65" y="284"/>
                  </a:lnTo>
                  <a:lnTo>
                    <a:pt x="66" y="281"/>
                  </a:lnTo>
                  <a:lnTo>
                    <a:pt x="73" y="279"/>
                  </a:lnTo>
                  <a:lnTo>
                    <a:pt x="75" y="282"/>
                  </a:lnTo>
                  <a:lnTo>
                    <a:pt x="77" y="285"/>
                  </a:lnTo>
                  <a:lnTo>
                    <a:pt x="80" y="281"/>
                  </a:lnTo>
                  <a:lnTo>
                    <a:pt x="84" y="280"/>
                  </a:lnTo>
                  <a:lnTo>
                    <a:pt x="84" y="289"/>
                  </a:lnTo>
                  <a:lnTo>
                    <a:pt x="86" y="289"/>
                  </a:lnTo>
                  <a:lnTo>
                    <a:pt x="86" y="283"/>
                  </a:lnTo>
                  <a:lnTo>
                    <a:pt x="93" y="285"/>
                  </a:lnTo>
                  <a:lnTo>
                    <a:pt x="94" y="285"/>
                  </a:lnTo>
                  <a:lnTo>
                    <a:pt x="96" y="287"/>
                  </a:lnTo>
                  <a:lnTo>
                    <a:pt x="97" y="290"/>
                  </a:lnTo>
                  <a:lnTo>
                    <a:pt x="99" y="290"/>
                  </a:lnTo>
                  <a:lnTo>
                    <a:pt x="100" y="293"/>
                  </a:lnTo>
                  <a:lnTo>
                    <a:pt x="103" y="293"/>
                  </a:lnTo>
                  <a:lnTo>
                    <a:pt x="105" y="290"/>
                  </a:lnTo>
                  <a:lnTo>
                    <a:pt x="110" y="287"/>
                  </a:lnTo>
                  <a:lnTo>
                    <a:pt x="110" y="285"/>
                  </a:lnTo>
                  <a:lnTo>
                    <a:pt x="107" y="285"/>
                  </a:lnTo>
                  <a:lnTo>
                    <a:pt x="105" y="286"/>
                  </a:lnTo>
                  <a:lnTo>
                    <a:pt x="102" y="285"/>
                  </a:lnTo>
                  <a:lnTo>
                    <a:pt x="102" y="283"/>
                  </a:lnTo>
                  <a:lnTo>
                    <a:pt x="100" y="280"/>
                  </a:lnTo>
                  <a:lnTo>
                    <a:pt x="99" y="276"/>
                  </a:lnTo>
                  <a:lnTo>
                    <a:pt x="99" y="274"/>
                  </a:lnTo>
                  <a:lnTo>
                    <a:pt x="95" y="274"/>
                  </a:lnTo>
                  <a:lnTo>
                    <a:pt x="87" y="274"/>
                  </a:lnTo>
                  <a:lnTo>
                    <a:pt x="81" y="274"/>
                  </a:lnTo>
                  <a:lnTo>
                    <a:pt x="80" y="268"/>
                  </a:lnTo>
                  <a:lnTo>
                    <a:pt x="84" y="266"/>
                  </a:lnTo>
                  <a:lnTo>
                    <a:pt x="90" y="268"/>
                  </a:lnTo>
                  <a:lnTo>
                    <a:pt x="87" y="263"/>
                  </a:lnTo>
                  <a:lnTo>
                    <a:pt x="81" y="264"/>
                  </a:lnTo>
                  <a:lnTo>
                    <a:pt x="81" y="262"/>
                  </a:lnTo>
                  <a:lnTo>
                    <a:pt x="79" y="259"/>
                  </a:lnTo>
                  <a:lnTo>
                    <a:pt x="85" y="254"/>
                  </a:lnTo>
                  <a:lnTo>
                    <a:pt x="94" y="251"/>
                  </a:lnTo>
                  <a:lnTo>
                    <a:pt x="99" y="256"/>
                  </a:lnTo>
                  <a:lnTo>
                    <a:pt x="100" y="259"/>
                  </a:lnTo>
                  <a:lnTo>
                    <a:pt x="107" y="257"/>
                  </a:lnTo>
                  <a:lnTo>
                    <a:pt x="111" y="256"/>
                  </a:lnTo>
                  <a:lnTo>
                    <a:pt x="112" y="253"/>
                  </a:lnTo>
                  <a:lnTo>
                    <a:pt x="109" y="254"/>
                  </a:lnTo>
                  <a:lnTo>
                    <a:pt x="103" y="256"/>
                  </a:lnTo>
                  <a:lnTo>
                    <a:pt x="99" y="255"/>
                  </a:lnTo>
                  <a:lnTo>
                    <a:pt x="98" y="252"/>
                  </a:lnTo>
                  <a:lnTo>
                    <a:pt x="100" y="250"/>
                  </a:lnTo>
                  <a:lnTo>
                    <a:pt x="96" y="250"/>
                  </a:lnTo>
                  <a:lnTo>
                    <a:pt x="104" y="249"/>
                  </a:lnTo>
                  <a:lnTo>
                    <a:pt x="105" y="251"/>
                  </a:lnTo>
                  <a:lnTo>
                    <a:pt x="105" y="247"/>
                  </a:lnTo>
                  <a:lnTo>
                    <a:pt x="108" y="244"/>
                  </a:lnTo>
                  <a:lnTo>
                    <a:pt x="110" y="250"/>
                  </a:lnTo>
                  <a:lnTo>
                    <a:pt x="110" y="246"/>
                  </a:lnTo>
                  <a:lnTo>
                    <a:pt x="117" y="244"/>
                  </a:lnTo>
                  <a:lnTo>
                    <a:pt x="116" y="250"/>
                  </a:lnTo>
                  <a:lnTo>
                    <a:pt x="113" y="250"/>
                  </a:lnTo>
                  <a:lnTo>
                    <a:pt x="114" y="254"/>
                  </a:lnTo>
                  <a:lnTo>
                    <a:pt x="120" y="250"/>
                  </a:lnTo>
                  <a:lnTo>
                    <a:pt x="120" y="247"/>
                  </a:lnTo>
                  <a:lnTo>
                    <a:pt x="123" y="244"/>
                  </a:lnTo>
                  <a:lnTo>
                    <a:pt x="124" y="244"/>
                  </a:lnTo>
                  <a:lnTo>
                    <a:pt x="125" y="249"/>
                  </a:lnTo>
                  <a:lnTo>
                    <a:pt x="129" y="253"/>
                  </a:lnTo>
                  <a:lnTo>
                    <a:pt x="132" y="256"/>
                  </a:lnTo>
                  <a:lnTo>
                    <a:pt x="131" y="259"/>
                  </a:lnTo>
                  <a:lnTo>
                    <a:pt x="133" y="262"/>
                  </a:lnTo>
                  <a:lnTo>
                    <a:pt x="140" y="267"/>
                  </a:lnTo>
                  <a:lnTo>
                    <a:pt x="143" y="263"/>
                  </a:lnTo>
                  <a:lnTo>
                    <a:pt x="138" y="260"/>
                  </a:lnTo>
                  <a:lnTo>
                    <a:pt x="136" y="258"/>
                  </a:lnTo>
                  <a:lnTo>
                    <a:pt x="133" y="254"/>
                  </a:lnTo>
                  <a:lnTo>
                    <a:pt x="129" y="250"/>
                  </a:lnTo>
                  <a:lnTo>
                    <a:pt x="127" y="249"/>
                  </a:lnTo>
                  <a:lnTo>
                    <a:pt x="127" y="243"/>
                  </a:lnTo>
                  <a:lnTo>
                    <a:pt x="130" y="243"/>
                  </a:lnTo>
                  <a:lnTo>
                    <a:pt x="137" y="243"/>
                  </a:lnTo>
                  <a:lnTo>
                    <a:pt x="142" y="244"/>
                  </a:lnTo>
                  <a:lnTo>
                    <a:pt x="144" y="246"/>
                  </a:lnTo>
                  <a:lnTo>
                    <a:pt x="146" y="245"/>
                  </a:lnTo>
                  <a:lnTo>
                    <a:pt x="145" y="239"/>
                  </a:lnTo>
                  <a:lnTo>
                    <a:pt x="139" y="242"/>
                  </a:lnTo>
                  <a:lnTo>
                    <a:pt x="135" y="241"/>
                  </a:lnTo>
                  <a:lnTo>
                    <a:pt x="132" y="237"/>
                  </a:lnTo>
                  <a:lnTo>
                    <a:pt x="131" y="232"/>
                  </a:lnTo>
                  <a:lnTo>
                    <a:pt x="134" y="233"/>
                  </a:lnTo>
                  <a:lnTo>
                    <a:pt x="139" y="232"/>
                  </a:lnTo>
                  <a:lnTo>
                    <a:pt x="141" y="235"/>
                  </a:lnTo>
                  <a:lnTo>
                    <a:pt x="143" y="239"/>
                  </a:lnTo>
                  <a:lnTo>
                    <a:pt x="145" y="238"/>
                  </a:lnTo>
                  <a:lnTo>
                    <a:pt x="141" y="233"/>
                  </a:lnTo>
                  <a:lnTo>
                    <a:pt x="141" y="230"/>
                  </a:lnTo>
                  <a:lnTo>
                    <a:pt x="152" y="227"/>
                  </a:lnTo>
                  <a:lnTo>
                    <a:pt x="148" y="222"/>
                  </a:lnTo>
                  <a:lnTo>
                    <a:pt x="151" y="221"/>
                  </a:lnTo>
                  <a:lnTo>
                    <a:pt x="155" y="220"/>
                  </a:lnTo>
                  <a:lnTo>
                    <a:pt x="156" y="222"/>
                  </a:lnTo>
                  <a:lnTo>
                    <a:pt x="158" y="221"/>
                  </a:lnTo>
                  <a:lnTo>
                    <a:pt x="160" y="222"/>
                  </a:lnTo>
                  <a:lnTo>
                    <a:pt x="159" y="219"/>
                  </a:lnTo>
                  <a:lnTo>
                    <a:pt x="161" y="218"/>
                  </a:lnTo>
                  <a:lnTo>
                    <a:pt x="162" y="219"/>
                  </a:lnTo>
                  <a:lnTo>
                    <a:pt x="166" y="225"/>
                  </a:lnTo>
                  <a:lnTo>
                    <a:pt x="163" y="231"/>
                  </a:lnTo>
                  <a:lnTo>
                    <a:pt x="160" y="232"/>
                  </a:lnTo>
                  <a:lnTo>
                    <a:pt x="162" y="236"/>
                  </a:lnTo>
                  <a:lnTo>
                    <a:pt x="163" y="232"/>
                  </a:lnTo>
                  <a:lnTo>
                    <a:pt x="167" y="230"/>
                  </a:lnTo>
                  <a:lnTo>
                    <a:pt x="171" y="229"/>
                  </a:lnTo>
                  <a:lnTo>
                    <a:pt x="173" y="226"/>
                  </a:lnTo>
                  <a:lnTo>
                    <a:pt x="179" y="225"/>
                  </a:lnTo>
                  <a:lnTo>
                    <a:pt x="179" y="224"/>
                  </a:lnTo>
                  <a:lnTo>
                    <a:pt x="176" y="225"/>
                  </a:lnTo>
                  <a:lnTo>
                    <a:pt x="171" y="226"/>
                  </a:lnTo>
                  <a:lnTo>
                    <a:pt x="170" y="226"/>
                  </a:lnTo>
                  <a:lnTo>
                    <a:pt x="167" y="224"/>
                  </a:lnTo>
                  <a:lnTo>
                    <a:pt x="167" y="221"/>
                  </a:lnTo>
                  <a:lnTo>
                    <a:pt x="171" y="220"/>
                  </a:lnTo>
                  <a:lnTo>
                    <a:pt x="176" y="219"/>
                  </a:lnTo>
                  <a:lnTo>
                    <a:pt x="178" y="219"/>
                  </a:lnTo>
                  <a:lnTo>
                    <a:pt x="179" y="216"/>
                  </a:lnTo>
                  <a:lnTo>
                    <a:pt x="175" y="218"/>
                  </a:lnTo>
                  <a:lnTo>
                    <a:pt x="171" y="215"/>
                  </a:lnTo>
                  <a:lnTo>
                    <a:pt x="172" y="219"/>
                  </a:lnTo>
                  <a:lnTo>
                    <a:pt x="169" y="219"/>
                  </a:lnTo>
                  <a:lnTo>
                    <a:pt x="166" y="216"/>
                  </a:lnTo>
                  <a:lnTo>
                    <a:pt x="169" y="214"/>
                  </a:lnTo>
                  <a:lnTo>
                    <a:pt x="175" y="211"/>
                  </a:lnTo>
                  <a:lnTo>
                    <a:pt x="176" y="211"/>
                  </a:lnTo>
                  <a:lnTo>
                    <a:pt x="176" y="214"/>
                  </a:lnTo>
                  <a:lnTo>
                    <a:pt x="176" y="213"/>
                  </a:lnTo>
                  <a:lnTo>
                    <a:pt x="179" y="210"/>
                  </a:lnTo>
                  <a:lnTo>
                    <a:pt x="181" y="210"/>
                  </a:lnTo>
                  <a:lnTo>
                    <a:pt x="182" y="213"/>
                  </a:lnTo>
                  <a:lnTo>
                    <a:pt x="182" y="208"/>
                  </a:lnTo>
                  <a:lnTo>
                    <a:pt x="181" y="208"/>
                  </a:lnTo>
                  <a:lnTo>
                    <a:pt x="188" y="204"/>
                  </a:lnTo>
                  <a:lnTo>
                    <a:pt x="189" y="208"/>
                  </a:lnTo>
                  <a:lnTo>
                    <a:pt x="190" y="211"/>
                  </a:lnTo>
                  <a:lnTo>
                    <a:pt x="192" y="212"/>
                  </a:lnTo>
                  <a:lnTo>
                    <a:pt x="192" y="214"/>
                  </a:lnTo>
                  <a:lnTo>
                    <a:pt x="194" y="216"/>
                  </a:lnTo>
                  <a:lnTo>
                    <a:pt x="195" y="219"/>
                  </a:lnTo>
                  <a:lnTo>
                    <a:pt x="197" y="220"/>
                  </a:lnTo>
                  <a:lnTo>
                    <a:pt x="196" y="226"/>
                  </a:lnTo>
                  <a:lnTo>
                    <a:pt x="194" y="228"/>
                  </a:lnTo>
                  <a:lnTo>
                    <a:pt x="192" y="230"/>
                  </a:lnTo>
                  <a:lnTo>
                    <a:pt x="191" y="230"/>
                  </a:lnTo>
                  <a:lnTo>
                    <a:pt x="191" y="232"/>
                  </a:lnTo>
                  <a:lnTo>
                    <a:pt x="193" y="232"/>
                  </a:lnTo>
                  <a:lnTo>
                    <a:pt x="196" y="229"/>
                  </a:lnTo>
                  <a:lnTo>
                    <a:pt x="200" y="228"/>
                  </a:lnTo>
                  <a:lnTo>
                    <a:pt x="203" y="230"/>
                  </a:lnTo>
                  <a:lnTo>
                    <a:pt x="206" y="231"/>
                  </a:lnTo>
                  <a:lnTo>
                    <a:pt x="207" y="230"/>
                  </a:lnTo>
                  <a:lnTo>
                    <a:pt x="207" y="228"/>
                  </a:lnTo>
                  <a:lnTo>
                    <a:pt x="203" y="228"/>
                  </a:lnTo>
                  <a:lnTo>
                    <a:pt x="200" y="226"/>
                  </a:lnTo>
                  <a:lnTo>
                    <a:pt x="201" y="223"/>
                  </a:lnTo>
                  <a:lnTo>
                    <a:pt x="204" y="222"/>
                  </a:lnTo>
                  <a:lnTo>
                    <a:pt x="207" y="220"/>
                  </a:lnTo>
                  <a:lnTo>
                    <a:pt x="211" y="221"/>
                  </a:lnTo>
                  <a:lnTo>
                    <a:pt x="213" y="221"/>
                  </a:lnTo>
                  <a:lnTo>
                    <a:pt x="215" y="220"/>
                  </a:lnTo>
                  <a:lnTo>
                    <a:pt x="217" y="220"/>
                  </a:lnTo>
                  <a:lnTo>
                    <a:pt x="218" y="221"/>
                  </a:lnTo>
                  <a:lnTo>
                    <a:pt x="222" y="221"/>
                  </a:lnTo>
                  <a:lnTo>
                    <a:pt x="227" y="222"/>
                  </a:lnTo>
                  <a:lnTo>
                    <a:pt x="230" y="222"/>
                  </a:lnTo>
                  <a:lnTo>
                    <a:pt x="231" y="221"/>
                  </a:lnTo>
                  <a:lnTo>
                    <a:pt x="233" y="219"/>
                  </a:lnTo>
                  <a:lnTo>
                    <a:pt x="230" y="218"/>
                  </a:lnTo>
                  <a:lnTo>
                    <a:pt x="227" y="215"/>
                  </a:lnTo>
                  <a:lnTo>
                    <a:pt x="228" y="214"/>
                  </a:lnTo>
                  <a:lnTo>
                    <a:pt x="230" y="213"/>
                  </a:lnTo>
                  <a:lnTo>
                    <a:pt x="232" y="211"/>
                  </a:lnTo>
                  <a:lnTo>
                    <a:pt x="234" y="208"/>
                  </a:lnTo>
                  <a:lnTo>
                    <a:pt x="233" y="207"/>
                  </a:lnTo>
                  <a:lnTo>
                    <a:pt x="224" y="213"/>
                  </a:lnTo>
                  <a:lnTo>
                    <a:pt x="225" y="208"/>
                  </a:lnTo>
                  <a:lnTo>
                    <a:pt x="228" y="206"/>
                  </a:lnTo>
                  <a:lnTo>
                    <a:pt x="232" y="204"/>
                  </a:lnTo>
                  <a:lnTo>
                    <a:pt x="233" y="202"/>
                  </a:lnTo>
                  <a:lnTo>
                    <a:pt x="237" y="200"/>
                  </a:lnTo>
                  <a:lnTo>
                    <a:pt x="238" y="201"/>
                  </a:lnTo>
                  <a:lnTo>
                    <a:pt x="243" y="198"/>
                  </a:lnTo>
                  <a:lnTo>
                    <a:pt x="245" y="196"/>
                  </a:lnTo>
                  <a:lnTo>
                    <a:pt x="248" y="196"/>
                  </a:lnTo>
                  <a:lnTo>
                    <a:pt x="251" y="195"/>
                  </a:lnTo>
                  <a:lnTo>
                    <a:pt x="253" y="194"/>
                  </a:lnTo>
                  <a:lnTo>
                    <a:pt x="252" y="190"/>
                  </a:lnTo>
                  <a:lnTo>
                    <a:pt x="250" y="190"/>
                  </a:lnTo>
                  <a:lnTo>
                    <a:pt x="248" y="190"/>
                  </a:lnTo>
                  <a:lnTo>
                    <a:pt x="247" y="187"/>
                  </a:lnTo>
                  <a:lnTo>
                    <a:pt x="243" y="189"/>
                  </a:lnTo>
                  <a:lnTo>
                    <a:pt x="240" y="188"/>
                  </a:lnTo>
                  <a:lnTo>
                    <a:pt x="240" y="184"/>
                  </a:lnTo>
                  <a:lnTo>
                    <a:pt x="244" y="183"/>
                  </a:lnTo>
                  <a:lnTo>
                    <a:pt x="244" y="182"/>
                  </a:lnTo>
                  <a:lnTo>
                    <a:pt x="247" y="178"/>
                  </a:lnTo>
                  <a:lnTo>
                    <a:pt x="251" y="179"/>
                  </a:lnTo>
                  <a:lnTo>
                    <a:pt x="254" y="178"/>
                  </a:lnTo>
                  <a:lnTo>
                    <a:pt x="254" y="175"/>
                  </a:lnTo>
                  <a:lnTo>
                    <a:pt x="252" y="175"/>
                  </a:lnTo>
                  <a:lnTo>
                    <a:pt x="247" y="173"/>
                  </a:lnTo>
                  <a:lnTo>
                    <a:pt x="247" y="172"/>
                  </a:lnTo>
                  <a:lnTo>
                    <a:pt x="250" y="169"/>
                  </a:lnTo>
                  <a:lnTo>
                    <a:pt x="249" y="168"/>
                  </a:lnTo>
                  <a:lnTo>
                    <a:pt x="244" y="171"/>
                  </a:lnTo>
                  <a:lnTo>
                    <a:pt x="244" y="175"/>
                  </a:lnTo>
                  <a:lnTo>
                    <a:pt x="243" y="176"/>
                  </a:lnTo>
                  <a:lnTo>
                    <a:pt x="236" y="179"/>
                  </a:lnTo>
                  <a:lnTo>
                    <a:pt x="231" y="185"/>
                  </a:lnTo>
                  <a:lnTo>
                    <a:pt x="223" y="189"/>
                  </a:lnTo>
                  <a:lnTo>
                    <a:pt x="221" y="192"/>
                  </a:lnTo>
                  <a:lnTo>
                    <a:pt x="223" y="191"/>
                  </a:lnTo>
                  <a:lnTo>
                    <a:pt x="225" y="189"/>
                  </a:lnTo>
                  <a:lnTo>
                    <a:pt x="230" y="188"/>
                  </a:lnTo>
                  <a:lnTo>
                    <a:pt x="234" y="185"/>
                  </a:lnTo>
                  <a:lnTo>
                    <a:pt x="238" y="186"/>
                  </a:lnTo>
                  <a:lnTo>
                    <a:pt x="239" y="190"/>
                  </a:lnTo>
                  <a:lnTo>
                    <a:pt x="236" y="192"/>
                  </a:lnTo>
                  <a:lnTo>
                    <a:pt x="234" y="197"/>
                  </a:lnTo>
                  <a:lnTo>
                    <a:pt x="227" y="200"/>
                  </a:lnTo>
                  <a:lnTo>
                    <a:pt x="224" y="202"/>
                  </a:lnTo>
                  <a:lnTo>
                    <a:pt x="214" y="211"/>
                  </a:lnTo>
                  <a:lnTo>
                    <a:pt x="206" y="213"/>
                  </a:lnTo>
                  <a:lnTo>
                    <a:pt x="202" y="216"/>
                  </a:lnTo>
                  <a:lnTo>
                    <a:pt x="197" y="216"/>
                  </a:lnTo>
                  <a:lnTo>
                    <a:pt x="195" y="213"/>
                  </a:lnTo>
                  <a:lnTo>
                    <a:pt x="194" y="210"/>
                  </a:lnTo>
                  <a:lnTo>
                    <a:pt x="195" y="208"/>
                  </a:lnTo>
                  <a:lnTo>
                    <a:pt x="193" y="208"/>
                  </a:lnTo>
                  <a:lnTo>
                    <a:pt x="192" y="203"/>
                  </a:lnTo>
                  <a:lnTo>
                    <a:pt x="193" y="202"/>
                  </a:lnTo>
                  <a:lnTo>
                    <a:pt x="197" y="200"/>
                  </a:lnTo>
                  <a:lnTo>
                    <a:pt x="200" y="198"/>
                  </a:lnTo>
                  <a:lnTo>
                    <a:pt x="206" y="194"/>
                  </a:lnTo>
                  <a:lnTo>
                    <a:pt x="198" y="196"/>
                  </a:lnTo>
                  <a:lnTo>
                    <a:pt x="193" y="198"/>
                  </a:lnTo>
                  <a:lnTo>
                    <a:pt x="187" y="199"/>
                  </a:lnTo>
                  <a:lnTo>
                    <a:pt x="182" y="202"/>
                  </a:lnTo>
                  <a:lnTo>
                    <a:pt x="182" y="197"/>
                  </a:lnTo>
                  <a:lnTo>
                    <a:pt x="190" y="195"/>
                  </a:lnTo>
                  <a:lnTo>
                    <a:pt x="182" y="195"/>
                  </a:lnTo>
                  <a:lnTo>
                    <a:pt x="183" y="192"/>
                  </a:lnTo>
                  <a:lnTo>
                    <a:pt x="188" y="190"/>
                  </a:lnTo>
                  <a:lnTo>
                    <a:pt x="193" y="188"/>
                  </a:lnTo>
                  <a:lnTo>
                    <a:pt x="194" y="186"/>
                  </a:lnTo>
                  <a:lnTo>
                    <a:pt x="193" y="186"/>
                  </a:lnTo>
                  <a:lnTo>
                    <a:pt x="196" y="184"/>
                  </a:lnTo>
                  <a:lnTo>
                    <a:pt x="197" y="185"/>
                  </a:lnTo>
                  <a:lnTo>
                    <a:pt x="204" y="182"/>
                  </a:lnTo>
                  <a:lnTo>
                    <a:pt x="205" y="182"/>
                  </a:lnTo>
                  <a:lnTo>
                    <a:pt x="208" y="184"/>
                  </a:lnTo>
                  <a:lnTo>
                    <a:pt x="206" y="180"/>
                  </a:lnTo>
                  <a:lnTo>
                    <a:pt x="206" y="179"/>
                  </a:lnTo>
                  <a:lnTo>
                    <a:pt x="203" y="181"/>
                  </a:lnTo>
                  <a:lnTo>
                    <a:pt x="203" y="180"/>
                  </a:lnTo>
                  <a:lnTo>
                    <a:pt x="206" y="177"/>
                  </a:lnTo>
                  <a:lnTo>
                    <a:pt x="201" y="178"/>
                  </a:lnTo>
                  <a:lnTo>
                    <a:pt x="200" y="178"/>
                  </a:lnTo>
                  <a:lnTo>
                    <a:pt x="200" y="174"/>
                  </a:lnTo>
                  <a:lnTo>
                    <a:pt x="202" y="172"/>
                  </a:lnTo>
                  <a:lnTo>
                    <a:pt x="201" y="172"/>
                  </a:lnTo>
                  <a:lnTo>
                    <a:pt x="199" y="172"/>
                  </a:lnTo>
                  <a:lnTo>
                    <a:pt x="197" y="170"/>
                  </a:lnTo>
                  <a:lnTo>
                    <a:pt x="199" y="169"/>
                  </a:lnTo>
                  <a:lnTo>
                    <a:pt x="200" y="170"/>
                  </a:lnTo>
                  <a:lnTo>
                    <a:pt x="200" y="168"/>
                  </a:lnTo>
                  <a:lnTo>
                    <a:pt x="202" y="167"/>
                  </a:lnTo>
                  <a:lnTo>
                    <a:pt x="205" y="170"/>
                  </a:lnTo>
                  <a:lnTo>
                    <a:pt x="209" y="167"/>
                  </a:lnTo>
                  <a:lnTo>
                    <a:pt x="207" y="167"/>
                  </a:lnTo>
                  <a:lnTo>
                    <a:pt x="205" y="167"/>
                  </a:lnTo>
                  <a:lnTo>
                    <a:pt x="205" y="165"/>
                  </a:lnTo>
                  <a:lnTo>
                    <a:pt x="208" y="163"/>
                  </a:lnTo>
                  <a:lnTo>
                    <a:pt x="206" y="161"/>
                  </a:lnTo>
                  <a:lnTo>
                    <a:pt x="207" y="160"/>
                  </a:lnTo>
                  <a:lnTo>
                    <a:pt x="212" y="160"/>
                  </a:lnTo>
                  <a:lnTo>
                    <a:pt x="212" y="161"/>
                  </a:lnTo>
                  <a:lnTo>
                    <a:pt x="214" y="161"/>
                  </a:lnTo>
                  <a:lnTo>
                    <a:pt x="213" y="160"/>
                  </a:lnTo>
                  <a:lnTo>
                    <a:pt x="211" y="157"/>
                  </a:lnTo>
                  <a:lnTo>
                    <a:pt x="212" y="156"/>
                  </a:lnTo>
                  <a:lnTo>
                    <a:pt x="213" y="155"/>
                  </a:lnTo>
                  <a:lnTo>
                    <a:pt x="212" y="153"/>
                  </a:lnTo>
                  <a:lnTo>
                    <a:pt x="216" y="152"/>
                  </a:lnTo>
                  <a:lnTo>
                    <a:pt x="219" y="152"/>
                  </a:lnTo>
                  <a:lnTo>
                    <a:pt x="219" y="151"/>
                  </a:lnTo>
                  <a:lnTo>
                    <a:pt x="218" y="151"/>
                  </a:lnTo>
                  <a:lnTo>
                    <a:pt x="217" y="148"/>
                  </a:lnTo>
                  <a:lnTo>
                    <a:pt x="219" y="146"/>
                  </a:lnTo>
                  <a:lnTo>
                    <a:pt x="220" y="146"/>
                  </a:lnTo>
                  <a:lnTo>
                    <a:pt x="221" y="143"/>
                  </a:lnTo>
                  <a:lnTo>
                    <a:pt x="222" y="139"/>
                  </a:lnTo>
                  <a:lnTo>
                    <a:pt x="228" y="137"/>
                  </a:lnTo>
                  <a:lnTo>
                    <a:pt x="230" y="135"/>
                  </a:lnTo>
                  <a:lnTo>
                    <a:pt x="235" y="134"/>
                  </a:lnTo>
                  <a:lnTo>
                    <a:pt x="236" y="132"/>
                  </a:lnTo>
                  <a:lnTo>
                    <a:pt x="234" y="129"/>
                  </a:lnTo>
                  <a:lnTo>
                    <a:pt x="236" y="126"/>
                  </a:lnTo>
                  <a:lnTo>
                    <a:pt x="239" y="130"/>
                  </a:lnTo>
                  <a:lnTo>
                    <a:pt x="240" y="134"/>
                  </a:lnTo>
                  <a:lnTo>
                    <a:pt x="244" y="140"/>
                  </a:lnTo>
                  <a:lnTo>
                    <a:pt x="249" y="141"/>
                  </a:lnTo>
                  <a:lnTo>
                    <a:pt x="248" y="145"/>
                  </a:lnTo>
                  <a:lnTo>
                    <a:pt x="246" y="148"/>
                  </a:lnTo>
                  <a:lnTo>
                    <a:pt x="247" y="149"/>
                  </a:lnTo>
                  <a:lnTo>
                    <a:pt x="252" y="141"/>
                  </a:lnTo>
                  <a:lnTo>
                    <a:pt x="255" y="141"/>
                  </a:lnTo>
                  <a:lnTo>
                    <a:pt x="258" y="138"/>
                  </a:lnTo>
                  <a:lnTo>
                    <a:pt x="264" y="140"/>
                  </a:lnTo>
                  <a:lnTo>
                    <a:pt x="272" y="140"/>
                  </a:lnTo>
                  <a:lnTo>
                    <a:pt x="272" y="138"/>
                  </a:lnTo>
                  <a:lnTo>
                    <a:pt x="274" y="135"/>
                  </a:lnTo>
                  <a:lnTo>
                    <a:pt x="271" y="137"/>
                  </a:lnTo>
                  <a:lnTo>
                    <a:pt x="270" y="139"/>
                  </a:lnTo>
                  <a:lnTo>
                    <a:pt x="260" y="137"/>
                  </a:lnTo>
                  <a:lnTo>
                    <a:pt x="254" y="139"/>
                  </a:lnTo>
                  <a:lnTo>
                    <a:pt x="248" y="136"/>
                  </a:lnTo>
                  <a:lnTo>
                    <a:pt x="242" y="131"/>
                  </a:lnTo>
                  <a:lnTo>
                    <a:pt x="239" y="124"/>
                  </a:lnTo>
                  <a:lnTo>
                    <a:pt x="241" y="123"/>
                  </a:lnTo>
                  <a:lnTo>
                    <a:pt x="245" y="121"/>
                  </a:lnTo>
                  <a:lnTo>
                    <a:pt x="250" y="120"/>
                  </a:lnTo>
                  <a:lnTo>
                    <a:pt x="252" y="121"/>
                  </a:lnTo>
                  <a:lnTo>
                    <a:pt x="254" y="119"/>
                  </a:lnTo>
                  <a:lnTo>
                    <a:pt x="258" y="115"/>
                  </a:lnTo>
                  <a:lnTo>
                    <a:pt x="265" y="113"/>
                  </a:lnTo>
                  <a:lnTo>
                    <a:pt x="268" y="112"/>
                  </a:lnTo>
                  <a:lnTo>
                    <a:pt x="267" y="110"/>
                  </a:lnTo>
                  <a:lnTo>
                    <a:pt x="264" y="111"/>
                  </a:lnTo>
                  <a:lnTo>
                    <a:pt x="258" y="110"/>
                  </a:lnTo>
                  <a:lnTo>
                    <a:pt x="254" y="111"/>
                  </a:lnTo>
                  <a:lnTo>
                    <a:pt x="252" y="114"/>
                  </a:lnTo>
                  <a:lnTo>
                    <a:pt x="246" y="117"/>
                  </a:lnTo>
                  <a:lnTo>
                    <a:pt x="245" y="116"/>
                  </a:lnTo>
                  <a:lnTo>
                    <a:pt x="253" y="110"/>
                  </a:lnTo>
                  <a:lnTo>
                    <a:pt x="247" y="109"/>
                  </a:lnTo>
                  <a:lnTo>
                    <a:pt x="247" y="107"/>
                  </a:lnTo>
                  <a:lnTo>
                    <a:pt x="250" y="103"/>
                  </a:lnTo>
                  <a:lnTo>
                    <a:pt x="255" y="100"/>
                  </a:lnTo>
                  <a:lnTo>
                    <a:pt x="260" y="97"/>
                  </a:lnTo>
                  <a:lnTo>
                    <a:pt x="264" y="98"/>
                  </a:lnTo>
                  <a:lnTo>
                    <a:pt x="265" y="97"/>
                  </a:lnTo>
                  <a:lnTo>
                    <a:pt x="260" y="96"/>
                  </a:lnTo>
                  <a:lnTo>
                    <a:pt x="263" y="94"/>
                  </a:lnTo>
                  <a:lnTo>
                    <a:pt x="265" y="95"/>
                  </a:lnTo>
                  <a:lnTo>
                    <a:pt x="266" y="94"/>
                  </a:lnTo>
                  <a:lnTo>
                    <a:pt x="265" y="92"/>
                  </a:lnTo>
                  <a:lnTo>
                    <a:pt x="269" y="86"/>
                  </a:lnTo>
                  <a:lnTo>
                    <a:pt x="272" y="83"/>
                  </a:lnTo>
                  <a:lnTo>
                    <a:pt x="275" y="84"/>
                  </a:lnTo>
                  <a:lnTo>
                    <a:pt x="276" y="85"/>
                  </a:lnTo>
                  <a:lnTo>
                    <a:pt x="274" y="89"/>
                  </a:lnTo>
                  <a:lnTo>
                    <a:pt x="276" y="90"/>
                  </a:lnTo>
                  <a:lnTo>
                    <a:pt x="277" y="88"/>
                  </a:lnTo>
                  <a:lnTo>
                    <a:pt x="280" y="87"/>
                  </a:lnTo>
                  <a:lnTo>
                    <a:pt x="279" y="85"/>
                  </a:lnTo>
                  <a:lnTo>
                    <a:pt x="279" y="83"/>
                  </a:lnTo>
                  <a:lnTo>
                    <a:pt x="283" y="80"/>
                  </a:lnTo>
                  <a:lnTo>
                    <a:pt x="285" y="84"/>
                  </a:lnTo>
                  <a:lnTo>
                    <a:pt x="284" y="88"/>
                  </a:lnTo>
                  <a:lnTo>
                    <a:pt x="287" y="88"/>
                  </a:lnTo>
                  <a:lnTo>
                    <a:pt x="287" y="89"/>
                  </a:lnTo>
                  <a:lnTo>
                    <a:pt x="283" y="92"/>
                  </a:lnTo>
                  <a:lnTo>
                    <a:pt x="284" y="93"/>
                  </a:lnTo>
                  <a:lnTo>
                    <a:pt x="289" y="89"/>
                  </a:lnTo>
                  <a:lnTo>
                    <a:pt x="299" y="85"/>
                  </a:lnTo>
                  <a:lnTo>
                    <a:pt x="304" y="78"/>
                  </a:lnTo>
                  <a:lnTo>
                    <a:pt x="306" y="76"/>
                  </a:lnTo>
                  <a:lnTo>
                    <a:pt x="310" y="72"/>
                  </a:lnTo>
                  <a:lnTo>
                    <a:pt x="309" y="71"/>
                  </a:lnTo>
                  <a:lnTo>
                    <a:pt x="303" y="77"/>
                  </a:lnTo>
                  <a:lnTo>
                    <a:pt x="298" y="83"/>
                  </a:lnTo>
                  <a:lnTo>
                    <a:pt x="293" y="86"/>
                  </a:lnTo>
                  <a:lnTo>
                    <a:pt x="289" y="84"/>
                  </a:lnTo>
                  <a:lnTo>
                    <a:pt x="289" y="83"/>
                  </a:lnTo>
                  <a:lnTo>
                    <a:pt x="294" y="82"/>
                  </a:lnTo>
                  <a:lnTo>
                    <a:pt x="291" y="81"/>
                  </a:lnTo>
                  <a:lnTo>
                    <a:pt x="290" y="79"/>
                  </a:lnTo>
                  <a:lnTo>
                    <a:pt x="288" y="79"/>
                  </a:lnTo>
                  <a:lnTo>
                    <a:pt x="289" y="78"/>
                  </a:lnTo>
                  <a:lnTo>
                    <a:pt x="294" y="78"/>
                  </a:lnTo>
                  <a:lnTo>
                    <a:pt x="294" y="77"/>
                  </a:lnTo>
                  <a:lnTo>
                    <a:pt x="289" y="76"/>
                  </a:lnTo>
                  <a:lnTo>
                    <a:pt x="285" y="78"/>
                  </a:lnTo>
                  <a:lnTo>
                    <a:pt x="287" y="73"/>
                  </a:lnTo>
                  <a:lnTo>
                    <a:pt x="291" y="72"/>
                  </a:lnTo>
                  <a:lnTo>
                    <a:pt x="291" y="71"/>
                  </a:lnTo>
                  <a:lnTo>
                    <a:pt x="290" y="71"/>
                  </a:lnTo>
                  <a:lnTo>
                    <a:pt x="291" y="70"/>
                  </a:lnTo>
                  <a:lnTo>
                    <a:pt x="295" y="68"/>
                  </a:lnTo>
                  <a:lnTo>
                    <a:pt x="294" y="68"/>
                  </a:lnTo>
                  <a:lnTo>
                    <a:pt x="290" y="68"/>
                  </a:lnTo>
                  <a:lnTo>
                    <a:pt x="287" y="71"/>
                  </a:lnTo>
                  <a:lnTo>
                    <a:pt x="283" y="72"/>
                  </a:lnTo>
                  <a:lnTo>
                    <a:pt x="283" y="74"/>
                  </a:lnTo>
                  <a:lnTo>
                    <a:pt x="285" y="74"/>
                  </a:lnTo>
                  <a:lnTo>
                    <a:pt x="283" y="77"/>
                  </a:lnTo>
                  <a:lnTo>
                    <a:pt x="277" y="81"/>
                  </a:lnTo>
                  <a:lnTo>
                    <a:pt x="279" y="75"/>
                  </a:lnTo>
                  <a:lnTo>
                    <a:pt x="280" y="73"/>
                  </a:lnTo>
                  <a:lnTo>
                    <a:pt x="278" y="73"/>
                  </a:lnTo>
                  <a:lnTo>
                    <a:pt x="280" y="68"/>
                  </a:lnTo>
                  <a:lnTo>
                    <a:pt x="283" y="69"/>
                  </a:lnTo>
                  <a:lnTo>
                    <a:pt x="283" y="67"/>
                  </a:lnTo>
                  <a:lnTo>
                    <a:pt x="281" y="66"/>
                  </a:lnTo>
                  <a:lnTo>
                    <a:pt x="283" y="64"/>
                  </a:lnTo>
                  <a:lnTo>
                    <a:pt x="287" y="61"/>
                  </a:lnTo>
                  <a:lnTo>
                    <a:pt x="288" y="59"/>
                  </a:lnTo>
                  <a:lnTo>
                    <a:pt x="286" y="59"/>
                  </a:lnTo>
                  <a:lnTo>
                    <a:pt x="283" y="61"/>
                  </a:lnTo>
                  <a:lnTo>
                    <a:pt x="283" y="60"/>
                  </a:lnTo>
                  <a:lnTo>
                    <a:pt x="284" y="52"/>
                  </a:lnTo>
                  <a:lnTo>
                    <a:pt x="286" y="52"/>
                  </a:lnTo>
                  <a:lnTo>
                    <a:pt x="287" y="55"/>
                  </a:lnTo>
                  <a:lnTo>
                    <a:pt x="290" y="59"/>
                  </a:lnTo>
                  <a:lnTo>
                    <a:pt x="291" y="63"/>
                  </a:lnTo>
                  <a:lnTo>
                    <a:pt x="295" y="62"/>
                  </a:lnTo>
                  <a:lnTo>
                    <a:pt x="298" y="63"/>
                  </a:lnTo>
                  <a:lnTo>
                    <a:pt x="299" y="61"/>
                  </a:lnTo>
                  <a:lnTo>
                    <a:pt x="295" y="57"/>
                  </a:lnTo>
                  <a:lnTo>
                    <a:pt x="295" y="51"/>
                  </a:lnTo>
                  <a:lnTo>
                    <a:pt x="295" y="56"/>
                  </a:lnTo>
                  <a:lnTo>
                    <a:pt x="293" y="58"/>
                  </a:lnTo>
                  <a:lnTo>
                    <a:pt x="292" y="57"/>
                  </a:lnTo>
                  <a:lnTo>
                    <a:pt x="293" y="54"/>
                  </a:lnTo>
                  <a:lnTo>
                    <a:pt x="294" y="52"/>
                  </a:lnTo>
                  <a:lnTo>
                    <a:pt x="291" y="56"/>
                  </a:lnTo>
                  <a:lnTo>
                    <a:pt x="289" y="53"/>
                  </a:lnTo>
                  <a:lnTo>
                    <a:pt x="290" y="51"/>
                  </a:lnTo>
                  <a:lnTo>
                    <a:pt x="289" y="52"/>
                  </a:lnTo>
                  <a:lnTo>
                    <a:pt x="288" y="48"/>
                  </a:lnTo>
                  <a:lnTo>
                    <a:pt x="292" y="40"/>
                  </a:lnTo>
                  <a:lnTo>
                    <a:pt x="295" y="41"/>
                  </a:lnTo>
                  <a:lnTo>
                    <a:pt x="297" y="44"/>
                  </a:lnTo>
                  <a:lnTo>
                    <a:pt x="296" y="47"/>
                  </a:lnTo>
                  <a:lnTo>
                    <a:pt x="302" y="48"/>
                  </a:lnTo>
                  <a:lnTo>
                    <a:pt x="302" y="50"/>
                  </a:lnTo>
                  <a:lnTo>
                    <a:pt x="305" y="49"/>
                  </a:lnTo>
                  <a:lnTo>
                    <a:pt x="303" y="47"/>
                  </a:lnTo>
                  <a:lnTo>
                    <a:pt x="299" y="46"/>
                  </a:lnTo>
                  <a:lnTo>
                    <a:pt x="299" y="43"/>
                  </a:lnTo>
                  <a:lnTo>
                    <a:pt x="296" y="42"/>
                  </a:lnTo>
                  <a:lnTo>
                    <a:pt x="296" y="40"/>
                  </a:lnTo>
                  <a:lnTo>
                    <a:pt x="295" y="39"/>
                  </a:lnTo>
                  <a:lnTo>
                    <a:pt x="296" y="35"/>
                  </a:lnTo>
                  <a:lnTo>
                    <a:pt x="298" y="35"/>
                  </a:lnTo>
                  <a:lnTo>
                    <a:pt x="299" y="36"/>
                  </a:lnTo>
                  <a:lnTo>
                    <a:pt x="301" y="35"/>
                  </a:lnTo>
                  <a:lnTo>
                    <a:pt x="299" y="30"/>
                  </a:lnTo>
                  <a:lnTo>
                    <a:pt x="296" y="33"/>
                  </a:lnTo>
                  <a:lnTo>
                    <a:pt x="297" y="30"/>
                  </a:lnTo>
                  <a:lnTo>
                    <a:pt x="297" y="26"/>
                  </a:lnTo>
                  <a:lnTo>
                    <a:pt x="305" y="21"/>
                  </a:lnTo>
                  <a:lnTo>
                    <a:pt x="307" y="23"/>
                  </a:lnTo>
                  <a:lnTo>
                    <a:pt x="309" y="24"/>
                  </a:lnTo>
                  <a:lnTo>
                    <a:pt x="312" y="25"/>
                  </a:lnTo>
                  <a:lnTo>
                    <a:pt x="312" y="27"/>
                  </a:lnTo>
                  <a:lnTo>
                    <a:pt x="314" y="28"/>
                  </a:lnTo>
                  <a:lnTo>
                    <a:pt x="316" y="30"/>
                  </a:lnTo>
                  <a:lnTo>
                    <a:pt x="317" y="34"/>
                  </a:lnTo>
                  <a:lnTo>
                    <a:pt x="319" y="36"/>
                  </a:lnTo>
                  <a:lnTo>
                    <a:pt x="319" y="32"/>
                  </a:lnTo>
                  <a:lnTo>
                    <a:pt x="316" y="27"/>
                  </a:lnTo>
                  <a:lnTo>
                    <a:pt x="315" y="24"/>
                  </a:lnTo>
                  <a:lnTo>
                    <a:pt x="312" y="24"/>
                  </a:lnTo>
                  <a:lnTo>
                    <a:pt x="307" y="21"/>
                  </a:lnTo>
                  <a:lnTo>
                    <a:pt x="308" y="16"/>
                  </a:lnTo>
                  <a:lnTo>
                    <a:pt x="311" y="14"/>
                  </a:lnTo>
                  <a:lnTo>
                    <a:pt x="305" y="14"/>
                  </a:lnTo>
                  <a:lnTo>
                    <a:pt x="300" y="15"/>
                  </a:lnTo>
                  <a:lnTo>
                    <a:pt x="297" y="20"/>
                  </a:lnTo>
                  <a:lnTo>
                    <a:pt x="307" y="16"/>
                  </a:lnTo>
                  <a:lnTo>
                    <a:pt x="307" y="19"/>
                  </a:lnTo>
                  <a:lnTo>
                    <a:pt x="301" y="21"/>
                  </a:lnTo>
                  <a:lnTo>
                    <a:pt x="294" y="27"/>
                  </a:lnTo>
                  <a:lnTo>
                    <a:pt x="293" y="30"/>
                  </a:lnTo>
                  <a:lnTo>
                    <a:pt x="290" y="30"/>
                  </a:lnTo>
                  <a:lnTo>
                    <a:pt x="292" y="27"/>
                  </a:lnTo>
                  <a:lnTo>
                    <a:pt x="289" y="28"/>
                  </a:lnTo>
                  <a:lnTo>
                    <a:pt x="289" y="25"/>
                  </a:lnTo>
                  <a:lnTo>
                    <a:pt x="291" y="24"/>
                  </a:lnTo>
                  <a:lnTo>
                    <a:pt x="292" y="21"/>
                  </a:lnTo>
                  <a:lnTo>
                    <a:pt x="295" y="18"/>
                  </a:lnTo>
                  <a:lnTo>
                    <a:pt x="299" y="12"/>
                  </a:lnTo>
                  <a:lnTo>
                    <a:pt x="304" y="8"/>
                  </a:lnTo>
                  <a:lnTo>
                    <a:pt x="313" y="6"/>
                  </a:lnTo>
                  <a:lnTo>
                    <a:pt x="318" y="5"/>
                  </a:lnTo>
                  <a:lnTo>
                    <a:pt x="319" y="3"/>
                  </a:lnTo>
                  <a:lnTo>
                    <a:pt x="322" y="1"/>
                  </a:lnTo>
                  <a:lnTo>
                    <a:pt x="323" y="1"/>
                  </a:lnTo>
                  <a:lnTo>
                    <a:pt x="330" y="0"/>
                  </a:lnTo>
                  <a:lnTo>
                    <a:pt x="330" y="1"/>
                  </a:lnTo>
                  <a:lnTo>
                    <a:pt x="328" y="3"/>
                  </a:lnTo>
                  <a:lnTo>
                    <a:pt x="331" y="3"/>
                  </a:lnTo>
                  <a:lnTo>
                    <a:pt x="330" y="9"/>
                  </a:lnTo>
                  <a:lnTo>
                    <a:pt x="332" y="6"/>
                  </a:lnTo>
                  <a:lnTo>
                    <a:pt x="337" y="5"/>
                  </a:lnTo>
                  <a:lnTo>
                    <a:pt x="339" y="7"/>
                  </a:lnTo>
                  <a:lnTo>
                    <a:pt x="340" y="7"/>
                  </a:lnTo>
                  <a:lnTo>
                    <a:pt x="338" y="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06" name="Freeform 160"/>
            <p:cNvSpPr>
              <a:spLocks/>
            </p:cNvSpPr>
            <p:nvPr/>
          </p:nvSpPr>
          <p:spPr bwMode="auto">
            <a:xfrm>
              <a:off x="7920040" y="2378762"/>
              <a:ext cx="155575" cy="498475"/>
            </a:xfrm>
            <a:custGeom>
              <a:avLst/>
              <a:gdLst>
                <a:gd name="T0" fmla="*/ 2147483647 w 98"/>
                <a:gd name="T1" fmla="*/ 2147483647 h 314"/>
                <a:gd name="T2" fmla="*/ 2147483647 w 98"/>
                <a:gd name="T3" fmla="*/ 2147483647 h 314"/>
                <a:gd name="T4" fmla="*/ 2147483647 w 98"/>
                <a:gd name="T5" fmla="*/ 2147483647 h 314"/>
                <a:gd name="T6" fmla="*/ 2147483647 w 98"/>
                <a:gd name="T7" fmla="*/ 2147483647 h 314"/>
                <a:gd name="T8" fmla="*/ 2147483647 w 98"/>
                <a:gd name="T9" fmla="*/ 2147483647 h 314"/>
                <a:gd name="T10" fmla="*/ 2147483647 w 98"/>
                <a:gd name="T11" fmla="*/ 2147483647 h 314"/>
                <a:gd name="T12" fmla="*/ 2147483647 w 98"/>
                <a:gd name="T13" fmla="*/ 2147483647 h 314"/>
                <a:gd name="T14" fmla="*/ 2147483647 w 98"/>
                <a:gd name="T15" fmla="*/ 2147483647 h 314"/>
                <a:gd name="T16" fmla="*/ 2147483647 w 98"/>
                <a:gd name="T17" fmla="*/ 2147483647 h 314"/>
                <a:gd name="T18" fmla="*/ 2147483647 w 98"/>
                <a:gd name="T19" fmla="*/ 2147483647 h 314"/>
                <a:gd name="T20" fmla="*/ 2147483647 w 98"/>
                <a:gd name="T21" fmla="*/ 2147483647 h 314"/>
                <a:gd name="T22" fmla="*/ 2147483647 w 98"/>
                <a:gd name="T23" fmla="*/ 2147483647 h 314"/>
                <a:gd name="T24" fmla="*/ 2147483647 w 98"/>
                <a:gd name="T25" fmla="*/ 2147483647 h 314"/>
                <a:gd name="T26" fmla="*/ 2147483647 w 98"/>
                <a:gd name="T27" fmla="*/ 2147483647 h 314"/>
                <a:gd name="T28" fmla="*/ 2147483647 w 98"/>
                <a:gd name="T29" fmla="*/ 2147483647 h 314"/>
                <a:gd name="T30" fmla="*/ 2147483647 w 98"/>
                <a:gd name="T31" fmla="*/ 2147483647 h 314"/>
                <a:gd name="T32" fmla="*/ 2147483647 w 98"/>
                <a:gd name="T33" fmla="*/ 2147483647 h 314"/>
                <a:gd name="T34" fmla="*/ 2147483647 w 98"/>
                <a:gd name="T35" fmla="*/ 2147483647 h 314"/>
                <a:gd name="T36" fmla="*/ 2147483647 w 98"/>
                <a:gd name="T37" fmla="*/ 2147483647 h 314"/>
                <a:gd name="T38" fmla="*/ 2147483647 w 98"/>
                <a:gd name="T39" fmla="*/ 2147483647 h 314"/>
                <a:gd name="T40" fmla="*/ 2147483647 w 98"/>
                <a:gd name="T41" fmla="*/ 2147483647 h 314"/>
                <a:gd name="T42" fmla="*/ 2147483647 w 98"/>
                <a:gd name="T43" fmla="*/ 2147483647 h 314"/>
                <a:gd name="T44" fmla="*/ 2147483647 w 98"/>
                <a:gd name="T45" fmla="*/ 2147483647 h 314"/>
                <a:gd name="T46" fmla="*/ 2147483647 w 98"/>
                <a:gd name="T47" fmla="*/ 2147483647 h 314"/>
                <a:gd name="T48" fmla="*/ 2147483647 w 98"/>
                <a:gd name="T49" fmla="*/ 2147483647 h 314"/>
                <a:gd name="T50" fmla="*/ 2147483647 w 98"/>
                <a:gd name="T51" fmla="*/ 2147483647 h 314"/>
                <a:gd name="T52" fmla="*/ 2147483647 w 98"/>
                <a:gd name="T53" fmla="*/ 2147483647 h 314"/>
                <a:gd name="T54" fmla="*/ 2147483647 w 98"/>
                <a:gd name="T55" fmla="*/ 2147483647 h 314"/>
                <a:gd name="T56" fmla="*/ 2147483647 w 98"/>
                <a:gd name="T57" fmla="*/ 2147483647 h 314"/>
                <a:gd name="T58" fmla="*/ 0 w 98"/>
                <a:gd name="T59" fmla="*/ 2147483647 h 314"/>
                <a:gd name="T60" fmla="*/ 2147483647 w 98"/>
                <a:gd name="T61" fmla="*/ 2147483647 h 314"/>
                <a:gd name="T62" fmla="*/ 2147483647 w 98"/>
                <a:gd name="T63" fmla="*/ 2147483647 h 314"/>
                <a:gd name="T64" fmla="*/ 2147483647 w 98"/>
                <a:gd name="T65" fmla="*/ 2147483647 h 314"/>
                <a:gd name="T66" fmla="*/ 2147483647 w 98"/>
                <a:gd name="T67" fmla="*/ 2147483647 h 314"/>
                <a:gd name="T68" fmla="*/ 2147483647 w 98"/>
                <a:gd name="T69" fmla="*/ 2147483647 h 314"/>
                <a:gd name="T70" fmla="*/ 2147483647 w 98"/>
                <a:gd name="T71" fmla="*/ 2147483647 h 314"/>
                <a:gd name="T72" fmla="*/ 2147483647 w 98"/>
                <a:gd name="T73" fmla="*/ 2147483647 h 314"/>
                <a:gd name="T74" fmla="*/ 2147483647 w 98"/>
                <a:gd name="T75" fmla="*/ 2147483647 h 314"/>
                <a:gd name="T76" fmla="*/ 2147483647 w 98"/>
                <a:gd name="T77" fmla="*/ 2147483647 h 314"/>
                <a:gd name="T78" fmla="*/ 2147483647 w 98"/>
                <a:gd name="T79" fmla="*/ 2147483647 h 314"/>
                <a:gd name="T80" fmla="*/ 2147483647 w 98"/>
                <a:gd name="T81" fmla="*/ 2147483647 h 314"/>
                <a:gd name="T82" fmla="*/ 2147483647 w 98"/>
                <a:gd name="T83" fmla="*/ 2147483647 h 314"/>
                <a:gd name="T84" fmla="*/ 2147483647 w 98"/>
                <a:gd name="T85" fmla="*/ 2147483647 h 314"/>
                <a:gd name="T86" fmla="*/ 2147483647 w 98"/>
                <a:gd name="T87" fmla="*/ 2147483647 h 314"/>
                <a:gd name="T88" fmla="*/ 2147483647 w 98"/>
                <a:gd name="T89" fmla="*/ 2147483647 h 314"/>
                <a:gd name="T90" fmla="*/ 2147483647 w 98"/>
                <a:gd name="T91" fmla="*/ 2147483647 h 314"/>
                <a:gd name="T92" fmla="*/ 2147483647 w 98"/>
                <a:gd name="T93" fmla="*/ 2147483647 h 314"/>
                <a:gd name="T94" fmla="*/ 2147483647 w 98"/>
                <a:gd name="T95" fmla="*/ 2147483647 h 314"/>
                <a:gd name="T96" fmla="*/ 2147483647 w 98"/>
                <a:gd name="T97" fmla="*/ 2147483647 h 314"/>
                <a:gd name="T98" fmla="*/ 2147483647 w 98"/>
                <a:gd name="T99" fmla="*/ 2147483647 h 314"/>
                <a:gd name="T100" fmla="*/ 2147483647 w 98"/>
                <a:gd name="T101" fmla="*/ 2147483647 h 314"/>
                <a:gd name="T102" fmla="*/ 2147483647 w 98"/>
                <a:gd name="T103" fmla="*/ 2147483647 h 314"/>
                <a:gd name="T104" fmla="*/ 2147483647 w 98"/>
                <a:gd name="T105" fmla="*/ 2147483647 h 314"/>
                <a:gd name="T106" fmla="*/ 2147483647 w 98"/>
                <a:gd name="T107" fmla="*/ 2147483647 h 314"/>
                <a:gd name="T108" fmla="*/ 2147483647 w 98"/>
                <a:gd name="T109" fmla="*/ 2147483647 h 314"/>
                <a:gd name="T110" fmla="*/ 2147483647 w 98"/>
                <a:gd name="T111" fmla="*/ 2147483647 h 314"/>
                <a:gd name="T112" fmla="*/ 2147483647 w 98"/>
                <a:gd name="T113" fmla="*/ 2147483647 h 314"/>
                <a:gd name="T114" fmla="*/ 2147483647 w 98"/>
                <a:gd name="T115" fmla="*/ 2147483647 h 314"/>
                <a:gd name="T116" fmla="*/ 2147483647 w 98"/>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314"/>
                <a:gd name="T179" fmla="*/ 98 w 98"/>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314">
                  <a:moveTo>
                    <a:pt x="48" y="313"/>
                  </a:moveTo>
                  <a:lnTo>
                    <a:pt x="45" y="311"/>
                  </a:lnTo>
                  <a:lnTo>
                    <a:pt x="45" y="310"/>
                  </a:lnTo>
                  <a:lnTo>
                    <a:pt x="38" y="307"/>
                  </a:lnTo>
                  <a:lnTo>
                    <a:pt x="34" y="304"/>
                  </a:lnTo>
                  <a:lnTo>
                    <a:pt x="33" y="305"/>
                  </a:lnTo>
                  <a:lnTo>
                    <a:pt x="31" y="299"/>
                  </a:lnTo>
                  <a:lnTo>
                    <a:pt x="27" y="296"/>
                  </a:lnTo>
                  <a:lnTo>
                    <a:pt x="24" y="294"/>
                  </a:lnTo>
                  <a:lnTo>
                    <a:pt x="17" y="287"/>
                  </a:lnTo>
                  <a:lnTo>
                    <a:pt x="14" y="281"/>
                  </a:lnTo>
                  <a:lnTo>
                    <a:pt x="12" y="279"/>
                  </a:lnTo>
                  <a:lnTo>
                    <a:pt x="12" y="272"/>
                  </a:lnTo>
                  <a:lnTo>
                    <a:pt x="13" y="268"/>
                  </a:lnTo>
                  <a:lnTo>
                    <a:pt x="17" y="258"/>
                  </a:lnTo>
                  <a:lnTo>
                    <a:pt x="16" y="254"/>
                  </a:lnTo>
                  <a:lnTo>
                    <a:pt x="17" y="251"/>
                  </a:lnTo>
                  <a:lnTo>
                    <a:pt x="24" y="256"/>
                  </a:lnTo>
                  <a:lnTo>
                    <a:pt x="24" y="258"/>
                  </a:lnTo>
                  <a:lnTo>
                    <a:pt x="27" y="259"/>
                  </a:lnTo>
                  <a:lnTo>
                    <a:pt x="29" y="257"/>
                  </a:lnTo>
                  <a:lnTo>
                    <a:pt x="33" y="259"/>
                  </a:lnTo>
                  <a:lnTo>
                    <a:pt x="33" y="262"/>
                  </a:lnTo>
                  <a:lnTo>
                    <a:pt x="39" y="267"/>
                  </a:lnTo>
                  <a:lnTo>
                    <a:pt x="37" y="262"/>
                  </a:lnTo>
                  <a:lnTo>
                    <a:pt x="62" y="252"/>
                  </a:lnTo>
                  <a:lnTo>
                    <a:pt x="61" y="251"/>
                  </a:lnTo>
                  <a:lnTo>
                    <a:pt x="43" y="254"/>
                  </a:lnTo>
                  <a:lnTo>
                    <a:pt x="37" y="259"/>
                  </a:lnTo>
                  <a:lnTo>
                    <a:pt x="33" y="256"/>
                  </a:lnTo>
                  <a:lnTo>
                    <a:pt x="38" y="253"/>
                  </a:lnTo>
                  <a:lnTo>
                    <a:pt x="35" y="251"/>
                  </a:lnTo>
                  <a:lnTo>
                    <a:pt x="32" y="252"/>
                  </a:lnTo>
                  <a:lnTo>
                    <a:pt x="30" y="250"/>
                  </a:lnTo>
                  <a:lnTo>
                    <a:pt x="32" y="246"/>
                  </a:lnTo>
                  <a:lnTo>
                    <a:pt x="43" y="242"/>
                  </a:lnTo>
                  <a:lnTo>
                    <a:pt x="36" y="242"/>
                  </a:lnTo>
                  <a:lnTo>
                    <a:pt x="41" y="236"/>
                  </a:lnTo>
                  <a:lnTo>
                    <a:pt x="55" y="228"/>
                  </a:lnTo>
                  <a:lnTo>
                    <a:pt x="42" y="233"/>
                  </a:lnTo>
                  <a:lnTo>
                    <a:pt x="41" y="229"/>
                  </a:lnTo>
                  <a:lnTo>
                    <a:pt x="46" y="228"/>
                  </a:lnTo>
                  <a:lnTo>
                    <a:pt x="37" y="227"/>
                  </a:lnTo>
                  <a:lnTo>
                    <a:pt x="38" y="222"/>
                  </a:lnTo>
                  <a:lnTo>
                    <a:pt x="42" y="219"/>
                  </a:lnTo>
                  <a:lnTo>
                    <a:pt x="48" y="214"/>
                  </a:lnTo>
                  <a:lnTo>
                    <a:pt x="60" y="210"/>
                  </a:lnTo>
                  <a:lnTo>
                    <a:pt x="56" y="209"/>
                  </a:lnTo>
                  <a:lnTo>
                    <a:pt x="49" y="211"/>
                  </a:lnTo>
                  <a:lnTo>
                    <a:pt x="54" y="200"/>
                  </a:lnTo>
                  <a:lnTo>
                    <a:pt x="45" y="213"/>
                  </a:lnTo>
                  <a:lnTo>
                    <a:pt x="44" y="215"/>
                  </a:lnTo>
                  <a:lnTo>
                    <a:pt x="39" y="221"/>
                  </a:lnTo>
                  <a:lnTo>
                    <a:pt x="33" y="224"/>
                  </a:lnTo>
                  <a:lnTo>
                    <a:pt x="33" y="216"/>
                  </a:lnTo>
                  <a:lnTo>
                    <a:pt x="44" y="215"/>
                  </a:lnTo>
                  <a:lnTo>
                    <a:pt x="42" y="214"/>
                  </a:lnTo>
                  <a:lnTo>
                    <a:pt x="32" y="213"/>
                  </a:lnTo>
                  <a:lnTo>
                    <a:pt x="31" y="209"/>
                  </a:lnTo>
                  <a:lnTo>
                    <a:pt x="29" y="210"/>
                  </a:lnTo>
                  <a:lnTo>
                    <a:pt x="30" y="215"/>
                  </a:lnTo>
                  <a:lnTo>
                    <a:pt x="23" y="220"/>
                  </a:lnTo>
                  <a:lnTo>
                    <a:pt x="30" y="217"/>
                  </a:lnTo>
                  <a:lnTo>
                    <a:pt x="31" y="223"/>
                  </a:lnTo>
                  <a:lnTo>
                    <a:pt x="30" y="225"/>
                  </a:lnTo>
                  <a:lnTo>
                    <a:pt x="24" y="225"/>
                  </a:lnTo>
                  <a:lnTo>
                    <a:pt x="20" y="231"/>
                  </a:lnTo>
                  <a:lnTo>
                    <a:pt x="21" y="226"/>
                  </a:lnTo>
                  <a:lnTo>
                    <a:pt x="21" y="212"/>
                  </a:lnTo>
                  <a:lnTo>
                    <a:pt x="14" y="216"/>
                  </a:lnTo>
                  <a:lnTo>
                    <a:pt x="18" y="216"/>
                  </a:lnTo>
                  <a:lnTo>
                    <a:pt x="18" y="229"/>
                  </a:lnTo>
                  <a:lnTo>
                    <a:pt x="8" y="229"/>
                  </a:lnTo>
                  <a:lnTo>
                    <a:pt x="5" y="239"/>
                  </a:lnTo>
                  <a:lnTo>
                    <a:pt x="1" y="239"/>
                  </a:lnTo>
                  <a:lnTo>
                    <a:pt x="4" y="219"/>
                  </a:lnTo>
                  <a:lnTo>
                    <a:pt x="5" y="210"/>
                  </a:lnTo>
                  <a:lnTo>
                    <a:pt x="5" y="209"/>
                  </a:lnTo>
                  <a:lnTo>
                    <a:pt x="9" y="204"/>
                  </a:lnTo>
                  <a:lnTo>
                    <a:pt x="9" y="201"/>
                  </a:lnTo>
                  <a:lnTo>
                    <a:pt x="13" y="199"/>
                  </a:lnTo>
                  <a:lnTo>
                    <a:pt x="15" y="204"/>
                  </a:lnTo>
                  <a:lnTo>
                    <a:pt x="16" y="199"/>
                  </a:lnTo>
                  <a:lnTo>
                    <a:pt x="15" y="198"/>
                  </a:lnTo>
                  <a:lnTo>
                    <a:pt x="17" y="194"/>
                  </a:lnTo>
                  <a:lnTo>
                    <a:pt x="18" y="194"/>
                  </a:lnTo>
                  <a:lnTo>
                    <a:pt x="18" y="207"/>
                  </a:lnTo>
                  <a:lnTo>
                    <a:pt x="16" y="209"/>
                  </a:lnTo>
                  <a:lnTo>
                    <a:pt x="14" y="210"/>
                  </a:lnTo>
                  <a:lnTo>
                    <a:pt x="14" y="213"/>
                  </a:lnTo>
                  <a:lnTo>
                    <a:pt x="18" y="209"/>
                  </a:lnTo>
                  <a:lnTo>
                    <a:pt x="19" y="208"/>
                  </a:lnTo>
                  <a:lnTo>
                    <a:pt x="21" y="198"/>
                  </a:lnTo>
                  <a:lnTo>
                    <a:pt x="29" y="201"/>
                  </a:lnTo>
                  <a:lnTo>
                    <a:pt x="30" y="204"/>
                  </a:lnTo>
                  <a:lnTo>
                    <a:pt x="30" y="201"/>
                  </a:lnTo>
                  <a:lnTo>
                    <a:pt x="36" y="200"/>
                  </a:lnTo>
                  <a:lnTo>
                    <a:pt x="35" y="198"/>
                  </a:lnTo>
                  <a:lnTo>
                    <a:pt x="30" y="200"/>
                  </a:lnTo>
                  <a:lnTo>
                    <a:pt x="29" y="196"/>
                  </a:lnTo>
                  <a:lnTo>
                    <a:pt x="36" y="192"/>
                  </a:lnTo>
                  <a:lnTo>
                    <a:pt x="42" y="194"/>
                  </a:lnTo>
                  <a:lnTo>
                    <a:pt x="51" y="186"/>
                  </a:lnTo>
                  <a:lnTo>
                    <a:pt x="37" y="191"/>
                  </a:lnTo>
                  <a:lnTo>
                    <a:pt x="39" y="184"/>
                  </a:lnTo>
                  <a:lnTo>
                    <a:pt x="34" y="190"/>
                  </a:lnTo>
                  <a:lnTo>
                    <a:pt x="31" y="186"/>
                  </a:lnTo>
                  <a:lnTo>
                    <a:pt x="30" y="185"/>
                  </a:lnTo>
                  <a:lnTo>
                    <a:pt x="27" y="186"/>
                  </a:lnTo>
                  <a:lnTo>
                    <a:pt x="26" y="182"/>
                  </a:lnTo>
                  <a:lnTo>
                    <a:pt x="29" y="181"/>
                  </a:lnTo>
                  <a:lnTo>
                    <a:pt x="31" y="178"/>
                  </a:lnTo>
                  <a:lnTo>
                    <a:pt x="35" y="176"/>
                  </a:lnTo>
                  <a:lnTo>
                    <a:pt x="36" y="175"/>
                  </a:lnTo>
                  <a:lnTo>
                    <a:pt x="39" y="176"/>
                  </a:lnTo>
                  <a:lnTo>
                    <a:pt x="42" y="174"/>
                  </a:lnTo>
                  <a:lnTo>
                    <a:pt x="40" y="171"/>
                  </a:lnTo>
                  <a:lnTo>
                    <a:pt x="41" y="169"/>
                  </a:lnTo>
                  <a:lnTo>
                    <a:pt x="45" y="164"/>
                  </a:lnTo>
                  <a:lnTo>
                    <a:pt x="54" y="163"/>
                  </a:lnTo>
                  <a:lnTo>
                    <a:pt x="53" y="162"/>
                  </a:lnTo>
                  <a:lnTo>
                    <a:pt x="54" y="159"/>
                  </a:lnTo>
                  <a:lnTo>
                    <a:pt x="53" y="159"/>
                  </a:lnTo>
                  <a:lnTo>
                    <a:pt x="52" y="161"/>
                  </a:lnTo>
                  <a:lnTo>
                    <a:pt x="47" y="163"/>
                  </a:lnTo>
                  <a:lnTo>
                    <a:pt x="48" y="162"/>
                  </a:lnTo>
                  <a:lnTo>
                    <a:pt x="45" y="157"/>
                  </a:lnTo>
                  <a:lnTo>
                    <a:pt x="46" y="154"/>
                  </a:lnTo>
                  <a:lnTo>
                    <a:pt x="48" y="155"/>
                  </a:lnTo>
                  <a:lnTo>
                    <a:pt x="53" y="150"/>
                  </a:lnTo>
                  <a:lnTo>
                    <a:pt x="58" y="145"/>
                  </a:lnTo>
                  <a:lnTo>
                    <a:pt x="57" y="143"/>
                  </a:lnTo>
                  <a:lnTo>
                    <a:pt x="60" y="142"/>
                  </a:lnTo>
                  <a:lnTo>
                    <a:pt x="64" y="140"/>
                  </a:lnTo>
                  <a:lnTo>
                    <a:pt x="66" y="138"/>
                  </a:lnTo>
                  <a:lnTo>
                    <a:pt x="69" y="139"/>
                  </a:lnTo>
                  <a:lnTo>
                    <a:pt x="67" y="145"/>
                  </a:lnTo>
                  <a:lnTo>
                    <a:pt x="67" y="148"/>
                  </a:lnTo>
                  <a:lnTo>
                    <a:pt x="65" y="152"/>
                  </a:lnTo>
                  <a:lnTo>
                    <a:pt x="65" y="154"/>
                  </a:lnTo>
                  <a:lnTo>
                    <a:pt x="63" y="164"/>
                  </a:lnTo>
                  <a:lnTo>
                    <a:pt x="64" y="165"/>
                  </a:lnTo>
                  <a:lnTo>
                    <a:pt x="66" y="156"/>
                  </a:lnTo>
                  <a:lnTo>
                    <a:pt x="68" y="150"/>
                  </a:lnTo>
                  <a:lnTo>
                    <a:pt x="71" y="143"/>
                  </a:lnTo>
                  <a:lnTo>
                    <a:pt x="74" y="139"/>
                  </a:lnTo>
                  <a:lnTo>
                    <a:pt x="77" y="135"/>
                  </a:lnTo>
                  <a:lnTo>
                    <a:pt x="83" y="135"/>
                  </a:lnTo>
                  <a:lnTo>
                    <a:pt x="86" y="135"/>
                  </a:lnTo>
                  <a:lnTo>
                    <a:pt x="88" y="138"/>
                  </a:lnTo>
                  <a:lnTo>
                    <a:pt x="88" y="134"/>
                  </a:lnTo>
                  <a:lnTo>
                    <a:pt x="86" y="133"/>
                  </a:lnTo>
                  <a:lnTo>
                    <a:pt x="83" y="133"/>
                  </a:lnTo>
                  <a:lnTo>
                    <a:pt x="78" y="134"/>
                  </a:lnTo>
                  <a:lnTo>
                    <a:pt x="74" y="136"/>
                  </a:lnTo>
                  <a:lnTo>
                    <a:pt x="71" y="139"/>
                  </a:lnTo>
                  <a:lnTo>
                    <a:pt x="69" y="135"/>
                  </a:lnTo>
                  <a:lnTo>
                    <a:pt x="73" y="129"/>
                  </a:lnTo>
                  <a:lnTo>
                    <a:pt x="67" y="135"/>
                  </a:lnTo>
                  <a:lnTo>
                    <a:pt x="65" y="135"/>
                  </a:lnTo>
                  <a:lnTo>
                    <a:pt x="58" y="138"/>
                  </a:lnTo>
                  <a:lnTo>
                    <a:pt x="55" y="139"/>
                  </a:lnTo>
                  <a:lnTo>
                    <a:pt x="54" y="139"/>
                  </a:lnTo>
                  <a:lnTo>
                    <a:pt x="54" y="141"/>
                  </a:lnTo>
                  <a:lnTo>
                    <a:pt x="51" y="140"/>
                  </a:lnTo>
                  <a:lnTo>
                    <a:pt x="50" y="142"/>
                  </a:lnTo>
                  <a:lnTo>
                    <a:pt x="49" y="143"/>
                  </a:lnTo>
                  <a:lnTo>
                    <a:pt x="50" y="144"/>
                  </a:lnTo>
                  <a:lnTo>
                    <a:pt x="52" y="144"/>
                  </a:lnTo>
                  <a:lnTo>
                    <a:pt x="51" y="145"/>
                  </a:lnTo>
                  <a:lnTo>
                    <a:pt x="49" y="146"/>
                  </a:lnTo>
                  <a:lnTo>
                    <a:pt x="49" y="148"/>
                  </a:lnTo>
                  <a:lnTo>
                    <a:pt x="48" y="151"/>
                  </a:lnTo>
                  <a:lnTo>
                    <a:pt x="42" y="150"/>
                  </a:lnTo>
                  <a:lnTo>
                    <a:pt x="41" y="154"/>
                  </a:lnTo>
                  <a:lnTo>
                    <a:pt x="38" y="158"/>
                  </a:lnTo>
                  <a:lnTo>
                    <a:pt x="37" y="164"/>
                  </a:lnTo>
                  <a:lnTo>
                    <a:pt x="37" y="167"/>
                  </a:lnTo>
                  <a:lnTo>
                    <a:pt x="34" y="172"/>
                  </a:lnTo>
                  <a:lnTo>
                    <a:pt x="30" y="173"/>
                  </a:lnTo>
                  <a:lnTo>
                    <a:pt x="29" y="170"/>
                  </a:lnTo>
                  <a:lnTo>
                    <a:pt x="25" y="174"/>
                  </a:lnTo>
                  <a:lnTo>
                    <a:pt x="26" y="177"/>
                  </a:lnTo>
                  <a:lnTo>
                    <a:pt x="24" y="179"/>
                  </a:lnTo>
                  <a:lnTo>
                    <a:pt x="21" y="180"/>
                  </a:lnTo>
                  <a:lnTo>
                    <a:pt x="19" y="175"/>
                  </a:lnTo>
                  <a:lnTo>
                    <a:pt x="16" y="171"/>
                  </a:lnTo>
                  <a:lnTo>
                    <a:pt x="16" y="169"/>
                  </a:lnTo>
                  <a:lnTo>
                    <a:pt x="18" y="171"/>
                  </a:lnTo>
                  <a:lnTo>
                    <a:pt x="19" y="166"/>
                  </a:lnTo>
                  <a:lnTo>
                    <a:pt x="23" y="166"/>
                  </a:lnTo>
                  <a:lnTo>
                    <a:pt x="28" y="165"/>
                  </a:lnTo>
                  <a:lnTo>
                    <a:pt x="31" y="165"/>
                  </a:lnTo>
                  <a:lnTo>
                    <a:pt x="33" y="164"/>
                  </a:lnTo>
                  <a:lnTo>
                    <a:pt x="30" y="164"/>
                  </a:lnTo>
                  <a:lnTo>
                    <a:pt x="30" y="161"/>
                  </a:lnTo>
                  <a:lnTo>
                    <a:pt x="31" y="160"/>
                  </a:lnTo>
                  <a:lnTo>
                    <a:pt x="30" y="157"/>
                  </a:lnTo>
                  <a:lnTo>
                    <a:pt x="29" y="156"/>
                  </a:lnTo>
                  <a:lnTo>
                    <a:pt x="25" y="158"/>
                  </a:lnTo>
                  <a:lnTo>
                    <a:pt x="24" y="157"/>
                  </a:lnTo>
                  <a:lnTo>
                    <a:pt x="24" y="155"/>
                  </a:lnTo>
                  <a:lnTo>
                    <a:pt x="24" y="153"/>
                  </a:lnTo>
                  <a:lnTo>
                    <a:pt x="27" y="152"/>
                  </a:lnTo>
                  <a:lnTo>
                    <a:pt x="30" y="151"/>
                  </a:lnTo>
                  <a:lnTo>
                    <a:pt x="31" y="151"/>
                  </a:lnTo>
                  <a:lnTo>
                    <a:pt x="29" y="150"/>
                  </a:lnTo>
                  <a:lnTo>
                    <a:pt x="26" y="150"/>
                  </a:lnTo>
                  <a:lnTo>
                    <a:pt x="28" y="144"/>
                  </a:lnTo>
                  <a:lnTo>
                    <a:pt x="29" y="142"/>
                  </a:lnTo>
                  <a:lnTo>
                    <a:pt x="34" y="140"/>
                  </a:lnTo>
                  <a:lnTo>
                    <a:pt x="35" y="138"/>
                  </a:lnTo>
                  <a:lnTo>
                    <a:pt x="31" y="138"/>
                  </a:lnTo>
                  <a:lnTo>
                    <a:pt x="30" y="139"/>
                  </a:lnTo>
                  <a:lnTo>
                    <a:pt x="26" y="144"/>
                  </a:lnTo>
                  <a:lnTo>
                    <a:pt x="24" y="146"/>
                  </a:lnTo>
                  <a:lnTo>
                    <a:pt x="24" y="150"/>
                  </a:lnTo>
                  <a:lnTo>
                    <a:pt x="23" y="152"/>
                  </a:lnTo>
                  <a:lnTo>
                    <a:pt x="20" y="155"/>
                  </a:lnTo>
                  <a:lnTo>
                    <a:pt x="18" y="157"/>
                  </a:lnTo>
                  <a:lnTo>
                    <a:pt x="15" y="157"/>
                  </a:lnTo>
                  <a:lnTo>
                    <a:pt x="11" y="156"/>
                  </a:lnTo>
                  <a:lnTo>
                    <a:pt x="10" y="154"/>
                  </a:lnTo>
                  <a:lnTo>
                    <a:pt x="11" y="151"/>
                  </a:lnTo>
                  <a:lnTo>
                    <a:pt x="14" y="149"/>
                  </a:lnTo>
                  <a:lnTo>
                    <a:pt x="15" y="146"/>
                  </a:lnTo>
                  <a:lnTo>
                    <a:pt x="12" y="148"/>
                  </a:lnTo>
                  <a:lnTo>
                    <a:pt x="10" y="147"/>
                  </a:lnTo>
                  <a:lnTo>
                    <a:pt x="8" y="147"/>
                  </a:lnTo>
                  <a:lnTo>
                    <a:pt x="6" y="148"/>
                  </a:lnTo>
                  <a:lnTo>
                    <a:pt x="6" y="151"/>
                  </a:lnTo>
                  <a:lnTo>
                    <a:pt x="6" y="152"/>
                  </a:lnTo>
                  <a:lnTo>
                    <a:pt x="5" y="151"/>
                  </a:lnTo>
                  <a:lnTo>
                    <a:pt x="1" y="150"/>
                  </a:lnTo>
                  <a:lnTo>
                    <a:pt x="0" y="148"/>
                  </a:lnTo>
                  <a:lnTo>
                    <a:pt x="0" y="144"/>
                  </a:lnTo>
                  <a:lnTo>
                    <a:pt x="3" y="143"/>
                  </a:lnTo>
                  <a:lnTo>
                    <a:pt x="4" y="142"/>
                  </a:lnTo>
                  <a:lnTo>
                    <a:pt x="2" y="141"/>
                  </a:lnTo>
                  <a:lnTo>
                    <a:pt x="0" y="139"/>
                  </a:lnTo>
                  <a:lnTo>
                    <a:pt x="1" y="137"/>
                  </a:lnTo>
                  <a:lnTo>
                    <a:pt x="1" y="134"/>
                  </a:lnTo>
                  <a:lnTo>
                    <a:pt x="3" y="136"/>
                  </a:lnTo>
                  <a:lnTo>
                    <a:pt x="5" y="136"/>
                  </a:lnTo>
                  <a:lnTo>
                    <a:pt x="7" y="136"/>
                  </a:lnTo>
                  <a:lnTo>
                    <a:pt x="10" y="135"/>
                  </a:lnTo>
                  <a:lnTo>
                    <a:pt x="12" y="135"/>
                  </a:lnTo>
                  <a:lnTo>
                    <a:pt x="14" y="136"/>
                  </a:lnTo>
                  <a:lnTo>
                    <a:pt x="15" y="134"/>
                  </a:lnTo>
                  <a:lnTo>
                    <a:pt x="15" y="133"/>
                  </a:lnTo>
                  <a:lnTo>
                    <a:pt x="15" y="131"/>
                  </a:lnTo>
                  <a:lnTo>
                    <a:pt x="14" y="129"/>
                  </a:lnTo>
                  <a:lnTo>
                    <a:pt x="15" y="127"/>
                  </a:lnTo>
                  <a:lnTo>
                    <a:pt x="17" y="127"/>
                  </a:lnTo>
                  <a:lnTo>
                    <a:pt x="18" y="127"/>
                  </a:lnTo>
                  <a:lnTo>
                    <a:pt x="18" y="126"/>
                  </a:lnTo>
                  <a:lnTo>
                    <a:pt x="18" y="124"/>
                  </a:lnTo>
                  <a:lnTo>
                    <a:pt x="21" y="122"/>
                  </a:lnTo>
                  <a:lnTo>
                    <a:pt x="23" y="121"/>
                  </a:lnTo>
                  <a:lnTo>
                    <a:pt x="24" y="120"/>
                  </a:lnTo>
                  <a:lnTo>
                    <a:pt x="26" y="118"/>
                  </a:lnTo>
                  <a:lnTo>
                    <a:pt x="26" y="117"/>
                  </a:lnTo>
                  <a:lnTo>
                    <a:pt x="24" y="119"/>
                  </a:lnTo>
                  <a:lnTo>
                    <a:pt x="22" y="119"/>
                  </a:lnTo>
                  <a:lnTo>
                    <a:pt x="19" y="121"/>
                  </a:lnTo>
                  <a:lnTo>
                    <a:pt x="18" y="121"/>
                  </a:lnTo>
                  <a:lnTo>
                    <a:pt x="16" y="123"/>
                  </a:lnTo>
                  <a:lnTo>
                    <a:pt x="15" y="124"/>
                  </a:lnTo>
                  <a:lnTo>
                    <a:pt x="12" y="121"/>
                  </a:lnTo>
                  <a:lnTo>
                    <a:pt x="10" y="118"/>
                  </a:lnTo>
                  <a:lnTo>
                    <a:pt x="7" y="118"/>
                  </a:lnTo>
                  <a:lnTo>
                    <a:pt x="3" y="113"/>
                  </a:lnTo>
                  <a:lnTo>
                    <a:pt x="0" y="110"/>
                  </a:lnTo>
                  <a:lnTo>
                    <a:pt x="0" y="108"/>
                  </a:lnTo>
                  <a:lnTo>
                    <a:pt x="3" y="108"/>
                  </a:lnTo>
                  <a:lnTo>
                    <a:pt x="6" y="110"/>
                  </a:lnTo>
                  <a:lnTo>
                    <a:pt x="6" y="112"/>
                  </a:lnTo>
                  <a:lnTo>
                    <a:pt x="8" y="114"/>
                  </a:lnTo>
                  <a:lnTo>
                    <a:pt x="8" y="115"/>
                  </a:lnTo>
                  <a:lnTo>
                    <a:pt x="10" y="113"/>
                  </a:lnTo>
                  <a:lnTo>
                    <a:pt x="12" y="114"/>
                  </a:lnTo>
                  <a:lnTo>
                    <a:pt x="12" y="115"/>
                  </a:lnTo>
                  <a:lnTo>
                    <a:pt x="12" y="116"/>
                  </a:lnTo>
                  <a:lnTo>
                    <a:pt x="14" y="117"/>
                  </a:lnTo>
                  <a:lnTo>
                    <a:pt x="13" y="116"/>
                  </a:lnTo>
                  <a:lnTo>
                    <a:pt x="13" y="115"/>
                  </a:lnTo>
                  <a:lnTo>
                    <a:pt x="12" y="113"/>
                  </a:lnTo>
                  <a:lnTo>
                    <a:pt x="11" y="111"/>
                  </a:lnTo>
                  <a:lnTo>
                    <a:pt x="9" y="110"/>
                  </a:lnTo>
                  <a:lnTo>
                    <a:pt x="10" y="109"/>
                  </a:lnTo>
                  <a:lnTo>
                    <a:pt x="11" y="110"/>
                  </a:lnTo>
                  <a:lnTo>
                    <a:pt x="12" y="110"/>
                  </a:lnTo>
                  <a:lnTo>
                    <a:pt x="12" y="109"/>
                  </a:lnTo>
                  <a:lnTo>
                    <a:pt x="11" y="108"/>
                  </a:lnTo>
                  <a:lnTo>
                    <a:pt x="10" y="108"/>
                  </a:lnTo>
                  <a:lnTo>
                    <a:pt x="8" y="107"/>
                  </a:lnTo>
                  <a:lnTo>
                    <a:pt x="6" y="105"/>
                  </a:lnTo>
                  <a:lnTo>
                    <a:pt x="5" y="105"/>
                  </a:lnTo>
                  <a:lnTo>
                    <a:pt x="5" y="107"/>
                  </a:lnTo>
                  <a:lnTo>
                    <a:pt x="1" y="105"/>
                  </a:lnTo>
                  <a:lnTo>
                    <a:pt x="0" y="103"/>
                  </a:lnTo>
                  <a:lnTo>
                    <a:pt x="5" y="102"/>
                  </a:lnTo>
                  <a:lnTo>
                    <a:pt x="7" y="103"/>
                  </a:lnTo>
                  <a:lnTo>
                    <a:pt x="11" y="103"/>
                  </a:lnTo>
                  <a:lnTo>
                    <a:pt x="13" y="105"/>
                  </a:lnTo>
                  <a:lnTo>
                    <a:pt x="15" y="106"/>
                  </a:lnTo>
                  <a:lnTo>
                    <a:pt x="15" y="103"/>
                  </a:lnTo>
                  <a:lnTo>
                    <a:pt x="13" y="102"/>
                  </a:lnTo>
                  <a:lnTo>
                    <a:pt x="10" y="100"/>
                  </a:lnTo>
                  <a:lnTo>
                    <a:pt x="8" y="97"/>
                  </a:lnTo>
                  <a:lnTo>
                    <a:pt x="11" y="96"/>
                  </a:lnTo>
                  <a:lnTo>
                    <a:pt x="12" y="91"/>
                  </a:lnTo>
                  <a:lnTo>
                    <a:pt x="12" y="89"/>
                  </a:lnTo>
                  <a:lnTo>
                    <a:pt x="11" y="89"/>
                  </a:lnTo>
                  <a:lnTo>
                    <a:pt x="8" y="88"/>
                  </a:lnTo>
                  <a:lnTo>
                    <a:pt x="6" y="85"/>
                  </a:lnTo>
                  <a:lnTo>
                    <a:pt x="8" y="81"/>
                  </a:lnTo>
                  <a:lnTo>
                    <a:pt x="12" y="79"/>
                  </a:lnTo>
                  <a:lnTo>
                    <a:pt x="17" y="81"/>
                  </a:lnTo>
                  <a:lnTo>
                    <a:pt x="19" y="84"/>
                  </a:lnTo>
                  <a:lnTo>
                    <a:pt x="24" y="86"/>
                  </a:lnTo>
                  <a:lnTo>
                    <a:pt x="27" y="83"/>
                  </a:lnTo>
                  <a:lnTo>
                    <a:pt x="32" y="80"/>
                  </a:lnTo>
                  <a:lnTo>
                    <a:pt x="39" y="79"/>
                  </a:lnTo>
                  <a:lnTo>
                    <a:pt x="40" y="81"/>
                  </a:lnTo>
                  <a:lnTo>
                    <a:pt x="42" y="78"/>
                  </a:lnTo>
                  <a:lnTo>
                    <a:pt x="46" y="79"/>
                  </a:lnTo>
                  <a:lnTo>
                    <a:pt x="49" y="80"/>
                  </a:lnTo>
                  <a:lnTo>
                    <a:pt x="54" y="80"/>
                  </a:lnTo>
                  <a:lnTo>
                    <a:pt x="56" y="81"/>
                  </a:lnTo>
                  <a:lnTo>
                    <a:pt x="59" y="82"/>
                  </a:lnTo>
                  <a:lnTo>
                    <a:pt x="60" y="84"/>
                  </a:lnTo>
                  <a:lnTo>
                    <a:pt x="65" y="84"/>
                  </a:lnTo>
                  <a:lnTo>
                    <a:pt x="69" y="84"/>
                  </a:lnTo>
                  <a:lnTo>
                    <a:pt x="73" y="79"/>
                  </a:lnTo>
                  <a:lnTo>
                    <a:pt x="82" y="79"/>
                  </a:lnTo>
                  <a:lnTo>
                    <a:pt x="82" y="85"/>
                  </a:lnTo>
                  <a:lnTo>
                    <a:pt x="87" y="85"/>
                  </a:lnTo>
                  <a:lnTo>
                    <a:pt x="89" y="82"/>
                  </a:lnTo>
                  <a:lnTo>
                    <a:pt x="91" y="82"/>
                  </a:lnTo>
                  <a:lnTo>
                    <a:pt x="97" y="81"/>
                  </a:lnTo>
                  <a:lnTo>
                    <a:pt x="95" y="79"/>
                  </a:lnTo>
                  <a:lnTo>
                    <a:pt x="89" y="80"/>
                  </a:lnTo>
                  <a:lnTo>
                    <a:pt x="86" y="82"/>
                  </a:lnTo>
                  <a:lnTo>
                    <a:pt x="85" y="79"/>
                  </a:lnTo>
                  <a:lnTo>
                    <a:pt x="89" y="79"/>
                  </a:lnTo>
                  <a:lnTo>
                    <a:pt x="89" y="76"/>
                  </a:lnTo>
                  <a:lnTo>
                    <a:pt x="83" y="77"/>
                  </a:lnTo>
                  <a:lnTo>
                    <a:pt x="75" y="74"/>
                  </a:lnTo>
                  <a:lnTo>
                    <a:pt x="69" y="73"/>
                  </a:lnTo>
                  <a:lnTo>
                    <a:pt x="68" y="79"/>
                  </a:lnTo>
                  <a:lnTo>
                    <a:pt x="66" y="79"/>
                  </a:lnTo>
                  <a:lnTo>
                    <a:pt x="60" y="79"/>
                  </a:lnTo>
                  <a:lnTo>
                    <a:pt x="57" y="77"/>
                  </a:lnTo>
                  <a:lnTo>
                    <a:pt x="56" y="75"/>
                  </a:lnTo>
                  <a:lnTo>
                    <a:pt x="54" y="76"/>
                  </a:lnTo>
                  <a:lnTo>
                    <a:pt x="51" y="77"/>
                  </a:lnTo>
                  <a:lnTo>
                    <a:pt x="48" y="75"/>
                  </a:lnTo>
                  <a:lnTo>
                    <a:pt x="44" y="75"/>
                  </a:lnTo>
                  <a:lnTo>
                    <a:pt x="39" y="74"/>
                  </a:lnTo>
                  <a:lnTo>
                    <a:pt x="33" y="74"/>
                  </a:lnTo>
                  <a:lnTo>
                    <a:pt x="29" y="78"/>
                  </a:lnTo>
                  <a:lnTo>
                    <a:pt x="24" y="81"/>
                  </a:lnTo>
                  <a:lnTo>
                    <a:pt x="21" y="79"/>
                  </a:lnTo>
                  <a:lnTo>
                    <a:pt x="21" y="77"/>
                  </a:lnTo>
                  <a:lnTo>
                    <a:pt x="16" y="78"/>
                  </a:lnTo>
                  <a:lnTo>
                    <a:pt x="18" y="75"/>
                  </a:lnTo>
                  <a:lnTo>
                    <a:pt x="14" y="73"/>
                  </a:lnTo>
                  <a:lnTo>
                    <a:pt x="12" y="72"/>
                  </a:lnTo>
                  <a:lnTo>
                    <a:pt x="12" y="70"/>
                  </a:lnTo>
                  <a:lnTo>
                    <a:pt x="14" y="70"/>
                  </a:lnTo>
                  <a:lnTo>
                    <a:pt x="18" y="72"/>
                  </a:lnTo>
                  <a:lnTo>
                    <a:pt x="19" y="72"/>
                  </a:lnTo>
                  <a:lnTo>
                    <a:pt x="15" y="68"/>
                  </a:lnTo>
                  <a:lnTo>
                    <a:pt x="9" y="67"/>
                  </a:lnTo>
                  <a:lnTo>
                    <a:pt x="12" y="67"/>
                  </a:lnTo>
                  <a:lnTo>
                    <a:pt x="12" y="66"/>
                  </a:lnTo>
                  <a:lnTo>
                    <a:pt x="9" y="65"/>
                  </a:lnTo>
                  <a:lnTo>
                    <a:pt x="8" y="64"/>
                  </a:lnTo>
                  <a:lnTo>
                    <a:pt x="7" y="62"/>
                  </a:lnTo>
                  <a:lnTo>
                    <a:pt x="13" y="61"/>
                  </a:lnTo>
                  <a:lnTo>
                    <a:pt x="17" y="61"/>
                  </a:lnTo>
                  <a:lnTo>
                    <a:pt x="21" y="60"/>
                  </a:lnTo>
                  <a:lnTo>
                    <a:pt x="18" y="57"/>
                  </a:lnTo>
                  <a:lnTo>
                    <a:pt x="11" y="57"/>
                  </a:lnTo>
                  <a:lnTo>
                    <a:pt x="10" y="55"/>
                  </a:lnTo>
                  <a:lnTo>
                    <a:pt x="12" y="54"/>
                  </a:lnTo>
                  <a:lnTo>
                    <a:pt x="14" y="51"/>
                  </a:lnTo>
                  <a:lnTo>
                    <a:pt x="12" y="51"/>
                  </a:lnTo>
                  <a:lnTo>
                    <a:pt x="8" y="52"/>
                  </a:lnTo>
                  <a:lnTo>
                    <a:pt x="9" y="50"/>
                  </a:lnTo>
                  <a:lnTo>
                    <a:pt x="12" y="50"/>
                  </a:lnTo>
                  <a:lnTo>
                    <a:pt x="15" y="49"/>
                  </a:lnTo>
                  <a:lnTo>
                    <a:pt x="18" y="49"/>
                  </a:lnTo>
                  <a:lnTo>
                    <a:pt x="21" y="48"/>
                  </a:lnTo>
                  <a:lnTo>
                    <a:pt x="25" y="50"/>
                  </a:lnTo>
                  <a:lnTo>
                    <a:pt x="29" y="51"/>
                  </a:lnTo>
                  <a:lnTo>
                    <a:pt x="32" y="51"/>
                  </a:lnTo>
                  <a:lnTo>
                    <a:pt x="35" y="50"/>
                  </a:lnTo>
                  <a:lnTo>
                    <a:pt x="37" y="48"/>
                  </a:lnTo>
                  <a:lnTo>
                    <a:pt x="40" y="49"/>
                  </a:lnTo>
                  <a:lnTo>
                    <a:pt x="42" y="50"/>
                  </a:lnTo>
                  <a:lnTo>
                    <a:pt x="42" y="48"/>
                  </a:lnTo>
                  <a:lnTo>
                    <a:pt x="39" y="46"/>
                  </a:lnTo>
                  <a:lnTo>
                    <a:pt x="37" y="47"/>
                  </a:lnTo>
                  <a:lnTo>
                    <a:pt x="33" y="49"/>
                  </a:lnTo>
                  <a:lnTo>
                    <a:pt x="30" y="50"/>
                  </a:lnTo>
                  <a:lnTo>
                    <a:pt x="28" y="49"/>
                  </a:lnTo>
                  <a:lnTo>
                    <a:pt x="27" y="47"/>
                  </a:lnTo>
                  <a:lnTo>
                    <a:pt x="24" y="47"/>
                  </a:lnTo>
                  <a:lnTo>
                    <a:pt x="21" y="45"/>
                  </a:lnTo>
                  <a:lnTo>
                    <a:pt x="17" y="44"/>
                  </a:lnTo>
                  <a:lnTo>
                    <a:pt x="17" y="42"/>
                  </a:lnTo>
                  <a:lnTo>
                    <a:pt x="18" y="41"/>
                  </a:lnTo>
                  <a:lnTo>
                    <a:pt x="21" y="43"/>
                  </a:lnTo>
                  <a:lnTo>
                    <a:pt x="22" y="42"/>
                  </a:lnTo>
                  <a:lnTo>
                    <a:pt x="24" y="41"/>
                  </a:lnTo>
                  <a:lnTo>
                    <a:pt x="23" y="40"/>
                  </a:lnTo>
                  <a:lnTo>
                    <a:pt x="20" y="38"/>
                  </a:lnTo>
                  <a:lnTo>
                    <a:pt x="18" y="36"/>
                  </a:lnTo>
                  <a:lnTo>
                    <a:pt x="18" y="35"/>
                  </a:lnTo>
                  <a:lnTo>
                    <a:pt x="18" y="32"/>
                  </a:lnTo>
                  <a:lnTo>
                    <a:pt x="16" y="32"/>
                  </a:lnTo>
                  <a:lnTo>
                    <a:pt x="11" y="32"/>
                  </a:lnTo>
                  <a:lnTo>
                    <a:pt x="11" y="29"/>
                  </a:lnTo>
                  <a:lnTo>
                    <a:pt x="11" y="26"/>
                  </a:lnTo>
                  <a:lnTo>
                    <a:pt x="12" y="23"/>
                  </a:lnTo>
                  <a:lnTo>
                    <a:pt x="14" y="22"/>
                  </a:lnTo>
                  <a:lnTo>
                    <a:pt x="15" y="23"/>
                  </a:lnTo>
                  <a:lnTo>
                    <a:pt x="15" y="26"/>
                  </a:lnTo>
                  <a:lnTo>
                    <a:pt x="17" y="26"/>
                  </a:lnTo>
                  <a:lnTo>
                    <a:pt x="19" y="25"/>
                  </a:lnTo>
                  <a:lnTo>
                    <a:pt x="18" y="23"/>
                  </a:lnTo>
                  <a:lnTo>
                    <a:pt x="24" y="20"/>
                  </a:lnTo>
                  <a:lnTo>
                    <a:pt x="15" y="21"/>
                  </a:lnTo>
                  <a:lnTo>
                    <a:pt x="18" y="19"/>
                  </a:lnTo>
                  <a:lnTo>
                    <a:pt x="24" y="17"/>
                  </a:lnTo>
                  <a:lnTo>
                    <a:pt x="24" y="16"/>
                  </a:lnTo>
                  <a:lnTo>
                    <a:pt x="26" y="15"/>
                  </a:lnTo>
                  <a:lnTo>
                    <a:pt x="24" y="14"/>
                  </a:lnTo>
                  <a:lnTo>
                    <a:pt x="28" y="10"/>
                  </a:lnTo>
                  <a:lnTo>
                    <a:pt x="39" y="14"/>
                  </a:lnTo>
                  <a:lnTo>
                    <a:pt x="39" y="19"/>
                  </a:lnTo>
                  <a:lnTo>
                    <a:pt x="46" y="16"/>
                  </a:lnTo>
                  <a:lnTo>
                    <a:pt x="50" y="18"/>
                  </a:lnTo>
                  <a:lnTo>
                    <a:pt x="50" y="20"/>
                  </a:lnTo>
                  <a:lnTo>
                    <a:pt x="48" y="22"/>
                  </a:lnTo>
                  <a:lnTo>
                    <a:pt x="47" y="25"/>
                  </a:lnTo>
                  <a:lnTo>
                    <a:pt x="47" y="27"/>
                  </a:lnTo>
                  <a:lnTo>
                    <a:pt x="49" y="26"/>
                  </a:lnTo>
                  <a:lnTo>
                    <a:pt x="51" y="22"/>
                  </a:lnTo>
                  <a:lnTo>
                    <a:pt x="52" y="19"/>
                  </a:lnTo>
                  <a:lnTo>
                    <a:pt x="54" y="17"/>
                  </a:lnTo>
                  <a:lnTo>
                    <a:pt x="54" y="15"/>
                  </a:lnTo>
                  <a:lnTo>
                    <a:pt x="50" y="15"/>
                  </a:lnTo>
                  <a:lnTo>
                    <a:pt x="46" y="15"/>
                  </a:lnTo>
                  <a:lnTo>
                    <a:pt x="42" y="15"/>
                  </a:lnTo>
                  <a:lnTo>
                    <a:pt x="42" y="14"/>
                  </a:lnTo>
                  <a:lnTo>
                    <a:pt x="46" y="14"/>
                  </a:lnTo>
                  <a:lnTo>
                    <a:pt x="52" y="14"/>
                  </a:lnTo>
                  <a:lnTo>
                    <a:pt x="48" y="12"/>
                  </a:lnTo>
                  <a:lnTo>
                    <a:pt x="43" y="11"/>
                  </a:lnTo>
                  <a:lnTo>
                    <a:pt x="39" y="11"/>
                  </a:lnTo>
                  <a:lnTo>
                    <a:pt x="34" y="9"/>
                  </a:lnTo>
                  <a:lnTo>
                    <a:pt x="29" y="8"/>
                  </a:lnTo>
                  <a:lnTo>
                    <a:pt x="24" y="10"/>
                  </a:lnTo>
                  <a:lnTo>
                    <a:pt x="16" y="8"/>
                  </a:lnTo>
                  <a:lnTo>
                    <a:pt x="14" y="7"/>
                  </a:lnTo>
                  <a:lnTo>
                    <a:pt x="13" y="6"/>
                  </a:lnTo>
                  <a:lnTo>
                    <a:pt x="16" y="5"/>
                  </a:lnTo>
                  <a:lnTo>
                    <a:pt x="14" y="2"/>
                  </a:lnTo>
                  <a:lnTo>
                    <a:pt x="12" y="2"/>
                  </a:lnTo>
                  <a:lnTo>
                    <a:pt x="12" y="0"/>
                  </a:lnTo>
                  <a:lnTo>
                    <a:pt x="14" y="0"/>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508" name="Freeform 161"/>
            <p:cNvSpPr>
              <a:spLocks/>
            </p:cNvSpPr>
            <p:nvPr/>
          </p:nvSpPr>
          <p:spPr bwMode="auto">
            <a:xfrm>
              <a:off x="8628065" y="1446899"/>
              <a:ext cx="65087" cy="73025"/>
            </a:xfrm>
            <a:custGeom>
              <a:avLst/>
              <a:gdLst>
                <a:gd name="T0" fmla="*/ 0 w 41"/>
                <a:gd name="T1" fmla="*/ 2147483647 h 46"/>
                <a:gd name="T2" fmla="*/ 2147483647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2147483647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2147483647 w 41"/>
                <a:gd name="T33" fmla="*/ 2147483647 h 46"/>
                <a:gd name="T34" fmla="*/ 2147483647 w 41"/>
                <a:gd name="T35" fmla="*/ 2147483647 h 46"/>
                <a:gd name="T36" fmla="*/ 2147483647 w 41"/>
                <a:gd name="T37" fmla="*/ 2147483647 h 46"/>
                <a:gd name="T38" fmla="*/ 2147483647 w 41"/>
                <a:gd name="T39" fmla="*/ 2147483647 h 46"/>
                <a:gd name="T40" fmla="*/ 2147483647 w 41"/>
                <a:gd name="T41" fmla="*/ 2147483647 h 46"/>
                <a:gd name="T42" fmla="*/ 2147483647 w 41"/>
                <a:gd name="T43" fmla="*/ 2147483647 h 46"/>
                <a:gd name="T44" fmla="*/ 2147483647 w 41"/>
                <a:gd name="T45" fmla="*/ 0 h 46"/>
                <a:gd name="T46" fmla="*/ 2147483647 w 41"/>
                <a:gd name="T47" fmla="*/ 2147483647 h 46"/>
                <a:gd name="T48" fmla="*/ 2147483647 w 41"/>
                <a:gd name="T49" fmla="*/ 2147483647 h 46"/>
                <a:gd name="T50" fmla="*/ 2147483647 w 41"/>
                <a:gd name="T51" fmla="*/ 2147483647 h 46"/>
                <a:gd name="T52" fmla="*/ 2147483647 w 41"/>
                <a:gd name="T53" fmla="*/ 2147483647 h 46"/>
                <a:gd name="T54" fmla="*/ 2147483647 w 41"/>
                <a:gd name="T55" fmla="*/ 2147483647 h 46"/>
                <a:gd name="T56" fmla="*/ 2147483647 w 41"/>
                <a:gd name="T57" fmla="*/ 2147483647 h 46"/>
                <a:gd name="T58" fmla="*/ 2147483647 w 41"/>
                <a:gd name="T59" fmla="*/ 2147483647 h 46"/>
                <a:gd name="T60" fmla="*/ 2147483647 w 41"/>
                <a:gd name="T61" fmla="*/ 2147483647 h 46"/>
                <a:gd name="T62" fmla="*/ 2147483647 w 41"/>
                <a:gd name="T63" fmla="*/ 2147483647 h 46"/>
                <a:gd name="T64" fmla="*/ 2147483647 w 41"/>
                <a:gd name="T65" fmla="*/ 2147483647 h 46"/>
                <a:gd name="T66" fmla="*/ 2147483647 w 41"/>
                <a:gd name="T67" fmla="*/ 2147483647 h 46"/>
                <a:gd name="T68" fmla="*/ 2147483647 w 41"/>
                <a:gd name="T69" fmla="*/ 2147483647 h 46"/>
                <a:gd name="T70" fmla="*/ 2147483647 w 41"/>
                <a:gd name="T71" fmla="*/ 2147483647 h 46"/>
                <a:gd name="T72" fmla="*/ 2147483647 w 41"/>
                <a:gd name="T73" fmla="*/ 2147483647 h 46"/>
                <a:gd name="T74" fmla="*/ 2147483647 w 41"/>
                <a:gd name="T75" fmla="*/ 2147483647 h 46"/>
                <a:gd name="T76" fmla="*/ 2147483647 w 41"/>
                <a:gd name="T77" fmla="*/ 2147483647 h 46"/>
                <a:gd name="T78" fmla="*/ 2147483647 w 41"/>
                <a:gd name="T79" fmla="*/ 2147483647 h 46"/>
                <a:gd name="T80" fmla="*/ 2147483647 w 41"/>
                <a:gd name="T81" fmla="*/ 2147483647 h 46"/>
                <a:gd name="T82" fmla="*/ 2147483647 w 41"/>
                <a:gd name="T83" fmla="*/ 2147483647 h 46"/>
                <a:gd name="T84" fmla="*/ 2147483647 w 41"/>
                <a:gd name="T85" fmla="*/ 2147483647 h 46"/>
                <a:gd name="T86" fmla="*/ 2147483647 w 41"/>
                <a:gd name="T87" fmla="*/ 2147483647 h 46"/>
                <a:gd name="T88" fmla="*/ 0 w 41"/>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6"/>
                <a:gd name="T137" fmla="*/ 41 w 41"/>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6">
                  <a:moveTo>
                    <a:pt x="0" y="41"/>
                  </a:moveTo>
                  <a:lnTo>
                    <a:pt x="0" y="39"/>
                  </a:lnTo>
                  <a:lnTo>
                    <a:pt x="0" y="37"/>
                  </a:lnTo>
                  <a:lnTo>
                    <a:pt x="3" y="36"/>
                  </a:lnTo>
                  <a:lnTo>
                    <a:pt x="5" y="36"/>
                  </a:lnTo>
                  <a:lnTo>
                    <a:pt x="6" y="35"/>
                  </a:lnTo>
                  <a:lnTo>
                    <a:pt x="8" y="35"/>
                  </a:lnTo>
                  <a:lnTo>
                    <a:pt x="9" y="35"/>
                  </a:lnTo>
                  <a:lnTo>
                    <a:pt x="10" y="34"/>
                  </a:lnTo>
                  <a:lnTo>
                    <a:pt x="10" y="33"/>
                  </a:lnTo>
                  <a:lnTo>
                    <a:pt x="12" y="31"/>
                  </a:lnTo>
                  <a:lnTo>
                    <a:pt x="8" y="31"/>
                  </a:lnTo>
                  <a:lnTo>
                    <a:pt x="6" y="31"/>
                  </a:lnTo>
                  <a:lnTo>
                    <a:pt x="5" y="30"/>
                  </a:lnTo>
                  <a:lnTo>
                    <a:pt x="5" y="29"/>
                  </a:lnTo>
                  <a:lnTo>
                    <a:pt x="7" y="28"/>
                  </a:lnTo>
                  <a:lnTo>
                    <a:pt x="9" y="28"/>
                  </a:lnTo>
                  <a:lnTo>
                    <a:pt x="10" y="29"/>
                  </a:lnTo>
                  <a:lnTo>
                    <a:pt x="12" y="27"/>
                  </a:lnTo>
                  <a:lnTo>
                    <a:pt x="11" y="25"/>
                  </a:lnTo>
                  <a:lnTo>
                    <a:pt x="12" y="24"/>
                  </a:lnTo>
                  <a:lnTo>
                    <a:pt x="11" y="24"/>
                  </a:lnTo>
                  <a:lnTo>
                    <a:pt x="9" y="26"/>
                  </a:lnTo>
                  <a:lnTo>
                    <a:pt x="7" y="24"/>
                  </a:lnTo>
                  <a:lnTo>
                    <a:pt x="6" y="24"/>
                  </a:lnTo>
                  <a:lnTo>
                    <a:pt x="5" y="23"/>
                  </a:lnTo>
                  <a:lnTo>
                    <a:pt x="6" y="22"/>
                  </a:lnTo>
                  <a:lnTo>
                    <a:pt x="8" y="21"/>
                  </a:lnTo>
                  <a:lnTo>
                    <a:pt x="10" y="22"/>
                  </a:lnTo>
                  <a:lnTo>
                    <a:pt x="11" y="21"/>
                  </a:lnTo>
                  <a:lnTo>
                    <a:pt x="11" y="19"/>
                  </a:lnTo>
                  <a:lnTo>
                    <a:pt x="10" y="18"/>
                  </a:lnTo>
                  <a:lnTo>
                    <a:pt x="8" y="19"/>
                  </a:lnTo>
                  <a:lnTo>
                    <a:pt x="6" y="20"/>
                  </a:lnTo>
                  <a:lnTo>
                    <a:pt x="3" y="19"/>
                  </a:lnTo>
                  <a:lnTo>
                    <a:pt x="5" y="17"/>
                  </a:lnTo>
                  <a:lnTo>
                    <a:pt x="6" y="18"/>
                  </a:lnTo>
                  <a:lnTo>
                    <a:pt x="8" y="16"/>
                  </a:lnTo>
                  <a:lnTo>
                    <a:pt x="10" y="17"/>
                  </a:lnTo>
                  <a:lnTo>
                    <a:pt x="11" y="15"/>
                  </a:lnTo>
                  <a:lnTo>
                    <a:pt x="13" y="15"/>
                  </a:lnTo>
                  <a:lnTo>
                    <a:pt x="16" y="14"/>
                  </a:lnTo>
                  <a:lnTo>
                    <a:pt x="17" y="12"/>
                  </a:lnTo>
                  <a:lnTo>
                    <a:pt x="15" y="12"/>
                  </a:lnTo>
                  <a:lnTo>
                    <a:pt x="13" y="11"/>
                  </a:lnTo>
                  <a:lnTo>
                    <a:pt x="12" y="10"/>
                  </a:lnTo>
                  <a:lnTo>
                    <a:pt x="13" y="8"/>
                  </a:lnTo>
                  <a:lnTo>
                    <a:pt x="15" y="10"/>
                  </a:lnTo>
                  <a:lnTo>
                    <a:pt x="16" y="11"/>
                  </a:lnTo>
                  <a:lnTo>
                    <a:pt x="18" y="8"/>
                  </a:lnTo>
                  <a:lnTo>
                    <a:pt x="15" y="7"/>
                  </a:lnTo>
                  <a:lnTo>
                    <a:pt x="15" y="6"/>
                  </a:lnTo>
                  <a:lnTo>
                    <a:pt x="17" y="6"/>
                  </a:lnTo>
                  <a:lnTo>
                    <a:pt x="20" y="6"/>
                  </a:lnTo>
                  <a:lnTo>
                    <a:pt x="20" y="7"/>
                  </a:lnTo>
                  <a:lnTo>
                    <a:pt x="22" y="7"/>
                  </a:lnTo>
                  <a:lnTo>
                    <a:pt x="23" y="9"/>
                  </a:lnTo>
                  <a:lnTo>
                    <a:pt x="24" y="10"/>
                  </a:lnTo>
                  <a:lnTo>
                    <a:pt x="26" y="9"/>
                  </a:lnTo>
                  <a:lnTo>
                    <a:pt x="24" y="5"/>
                  </a:lnTo>
                  <a:lnTo>
                    <a:pt x="20" y="3"/>
                  </a:lnTo>
                  <a:lnTo>
                    <a:pt x="23" y="1"/>
                  </a:lnTo>
                  <a:lnTo>
                    <a:pt x="24" y="3"/>
                  </a:lnTo>
                  <a:lnTo>
                    <a:pt x="25" y="6"/>
                  </a:lnTo>
                  <a:lnTo>
                    <a:pt x="28" y="5"/>
                  </a:lnTo>
                  <a:lnTo>
                    <a:pt x="27" y="4"/>
                  </a:lnTo>
                  <a:lnTo>
                    <a:pt x="26" y="2"/>
                  </a:lnTo>
                  <a:lnTo>
                    <a:pt x="25" y="0"/>
                  </a:lnTo>
                  <a:lnTo>
                    <a:pt x="27" y="0"/>
                  </a:lnTo>
                  <a:lnTo>
                    <a:pt x="28" y="1"/>
                  </a:lnTo>
                  <a:lnTo>
                    <a:pt x="30" y="4"/>
                  </a:lnTo>
                  <a:lnTo>
                    <a:pt x="31" y="1"/>
                  </a:lnTo>
                  <a:lnTo>
                    <a:pt x="32" y="0"/>
                  </a:lnTo>
                  <a:lnTo>
                    <a:pt x="33" y="2"/>
                  </a:lnTo>
                  <a:lnTo>
                    <a:pt x="34" y="2"/>
                  </a:lnTo>
                  <a:lnTo>
                    <a:pt x="34" y="5"/>
                  </a:lnTo>
                  <a:lnTo>
                    <a:pt x="33" y="6"/>
                  </a:lnTo>
                  <a:lnTo>
                    <a:pt x="32" y="7"/>
                  </a:lnTo>
                  <a:lnTo>
                    <a:pt x="32" y="9"/>
                  </a:lnTo>
                  <a:lnTo>
                    <a:pt x="32" y="11"/>
                  </a:lnTo>
                  <a:lnTo>
                    <a:pt x="34" y="10"/>
                  </a:lnTo>
                  <a:lnTo>
                    <a:pt x="35" y="7"/>
                  </a:lnTo>
                  <a:lnTo>
                    <a:pt x="36" y="6"/>
                  </a:lnTo>
                  <a:lnTo>
                    <a:pt x="37" y="7"/>
                  </a:lnTo>
                  <a:lnTo>
                    <a:pt x="40" y="6"/>
                  </a:lnTo>
                  <a:lnTo>
                    <a:pt x="40" y="8"/>
                  </a:lnTo>
                  <a:lnTo>
                    <a:pt x="38" y="9"/>
                  </a:lnTo>
                  <a:lnTo>
                    <a:pt x="36" y="12"/>
                  </a:lnTo>
                  <a:lnTo>
                    <a:pt x="37" y="13"/>
                  </a:lnTo>
                  <a:lnTo>
                    <a:pt x="38" y="12"/>
                  </a:lnTo>
                  <a:lnTo>
                    <a:pt x="39" y="11"/>
                  </a:lnTo>
                  <a:lnTo>
                    <a:pt x="40" y="12"/>
                  </a:lnTo>
                  <a:lnTo>
                    <a:pt x="40" y="15"/>
                  </a:lnTo>
                  <a:lnTo>
                    <a:pt x="39" y="16"/>
                  </a:lnTo>
                  <a:lnTo>
                    <a:pt x="38" y="17"/>
                  </a:lnTo>
                  <a:lnTo>
                    <a:pt x="36" y="18"/>
                  </a:lnTo>
                  <a:lnTo>
                    <a:pt x="35" y="20"/>
                  </a:lnTo>
                  <a:lnTo>
                    <a:pt x="34" y="22"/>
                  </a:lnTo>
                  <a:lnTo>
                    <a:pt x="36" y="25"/>
                  </a:lnTo>
                  <a:lnTo>
                    <a:pt x="35" y="28"/>
                  </a:lnTo>
                  <a:lnTo>
                    <a:pt x="38" y="29"/>
                  </a:lnTo>
                  <a:lnTo>
                    <a:pt x="36" y="30"/>
                  </a:lnTo>
                  <a:lnTo>
                    <a:pt x="33" y="31"/>
                  </a:lnTo>
                  <a:lnTo>
                    <a:pt x="31" y="30"/>
                  </a:lnTo>
                  <a:lnTo>
                    <a:pt x="26" y="33"/>
                  </a:lnTo>
                  <a:lnTo>
                    <a:pt x="25" y="32"/>
                  </a:lnTo>
                  <a:lnTo>
                    <a:pt x="24" y="32"/>
                  </a:lnTo>
                  <a:lnTo>
                    <a:pt x="23" y="33"/>
                  </a:lnTo>
                  <a:lnTo>
                    <a:pt x="23" y="32"/>
                  </a:lnTo>
                  <a:lnTo>
                    <a:pt x="24" y="30"/>
                  </a:lnTo>
                  <a:lnTo>
                    <a:pt x="22" y="29"/>
                  </a:lnTo>
                  <a:lnTo>
                    <a:pt x="21" y="31"/>
                  </a:lnTo>
                  <a:lnTo>
                    <a:pt x="20" y="34"/>
                  </a:lnTo>
                  <a:lnTo>
                    <a:pt x="18" y="36"/>
                  </a:lnTo>
                  <a:lnTo>
                    <a:pt x="16" y="38"/>
                  </a:lnTo>
                  <a:lnTo>
                    <a:pt x="13" y="39"/>
                  </a:lnTo>
                  <a:lnTo>
                    <a:pt x="13" y="41"/>
                  </a:lnTo>
                  <a:lnTo>
                    <a:pt x="13" y="42"/>
                  </a:lnTo>
                  <a:lnTo>
                    <a:pt x="15" y="42"/>
                  </a:lnTo>
                  <a:lnTo>
                    <a:pt x="14" y="43"/>
                  </a:lnTo>
                  <a:lnTo>
                    <a:pt x="12" y="45"/>
                  </a:lnTo>
                  <a:lnTo>
                    <a:pt x="11" y="44"/>
                  </a:lnTo>
                  <a:lnTo>
                    <a:pt x="10" y="43"/>
                  </a:lnTo>
                  <a:lnTo>
                    <a:pt x="10" y="42"/>
                  </a:lnTo>
                  <a:lnTo>
                    <a:pt x="12" y="40"/>
                  </a:lnTo>
                  <a:lnTo>
                    <a:pt x="12" y="39"/>
                  </a:lnTo>
                  <a:lnTo>
                    <a:pt x="10" y="40"/>
                  </a:lnTo>
                  <a:lnTo>
                    <a:pt x="9" y="40"/>
                  </a:lnTo>
                  <a:lnTo>
                    <a:pt x="7" y="39"/>
                  </a:lnTo>
                  <a:lnTo>
                    <a:pt x="5" y="42"/>
                  </a:lnTo>
                  <a:lnTo>
                    <a:pt x="3" y="42"/>
                  </a:lnTo>
                  <a:lnTo>
                    <a:pt x="0" y="4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09" name="Freeform 162"/>
            <p:cNvSpPr>
              <a:spLocks/>
            </p:cNvSpPr>
            <p:nvPr/>
          </p:nvSpPr>
          <p:spPr bwMode="auto">
            <a:xfrm>
              <a:off x="8420102" y="1586599"/>
              <a:ext cx="128588" cy="79375"/>
            </a:xfrm>
            <a:custGeom>
              <a:avLst/>
              <a:gdLst>
                <a:gd name="T0" fmla="*/ 2147483647 w 81"/>
                <a:gd name="T1" fmla="*/ 2147483647 h 50"/>
                <a:gd name="T2" fmla="*/ 2147483647 w 81"/>
                <a:gd name="T3" fmla="*/ 2147483647 h 50"/>
                <a:gd name="T4" fmla="*/ 2147483647 w 81"/>
                <a:gd name="T5" fmla="*/ 2147483647 h 50"/>
                <a:gd name="T6" fmla="*/ 2147483647 w 81"/>
                <a:gd name="T7" fmla="*/ 2147483647 h 50"/>
                <a:gd name="T8" fmla="*/ 2147483647 w 81"/>
                <a:gd name="T9" fmla="*/ 2147483647 h 50"/>
                <a:gd name="T10" fmla="*/ 2147483647 w 81"/>
                <a:gd name="T11" fmla="*/ 2147483647 h 50"/>
                <a:gd name="T12" fmla="*/ 2147483647 w 81"/>
                <a:gd name="T13" fmla="*/ 2147483647 h 50"/>
                <a:gd name="T14" fmla="*/ 2147483647 w 81"/>
                <a:gd name="T15" fmla="*/ 2147483647 h 50"/>
                <a:gd name="T16" fmla="*/ 2147483647 w 81"/>
                <a:gd name="T17" fmla="*/ 2147483647 h 50"/>
                <a:gd name="T18" fmla="*/ 2147483647 w 81"/>
                <a:gd name="T19" fmla="*/ 2147483647 h 50"/>
                <a:gd name="T20" fmla="*/ 2147483647 w 81"/>
                <a:gd name="T21" fmla="*/ 2147483647 h 50"/>
                <a:gd name="T22" fmla="*/ 2147483647 w 81"/>
                <a:gd name="T23" fmla="*/ 2147483647 h 50"/>
                <a:gd name="T24" fmla="*/ 2147483647 w 81"/>
                <a:gd name="T25" fmla="*/ 2147483647 h 50"/>
                <a:gd name="T26" fmla="*/ 2147483647 w 81"/>
                <a:gd name="T27" fmla="*/ 2147483647 h 50"/>
                <a:gd name="T28" fmla="*/ 2147483647 w 81"/>
                <a:gd name="T29" fmla="*/ 2147483647 h 50"/>
                <a:gd name="T30" fmla="*/ 2147483647 w 81"/>
                <a:gd name="T31" fmla="*/ 2147483647 h 50"/>
                <a:gd name="T32" fmla="*/ 2147483647 w 81"/>
                <a:gd name="T33" fmla="*/ 2147483647 h 50"/>
                <a:gd name="T34" fmla="*/ 2147483647 w 81"/>
                <a:gd name="T35" fmla="*/ 2147483647 h 50"/>
                <a:gd name="T36" fmla="*/ 2147483647 w 81"/>
                <a:gd name="T37" fmla="*/ 2147483647 h 50"/>
                <a:gd name="T38" fmla="*/ 2147483647 w 81"/>
                <a:gd name="T39" fmla="*/ 2147483647 h 50"/>
                <a:gd name="T40" fmla="*/ 2147483647 w 81"/>
                <a:gd name="T41" fmla="*/ 0 h 50"/>
                <a:gd name="T42" fmla="*/ 2147483647 w 81"/>
                <a:gd name="T43" fmla="*/ 2147483647 h 50"/>
                <a:gd name="T44" fmla="*/ 2147483647 w 81"/>
                <a:gd name="T45" fmla="*/ 2147483647 h 50"/>
                <a:gd name="T46" fmla="*/ 2147483647 w 81"/>
                <a:gd name="T47" fmla="*/ 2147483647 h 50"/>
                <a:gd name="T48" fmla="*/ 2147483647 w 81"/>
                <a:gd name="T49" fmla="*/ 2147483647 h 50"/>
                <a:gd name="T50" fmla="*/ 2147483647 w 81"/>
                <a:gd name="T51" fmla="*/ 2147483647 h 50"/>
                <a:gd name="T52" fmla="*/ 2147483647 w 81"/>
                <a:gd name="T53" fmla="*/ 2147483647 h 50"/>
                <a:gd name="T54" fmla="*/ 2147483647 w 81"/>
                <a:gd name="T55" fmla="*/ 2147483647 h 50"/>
                <a:gd name="T56" fmla="*/ 2147483647 w 81"/>
                <a:gd name="T57" fmla="*/ 2147483647 h 50"/>
                <a:gd name="T58" fmla="*/ 2147483647 w 81"/>
                <a:gd name="T59" fmla="*/ 2147483647 h 50"/>
                <a:gd name="T60" fmla="*/ 2147483647 w 81"/>
                <a:gd name="T61" fmla="*/ 2147483647 h 50"/>
                <a:gd name="T62" fmla="*/ 2147483647 w 81"/>
                <a:gd name="T63" fmla="*/ 2147483647 h 50"/>
                <a:gd name="T64" fmla="*/ 2147483647 w 81"/>
                <a:gd name="T65" fmla="*/ 2147483647 h 50"/>
                <a:gd name="T66" fmla="*/ 2147483647 w 81"/>
                <a:gd name="T67" fmla="*/ 2147483647 h 50"/>
                <a:gd name="T68" fmla="*/ 2147483647 w 81"/>
                <a:gd name="T69" fmla="*/ 2147483647 h 50"/>
                <a:gd name="T70" fmla="*/ 2147483647 w 81"/>
                <a:gd name="T71" fmla="*/ 2147483647 h 50"/>
                <a:gd name="T72" fmla="*/ 2147483647 w 81"/>
                <a:gd name="T73" fmla="*/ 2147483647 h 50"/>
                <a:gd name="T74" fmla="*/ 2147483647 w 81"/>
                <a:gd name="T75" fmla="*/ 2147483647 h 50"/>
                <a:gd name="T76" fmla="*/ 2147483647 w 81"/>
                <a:gd name="T77" fmla="*/ 2147483647 h 50"/>
                <a:gd name="T78" fmla="*/ 2147483647 w 81"/>
                <a:gd name="T79" fmla="*/ 2147483647 h 50"/>
                <a:gd name="T80" fmla="*/ 2147483647 w 81"/>
                <a:gd name="T81" fmla="*/ 2147483647 h 50"/>
                <a:gd name="T82" fmla="*/ 2147483647 w 81"/>
                <a:gd name="T83" fmla="*/ 2147483647 h 50"/>
                <a:gd name="T84" fmla="*/ 2147483647 w 81"/>
                <a:gd name="T85" fmla="*/ 2147483647 h 50"/>
                <a:gd name="T86" fmla="*/ 2147483647 w 81"/>
                <a:gd name="T87" fmla="*/ 2147483647 h 50"/>
                <a:gd name="T88" fmla="*/ 2147483647 w 81"/>
                <a:gd name="T89" fmla="*/ 2147483647 h 50"/>
                <a:gd name="T90" fmla="*/ 2147483647 w 81"/>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50"/>
                <a:gd name="T140" fmla="*/ 81 w 81"/>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50">
                  <a:moveTo>
                    <a:pt x="0" y="49"/>
                  </a:moveTo>
                  <a:lnTo>
                    <a:pt x="2" y="49"/>
                  </a:lnTo>
                  <a:lnTo>
                    <a:pt x="4" y="49"/>
                  </a:lnTo>
                  <a:lnTo>
                    <a:pt x="6" y="47"/>
                  </a:lnTo>
                  <a:lnTo>
                    <a:pt x="10" y="43"/>
                  </a:lnTo>
                  <a:lnTo>
                    <a:pt x="12" y="40"/>
                  </a:lnTo>
                  <a:lnTo>
                    <a:pt x="14" y="36"/>
                  </a:lnTo>
                  <a:lnTo>
                    <a:pt x="15" y="33"/>
                  </a:lnTo>
                  <a:lnTo>
                    <a:pt x="16" y="37"/>
                  </a:lnTo>
                  <a:lnTo>
                    <a:pt x="20" y="33"/>
                  </a:lnTo>
                  <a:lnTo>
                    <a:pt x="23" y="26"/>
                  </a:lnTo>
                  <a:lnTo>
                    <a:pt x="24" y="25"/>
                  </a:lnTo>
                  <a:lnTo>
                    <a:pt x="24" y="27"/>
                  </a:lnTo>
                  <a:lnTo>
                    <a:pt x="24" y="28"/>
                  </a:lnTo>
                  <a:lnTo>
                    <a:pt x="24" y="31"/>
                  </a:lnTo>
                  <a:lnTo>
                    <a:pt x="25" y="31"/>
                  </a:lnTo>
                  <a:lnTo>
                    <a:pt x="27" y="30"/>
                  </a:lnTo>
                  <a:lnTo>
                    <a:pt x="28" y="27"/>
                  </a:lnTo>
                  <a:lnTo>
                    <a:pt x="29" y="25"/>
                  </a:lnTo>
                  <a:lnTo>
                    <a:pt x="29" y="27"/>
                  </a:lnTo>
                  <a:lnTo>
                    <a:pt x="29" y="30"/>
                  </a:lnTo>
                  <a:lnTo>
                    <a:pt x="30" y="30"/>
                  </a:lnTo>
                  <a:lnTo>
                    <a:pt x="31" y="29"/>
                  </a:lnTo>
                  <a:lnTo>
                    <a:pt x="32" y="28"/>
                  </a:lnTo>
                  <a:lnTo>
                    <a:pt x="32" y="26"/>
                  </a:lnTo>
                  <a:lnTo>
                    <a:pt x="34" y="27"/>
                  </a:lnTo>
                  <a:lnTo>
                    <a:pt x="35" y="27"/>
                  </a:lnTo>
                  <a:lnTo>
                    <a:pt x="36" y="26"/>
                  </a:lnTo>
                  <a:lnTo>
                    <a:pt x="36" y="25"/>
                  </a:lnTo>
                  <a:lnTo>
                    <a:pt x="36" y="24"/>
                  </a:lnTo>
                  <a:lnTo>
                    <a:pt x="36" y="23"/>
                  </a:lnTo>
                  <a:lnTo>
                    <a:pt x="37" y="21"/>
                  </a:lnTo>
                  <a:lnTo>
                    <a:pt x="38" y="23"/>
                  </a:lnTo>
                  <a:lnTo>
                    <a:pt x="39" y="22"/>
                  </a:lnTo>
                  <a:lnTo>
                    <a:pt x="41" y="22"/>
                  </a:lnTo>
                  <a:lnTo>
                    <a:pt x="43" y="20"/>
                  </a:lnTo>
                  <a:lnTo>
                    <a:pt x="45" y="19"/>
                  </a:lnTo>
                  <a:lnTo>
                    <a:pt x="45" y="18"/>
                  </a:lnTo>
                  <a:lnTo>
                    <a:pt x="47" y="18"/>
                  </a:lnTo>
                  <a:lnTo>
                    <a:pt x="48" y="18"/>
                  </a:lnTo>
                  <a:lnTo>
                    <a:pt x="48" y="19"/>
                  </a:lnTo>
                  <a:lnTo>
                    <a:pt x="48" y="21"/>
                  </a:lnTo>
                  <a:lnTo>
                    <a:pt x="48" y="23"/>
                  </a:lnTo>
                  <a:lnTo>
                    <a:pt x="50" y="22"/>
                  </a:lnTo>
                  <a:lnTo>
                    <a:pt x="55" y="21"/>
                  </a:lnTo>
                  <a:lnTo>
                    <a:pt x="58" y="20"/>
                  </a:lnTo>
                  <a:lnTo>
                    <a:pt x="60" y="17"/>
                  </a:lnTo>
                  <a:lnTo>
                    <a:pt x="61" y="17"/>
                  </a:lnTo>
                  <a:lnTo>
                    <a:pt x="63" y="15"/>
                  </a:lnTo>
                  <a:lnTo>
                    <a:pt x="64" y="14"/>
                  </a:lnTo>
                  <a:lnTo>
                    <a:pt x="65" y="12"/>
                  </a:lnTo>
                  <a:lnTo>
                    <a:pt x="66" y="10"/>
                  </a:lnTo>
                  <a:lnTo>
                    <a:pt x="66" y="8"/>
                  </a:lnTo>
                  <a:lnTo>
                    <a:pt x="66" y="11"/>
                  </a:lnTo>
                  <a:lnTo>
                    <a:pt x="66" y="13"/>
                  </a:lnTo>
                  <a:lnTo>
                    <a:pt x="66" y="15"/>
                  </a:lnTo>
                  <a:lnTo>
                    <a:pt x="70" y="14"/>
                  </a:lnTo>
                  <a:lnTo>
                    <a:pt x="72" y="11"/>
                  </a:lnTo>
                  <a:lnTo>
                    <a:pt x="74" y="8"/>
                  </a:lnTo>
                  <a:lnTo>
                    <a:pt x="76" y="6"/>
                  </a:lnTo>
                  <a:lnTo>
                    <a:pt x="78" y="3"/>
                  </a:lnTo>
                  <a:lnTo>
                    <a:pt x="80" y="0"/>
                  </a:lnTo>
                  <a:lnTo>
                    <a:pt x="77" y="0"/>
                  </a:lnTo>
                  <a:lnTo>
                    <a:pt x="76" y="1"/>
                  </a:lnTo>
                  <a:lnTo>
                    <a:pt x="74" y="2"/>
                  </a:lnTo>
                  <a:lnTo>
                    <a:pt x="72" y="2"/>
                  </a:lnTo>
                  <a:lnTo>
                    <a:pt x="70" y="3"/>
                  </a:lnTo>
                  <a:lnTo>
                    <a:pt x="68" y="3"/>
                  </a:lnTo>
                  <a:lnTo>
                    <a:pt x="66" y="2"/>
                  </a:lnTo>
                  <a:lnTo>
                    <a:pt x="65" y="3"/>
                  </a:lnTo>
                  <a:lnTo>
                    <a:pt x="66" y="6"/>
                  </a:lnTo>
                  <a:lnTo>
                    <a:pt x="64" y="6"/>
                  </a:lnTo>
                  <a:lnTo>
                    <a:pt x="63" y="3"/>
                  </a:lnTo>
                  <a:lnTo>
                    <a:pt x="61" y="2"/>
                  </a:lnTo>
                  <a:lnTo>
                    <a:pt x="59" y="4"/>
                  </a:lnTo>
                  <a:lnTo>
                    <a:pt x="60" y="7"/>
                  </a:lnTo>
                  <a:lnTo>
                    <a:pt x="60" y="8"/>
                  </a:lnTo>
                  <a:lnTo>
                    <a:pt x="58" y="6"/>
                  </a:lnTo>
                  <a:lnTo>
                    <a:pt x="58" y="7"/>
                  </a:lnTo>
                  <a:lnTo>
                    <a:pt x="54" y="7"/>
                  </a:lnTo>
                  <a:lnTo>
                    <a:pt x="55" y="8"/>
                  </a:lnTo>
                  <a:lnTo>
                    <a:pt x="57" y="9"/>
                  </a:lnTo>
                  <a:lnTo>
                    <a:pt x="55" y="10"/>
                  </a:lnTo>
                  <a:lnTo>
                    <a:pt x="56" y="11"/>
                  </a:lnTo>
                  <a:lnTo>
                    <a:pt x="54" y="12"/>
                  </a:lnTo>
                  <a:lnTo>
                    <a:pt x="53" y="11"/>
                  </a:lnTo>
                  <a:lnTo>
                    <a:pt x="52" y="13"/>
                  </a:lnTo>
                  <a:lnTo>
                    <a:pt x="52" y="14"/>
                  </a:lnTo>
                  <a:lnTo>
                    <a:pt x="50" y="16"/>
                  </a:lnTo>
                  <a:lnTo>
                    <a:pt x="48" y="16"/>
                  </a:lnTo>
                  <a:lnTo>
                    <a:pt x="50" y="14"/>
                  </a:lnTo>
                  <a:lnTo>
                    <a:pt x="48" y="12"/>
                  </a:lnTo>
                  <a:lnTo>
                    <a:pt x="47" y="12"/>
                  </a:lnTo>
                  <a:lnTo>
                    <a:pt x="46" y="10"/>
                  </a:lnTo>
                  <a:lnTo>
                    <a:pt x="44" y="10"/>
                  </a:lnTo>
                  <a:lnTo>
                    <a:pt x="42" y="12"/>
                  </a:lnTo>
                  <a:lnTo>
                    <a:pt x="42" y="14"/>
                  </a:lnTo>
                  <a:lnTo>
                    <a:pt x="44" y="13"/>
                  </a:lnTo>
                  <a:lnTo>
                    <a:pt x="46" y="13"/>
                  </a:lnTo>
                  <a:lnTo>
                    <a:pt x="45" y="14"/>
                  </a:lnTo>
                  <a:lnTo>
                    <a:pt x="44" y="14"/>
                  </a:lnTo>
                  <a:lnTo>
                    <a:pt x="42" y="15"/>
                  </a:lnTo>
                  <a:lnTo>
                    <a:pt x="41" y="15"/>
                  </a:lnTo>
                  <a:lnTo>
                    <a:pt x="42" y="14"/>
                  </a:lnTo>
                  <a:lnTo>
                    <a:pt x="42" y="12"/>
                  </a:lnTo>
                  <a:lnTo>
                    <a:pt x="41" y="11"/>
                  </a:lnTo>
                  <a:lnTo>
                    <a:pt x="38" y="10"/>
                  </a:lnTo>
                  <a:lnTo>
                    <a:pt x="36" y="14"/>
                  </a:lnTo>
                  <a:lnTo>
                    <a:pt x="34" y="16"/>
                  </a:lnTo>
                  <a:lnTo>
                    <a:pt x="31" y="15"/>
                  </a:lnTo>
                  <a:lnTo>
                    <a:pt x="30" y="13"/>
                  </a:lnTo>
                  <a:lnTo>
                    <a:pt x="26" y="15"/>
                  </a:lnTo>
                  <a:lnTo>
                    <a:pt x="26" y="16"/>
                  </a:lnTo>
                  <a:lnTo>
                    <a:pt x="24" y="18"/>
                  </a:lnTo>
                  <a:lnTo>
                    <a:pt x="28" y="18"/>
                  </a:lnTo>
                  <a:lnTo>
                    <a:pt x="28" y="19"/>
                  </a:lnTo>
                  <a:lnTo>
                    <a:pt x="25" y="19"/>
                  </a:lnTo>
                  <a:lnTo>
                    <a:pt x="23" y="22"/>
                  </a:lnTo>
                  <a:lnTo>
                    <a:pt x="25" y="22"/>
                  </a:lnTo>
                  <a:lnTo>
                    <a:pt x="21" y="25"/>
                  </a:lnTo>
                  <a:lnTo>
                    <a:pt x="19" y="25"/>
                  </a:lnTo>
                  <a:lnTo>
                    <a:pt x="18" y="25"/>
                  </a:lnTo>
                  <a:lnTo>
                    <a:pt x="17" y="25"/>
                  </a:lnTo>
                  <a:lnTo>
                    <a:pt x="18" y="27"/>
                  </a:lnTo>
                  <a:lnTo>
                    <a:pt x="17" y="28"/>
                  </a:lnTo>
                  <a:lnTo>
                    <a:pt x="14" y="29"/>
                  </a:lnTo>
                  <a:lnTo>
                    <a:pt x="12" y="32"/>
                  </a:lnTo>
                  <a:lnTo>
                    <a:pt x="12" y="28"/>
                  </a:lnTo>
                  <a:lnTo>
                    <a:pt x="10" y="28"/>
                  </a:lnTo>
                  <a:lnTo>
                    <a:pt x="10" y="31"/>
                  </a:lnTo>
                  <a:lnTo>
                    <a:pt x="9" y="31"/>
                  </a:lnTo>
                  <a:lnTo>
                    <a:pt x="8" y="32"/>
                  </a:lnTo>
                  <a:lnTo>
                    <a:pt x="6" y="34"/>
                  </a:lnTo>
                  <a:lnTo>
                    <a:pt x="6" y="37"/>
                  </a:lnTo>
                  <a:lnTo>
                    <a:pt x="4" y="38"/>
                  </a:lnTo>
                  <a:lnTo>
                    <a:pt x="4" y="41"/>
                  </a:lnTo>
                  <a:lnTo>
                    <a:pt x="2" y="44"/>
                  </a:lnTo>
                  <a:lnTo>
                    <a:pt x="1" y="48"/>
                  </a:lnTo>
                  <a:lnTo>
                    <a:pt x="0" y="4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0" name="Freeform 163"/>
            <p:cNvSpPr>
              <a:spLocks/>
            </p:cNvSpPr>
            <p:nvPr/>
          </p:nvSpPr>
          <p:spPr bwMode="auto">
            <a:xfrm>
              <a:off x="8874127" y="1270687"/>
              <a:ext cx="77788" cy="53975"/>
            </a:xfrm>
            <a:custGeom>
              <a:avLst/>
              <a:gdLst>
                <a:gd name="T0" fmla="*/ 2147483647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2147483647 w 49"/>
                <a:gd name="T41" fmla="*/ 2147483647 h 34"/>
                <a:gd name="T42" fmla="*/ 2147483647 w 49"/>
                <a:gd name="T43" fmla="*/ 2147483647 h 34"/>
                <a:gd name="T44" fmla="*/ 2147483647 w 49"/>
                <a:gd name="T45" fmla="*/ 2147483647 h 34"/>
                <a:gd name="T46" fmla="*/ 2147483647 w 49"/>
                <a:gd name="T47" fmla="*/ 2147483647 h 34"/>
                <a:gd name="T48" fmla="*/ 2147483647 w 49"/>
                <a:gd name="T49" fmla="*/ 2147483647 h 34"/>
                <a:gd name="T50" fmla="*/ 2147483647 w 49"/>
                <a:gd name="T51" fmla="*/ 2147483647 h 34"/>
                <a:gd name="T52" fmla="*/ 2147483647 w 49"/>
                <a:gd name="T53" fmla="*/ 2147483647 h 34"/>
                <a:gd name="T54" fmla="*/ 2147483647 w 49"/>
                <a:gd name="T55" fmla="*/ 2147483647 h 34"/>
                <a:gd name="T56" fmla="*/ 2147483647 w 49"/>
                <a:gd name="T57" fmla="*/ 2147483647 h 34"/>
                <a:gd name="T58" fmla="*/ 2147483647 w 49"/>
                <a:gd name="T59" fmla="*/ 2147483647 h 34"/>
                <a:gd name="T60" fmla="*/ 2147483647 w 49"/>
                <a:gd name="T61" fmla="*/ 2147483647 h 34"/>
                <a:gd name="T62" fmla="*/ 2147483647 w 49"/>
                <a:gd name="T63" fmla="*/ 2147483647 h 34"/>
                <a:gd name="T64" fmla="*/ 2147483647 w 49"/>
                <a:gd name="T65" fmla="*/ 2147483647 h 34"/>
                <a:gd name="T66" fmla="*/ 2147483647 w 49"/>
                <a:gd name="T67" fmla="*/ 2147483647 h 34"/>
                <a:gd name="T68" fmla="*/ 2147483647 w 49"/>
                <a:gd name="T69" fmla="*/ 2147483647 h 34"/>
                <a:gd name="T70" fmla="*/ 2147483647 w 49"/>
                <a:gd name="T71" fmla="*/ 2147483647 h 34"/>
                <a:gd name="T72" fmla="*/ 2147483647 w 49"/>
                <a:gd name="T73" fmla="*/ 2147483647 h 34"/>
                <a:gd name="T74" fmla="*/ 2147483647 w 49"/>
                <a:gd name="T75" fmla="*/ 2147483647 h 34"/>
                <a:gd name="T76" fmla="*/ 2147483647 w 49"/>
                <a:gd name="T77" fmla="*/ 2147483647 h 34"/>
                <a:gd name="T78" fmla="*/ 2147483647 w 49"/>
                <a:gd name="T79" fmla="*/ 2147483647 h 34"/>
                <a:gd name="T80" fmla="*/ 2147483647 w 49"/>
                <a:gd name="T81" fmla="*/ 2147483647 h 34"/>
                <a:gd name="T82" fmla="*/ 2147483647 w 49"/>
                <a:gd name="T83" fmla="*/ 2147483647 h 34"/>
                <a:gd name="T84" fmla="*/ 2147483647 w 49"/>
                <a:gd name="T85" fmla="*/ 2147483647 h 34"/>
                <a:gd name="T86" fmla="*/ 2147483647 w 49"/>
                <a:gd name="T87" fmla="*/ 2147483647 h 34"/>
                <a:gd name="T88" fmla="*/ 2147483647 w 49"/>
                <a:gd name="T89" fmla="*/ 2147483647 h 34"/>
                <a:gd name="T90" fmla="*/ 2147483647 w 49"/>
                <a:gd name="T91" fmla="*/ 2147483647 h 34"/>
                <a:gd name="T92" fmla="*/ 2147483647 w 49"/>
                <a:gd name="T93" fmla="*/ 2147483647 h 34"/>
                <a:gd name="T94" fmla="*/ 2147483647 w 49"/>
                <a:gd name="T95" fmla="*/ 2147483647 h 34"/>
                <a:gd name="T96" fmla="*/ 2147483647 w 49"/>
                <a:gd name="T97" fmla="*/ 2147483647 h 34"/>
                <a:gd name="T98" fmla="*/ 2147483647 w 49"/>
                <a:gd name="T99" fmla="*/ 2147483647 h 34"/>
                <a:gd name="T100" fmla="*/ 2147483647 w 49"/>
                <a:gd name="T101" fmla="*/ 2147483647 h 34"/>
                <a:gd name="T102" fmla="*/ 0 w 49"/>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4"/>
                <a:gd name="T158" fmla="*/ 49 w 49"/>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4">
                  <a:moveTo>
                    <a:pt x="0" y="22"/>
                  </a:moveTo>
                  <a:lnTo>
                    <a:pt x="2" y="22"/>
                  </a:lnTo>
                  <a:lnTo>
                    <a:pt x="2" y="23"/>
                  </a:lnTo>
                  <a:lnTo>
                    <a:pt x="2" y="26"/>
                  </a:lnTo>
                  <a:lnTo>
                    <a:pt x="5" y="25"/>
                  </a:lnTo>
                  <a:lnTo>
                    <a:pt x="7" y="25"/>
                  </a:lnTo>
                  <a:lnTo>
                    <a:pt x="9" y="23"/>
                  </a:lnTo>
                  <a:lnTo>
                    <a:pt x="11" y="23"/>
                  </a:lnTo>
                  <a:lnTo>
                    <a:pt x="11" y="25"/>
                  </a:lnTo>
                  <a:lnTo>
                    <a:pt x="10" y="25"/>
                  </a:lnTo>
                  <a:lnTo>
                    <a:pt x="9" y="27"/>
                  </a:lnTo>
                  <a:lnTo>
                    <a:pt x="10" y="27"/>
                  </a:lnTo>
                  <a:lnTo>
                    <a:pt x="10" y="28"/>
                  </a:lnTo>
                  <a:lnTo>
                    <a:pt x="7" y="30"/>
                  </a:lnTo>
                  <a:lnTo>
                    <a:pt x="7" y="33"/>
                  </a:lnTo>
                  <a:lnTo>
                    <a:pt x="11" y="32"/>
                  </a:lnTo>
                  <a:lnTo>
                    <a:pt x="11" y="30"/>
                  </a:lnTo>
                  <a:lnTo>
                    <a:pt x="13" y="31"/>
                  </a:lnTo>
                  <a:lnTo>
                    <a:pt x="15" y="29"/>
                  </a:lnTo>
                  <a:lnTo>
                    <a:pt x="16" y="30"/>
                  </a:lnTo>
                  <a:lnTo>
                    <a:pt x="17" y="31"/>
                  </a:lnTo>
                  <a:lnTo>
                    <a:pt x="18" y="30"/>
                  </a:lnTo>
                  <a:lnTo>
                    <a:pt x="17" y="29"/>
                  </a:lnTo>
                  <a:lnTo>
                    <a:pt x="18" y="28"/>
                  </a:lnTo>
                  <a:lnTo>
                    <a:pt x="19" y="29"/>
                  </a:lnTo>
                  <a:lnTo>
                    <a:pt x="22" y="29"/>
                  </a:lnTo>
                  <a:lnTo>
                    <a:pt x="23" y="29"/>
                  </a:lnTo>
                  <a:lnTo>
                    <a:pt x="23" y="27"/>
                  </a:lnTo>
                  <a:lnTo>
                    <a:pt x="24" y="26"/>
                  </a:lnTo>
                  <a:lnTo>
                    <a:pt x="24" y="28"/>
                  </a:lnTo>
                  <a:lnTo>
                    <a:pt x="25" y="28"/>
                  </a:lnTo>
                  <a:lnTo>
                    <a:pt x="26" y="26"/>
                  </a:lnTo>
                  <a:lnTo>
                    <a:pt x="27" y="26"/>
                  </a:lnTo>
                  <a:lnTo>
                    <a:pt x="27" y="28"/>
                  </a:lnTo>
                  <a:lnTo>
                    <a:pt x="29" y="27"/>
                  </a:lnTo>
                  <a:lnTo>
                    <a:pt x="31" y="27"/>
                  </a:lnTo>
                  <a:lnTo>
                    <a:pt x="32" y="26"/>
                  </a:lnTo>
                  <a:lnTo>
                    <a:pt x="32" y="24"/>
                  </a:lnTo>
                  <a:lnTo>
                    <a:pt x="32" y="23"/>
                  </a:lnTo>
                  <a:lnTo>
                    <a:pt x="33" y="23"/>
                  </a:lnTo>
                  <a:lnTo>
                    <a:pt x="35" y="23"/>
                  </a:lnTo>
                  <a:lnTo>
                    <a:pt x="34" y="22"/>
                  </a:lnTo>
                  <a:lnTo>
                    <a:pt x="35" y="22"/>
                  </a:lnTo>
                  <a:lnTo>
                    <a:pt x="37" y="20"/>
                  </a:lnTo>
                  <a:lnTo>
                    <a:pt x="39" y="17"/>
                  </a:lnTo>
                  <a:lnTo>
                    <a:pt x="38" y="16"/>
                  </a:lnTo>
                  <a:lnTo>
                    <a:pt x="38" y="14"/>
                  </a:lnTo>
                  <a:lnTo>
                    <a:pt x="40" y="15"/>
                  </a:lnTo>
                  <a:lnTo>
                    <a:pt x="41" y="13"/>
                  </a:lnTo>
                  <a:lnTo>
                    <a:pt x="43" y="11"/>
                  </a:lnTo>
                  <a:lnTo>
                    <a:pt x="45" y="10"/>
                  </a:lnTo>
                  <a:lnTo>
                    <a:pt x="47" y="6"/>
                  </a:lnTo>
                  <a:lnTo>
                    <a:pt x="48" y="5"/>
                  </a:lnTo>
                  <a:lnTo>
                    <a:pt x="46" y="2"/>
                  </a:lnTo>
                  <a:lnTo>
                    <a:pt x="41" y="0"/>
                  </a:lnTo>
                  <a:lnTo>
                    <a:pt x="41" y="3"/>
                  </a:lnTo>
                  <a:lnTo>
                    <a:pt x="42" y="5"/>
                  </a:lnTo>
                  <a:lnTo>
                    <a:pt x="41" y="7"/>
                  </a:lnTo>
                  <a:lnTo>
                    <a:pt x="40" y="6"/>
                  </a:lnTo>
                  <a:lnTo>
                    <a:pt x="38" y="4"/>
                  </a:lnTo>
                  <a:lnTo>
                    <a:pt x="37" y="4"/>
                  </a:lnTo>
                  <a:lnTo>
                    <a:pt x="38" y="7"/>
                  </a:lnTo>
                  <a:lnTo>
                    <a:pt x="37" y="6"/>
                  </a:lnTo>
                  <a:lnTo>
                    <a:pt x="35" y="4"/>
                  </a:lnTo>
                  <a:lnTo>
                    <a:pt x="34" y="7"/>
                  </a:lnTo>
                  <a:lnTo>
                    <a:pt x="37" y="10"/>
                  </a:lnTo>
                  <a:lnTo>
                    <a:pt x="36" y="11"/>
                  </a:lnTo>
                  <a:lnTo>
                    <a:pt x="34" y="16"/>
                  </a:lnTo>
                  <a:lnTo>
                    <a:pt x="33" y="16"/>
                  </a:lnTo>
                  <a:lnTo>
                    <a:pt x="31" y="15"/>
                  </a:lnTo>
                  <a:lnTo>
                    <a:pt x="31" y="13"/>
                  </a:lnTo>
                  <a:lnTo>
                    <a:pt x="30" y="12"/>
                  </a:lnTo>
                  <a:lnTo>
                    <a:pt x="29" y="13"/>
                  </a:lnTo>
                  <a:lnTo>
                    <a:pt x="28" y="10"/>
                  </a:lnTo>
                  <a:lnTo>
                    <a:pt x="27" y="11"/>
                  </a:lnTo>
                  <a:lnTo>
                    <a:pt x="26" y="10"/>
                  </a:lnTo>
                  <a:lnTo>
                    <a:pt x="23" y="10"/>
                  </a:lnTo>
                  <a:lnTo>
                    <a:pt x="23" y="13"/>
                  </a:lnTo>
                  <a:lnTo>
                    <a:pt x="25" y="15"/>
                  </a:lnTo>
                  <a:lnTo>
                    <a:pt x="27" y="19"/>
                  </a:lnTo>
                  <a:lnTo>
                    <a:pt x="25" y="22"/>
                  </a:lnTo>
                  <a:lnTo>
                    <a:pt x="23" y="18"/>
                  </a:lnTo>
                  <a:lnTo>
                    <a:pt x="21" y="20"/>
                  </a:lnTo>
                  <a:lnTo>
                    <a:pt x="20" y="19"/>
                  </a:lnTo>
                  <a:lnTo>
                    <a:pt x="22" y="17"/>
                  </a:lnTo>
                  <a:lnTo>
                    <a:pt x="22" y="16"/>
                  </a:lnTo>
                  <a:lnTo>
                    <a:pt x="18" y="14"/>
                  </a:lnTo>
                  <a:lnTo>
                    <a:pt x="16" y="17"/>
                  </a:lnTo>
                  <a:lnTo>
                    <a:pt x="14" y="15"/>
                  </a:lnTo>
                  <a:lnTo>
                    <a:pt x="13" y="17"/>
                  </a:lnTo>
                  <a:lnTo>
                    <a:pt x="14" y="19"/>
                  </a:lnTo>
                  <a:lnTo>
                    <a:pt x="13" y="22"/>
                  </a:lnTo>
                  <a:lnTo>
                    <a:pt x="11" y="19"/>
                  </a:lnTo>
                  <a:lnTo>
                    <a:pt x="9" y="18"/>
                  </a:lnTo>
                  <a:lnTo>
                    <a:pt x="9" y="21"/>
                  </a:lnTo>
                  <a:lnTo>
                    <a:pt x="7" y="22"/>
                  </a:lnTo>
                  <a:lnTo>
                    <a:pt x="6" y="21"/>
                  </a:lnTo>
                  <a:lnTo>
                    <a:pt x="4" y="21"/>
                  </a:lnTo>
                  <a:lnTo>
                    <a:pt x="2" y="20"/>
                  </a:lnTo>
                  <a:lnTo>
                    <a:pt x="0" y="20"/>
                  </a:lnTo>
                  <a:lnTo>
                    <a:pt x="0" y="2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1" name="Freeform 164"/>
            <p:cNvSpPr>
              <a:spLocks/>
            </p:cNvSpPr>
            <p:nvPr/>
          </p:nvSpPr>
          <p:spPr bwMode="auto">
            <a:xfrm>
              <a:off x="8686802" y="1410387"/>
              <a:ext cx="53975" cy="47625"/>
            </a:xfrm>
            <a:custGeom>
              <a:avLst/>
              <a:gdLst>
                <a:gd name="T0" fmla="*/ 0 w 34"/>
                <a:gd name="T1" fmla="*/ 2147483647 h 30"/>
                <a:gd name="T2" fmla="*/ 2147483647 w 34"/>
                <a:gd name="T3" fmla="*/ 2147483647 h 30"/>
                <a:gd name="T4" fmla="*/ 2147483647 w 34"/>
                <a:gd name="T5" fmla="*/ 2147483647 h 30"/>
                <a:gd name="T6" fmla="*/ 2147483647 w 34"/>
                <a:gd name="T7" fmla="*/ 2147483647 h 30"/>
                <a:gd name="T8" fmla="*/ 2147483647 w 34"/>
                <a:gd name="T9" fmla="*/ 2147483647 h 30"/>
                <a:gd name="T10" fmla="*/ 2147483647 w 34"/>
                <a:gd name="T11" fmla="*/ 2147483647 h 30"/>
                <a:gd name="T12" fmla="*/ 2147483647 w 34"/>
                <a:gd name="T13" fmla="*/ 2147483647 h 30"/>
                <a:gd name="T14" fmla="*/ 2147483647 w 34"/>
                <a:gd name="T15" fmla="*/ 2147483647 h 30"/>
                <a:gd name="T16" fmla="*/ 2147483647 w 34"/>
                <a:gd name="T17" fmla="*/ 2147483647 h 30"/>
                <a:gd name="T18" fmla="*/ 2147483647 w 34"/>
                <a:gd name="T19" fmla="*/ 2147483647 h 30"/>
                <a:gd name="T20" fmla="*/ 2147483647 w 34"/>
                <a:gd name="T21" fmla="*/ 2147483647 h 30"/>
                <a:gd name="T22" fmla="*/ 2147483647 w 34"/>
                <a:gd name="T23" fmla="*/ 2147483647 h 30"/>
                <a:gd name="T24" fmla="*/ 2147483647 w 34"/>
                <a:gd name="T25" fmla="*/ 2147483647 h 30"/>
                <a:gd name="T26" fmla="*/ 2147483647 w 34"/>
                <a:gd name="T27" fmla="*/ 2147483647 h 30"/>
                <a:gd name="T28" fmla="*/ 2147483647 w 34"/>
                <a:gd name="T29" fmla="*/ 2147483647 h 30"/>
                <a:gd name="T30" fmla="*/ 2147483647 w 34"/>
                <a:gd name="T31" fmla="*/ 2147483647 h 30"/>
                <a:gd name="T32" fmla="*/ 2147483647 w 34"/>
                <a:gd name="T33" fmla="*/ 2147483647 h 30"/>
                <a:gd name="T34" fmla="*/ 2147483647 w 34"/>
                <a:gd name="T35" fmla="*/ 2147483647 h 30"/>
                <a:gd name="T36" fmla="*/ 2147483647 w 34"/>
                <a:gd name="T37" fmla="*/ 2147483647 h 30"/>
                <a:gd name="T38" fmla="*/ 2147483647 w 34"/>
                <a:gd name="T39" fmla="*/ 2147483647 h 30"/>
                <a:gd name="T40" fmla="*/ 2147483647 w 34"/>
                <a:gd name="T41" fmla="*/ 2147483647 h 30"/>
                <a:gd name="T42" fmla="*/ 2147483647 w 34"/>
                <a:gd name="T43" fmla="*/ 2147483647 h 30"/>
                <a:gd name="T44" fmla="*/ 2147483647 w 34"/>
                <a:gd name="T45" fmla="*/ 0 h 30"/>
                <a:gd name="T46" fmla="*/ 2147483647 w 34"/>
                <a:gd name="T47" fmla="*/ 0 h 30"/>
                <a:gd name="T48" fmla="*/ 2147483647 w 34"/>
                <a:gd name="T49" fmla="*/ 2147483647 h 30"/>
                <a:gd name="T50" fmla="*/ 2147483647 w 34"/>
                <a:gd name="T51" fmla="*/ 2147483647 h 30"/>
                <a:gd name="T52" fmla="*/ 2147483647 w 34"/>
                <a:gd name="T53" fmla="*/ 2147483647 h 30"/>
                <a:gd name="T54" fmla="*/ 2147483647 w 34"/>
                <a:gd name="T55" fmla="*/ 2147483647 h 30"/>
                <a:gd name="T56" fmla="*/ 2147483647 w 34"/>
                <a:gd name="T57" fmla="*/ 2147483647 h 30"/>
                <a:gd name="T58" fmla="*/ 2147483647 w 34"/>
                <a:gd name="T59" fmla="*/ 2147483647 h 30"/>
                <a:gd name="T60" fmla="*/ 2147483647 w 34"/>
                <a:gd name="T61" fmla="*/ 2147483647 h 30"/>
                <a:gd name="T62" fmla="*/ 2147483647 w 34"/>
                <a:gd name="T63" fmla="*/ 2147483647 h 30"/>
                <a:gd name="T64" fmla="*/ 2147483647 w 34"/>
                <a:gd name="T65" fmla="*/ 2147483647 h 30"/>
                <a:gd name="T66" fmla="*/ 2147483647 w 34"/>
                <a:gd name="T67" fmla="*/ 2147483647 h 30"/>
                <a:gd name="T68" fmla="*/ 2147483647 w 34"/>
                <a:gd name="T69" fmla="*/ 2147483647 h 30"/>
                <a:gd name="T70" fmla="*/ 2147483647 w 3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 y="25"/>
                  </a:moveTo>
                  <a:lnTo>
                    <a:pt x="0" y="23"/>
                  </a:lnTo>
                  <a:lnTo>
                    <a:pt x="3" y="20"/>
                  </a:lnTo>
                  <a:lnTo>
                    <a:pt x="5" y="20"/>
                  </a:lnTo>
                  <a:lnTo>
                    <a:pt x="9" y="19"/>
                  </a:lnTo>
                  <a:lnTo>
                    <a:pt x="8" y="18"/>
                  </a:lnTo>
                  <a:lnTo>
                    <a:pt x="5" y="16"/>
                  </a:lnTo>
                  <a:lnTo>
                    <a:pt x="5" y="14"/>
                  </a:lnTo>
                  <a:lnTo>
                    <a:pt x="8" y="13"/>
                  </a:lnTo>
                  <a:lnTo>
                    <a:pt x="10" y="14"/>
                  </a:lnTo>
                  <a:lnTo>
                    <a:pt x="12" y="14"/>
                  </a:lnTo>
                  <a:lnTo>
                    <a:pt x="13" y="13"/>
                  </a:lnTo>
                  <a:lnTo>
                    <a:pt x="15" y="13"/>
                  </a:lnTo>
                  <a:lnTo>
                    <a:pt x="16" y="13"/>
                  </a:lnTo>
                  <a:lnTo>
                    <a:pt x="17" y="14"/>
                  </a:lnTo>
                  <a:lnTo>
                    <a:pt x="19" y="14"/>
                  </a:lnTo>
                  <a:lnTo>
                    <a:pt x="20" y="13"/>
                  </a:lnTo>
                  <a:lnTo>
                    <a:pt x="19" y="12"/>
                  </a:lnTo>
                  <a:lnTo>
                    <a:pt x="17" y="12"/>
                  </a:lnTo>
                  <a:lnTo>
                    <a:pt x="16" y="12"/>
                  </a:lnTo>
                  <a:lnTo>
                    <a:pt x="14" y="12"/>
                  </a:lnTo>
                  <a:lnTo>
                    <a:pt x="11" y="12"/>
                  </a:lnTo>
                  <a:lnTo>
                    <a:pt x="10" y="12"/>
                  </a:lnTo>
                  <a:lnTo>
                    <a:pt x="10" y="11"/>
                  </a:lnTo>
                  <a:lnTo>
                    <a:pt x="10" y="9"/>
                  </a:lnTo>
                  <a:lnTo>
                    <a:pt x="10" y="8"/>
                  </a:lnTo>
                  <a:lnTo>
                    <a:pt x="10" y="7"/>
                  </a:lnTo>
                  <a:lnTo>
                    <a:pt x="11" y="6"/>
                  </a:lnTo>
                  <a:lnTo>
                    <a:pt x="13" y="7"/>
                  </a:lnTo>
                  <a:lnTo>
                    <a:pt x="12" y="8"/>
                  </a:lnTo>
                  <a:lnTo>
                    <a:pt x="14" y="8"/>
                  </a:lnTo>
                  <a:lnTo>
                    <a:pt x="14" y="7"/>
                  </a:lnTo>
                  <a:lnTo>
                    <a:pt x="14" y="10"/>
                  </a:lnTo>
                  <a:lnTo>
                    <a:pt x="16" y="6"/>
                  </a:lnTo>
                  <a:lnTo>
                    <a:pt x="18" y="6"/>
                  </a:lnTo>
                  <a:lnTo>
                    <a:pt x="18" y="9"/>
                  </a:lnTo>
                  <a:lnTo>
                    <a:pt x="19" y="12"/>
                  </a:lnTo>
                  <a:lnTo>
                    <a:pt x="21" y="12"/>
                  </a:lnTo>
                  <a:lnTo>
                    <a:pt x="22" y="11"/>
                  </a:lnTo>
                  <a:lnTo>
                    <a:pt x="22" y="8"/>
                  </a:lnTo>
                  <a:lnTo>
                    <a:pt x="23" y="6"/>
                  </a:lnTo>
                  <a:lnTo>
                    <a:pt x="22" y="6"/>
                  </a:lnTo>
                  <a:lnTo>
                    <a:pt x="21" y="5"/>
                  </a:lnTo>
                  <a:lnTo>
                    <a:pt x="20" y="4"/>
                  </a:lnTo>
                  <a:lnTo>
                    <a:pt x="20" y="1"/>
                  </a:lnTo>
                  <a:lnTo>
                    <a:pt x="21" y="0"/>
                  </a:lnTo>
                  <a:lnTo>
                    <a:pt x="22" y="1"/>
                  </a:lnTo>
                  <a:lnTo>
                    <a:pt x="23" y="0"/>
                  </a:lnTo>
                  <a:lnTo>
                    <a:pt x="25" y="1"/>
                  </a:lnTo>
                  <a:lnTo>
                    <a:pt x="27" y="3"/>
                  </a:lnTo>
                  <a:lnTo>
                    <a:pt x="28" y="4"/>
                  </a:lnTo>
                  <a:lnTo>
                    <a:pt x="32" y="6"/>
                  </a:lnTo>
                  <a:lnTo>
                    <a:pt x="33" y="7"/>
                  </a:lnTo>
                  <a:lnTo>
                    <a:pt x="33" y="9"/>
                  </a:lnTo>
                  <a:lnTo>
                    <a:pt x="29" y="11"/>
                  </a:lnTo>
                  <a:lnTo>
                    <a:pt x="28" y="13"/>
                  </a:lnTo>
                  <a:lnTo>
                    <a:pt x="26" y="14"/>
                  </a:lnTo>
                  <a:lnTo>
                    <a:pt x="22" y="16"/>
                  </a:lnTo>
                  <a:lnTo>
                    <a:pt x="22" y="18"/>
                  </a:lnTo>
                  <a:lnTo>
                    <a:pt x="24" y="18"/>
                  </a:lnTo>
                  <a:lnTo>
                    <a:pt x="26" y="19"/>
                  </a:lnTo>
                  <a:lnTo>
                    <a:pt x="27" y="20"/>
                  </a:lnTo>
                  <a:lnTo>
                    <a:pt x="26" y="22"/>
                  </a:lnTo>
                  <a:lnTo>
                    <a:pt x="23" y="23"/>
                  </a:lnTo>
                  <a:lnTo>
                    <a:pt x="20" y="23"/>
                  </a:lnTo>
                  <a:lnTo>
                    <a:pt x="18" y="24"/>
                  </a:lnTo>
                  <a:lnTo>
                    <a:pt x="16" y="25"/>
                  </a:lnTo>
                  <a:lnTo>
                    <a:pt x="12" y="27"/>
                  </a:lnTo>
                  <a:lnTo>
                    <a:pt x="8" y="28"/>
                  </a:lnTo>
                  <a:lnTo>
                    <a:pt x="5" y="29"/>
                  </a:lnTo>
                  <a:lnTo>
                    <a:pt x="5" y="25"/>
                  </a:lnTo>
                  <a:lnTo>
                    <a:pt x="1" y="25"/>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2" name="Freeform 165"/>
            <p:cNvSpPr>
              <a:spLocks/>
            </p:cNvSpPr>
            <p:nvPr/>
          </p:nvSpPr>
          <p:spPr bwMode="auto">
            <a:xfrm>
              <a:off x="8718552" y="1381812"/>
              <a:ext cx="50800" cy="39687"/>
            </a:xfrm>
            <a:custGeom>
              <a:avLst/>
              <a:gdLst>
                <a:gd name="T0" fmla="*/ 0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2147483647 w 32"/>
                <a:gd name="T27" fmla="*/ 0 h 25"/>
                <a:gd name="T28" fmla="*/ 2147483647 w 32"/>
                <a:gd name="T29" fmla="*/ 2147483647 h 25"/>
                <a:gd name="T30" fmla="*/ 2147483647 w 32"/>
                <a:gd name="T31" fmla="*/ 2147483647 h 25"/>
                <a:gd name="T32" fmla="*/ 2147483647 w 32"/>
                <a:gd name="T33" fmla="*/ 2147483647 h 25"/>
                <a:gd name="T34" fmla="*/ 2147483647 w 32"/>
                <a:gd name="T35" fmla="*/ 2147483647 h 25"/>
                <a:gd name="T36" fmla="*/ 2147483647 w 32"/>
                <a:gd name="T37" fmla="*/ 2147483647 h 25"/>
                <a:gd name="T38" fmla="*/ 2147483647 w 32"/>
                <a:gd name="T39" fmla="*/ 2147483647 h 25"/>
                <a:gd name="T40" fmla="*/ 2147483647 w 32"/>
                <a:gd name="T41" fmla="*/ 2147483647 h 25"/>
                <a:gd name="T42" fmla="*/ 2147483647 w 32"/>
                <a:gd name="T43" fmla="*/ 2147483647 h 25"/>
                <a:gd name="T44" fmla="*/ 2147483647 w 32"/>
                <a:gd name="T45" fmla="*/ 2147483647 h 25"/>
                <a:gd name="T46" fmla="*/ 2147483647 w 32"/>
                <a:gd name="T47" fmla="*/ 2147483647 h 25"/>
                <a:gd name="T48" fmla="*/ 2147483647 w 32"/>
                <a:gd name="T49" fmla="*/ 2147483647 h 25"/>
                <a:gd name="T50" fmla="*/ 2147483647 w 32"/>
                <a:gd name="T51" fmla="*/ 2147483647 h 25"/>
                <a:gd name="T52" fmla="*/ 2147483647 w 32"/>
                <a:gd name="T53" fmla="*/ 2147483647 h 25"/>
                <a:gd name="T54" fmla="*/ 2147483647 w 32"/>
                <a:gd name="T55" fmla="*/ 2147483647 h 25"/>
                <a:gd name="T56" fmla="*/ 2147483647 w 32"/>
                <a:gd name="T57" fmla="*/ 2147483647 h 25"/>
                <a:gd name="T58" fmla="*/ 2147483647 w 32"/>
                <a:gd name="T59" fmla="*/ 2147483647 h 25"/>
                <a:gd name="T60" fmla="*/ 2147483647 w 32"/>
                <a:gd name="T61" fmla="*/ 2147483647 h 25"/>
                <a:gd name="T62" fmla="*/ 2147483647 w 32"/>
                <a:gd name="T63" fmla="*/ 2147483647 h 25"/>
                <a:gd name="T64" fmla="*/ 2147483647 w 32"/>
                <a:gd name="T65" fmla="*/ 2147483647 h 25"/>
                <a:gd name="T66" fmla="*/ 2147483647 w 32"/>
                <a:gd name="T67" fmla="*/ 2147483647 h 25"/>
                <a:gd name="T68" fmla="*/ 2147483647 w 32"/>
                <a:gd name="T69" fmla="*/ 2147483647 h 25"/>
                <a:gd name="T70" fmla="*/ 2147483647 w 32"/>
                <a:gd name="T71" fmla="*/ 2147483647 h 25"/>
                <a:gd name="T72" fmla="*/ 2147483647 w 32"/>
                <a:gd name="T73" fmla="*/ 2147483647 h 25"/>
                <a:gd name="T74" fmla="*/ 2147483647 w 32"/>
                <a:gd name="T75" fmla="*/ 2147483647 h 25"/>
                <a:gd name="T76" fmla="*/ 2147483647 w 32"/>
                <a:gd name="T77" fmla="*/ 2147483647 h 25"/>
                <a:gd name="T78" fmla="*/ 2147483647 w 32"/>
                <a:gd name="T79" fmla="*/ 2147483647 h 25"/>
                <a:gd name="T80" fmla="*/ 2147483647 w 32"/>
                <a:gd name="T81" fmla="*/ 2147483647 h 25"/>
                <a:gd name="T82" fmla="*/ 2147483647 w 32"/>
                <a:gd name="T83" fmla="*/ 2147483647 h 25"/>
                <a:gd name="T84" fmla="*/ 2147483647 w 32"/>
                <a:gd name="T85" fmla="*/ 2147483647 h 25"/>
                <a:gd name="T86" fmla="*/ 0 w 32"/>
                <a:gd name="T87" fmla="*/ 2147483647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25"/>
                <a:gd name="T134" fmla="*/ 32 w 32"/>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25">
                  <a:moveTo>
                    <a:pt x="0" y="13"/>
                  </a:moveTo>
                  <a:lnTo>
                    <a:pt x="2" y="12"/>
                  </a:lnTo>
                  <a:lnTo>
                    <a:pt x="3" y="13"/>
                  </a:lnTo>
                  <a:lnTo>
                    <a:pt x="5" y="12"/>
                  </a:lnTo>
                  <a:lnTo>
                    <a:pt x="7" y="10"/>
                  </a:lnTo>
                  <a:lnTo>
                    <a:pt x="5" y="9"/>
                  </a:lnTo>
                  <a:lnTo>
                    <a:pt x="3" y="7"/>
                  </a:lnTo>
                  <a:lnTo>
                    <a:pt x="6" y="6"/>
                  </a:lnTo>
                  <a:lnTo>
                    <a:pt x="8" y="6"/>
                  </a:lnTo>
                  <a:lnTo>
                    <a:pt x="9" y="5"/>
                  </a:lnTo>
                  <a:lnTo>
                    <a:pt x="12" y="4"/>
                  </a:lnTo>
                  <a:lnTo>
                    <a:pt x="13" y="2"/>
                  </a:lnTo>
                  <a:lnTo>
                    <a:pt x="15" y="1"/>
                  </a:lnTo>
                  <a:lnTo>
                    <a:pt x="17" y="0"/>
                  </a:lnTo>
                  <a:lnTo>
                    <a:pt x="19" y="1"/>
                  </a:lnTo>
                  <a:lnTo>
                    <a:pt x="20" y="3"/>
                  </a:lnTo>
                  <a:lnTo>
                    <a:pt x="20" y="6"/>
                  </a:lnTo>
                  <a:lnTo>
                    <a:pt x="21" y="7"/>
                  </a:lnTo>
                  <a:lnTo>
                    <a:pt x="23" y="5"/>
                  </a:lnTo>
                  <a:lnTo>
                    <a:pt x="23" y="3"/>
                  </a:lnTo>
                  <a:lnTo>
                    <a:pt x="26" y="3"/>
                  </a:lnTo>
                  <a:lnTo>
                    <a:pt x="26" y="6"/>
                  </a:lnTo>
                  <a:lnTo>
                    <a:pt x="26" y="8"/>
                  </a:lnTo>
                  <a:lnTo>
                    <a:pt x="27" y="6"/>
                  </a:lnTo>
                  <a:lnTo>
                    <a:pt x="28" y="5"/>
                  </a:lnTo>
                  <a:lnTo>
                    <a:pt x="30" y="6"/>
                  </a:lnTo>
                  <a:lnTo>
                    <a:pt x="31" y="6"/>
                  </a:lnTo>
                  <a:lnTo>
                    <a:pt x="30" y="9"/>
                  </a:lnTo>
                  <a:lnTo>
                    <a:pt x="26" y="10"/>
                  </a:lnTo>
                  <a:lnTo>
                    <a:pt x="25" y="12"/>
                  </a:lnTo>
                  <a:lnTo>
                    <a:pt x="26" y="14"/>
                  </a:lnTo>
                  <a:lnTo>
                    <a:pt x="25" y="16"/>
                  </a:lnTo>
                  <a:lnTo>
                    <a:pt x="22" y="19"/>
                  </a:lnTo>
                  <a:lnTo>
                    <a:pt x="20" y="22"/>
                  </a:lnTo>
                  <a:lnTo>
                    <a:pt x="16" y="24"/>
                  </a:lnTo>
                  <a:lnTo>
                    <a:pt x="14" y="24"/>
                  </a:lnTo>
                  <a:lnTo>
                    <a:pt x="12" y="21"/>
                  </a:lnTo>
                  <a:lnTo>
                    <a:pt x="10" y="20"/>
                  </a:lnTo>
                  <a:lnTo>
                    <a:pt x="8" y="19"/>
                  </a:lnTo>
                  <a:lnTo>
                    <a:pt x="6" y="18"/>
                  </a:lnTo>
                  <a:lnTo>
                    <a:pt x="5" y="17"/>
                  </a:lnTo>
                  <a:lnTo>
                    <a:pt x="2" y="16"/>
                  </a:lnTo>
                  <a:lnTo>
                    <a:pt x="2" y="14"/>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3" name="Freeform 166"/>
            <p:cNvSpPr>
              <a:spLocks/>
            </p:cNvSpPr>
            <p:nvPr/>
          </p:nvSpPr>
          <p:spPr bwMode="auto">
            <a:xfrm>
              <a:off x="8923340" y="1296087"/>
              <a:ext cx="39687" cy="46037"/>
            </a:xfrm>
            <a:custGeom>
              <a:avLst/>
              <a:gdLst>
                <a:gd name="T0" fmla="*/ 0 w 25"/>
                <a:gd name="T1" fmla="*/ 2147483647 h 29"/>
                <a:gd name="T2" fmla="*/ 2147483647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2147483647 h 29"/>
                <a:gd name="T16" fmla="*/ 2147483647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2147483647 h 29"/>
                <a:gd name="T42" fmla="*/ 2147483647 w 25"/>
                <a:gd name="T43" fmla="*/ 2147483647 h 29"/>
                <a:gd name="T44" fmla="*/ 2147483647 w 25"/>
                <a:gd name="T45" fmla="*/ 2147483647 h 29"/>
                <a:gd name="T46" fmla="*/ 2147483647 w 25"/>
                <a:gd name="T47" fmla="*/ 2147483647 h 29"/>
                <a:gd name="T48" fmla="*/ 2147483647 w 25"/>
                <a:gd name="T49" fmla="*/ 2147483647 h 29"/>
                <a:gd name="T50" fmla="*/ 2147483647 w 25"/>
                <a:gd name="T51" fmla="*/ 2147483647 h 29"/>
                <a:gd name="T52" fmla="*/ 2147483647 w 25"/>
                <a:gd name="T53" fmla="*/ 2147483647 h 29"/>
                <a:gd name="T54" fmla="*/ 2147483647 w 25"/>
                <a:gd name="T55" fmla="*/ 2147483647 h 29"/>
                <a:gd name="T56" fmla="*/ 2147483647 w 25"/>
                <a:gd name="T57" fmla="*/ 2147483647 h 29"/>
                <a:gd name="T58" fmla="*/ 2147483647 w 25"/>
                <a:gd name="T59" fmla="*/ 2147483647 h 29"/>
                <a:gd name="T60" fmla="*/ 2147483647 w 25"/>
                <a:gd name="T61" fmla="*/ 0 h 29"/>
                <a:gd name="T62" fmla="*/ 2147483647 w 25"/>
                <a:gd name="T63" fmla="*/ 2147483647 h 29"/>
                <a:gd name="T64" fmla="*/ 2147483647 w 25"/>
                <a:gd name="T65" fmla="*/ 0 h 29"/>
                <a:gd name="T66" fmla="*/ 2147483647 w 25"/>
                <a:gd name="T67" fmla="*/ 2147483647 h 29"/>
                <a:gd name="T68" fmla="*/ 2147483647 w 25"/>
                <a:gd name="T69" fmla="*/ 2147483647 h 29"/>
                <a:gd name="T70" fmla="*/ 2147483647 w 25"/>
                <a:gd name="T71" fmla="*/ 2147483647 h 29"/>
                <a:gd name="T72" fmla="*/ 2147483647 w 25"/>
                <a:gd name="T73" fmla="*/ 2147483647 h 29"/>
                <a:gd name="T74" fmla="*/ 2147483647 w 25"/>
                <a:gd name="T75" fmla="*/ 2147483647 h 29"/>
                <a:gd name="T76" fmla="*/ 2147483647 w 25"/>
                <a:gd name="T77" fmla="*/ 2147483647 h 29"/>
                <a:gd name="T78" fmla="*/ 2147483647 w 25"/>
                <a:gd name="T79" fmla="*/ 2147483647 h 29"/>
                <a:gd name="T80" fmla="*/ 2147483647 w 25"/>
                <a:gd name="T81" fmla="*/ 2147483647 h 29"/>
                <a:gd name="T82" fmla="*/ 2147483647 w 25"/>
                <a:gd name="T83" fmla="*/ 2147483647 h 29"/>
                <a:gd name="T84" fmla="*/ 2147483647 w 25"/>
                <a:gd name="T85" fmla="*/ 2147483647 h 29"/>
                <a:gd name="T86" fmla="*/ 2147483647 w 25"/>
                <a:gd name="T87" fmla="*/ 2147483647 h 29"/>
                <a:gd name="T88" fmla="*/ 2147483647 w 25"/>
                <a:gd name="T89" fmla="*/ 2147483647 h 29"/>
                <a:gd name="T90" fmla="*/ 2147483647 w 25"/>
                <a:gd name="T91" fmla="*/ 2147483647 h 29"/>
                <a:gd name="T92" fmla="*/ 2147483647 w 25"/>
                <a:gd name="T93" fmla="*/ 2147483647 h 29"/>
                <a:gd name="T94" fmla="*/ 2147483647 w 25"/>
                <a:gd name="T95" fmla="*/ 2147483647 h 29"/>
                <a:gd name="T96" fmla="*/ 2147483647 w 25"/>
                <a:gd name="T97" fmla="*/ 2147483647 h 29"/>
                <a:gd name="T98" fmla="*/ 2147483647 w 25"/>
                <a:gd name="T99" fmla="*/ 2147483647 h 29"/>
                <a:gd name="T100" fmla="*/ 2147483647 w 25"/>
                <a:gd name="T101" fmla="*/ 2147483647 h 29"/>
                <a:gd name="T102" fmla="*/ 2147483647 w 25"/>
                <a:gd name="T103" fmla="*/ 2147483647 h 29"/>
                <a:gd name="T104" fmla="*/ 2147483647 w 25"/>
                <a:gd name="T105" fmla="*/ 2147483647 h 29"/>
                <a:gd name="T106" fmla="*/ 2147483647 w 25"/>
                <a:gd name="T107" fmla="*/ 2147483647 h 29"/>
                <a:gd name="T108" fmla="*/ 2147483647 w 25"/>
                <a:gd name="T109" fmla="*/ 2147483647 h 29"/>
                <a:gd name="T110" fmla="*/ 0 w 25"/>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9"/>
                <a:gd name="T170" fmla="*/ 25 w 25"/>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9">
                  <a:moveTo>
                    <a:pt x="0" y="17"/>
                  </a:moveTo>
                  <a:lnTo>
                    <a:pt x="2" y="18"/>
                  </a:lnTo>
                  <a:lnTo>
                    <a:pt x="1" y="19"/>
                  </a:lnTo>
                  <a:lnTo>
                    <a:pt x="2" y="21"/>
                  </a:lnTo>
                  <a:lnTo>
                    <a:pt x="3" y="23"/>
                  </a:lnTo>
                  <a:lnTo>
                    <a:pt x="4" y="23"/>
                  </a:lnTo>
                  <a:lnTo>
                    <a:pt x="4" y="22"/>
                  </a:lnTo>
                  <a:lnTo>
                    <a:pt x="5" y="23"/>
                  </a:lnTo>
                  <a:lnTo>
                    <a:pt x="6" y="23"/>
                  </a:lnTo>
                  <a:lnTo>
                    <a:pt x="8" y="19"/>
                  </a:lnTo>
                  <a:lnTo>
                    <a:pt x="9" y="19"/>
                  </a:lnTo>
                  <a:lnTo>
                    <a:pt x="8" y="24"/>
                  </a:lnTo>
                  <a:lnTo>
                    <a:pt x="9" y="27"/>
                  </a:lnTo>
                  <a:lnTo>
                    <a:pt x="11" y="28"/>
                  </a:lnTo>
                  <a:lnTo>
                    <a:pt x="14" y="26"/>
                  </a:lnTo>
                  <a:lnTo>
                    <a:pt x="16" y="24"/>
                  </a:lnTo>
                  <a:lnTo>
                    <a:pt x="16" y="23"/>
                  </a:lnTo>
                  <a:lnTo>
                    <a:pt x="16" y="22"/>
                  </a:lnTo>
                  <a:lnTo>
                    <a:pt x="19" y="20"/>
                  </a:lnTo>
                  <a:lnTo>
                    <a:pt x="20" y="18"/>
                  </a:lnTo>
                  <a:lnTo>
                    <a:pt x="22" y="18"/>
                  </a:lnTo>
                  <a:lnTo>
                    <a:pt x="24" y="14"/>
                  </a:lnTo>
                  <a:lnTo>
                    <a:pt x="24" y="10"/>
                  </a:lnTo>
                  <a:lnTo>
                    <a:pt x="22" y="8"/>
                  </a:lnTo>
                  <a:lnTo>
                    <a:pt x="21" y="6"/>
                  </a:lnTo>
                  <a:lnTo>
                    <a:pt x="22" y="4"/>
                  </a:lnTo>
                  <a:lnTo>
                    <a:pt x="21" y="0"/>
                  </a:lnTo>
                  <a:lnTo>
                    <a:pt x="19" y="1"/>
                  </a:lnTo>
                  <a:lnTo>
                    <a:pt x="17" y="0"/>
                  </a:lnTo>
                  <a:lnTo>
                    <a:pt x="15" y="1"/>
                  </a:lnTo>
                  <a:lnTo>
                    <a:pt x="15" y="3"/>
                  </a:lnTo>
                  <a:lnTo>
                    <a:pt x="16" y="2"/>
                  </a:lnTo>
                  <a:lnTo>
                    <a:pt x="17" y="5"/>
                  </a:lnTo>
                  <a:lnTo>
                    <a:pt x="16" y="6"/>
                  </a:lnTo>
                  <a:lnTo>
                    <a:pt x="15" y="8"/>
                  </a:lnTo>
                  <a:lnTo>
                    <a:pt x="13" y="7"/>
                  </a:lnTo>
                  <a:lnTo>
                    <a:pt x="11" y="7"/>
                  </a:lnTo>
                  <a:lnTo>
                    <a:pt x="12" y="9"/>
                  </a:lnTo>
                  <a:lnTo>
                    <a:pt x="13" y="12"/>
                  </a:lnTo>
                  <a:lnTo>
                    <a:pt x="12" y="13"/>
                  </a:lnTo>
                  <a:lnTo>
                    <a:pt x="11" y="10"/>
                  </a:lnTo>
                  <a:lnTo>
                    <a:pt x="10" y="7"/>
                  </a:lnTo>
                  <a:lnTo>
                    <a:pt x="8" y="7"/>
                  </a:lnTo>
                  <a:lnTo>
                    <a:pt x="7" y="8"/>
                  </a:lnTo>
                  <a:lnTo>
                    <a:pt x="9" y="10"/>
                  </a:lnTo>
                  <a:lnTo>
                    <a:pt x="9" y="12"/>
                  </a:lnTo>
                  <a:lnTo>
                    <a:pt x="7" y="10"/>
                  </a:lnTo>
                  <a:lnTo>
                    <a:pt x="4" y="12"/>
                  </a:lnTo>
                  <a:lnTo>
                    <a:pt x="4" y="14"/>
                  </a:lnTo>
                  <a:lnTo>
                    <a:pt x="3" y="15"/>
                  </a:lnTo>
                  <a:lnTo>
                    <a:pt x="1" y="15"/>
                  </a:lnTo>
                  <a:lnTo>
                    <a:pt x="0" y="17"/>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4" name="Freeform 167"/>
            <p:cNvSpPr>
              <a:spLocks/>
            </p:cNvSpPr>
            <p:nvPr/>
          </p:nvSpPr>
          <p:spPr bwMode="auto">
            <a:xfrm>
              <a:off x="8156577" y="2183499"/>
              <a:ext cx="52388" cy="30163"/>
            </a:xfrm>
            <a:custGeom>
              <a:avLst/>
              <a:gdLst>
                <a:gd name="T0" fmla="*/ 0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2147483647 h 19"/>
                <a:gd name="T26" fmla="*/ 2147483647 w 33"/>
                <a:gd name="T27" fmla="*/ 0 h 19"/>
                <a:gd name="T28" fmla="*/ 2147483647 w 33"/>
                <a:gd name="T29" fmla="*/ 2147483647 h 19"/>
                <a:gd name="T30" fmla="*/ 2147483647 w 33"/>
                <a:gd name="T31" fmla="*/ 2147483647 h 19"/>
                <a:gd name="T32" fmla="*/ 2147483647 w 33"/>
                <a:gd name="T33" fmla="*/ 2147483647 h 19"/>
                <a:gd name="T34" fmla="*/ 2147483647 w 33"/>
                <a:gd name="T35" fmla="*/ 2147483647 h 19"/>
                <a:gd name="T36" fmla="*/ 2147483647 w 33"/>
                <a:gd name="T37" fmla="*/ 2147483647 h 19"/>
                <a:gd name="T38" fmla="*/ 2147483647 w 33"/>
                <a:gd name="T39" fmla="*/ 2147483647 h 19"/>
                <a:gd name="T40" fmla="*/ 2147483647 w 33"/>
                <a:gd name="T41" fmla="*/ 2147483647 h 19"/>
                <a:gd name="T42" fmla="*/ 2147483647 w 33"/>
                <a:gd name="T43" fmla="*/ 2147483647 h 19"/>
                <a:gd name="T44" fmla="*/ 2147483647 w 33"/>
                <a:gd name="T45" fmla="*/ 2147483647 h 19"/>
                <a:gd name="T46" fmla="*/ 0 w 33"/>
                <a:gd name="T47" fmla="*/ 214748364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19"/>
                <a:gd name="T74" fmla="*/ 33 w 3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19">
                  <a:moveTo>
                    <a:pt x="0" y="14"/>
                  </a:moveTo>
                  <a:lnTo>
                    <a:pt x="3" y="17"/>
                  </a:lnTo>
                  <a:lnTo>
                    <a:pt x="4" y="18"/>
                  </a:lnTo>
                  <a:lnTo>
                    <a:pt x="7" y="18"/>
                  </a:lnTo>
                  <a:lnTo>
                    <a:pt x="12" y="15"/>
                  </a:lnTo>
                  <a:lnTo>
                    <a:pt x="16" y="14"/>
                  </a:lnTo>
                  <a:lnTo>
                    <a:pt x="19" y="14"/>
                  </a:lnTo>
                  <a:lnTo>
                    <a:pt x="29" y="11"/>
                  </a:lnTo>
                  <a:lnTo>
                    <a:pt x="31" y="10"/>
                  </a:lnTo>
                  <a:lnTo>
                    <a:pt x="32" y="6"/>
                  </a:lnTo>
                  <a:lnTo>
                    <a:pt x="30" y="6"/>
                  </a:lnTo>
                  <a:lnTo>
                    <a:pt x="27" y="6"/>
                  </a:lnTo>
                  <a:lnTo>
                    <a:pt x="24" y="3"/>
                  </a:lnTo>
                  <a:lnTo>
                    <a:pt x="25" y="0"/>
                  </a:lnTo>
                  <a:lnTo>
                    <a:pt x="21" y="2"/>
                  </a:lnTo>
                  <a:lnTo>
                    <a:pt x="24" y="3"/>
                  </a:lnTo>
                  <a:lnTo>
                    <a:pt x="22" y="5"/>
                  </a:lnTo>
                  <a:lnTo>
                    <a:pt x="21" y="1"/>
                  </a:lnTo>
                  <a:lnTo>
                    <a:pt x="10" y="4"/>
                  </a:lnTo>
                  <a:lnTo>
                    <a:pt x="7" y="6"/>
                  </a:lnTo>
                  <a:lnTo>
                    <a:pt x="11" y="7"/>
                  </a:lnTo>
                  <a:lnTo>
                    <a:pt x="5" y="8"/>
                  </a:lnTo>
                  <a:lnTo>
                    <a:pt x="3"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5" name="Freeform 168"/>
            <p:cNvSpPr>
              <a:spLocks/>
            </p:cNvSpPr>
            <p:nvPr/>
          </p:nvSpPr>
          <p:spPr bwMode="auto">
            <a:xfrm>
              <a:off x="9032877" y="1218299"/>
              <a:ext cx="49213" cy="31750"/>
            </a:xfrm>
            <a:custGeom>
              <a:avLst/>
              <a:gdLst>
                <a:gd name="T0" fmla="*/ 0 w 31"/>
                <a:gd name="T1" fmla="*/ 2147483647 h 20"/>
                <a:gd name="T2" fmla="*/ 0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2147483647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2147483647 h 20"/>
                <a:gd name="T46" fmla="*/ 2147483647 w 31"/>
                <a:gd name="T47" fmla="*/ 2147483647 h 20"/>
                <a:gd name="T48" fmla="*/ 2147483647 w 31"/>
                <a:gd name="T49" fmla="*/ 2147483647 h 20"/>
                <a:gd name="T50" fmla="*/ 2147483647 w 31"/>
                <a:gd name="T51" fmla="*/ 2147483647 h 20"/>
                <a:gd name="T52" fmla="*/ 2147483647 w 31"/>
                <a:gd name="T53" fmla="*/ 2147483647 h 20"/>
                <a:gd name="T54" fmla="*/ 2147483647 w 31"/>
                <a:gd name="T55" fmla="*/ 2147483647 h 20"/>
                <a:gd name="T56" fmla="*/ 2147483647 w 31"/>
                <a:gd name="T57" fmla="*/ 2147483647 h 20"/>
                <a:gd name="T58" fmla="*/ 2147483647 w 31"/>
                <a:gd name="T59" fmla="*/ 2147483647 h 20"/>
                <a:gd name="T60" fmla="*/ 2147483647 w 31"/>
                <a:gd name="T61" fmla="*/ 2147483647 h 20"/>
                <a:gd name="T62" fmla="*/ 2147483647 w 31"/>
                <a:gd name="T63" fmla="*/ 2147483647 h 20"/>
                <a:gd name="T64" fmla="*/ 2147483647 w 31"/>
                <a:gd name="T65" fmla="*/ 2147483647 h 20"/>
                <a:gd name="T66" fmla="*/ 2147483647 w 31"/>
                <a:gd name="T67" fmla="*/ 2147483647 h 20"/>
                <a:gd name="T68" fmla="*/ 2147483647 w 31"/>
                <a:gd name="T69" fmla="*/ 2147483647 h 20"/>
                <a:gd name="T70" fmla="*/ 2147483647 w 31"/>
                <a:gd name="T71" fmla="*/ 2147483647 h 20"/>
                <a:gd name="T72" fmla="*/ 2147483647 w 31"/>
                <a:gd name="T73" fmla="*/ 2147483647 h 20"/>
                <a:gd name="T74" fmla="*/ 2147483647 w 31"/>
                <a:gd name="T75" fmla="*/ 0 h 20"/>
                <a:gd name="T76" fmla="*/ 2147483647 w 31"/>
                <a:gd name="T77" fmla="*/ 2147483647 h 20"/>
                <a:gd name="T78" fmla="*/ 2147483647 w 31"/>
                <a:gd name="T79" fmla="*/ 2147483647 h 20"/>
                <a:gd name="T80" fmla="*/ 2147483647 w 31"/>
                <a:gd name="T81" fmla="*/ 2147483647 h 20"/>
                <a:gd name="T82" fmla="*/ 2147483647 w 31"/>
                <a:gd name="T83" fmla="*/ 2147483647 h 20"/>
                <a:gd name="T84" fmla="*/ 2147483647 w 31"/>
                <a:gd name="T85" fmla="*/ 2147483647 h 20"/>
                <a:gd name="T86" fmla="*/ 2147483647 w 31"/>
                <a:gd name="T87" fmla="*/ 2147483647 h 20"/>
                <a:gd name="T88" fmla="*/ 2147483647 w 31"/>
                <a:gd name="T89" fmla="*/ 2147483647 h 20"/>
                <a:gd name="T90" fmla="*/ 2147483647 w 31"/>
                <a:gd name="T91" fmla="*/ 2147483647 h 20"/>
                <a:gd name="T92" fmla="*/ 2147483647 w 31"/>
                <a:gd name="T93" fmla="*/ 2147483647 h 20"/>
                <a:gd name="T94" fmla="*/ 2147483647 w 31"/>
                <a:gd name="T95" fmla="*/ 2147483647 h 20"/>
                <a:gd name="T96" fmla="*/ 2147483647 w 31"/>
                <a:gd name="T97" fmla="*/ 2147483647 h 20"/>
                <a:gd name="T98" fmla="*/ 2147483647 w 31"/>
                <a:gd name="T99" fmla="*/ 2147483647 h 20"/>
                <a:gd name="T100" fmla="*/ 2147483647 w 31"/>
                <a:gd name="T101" fmla="*/ 2147483647 h 20"/>
                <a:gd name="T102" fmla="*/ 2147483647 w 31"/>
                <a:gd name="T103" fmla="*/ 2147483647 h 20"/>
                <a:gd name="T104" fmla="*/ 2147483647 w 31"/>
                <a:gd name="T105" fmla="*/ 2147483647 h 20"/>
                <a:gd name="T106" fmla="*/ 0 w 31"/>
                <a:gd name="T107" fmla="*/ 2147483647 h 20"/>
                <a:gd name="T108" fmla="*/ 0 w 31"/>
                <a:gd name="T109" fmla="*/ 2147483647 h 20"/>
                <a:gd name="T110" fmla="*/ 0 w 31"/>
                <a:gd name="T111" fmla="*/ 2147483647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20"/>
                <a:gd name="T170" fmla="*/ 31 w 31"/>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20">
                  <a:moveTo>
                    <a:pt x="0" y="11"/>
                  </a:moveTo>
                  <a:lnTo>
                    <a:pt x="0" y="14"/>
                  </a:lnTo>
                  <a:lnTo>
                    <a:pt x="5" y="12"/>
                  </a:lnTo>
                  <a:lnTo>
                    <a:pt x="8" y="11"/>
                  </a:lnTo>
                  <a:lnTo>
                    <a:pt x="5" y="15"/>
                  </a:lnTo>
                  <a:lnTo>
                    <a:pt x="8" y="17"/>
                  </a:lnTo>
                  <a:lnTo>
                    <a:pt x="12" y="19"/>
                  </a:lnTo>
                  <a:lnTo>
                    <a:pt x="15" y="17"/>
                  </a:lnTo>
                  <a:lnTo>
                    <a:pt x="14" y="16"/>
                  </a:lnTo>
                  <a:lnTo>
                    <a:pt x="15" y="14"/>
                  </a:lnTo>
                  <a:lnTo>
                    <a:pt x="17" y="14"/>
                  </a:lnTo>
                  <a:lnTo>
                    <a:pt x="20" y="14"/>
                  </a:lnTo>
                  <a:lnTo>
                    <a:pt x="21" y="13"/>
                  </a:lnTo>
                  <a:lnTo>
                    <a:pt x="22" y="12"/>
                  </a:lnTo>
                  <a:lnTo>
                    <a:pt x="23" y="14"/>
                  </a:lnTo>
                  <a:lnTo>
                    <a:pt x="30" y="8"/>
                  </a:lnTo>
                  <a:lnTo>
                    <a:pt x="29" y="7"/>
                  </a:lnTo>
                  <a:lnTo>
                    <a:pt x="25" y="8"/>
                  </a:lnTo>
                  <a:lnTo>
                    <a:pt x="24" y="10"/>
                  </a:lnTo>
                  <a:lnTo>
                    <a:pt x="20" y="11"/>
                  </a:lnTo>
                  <a:lnTo>
                    <a:pt x="19" y="10"/>
                  </a:lnTo>
                  <a:lnTo>
                    <a:pt x="21" y="9"/>
                  </a:lnTo>
                  <a:lnTo>
                    <a:pt x="19" y="8"/>
                  </a:lnTo>
                  <a:lnTo>
                    <a:pt x="18" y="9"/>
                  </a:lnTo>
                  <a:lnTo>
                    <a:pt x="18" y="8"/>
                  </a:lnTo>
                  <a:lnTo>
                    <a:pt x="18" y="7"/>
                  </a:lnTo>
                  <a:lnTo>
                    <a:pt x="23" y="3"/>
                  </a:lnTo>
                  <a:lnTo>
                    <a:pt x="21" y="2"/>
                  </a:lnTo>
                  <a:lnTo>
                    <a:pt x="19" y="3"/>
                  </a:lnTo>
                  <a:lnTo>
                    <a:pt x="19" y="2"/>
                  </a:lnTo>
                  <a:lnTo>
                    <a:pt x="18" y="3"/>
                  </a:lnTo>
                  <a:lnTo>
                    <a:pt x="17" y="4"/>
                  </a:lnTo>
                  <a:lnTo>
                    <a:pt x="15" y="4"/>
                  </a:lnTo>
                  <a:lnTo>
                    <a:pt x="14" y="4"/>
                  </a:lnTo>
                  <a:lnTo>
                    <a:pt x="15" y="1"/>
                  </a:lnTo>
                  <a:lnTo>
                    <a:pt x="13" y="1"/>
                  </a:lnTo>
                  <a:lnTo>
                    <a:pt x="12" y="2"/>
                  </a:lnTo>
                  <a:lnTo>
                    <a:pt x="11" y="0"/>
                  </a:lnTo>
                  <a:lnTo>
                    <a:pt x="10" y="1"/>
                  </a:lnTo>
                  <a:lnTo>
                    <a:pt x="8" y="2"/>
                  </a:lnTo>
                  <a:lnTo>
                    <a:pt x="7" y="2"/>
                  </a:lnTo>
                  <a:lnTo>
                    <a:pt x="6" y="3"/>
                  </a:lnTo>
                  <a:lnTo>
                    <a:pt x="10" y="5"/>
                  </a:lnTo>
                  <a:lnTo>
                    <a:pt x="13" y="6"/>
                  </a:lnTo>
                  <a:lnTo>
                    <a:pt x="14" y="7"/>
                  </a:lnTo>
                  <a:lnTo>
                    <a:pt x="13" y="8"/>
                  </a:lnTo>
                  <a:lnTo>
                    <a:pt x="9" y="6"/>
                  </a:lnTo>
                  <a:lnTo>
                    <a:pt x="8" y="7"/>
                  </a:lnTo>
                  <a:lnTo>
                    <a:pt x="8" y="6"/>
                  </a:lnTo>
                  <a:lnTo>
                    <a:pt x="6" y="6"/>
                  </a:lnTo>
                  <a:lnTo>
                    <a:pt x="5" y="5"/>
                  </a:lnTo>
                  <a:lnTo>
                    <a:pt x="5" y="8"/>
                  </a:lnTo>
                  <a:lnTo>
                    <a:pt x="0" y="8"/>
                  </a:lnTo>
                  <a:lnTo>
                    <a:pt x="0" y="10"/>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6" name="Freeform 169"/>
            <p:cNvSpPr>
              <a:spLocks/>
            </p:cNvSpPr>
            <p:nvPr/>
          </p:nvSpPr>
          <p:spPr bwMode="auto">
            <a:xfrm>
              <a:off x="8958265" y="1281799"/>
              <a:ext cx="28575" cy="26988"/>
            </a:xfrm>
            <a:custGeom>
              <a:avLst/>
              <a:gdLst>
                <a:gd name="T0" fmla="*/ 0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0 h 17"/>
                <a:gd name="T40" fmla="*/ 2147483647 w 18"/>
                <a:gd name="T41" fmla="*/ 0 h 17"/>
                <a:gd name="T42" fmla="*/ 0 w 18"/>
                <a:gd name="T43" fmla="*/ 2147483647 h 17"/>
                <a:gd name="T44" fmla="*/ 0 w 18"/>
                <a:gd name="T45" fmla="*/ 2147483647 h 17"/>
                <a:gd name="T46" fmla="*/ 2147483647 w 18"/>
                <a:gd name="T47" fmla="*/ 2147483647 h 17"/>
                <a:gd name="T48" fmla="*/ 2147483647 w 18"/>
                <a:gd name="T49" fmla="*/ 2147483647 h 17"/>
                <a:gd name="T50" fmla="*/ 0 w 18"/>
                <a:gd name="T51" fmla="*/ 2147483647 h 17"/>
                <a:gd name="T52" fmla="*/ 0 w 18"/>
                <a:gd name="T53" fmla="*/ 214748364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7"/>
                <a:gd name="T83" fmla="*/ 18 w 1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7">
                  <a:moveTo>
                    <a:pt x="0" y="11"/>
                  </a:moveTo>
                  <a:lnTo>
                    <a:pt x="1" y="10"/>
                  </a:lnTo>
                  <a:lnTo>
                    <a:pt x="2" y="11"/>
                  </a:lnTo>
                  <a:lnTo>
                    <a:pt x="5" y="15"/>
                  </a:lnTo>
                  <a:lnTo>
                    <a:pt x="8" y="16"/>
                  </a:lnTo>
                  <a:lnTo>
                    <a:pt x="11" y="15"/>
                  </a:lnTo>
                  <a:lnTo>
                    <a:pt x="12" y="15"/>
                  </a:lnTo>
                  <a:lnTo>
                    <a:pt x="13" y="14"/>
                  </a:lnTo>
                  <a:lnTo>
                    <a:pt x="15" y="11"/>
                  </a:lnTo>
                  <a:lnTo>
                    <a:pt x="17" y="9"/>
                  </a:lnTo>
                  <a:lnTo>
                    <a:pt x="16" y="6"/>
                  </a:lnTo>
                  <a:lnTo>
                    <a:pt x="15" y="6"/>
                  </a:lnTo>
                  <a:lnTo>
                    <a:pt x="14" y="4"/>
                  </a:lnTo>
                  <a:lnTo>
                    <a:pt x="12" y="3"/>
                  </a:lnTo>
                  <a:lnTo>
                    <a:pt x="11" y="3"/>
                  </a:lnTo>
                  <a:lnTo>
                    <a:pt x="7" y="2"/>
                  </a:lnTo>
                  <a:lnTo>
                    <a:pt x="6" y="3"/>
                  </a:lnTo>
                  <a:lnTo>
                    <a:pt x="5" y="3"/>
                  </a:lnTo>
                  <a:lnTo>
                    <a:pt x="6" y="2"/>
                  </a:lnTo>
                  <a:lnTo>
                    <a:pt x="5" y="0"/>
                  </a:lnTo>
                  <a:lnTo>
                    <a:pt x="1" y="0"/>
                  </a:lnTo>
                  <a:lnTo>
                    <a:pt x="0" y="2"/>
                  </a:lnTo>
                  <a:lnTo>
                    <a:pt x="0" y="4"/>
                  </a:lnTo>
                  <a:lnTo>
                    <a:pt x="1" y="6"/>
                  </a:lnTo>
                  <a:lnTo>
                    <a:pt x="2" y="8"/>
                  </a:lnTo>
                  <a:lnTo>
                    <a:pt x="0" y="9"/>
                  </a:lnTo>
                  <a:lnTo>
                    <a:pt x="0" y="11"/>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7" name="Freeform 170"/>
            <p:cNvSpPr>
              <a:spLocks/>
            </p:cNvSpPr>
            <p:nvPr/>
          </p:nvSpPr>
          <p:spPr bwMode="auto">
            <a:xfrm>
              <a:off x="8804277" y="1359587"/>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6"/>
                  </a:lnTo>
                  <a:lnTo>
                    <a:pt x="2" y="3"/>
                  </a:lnTo>
                  <a:lnTo>
                    <a:pt x="8" y="1"/>
                  </a:lnTo>
                  <a:lnTo>
                    <a:pt x="13" y="0"/>
                  </a:lnTo>
                  <a:lnTo>
                    <a:pt x="16" y="0"/>
                  </a:lnTo>
                  <a:lnTo>
                    <a:pt x="16" y="2"/>
                  </a:lnTo>
                  <a:lnTo>
                    <a:pt x="14" y="6"/>
                  </a:lnTo>
                  <a:lnTo>
                    <a:pt x="14" y="8"/>
                  </a:lnTo>
                  <a:lnTo>
                    <a:pt x="16" y="13"/>
                  </a:lnTo>
                  <a:lnTo>
                    <a:pt x="12" y="14"/>
                  </a:lnTo>
                  <a:lnTo>
                    <a:pt x="11" y="13"/>
                  </a:lnTo>
                  <a:lnTo>
                    <a:pt x="9" y="16"/>
                  </a:lnTo>
                  <a:lnTo>
                    <a:pt x="7" y="14"/>
                  </a:lnTo>
                  <a:lnTo>
                    <a:pt x="8" y="11"/>
                  </a:lnTo>
                  <a:lnTo>
                    <a:pt x="4" y="10"/>
                  </a:lnTo>
                  <a:lnTo>
                    <a:pt x="6" y="12"/>
                  </a:lnTo>
                  <a:lnTo>
                    <a:pt x="4" y="13"/>
                  </a:lnTo>
                  <a:lnTo>
                    <a:pt x="3" y="14"/>
                  </a:lnTo>
                  <a:lnTo>
                    <a:pt x="2" y="14"/>
                  </a:lnTo>
                  <a:lnTo>
                    <a:pt x="0" y="11"/>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8" name="Freeform 171"/>
            <p:cNvSpPr>
              <a:spLocks/>
            </p:cNvSpPr>
            <p:nvPr/>
          </p:nvSpPr>
          <p:spPr bwMode="auto">
            <a:xfrm>
              <a:off x="8899527" y="1329424"/>
              <a:ext cx="36513" cy="26988"/>
            </a:xfrm>
            <a:custGeom>
              <a:avLst/>
              <a:gdLst>
                <a:gd name="T0" fmla="*/ 0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2147483647 w 23"/>
                <a:gd name="T27" fmla="*/ 2147483647 h 17"/>
                <a:gd name="T28" fmla="*/ 2147483647 w 23"/>
                <a:gd name="T29" fmla="*/ 2147483647 h 17"/>
                <a:gd name="T30" fmla="*/ 2147483647 w 23"/>
                <a:gd name="T31" fmla="*/ 2147483647 h 17"/>
                <a:gd name="T32" fmla="*/ 2147483647 w 23"/>
                <a:gd name="T33" fmla="*/ 2147483647 h 17"/>
                <a:gd name="T34" fmla="*/ 2147483647 w 23"/>
                <a:gd name="T35" fmla="*/ 2147483647 h 17"/>
                <a:gd name="T36" fmla="*/ 2147483647 w 23"/>
                <a:gd name="T37" fmla="*/ 2147483647 h 17"/>
                <a:gd name="T38" fmla="*/ 2147483647 w 23"/>
                <a:gd name="T39" fmla="*/ 2147483647 h 17"/>
                <a:gd name="T40" fmla="*/ 2147483647 w 23"/>
                <a:gd name="T41" fmla="*/ 2147483647 h 17"/>
                <a:gd name="T42" fmla="*/ 2147483647 w 23"/>
                <a:gd name="T43" fmla="*/ 2147483647 h 17"/>
                <a:gd name="T44" fmla="*/ 2147483647 w 23"/>
                <a:gd name="T45" fmla="*/ 2147483647 h 17"/>
                <a:gd name="T46" fmla="*/ 2147483647 w 23"/>
                <a:gd name="T47" fmla="*/ 0 h 17"/>
                <a:gd name="T48" fmla="*/ 2147483647 w 23"/>
                <a:gd name="T49" fmla="*/ 0 h 17"/>
                <a:gd name="T50" fmla="*/ 2147483647 w 23"/>
                <a:gd name="T51" fmla="*/ 2147483647 h 17"/>
                <a:gd name="T52" fmla="*/ 2147483647 w 23"/>
                <a:gd name="T53" fmla="*/ 2147483647 h 17"/>
                <a:gd name="T54" fmla="*/ 2147483647 w 23"/>
                <a:gd name="T55" fmla="*/ 0 h 17"/>
                <a:gd name="T56" fmla="*/ 2147483647 w 23"/>
                <a:gd name="T57" fmla="*/ 0 h 17"/>
                <a:gd name="T58" fmla="*/ 2147483647 w 23"/>
                <a:gd name="T59" fmla="*/ 2147483647 h 17"/>
                <a:gd name="T60" fmla="*/ 2147483647 w 23"/>
                <a:gd name="T61" fmla="*/ 2147483647 h 17"/>
                <a:gd name="T62" fmla="*/ 2147483647 w 23"/>
                <a:gd name="T63" fmla="*/ 2147483647 h 17"/>
                <a:gd name="T64" fmla="*/ 2147483647 w 23"/>
                <a:gd name="T65" fmla="*/ 2147483647 h 17"/>
                <a:gd name="T66" fmla="*/ 2147483647 w 23"/>
                <a:gd name="T67" fmla="*/ 2147483647 h 17"/>
                <a:gd name="T68" fmla="*/ 2147483647 w 23"/>
                <a:gd name="T69" fmla="*/ 2147483647 h 17"/>
                <a:gd name="T70" fmla="*/ 2147483647 w 23"/>
                <a:gd name="T71" fmla="*/ 2147483647 h 17"/>
                <a:gd name="T72" fmla="*/ 2147483647 w 23"/>
                <a:gd name="T73" fmla="*/ 2147483647 h 17"/>
                <a:gd name="T74" fmla="*/ 2147483647 w 23"/>
                <a:gd name="T75" fmla="*/ 2147483647 h 17"/>
                <a:gd name="T76" fmla="*/ 2147483647 w 23"/>
                <a:gd name="T77" fmla="*/ 2147483647 h 17"/>
                <a:gd name="T78" fmla="*/ 2147483647 w 23"/>
                <a:gd name="T79" fmla="*/ 2147483647 h 17"/>
                <a:gd name="T80" fmla="*/ 2147483647 w 23"/>
                <a:gd name="T81" fmla="*/ 2147483647 h 17"/>
                <a:gd name="T82" fmla="*/ 2147483647 w 23"/>
                <a:gd name="T83" fmla="*/ 2147483647 h 17"/>
                <a:gd name="T84" fmla="*/ 2147483647 w 23"/>
                <a:gd name="T85" fmla="*/ 2147483647 h 17"/>
                <a:gd name="T86" fmla="*/ 0 w 23"/>
                <a:gd name="T87" fmla="*/ 2147483647 h 17"/>
                <a:gd name="T88" fmla="*/ 0 w 23"/>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17"/>
                <a:gd name="T137" fmla="*/ 23 w 2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17">
                  <a:moveTo>
                    <a:pt x="0" y="9"/>
                  </a:moveTo>
                  <a:lnTo>
                    <a:pt x="1" y="9"/>
                  </a:lnTo>
                  <a:lnTo>
                    <a:pt x="1" y="11"/>
                  </a:lnTo>
                  <a:lnTo>
                    <a:pt x="2" y="12"/>
                  </a:lnTo>
                  <a:lnTo>
                    <a:pt x="4" y="12"/>
                  </a:lnTo>
                  <a:lnTo>
                    <a:pt x="7" y="14"/>
                  </a:lnTo>
                  <a:lnTo>
                    <a:pt x="10" y="14"/>
                  </a:lnTo>
                  <a:lnTo>
                    <a:pt x="13" y="14"/>
                  </a:lnTo>
                  <a:lnTo>
                    <a:pt x="16" y="14"/>
                  </a:lnTo>
                  <a:lnTo>
                    <a:pt x="21" y="16"/>
                  </a:lnTo>
                  <a:lnTo>
                    <a:pt x="22" y="14"/>
                  </a:lnTo>
                  <a:lnTo>
                    <a:pt x="21" y="12"/>
                  </a:lnTo>
                  <a:lnTo>
                    <a:pt x="20" y="9"/>
                  </a:lnTo>
                  <a:lnTo>
                    <a:pt x="19" y="9"/>
                  </a:lnTo>
                  <a:lnTo>
                    <a:pt x="19" y="6"/>
                  </a:lnTo>
                  <a:lnTo>
                    <a:pt x="19" y="4"/>
                  </a:lnTo>
                  <a:lnTo>
                    <a:pt x="19" y="6"/>
                  </a:lnTo>
                  <a:lnTo>
                    <a:pt x="17" y="8"/>
                  </a:lnTo>
                  <a:lnTo>
                    <a:pt x="17" y="4"/>
                  </a:lnTo>
                  <a:lnTo>
                    <a:pt x="15" y="4"/>
                  </a:lnTo>
                  <a:lnTo>
                    <a:pt x="15" y="6"/>
                  </a:lnTo>
                  <a:lnTo>
                    <a:pt x="14" y="4"/>
                  </a:lnTo>
                  <a:lnTo>
                    <a:pt x="14" y="1"/>
                  </a:lnTo>
                  <a:lnTo>
                    <a:pt x="13" y="0"/>
                  </a:lnTo>
                  <a:lnTo>
                    <a:pt x="12" y="0"/>
                  </a:lnTo>
                  <a:lnTo>
                    <a:pt x="12" y="4"/>
                  </a:lnTo>
                  <a:lnTo>
                    <a:pt x="11" y="6"/>
                  </a:lnTo>
                  <a:lnTo>
                    <a:pt x="11" y="0"/>
                  </a:lnTo>
                  <a:lnTo>
                    <a:pt x="9" y="0"/>
                  </a:lnTo>
                  <a:lnTo>
                    <a:pt x="10" y="3"/>
                  </a:lnTo>
                  <a:lnTo>
                    <a:pt x="9" y="4"/>
                  </a:lnTo>
                  <a:lnTo>
                    <a:pt x="8" y="1"/>
                  </a:lnTo>
                  <a:lnTo>
                    <a:pt x="7" y="1"/>
                  </a:lnTo>
                  <a:lnTo>
                    <a:pt x="7" y="4"/>
                  </a:lnTo>
                  <a:lnTo>
                    <a:pt x="7" y="1"/>
                  </a:lnTo>
                  <a:lnTo>
                    <a:pt x="6" y="3"/>
                  </a:lnTo>
                  <a:lnTo>
                    <a:pt x="6" y="4"/>
                  </a:lnTo>
                  <a:lnTo>
                    <a:pt x="4" y="3"/>
                  </a:lnTo>
                  <a:lnTo>
                    <a:pt x="3" y="4"/>
                  </a:lnTo>
                  <a:lnTo>
                    <a:pt x="4" y="6"/>
                  </a:lnTo>
                  <a:lnTo>
                    <a:pt x="4" y="8"/>
                  </a:lnTo>
                  <a:lnTo>
                    <a:pt x="2" y="4"/>
                  </a:lnTo>
                  <a:lnTo>
                    <a:pt x="1" y="4"/>
                  </a:lnTo>
                  <a:lnTo>
                    <a:pt x="0" y="6"/>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19" name="Freeform 172"/>
            <p:cNvSpPr>
              <a:spLocks/>
            </p:cNvSpPr>
            <p:nvPr/>
          </p:nvSpPr>
          <p:spPr bwMode="auto">
            <a:xfrm>
              <a:off x="8758240" y="1357999"/>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0 w 21"/>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0" y="4"/>
                  </a:moveTo>
                  <a:lnTo>
                    <a:pt x="1" y="3"/>
                  </a:lnTo>
                  <a:lnTo>
                    <a:pt x="2" y="2"/>
                  </a:lnTo>
                  <a:lnTo>
                    <a:pt x="4" y="0"/>
                  </a:lnTo>
                  <a:lnTo>
                    <a:pt x="4" y="2"/>
                  </a:lnTo>
                  <a:lnTo>
                    <a:pt x="4" y="3"/>
                  </a:lnTo>
                  <a:lnTo>
                    <a:pt x="5" y="3"/>
                  </a:lnTo>
                  <a:lnTo>
                    <a:pt x="7" y="4"/>
                  </a:lnTo>
                  <a:lnTo>
                    <a:pt x="7" y="7"/>
                  </a:lnTo>
                  <a:lnTo>
                    <a:pt x="7" y="8"/>
                  </a:lnTo>
                  <a:lnTo>
                    <a:pt x="8" y="9"/>
                  </a:lnTo>
                  <a:lnTo>
                    <a:pt x="10" y="9"/>
                  </a:lnTo>
                  <a:lnTo>
                    <a:pt x="10" y="6"/>
                  </a:lnTo>
                  <a:lnTo>
                    <a:pt x="13" y="6"/>
                  </a:lnTo>
                  <a:lnTo>
                    <a:pt x="13" y="7"/>
                  </a:lnTo>
                  <a:lnTo>
                    <a:pt x="13" y="9"/>
                  </a:lnTo>
                  <a:lnTo>
                    <a:pt x="15" y="10"/>
                  </a:lnTo>
                  <a:lnTo>
                    <a:pt x="17" y="11"/>
                  </a:lnTo>
                  <a:lnTo>
                    <a:pt x="20" y="11"/>
                  </a:lnTo>
                  <a:lnTo>
                    <a:pt x="20" y="13"/>
                  </a:lnTo>
                  <a:lnTo>
                    <a:pt x="17" y="14"/>
                  </a:lnTo>
                  <a:lnTo>
                    <a:pt x="16" y="15"/>
                  </a:lnTo>
                  <a:lnTo>
                    <a:pt x="14" y="15"/>
                  </a:lnTo>
                  <a:lnTo>
                    <a:pt x="12" y="16"/>
                  </a:lnTo>
                  <a:lnTo>
                    <a:pt x="8" y="16"/>
                  </a:lnTo>
                  <a:lnTo>
                    <a:pt x="7" y="15"/>
                  </a:lnTo>
                  <a:lnTo>
                    <a:pt x="7" y="14"/>
                  </a:lnTo>
                  <a:lnTo>
                    <a:pt x="7" y="12"/>
                  </a:lnTo>
                  <a:lnTo>
                    <a:pt x="6" y="10"/>
                  </a:lnTo>
                  <a:lnTo>
                    <a:pt x="5" y="8"/>
                  </a:lnTo>
                  <a:lnTo>
                    <a:pt x="3"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0" name="Freeform 173"/>
            <p:cNvSpPr>
              <a:spLocks/>
            </p:cNvSpPr>
            <p:nvPr/>
          </p:nvSpPr>
          <p:spPr bwMode="auto">
            <a:xfrm>
              <a:off x="8124827" y="22073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9"/>
                  </a:moveTo>
                  <a:lnTo>
                    <a:pt x="0" y="4"/>
                  </a:lnTo>
                  <a:lnTo>
                    <a:pt x="1" y="4"/>
                  </a:lnTo>
                  <a:lnTo>
                    <a:pt x="4" y="3"/>
                  </a:lnTo>
                  <a:lnTo>
                    <a:pt x="6" y="0"/>
                  </a:lnTo>
                  <a:lnTo>
                    <a:pt x="11" y="0"/>
                  </a:lnTo>
                  <a:lnTo>
                    <a:pt x="13" y="3"/>
                  </a:lnTo>
                  <a:lnTo>
                    <a:pt x="16" y="8"/>
                  </a:lnTo>
                  <a:lnTo>
                    <a:pt x="16" y="11"/>
                  </a:lnTo>
                  <a:lnTo>
                    <a:pt x="12" y="16"/>
                  </a:lnTo>
                  <a:lnTo>
                    <a:pt x="9" y="16"/>
                  </a:lnTo>
                  <a:lnTo>
                    <a:pt x="5" y="12"/>
                  </a:lnTo>
                  <a:lnTo>
                    <a:pt x="2" y="11"/>
                  </a:lnTo>
                  <a:lnTo>
                    <a:pt x="0" y="9"/>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1" name="Freeform 174"/>
            <p:cNvSpPr>
              <a:spLocks/>
            </p:cNvSpPr>
            <p:nvPr/>
          </p:nvSpPr>
          <p:spPr bwMode="auto">
            <a:xfrm>
              <a:off x="8647115" y="152627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0 w 17"/>
                <a:gd name="T45" fmla="*/ 2147483647 h 17"/>
                <a:gd name="T46" fmla="*/ 0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3"/>
                  </a:moveTo>
                  <a:lnTo>
                    <a:pt x="0" y="1"/>
                  </a:lnTo>
                  <a:lnTo>
                    <a:pt x="2" y="1"/>
                  </a:lnTo>
                  <a:lnTo>
                    <a:pt x="4" y="1"/>
                  </a:lnTo>
                  <a:lnTo>
                    <a:pt x="5" y="0"/>
                  </a:lnTo>
                  <a:lnTo>
                    <a:pt x="6" y="0"/>
                  </a:lnTo>
                  <a:lnTo>
                    <a:pt x="9" y="0"/>
                  </a:lnTo>
                  <a:lnTo>
                    <a:pt x="12" y="0"/>
                  </a:lnTo>
                  <a:lnTo>
                    <a:pt x="13" y="1"/>
                  </a:lnTo>
                  <a:lnTo>
                    <a:pt x="13" y="4"/>
                  </a:lnTo>
                  <a:lnTo>
                    <a:pt x="16" y="6"/>
                  </a:lnTo>
                  <a:lnTo>
                    <a:pt x="16" y="8"/>
                  </a:lnTo>
                  <a:lnTo>
                    <a:pt x="14" y="9"/>
                  </a:lnTo>
                  <a:lnTo>
                    <a:pt x="13" y="11"/>
                  </a:lnTo>
                  <a:lnTo>
                    <a:pt x="10" y="12"/>
                  </a:lnTo>
                  <a:lnTo>
                    <a:pt x="8" y="14"/>
                  </a:lnTo>
                  <a:lnTo>
                    <a:pt x="8" y="16"/>
                  </a:lnTo>
                  <a:lnTo>
                    <a:pt x="6" y="16"/>
                  </a:lnTo>
                  <a:lnTo>
                    <a:pt x="2" y="16"/>
                  </a:lnTo>
                  <a:lnTo>
                    <a:pt x="2" y="12"/>
                  </a:lnTo>
                  <a:lnTo>
                    <a:pt x="2" y="11"/>
                  </a:lnTo>
                  <a:lnTo>
                    <a:pt x="0" y="6"/>
                  </a:lnTo>
                  <a:lnTo>
                    <a:pt x="0" y="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2" name="Freeform 175"/>
            <p:cNvSpPr>
              <a:spLocks/>
            </p:cNvSpPr>
            <p:nvPr/>
          </p:nvSpPr>
          <p:spPr bwMode="auto">
            <a:xfrm>
              <a:off x="8758240" y="139133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2"/>
                  </a:moveTo>
                  <a:lnTo>
                    <a:pt x="2" y="8"/>
                  </a:lnTo>
                  <a:lnTo>
                    <a:pt x="6" y="7"/>
                  </a:lnTo>
                  <a:lnTo>
                    <a:pt x="8" y="3"/>
                  </a:lnTo>
                  <a:lnTo>
                    <a:pt x="11" y="0"/>
                  </a:lnTo>
                  <a:lnTo>
                    <a:pt x="14" y="0"/>
                  </a:lnTo>
                  <a:lnTo>
                    <a:pt x="16" y="1"/>
                  </a:lnTo>
                  <a:lnTo>
                    <a:pt x="16" y="3"/>
                  </a:lnTo>
                  <a:lnTo>
                    <a:pt x="12" y="7"/>
                  </a:lnTo>
                  <a:lnTo>
                    <a:pt x="11" y="13"/>
                  </a:lnTo>
                  <a:lnTo>
                    <a:pt x="7" y="14"/>
                  </a:lnTo>
                  <a:lnTo>
                    <a:pt x="1" y="16"/>
                  </a:lnTo>
                  <a:lnTo>
                    <a:pt x="0" y="12"/>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3" name="Freeform 176"/>
            <p:cNvSpPr>
              <a:spLocks/>
            </p:cNvSpPr>
            <p:nvPr/>
          </p:nvSpPr>
          <p:spPr bwMode="auto">
            <a:xfrm>
              <a:off x="8156577" y="2166037"/>
              <a:ext cx="31750" cy="26987"/>
            </a:xfrm>
            <a:custGeom>
              <a:avLst/>
              <a:gdLst>
                <a:gd name="T0" fmla="*/ 0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0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0" y="14"/>
                  </a:moveTo>
                  <a:lnTo>
                    <a:pt x="1" y="16"/>
                  </a:lnTo>
                  <a:lnTo>
                    <a:pt x="9" y="12"/>
                  </a:lnTo>
                  <a:lnTo>
                    <a:pt x="18" y="12"/>
                  </a:lnTo>
                  <a:lnTo>
                    <a:pt x="19" y="11"/>
                  </a:lnTo>
                  <a:lnTo>
                    <a:pt x="19" y="0"/>
                  </a:lnTo>
                  <a:lnTo>
                    <a:pt x="12" y="6"/>
                  </a:lnTo>
                  <a:lnTo>
                    <a:pt x="11" y="8"/>
                  </a:lnTo>
                  <a:lnTo>
                    <a:pt x="5" y="11"/>
                  </a:lnTo>
                  <a:lnTo>
                    <a:pt x="0" y="1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4" name="Freeform 177"/>
            <p:cNvSpPr>
              <a:spLocks/>
            </p:cNvSpPr>
            <p:nvPr/>
          </p:nvSpPr>
          <p:spPr bwMode="auto">
            <a:xfrm>
              <a:off x="8632827" y="1534212"/>
              <a:ext cx="26988"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0 w 17"/>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0" y="16"/>
                  </a:moveTo>
                  <a:lnTo>
                    <a:pt x="0" y="16"/>
                  </a:lnTo>
                  <a:lnTo>
                    <a:pt x="1" y="14"/>
                  </a:lnTo>
                  <a:lnTo>
                    <a:pt x="1" y="13"/>
                  </a:lnTo>
                  <a:lnTo>
                    <a:pt x="1" y="11"/>
                  </a:lnTo>
                  <a:lnTo>
                    <a:pt x="4" y="10"/>
                  </a:lnTo>
                  <a:lnTo>
                    <a:pt x="4" y="8"/>
                  </a:lnTo>
                  <a:lnTo>
                    <a:pt x="4" y="7"/>
                  </a:lnTo>
                  <a:lnTo>
                    <a:pt x="4" y="5"/>
                  </a:lnTo>
                  <a:lnTo>
                    <a:pt x="5" y="4"/>
                  </a:lnTo>
                  <a:lnTo>
                    <a:pt x="6" y="1"/>
                  </a:lnTo>
                  <a:lnTo>
                    <a:pt x="8" y="0"/>
                  </a:lnTo>
                  <a:lnTo>
                    <a:pt x="9" y="0"/>
                  </a:lnTo>
                  <a:lnTo>
                    <a:pt x="9" y="2"/>
                  </a:lnTo>
                  <a:lnTo>
                    <a:pt x="10" y="2"/>
                  </a:lnTo>
                  <a:lnTo>
                    <a:pt x="12" y="5"/>
                  </a:lnTo>
                  <a:lnTo>
                    <a:pt x="12" y="7"/>
                  </a:lnTo>
                  <a:lnTo>
                    <a:pt x="13" y="7"/>
                  </a:lnTo>
                  <a:lnTo>
                    <a:pt x="14" y="8"/>
                  </a:lnTo>
                  <a:lnTo>
                    <a:pt x="14" y="7"/>
                  </a:lnTo>
                  <a:lnTo>
                    <a:pt x="16" y="8"/>
                  </a:lnTo>
                  <a:lnTo>
                    <a:pt x="14" y="10"/>
                  </a:lnTo>
                  <a:lnTo>
                    <a:pt x="13" y="11"/>
                  </a:lnTo>
                  <a:lnTo>
                    <a:pt x="13" y="13"/>
                  </a:lnTo>
                  <a:lnTo>
                    <a:pt x="12" y="13"/>
                  </a:lnTo>
                  <a:lnTo>
                    <a:pt x="12" y="14"/>
                  </a:lnTo>
                  <a:lnTo>
                    <a:pt x="8" y="14"/>
                  </a:lnTo>
                  <a:lnTo>
                    <a:pt x="5" y="14"/>
                  </a:lnTo>
                  <a:lnTo>
                    <a:pt x="4" y="16"/>
                  </a:lnTo>
                  <a:lnTo>
                    <a:pt x="2" y="16"/>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5" name="Freeform 178"/>
            <p:cNvSpPr>
              <a:spLocks/>
            </p:cNvSpPr>
            <p:nvPr/>
          </p:nvSpPr>
          <p:spPr bwMode="auto">
            <a:xfrm>
              <a:off x="9280527" y="13214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5" y="14"/>
                  </a:lnTo>
                  <a:lnTo>
                    <a:pt x="2" y="12"/>
                  </a:lnTo>
                  <a:lnTo>
                    <a:pt x="4" y="12"/>
                  </a:lnTo>
                  <a:lnTo>
                    <a:pt x="5" y="13"/>
                  </a:lnTo>
                  <a:lnTo>
                    <a:pt x="8" y="10"/>
                  </a:lnTo>
                  <a:lnTo>
                    <a:pt x="11" y="10"/>
                  </a:lnTo>
                  <a:lnTo>
                    <a:pt x="14" y="8"/>
                  </a:lnTo>
                  <a:lnTo>
                    <a:pt x="16" y="5"/>
                  </a:lnTo>
                  <a:lnTo>
                    <a:pt x="14" y="5"/>
                  </a:lnTo>
                  <a:lnTo>
                    <a:pt x="11" y="9"/>
                  </a:lnTo>
                  <a:lnTo>
                    <a:pt x="8" y="8"/>
                  </a:lnTo>
                  <a:lnTo>
                    <a:pt x="11" y="6"/>
                  </a:lnTo>
                  <a:lnTo>
                    <a:pt x="11" y="4"/>
                  </a:lnTo>
                  <a:lnTo>
                    <a:pt x="10" y="2"/>
                  </a:lnTo>
                  <a:lnTo>
                    <a:pt x="7" y="1"/>
                  </a:lnTo>
                  <a:lnTo>
                    <a:pt x="1" y="0"/>
                  </a:lnTo>
                  <a:lnTo>
                    <a:pt x="1" y="2"/>
                  </a:lnTo>
                  <a:lnTo>
                    <a:pt x="2" y="6"/>
                  </a:lnTo>
                  <a:lnTo>
                    <a:pt x="2" y="9"/>
                  </a:lnTo>
                  <a:lnTo>
                    <a:pt x="2" y="10"/>
                  </a:lnTo>
                  <a:lnTo>
                    <a:pt x="1" y="10"/>
                  </a:lnTo>
                  <a:lnTo>
                    <a:pt x="1" y="14"/>
                  </a:lnTo>
                  <a:lnTo>
                    <a:pt x="0" y="16"/>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6" name="Freeform 179"/>
            <p:cNvSpPr>
              <a:spLocks/>
            </p:cNvSpPr>
            <p:nvPr/>
          </p:nvSpPr>
          <p:spPr bwMode="auto">
            <a:xfrm>
              <a:off x="8964615" y="12484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0 w 17"/>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4"/>
                  </a:moveTo>
                  <a:lnTo>
                    <a:pt x="1" y="4"/>
                  </a:lnTo>
                  <a:lnTo>
                    <a:pt x="1" y="2"/>
                  </a:lnTo>
                  <a:lnTo>
                    <a:pt x="2" y="2"/>
                  </a:lnTo>
                  <a:lnTo>
                    <a:pt x="1" y="2"/>
                  </a:lnTo>
                  <a:lnTo>
                    <a:pt x="2" y="0"/>
                  </a:lnTo>
                  <a:lnTo>
                    <a:pt x="5" y="0"/>
                  </a:lnTo>
                  <a:lnTo>
                    <a:pt x="6" y="0"/>
                  </a:lnTo>
                  <a:lnTo>
                    <a:pt x="9" y="0"/>
                  </a:lnTo>
                  <a:lnTo>
                    <a:pt x="8" y="2"/>
                  </a:lnTo>
                  <a:lnTo>
                    <a:pt x="10" y="2"/>
                  </a:lnTo>
                  <a:lnTo>
                    <a:pt x="14" y="2"/>
                  </a:lnTo>
                  <a:lnTo>
                    <a:pt x="10" y="2"/>
                  </a:lnTo>
                  <a:lnTo>
                    <a:pt x="10" y="4"/>
                  </a:lnTo>
                  <a:lnTo>
                    <a:pt x="9" y="6"/>
                  </a:lnTo>
                  <a:lnTo>
                    <a:pt x="8" y="9"/>
                  </a:lnTo>
                  <a:lnTo>
                    <a:pt x="10" y="6"/>
                  </a:lnTo>
                  <a:lnTo>
                    <a:pt x="13" y="6"/>
                  </a:lnTo>
                  <a:lnTo>
                    <a:pt x="16" y="9"/>
                  </a:lnTo>
                  <a:lnTo>
                    <a:pt x="14" y="9"/>
                  </a:lnTo>
                  <a:lnTo>
                    <a:pt x="16" y="11"/>
                  </a:lnTo>
                  <a:lnTo>
                    <a:pt x="14" y="11"/>
                  </a:lnTo>
                  <a:lnTo>
                    <a:pt x="13" y="13"/>
                  </a:lnTo>
                  <a:lnTo>
                    <a:pt x="10" y="16"/>
                  </a:lnTo>
                  <a:lnTo>
                    <a:pt x="6" y="16"/>
                  </a:lnTo>
                  <a:lnTo>
                    <a:pt x="5" y="16"/>
                  </a:lnTo>
                  <a:lnTo>
                    <a:pt x="2" y="16"/>
                  </a:lnTo>
                  <a:lnTo>
                    <a:pt x="5" y="16"/>
                  </a:lnTo>
                  <a:lnTo>
                    <a:pt x="4" y="13"/>
                  </a:lnTo>
                  <a:lnTo>
                    <a:pt x="1" y="13"/>
                  </a:lnTo>
                  <a:lnTo>
                    <a:pt x="2" y="11"/>
                  </a:lnTo>
                  <a:lnTo>
                    <a:pt x="2" y="9"/>
                  </a:lnTo>
                  <a:lnTo>
                    <a:pt x="4" y="6"/>
                  </a:lnTo>
                  <a:lnTo>
                    <a:pt x="5" y="9"/>
                  </a:lnTo>
                  <a:lnTo>
                    <a:pt x="6" y="6"/>
                  </a:lnTo>
                  <a:lnTo>
                    <a:pt x="6" y="4"/>
                  </a:lnTo>
                  <a:lnTo>
                    <a:pt x="5" y="6"/>
                  </a:lnTo>
                  <a:lnTo>
                    <a:pt x="4" y="6"/>
                  </a:lnTo>
                  <a:lnTo>
                    <a:pt x="2" y="6"/>
                  </a:lnTo>
                  <a:lnTo>
                    <a:pt x="1" y="6"/>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7" name="Freeform 180"/>
            <p:cNvSpPr>
              <a:spLocks/>
            </p:cNvSpPr>
            <p:nvPr/>
          </p:nvSpPr>
          <p:spPr bwMode="auto">
            <a:xfrm>
              <a:off x="8821740" y="13818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4"/>
                  </a:moveTo>
                  <a:lnTo>
                    <a:pt x="1" y="8"/>
                  </a:lnTo>
                  <a:lnTo>
                    <a:pt x="2" y="12"/>
                  </a:lnTo>
                  <a:lnTo>
                    <a:pt x="4" y="16"/>
                  </a:lnTo>
                  <a:lnTo>
                    <a:pt x="8" y="14"/>
                  </a:lnTo>
                  <a:lnTo>
                    <a:pt x="11" y="12"/>
                  </a:lnTo>
                  <a:lnTo>
                    <a:pt x="16" y="6"/>
                  </a:lnTo>
                  <a:lnTo>
                    <a:pt x="16" y="4"/>
                  </a:lnTo>
                  <a:lnTo>
                    <a:pt x="14" y="0"/>
                  </a:lnTo>
                  <a:lnTo>
                    <a:pt x="11" y="4"/>
                  </a:lnTo>
                  <a:lnTo>
                    <a:pt x="8" y="6"/>
                  </a:lnTo>
                  <a:lnTo>
                    <a:pt x="5" y="2"/>
                  </a:lnTo>
                  <a:lnTo>
                    <a:pt x="4" y="0"/>
                  </a:lnTo>
                  <a:lnTo>
                    <a:pt x="2" y="0"/>
                  </a:lnTo>
                  <a:lnTo>
                    <a:pt x="0" y="4"/>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8" name="Freeform 181"/>
            <p:cNvSpPr>
              <a:spLocks/>
            </p:cNvSpPr>
            <p:nvPr/>
          </p:nvSpPr>
          <p:spPr bwMode="auto">
            <a:xfrm>
              <a:off x="8999540" y="1232587"/>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0 w 17"/>
                <a:gd name="T59" fmla="*/ 2147483647 h 17"/>
                <a:gd name="T60" fmla="*/ 0 w 17"/>
                <a:gd name="T61" fmla="*/ 2147483647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0" y="13"/>
                  </a:moveTo>
                  <a:lnTo>
                    <a:pt x="2" y="8"/>
                  </a:lnTo>
                  <a:lnTo>
                    <a:pt x="4" y="5"/>
                  </a:lnTo>
                  <a:lnTo>
                    <a:pt x="6" y="8"/>
                  </a:lnTo>
                  <a:lnTo>
                    <a:pt x="6" y="10"/>
                  </a:lnTo>
                  <a:lnTo>
                    <a:pt x="8" y="10"/>
                  </a:lnTo>
                  <a:lnTo>
                    <a:pt x="8" y="8"/>
                  </a:lnTo>
                  <a:lnTo>
                    <a:pt x="8" y="5"/>
                  </a:lnTo>
                  <a:lnTo>
                    <a:pt x="6" y="2"/>
                  </a:lnTo>
                  <a:lnTo>
                    <a:pt x="6" y="0"/>
                  </a:lnTo>
                  <a:lnTo>
                    <a:pt x="8" y="0"/>
                  </a:lnTo>
                  <a:lnTo>
                    <a:pt x="8" y="2"/>
                  </a:lnTo>
                  <a:lnTo>
                    <a:pt x="10" y="5"/>
                  </a:lnTo>
                  <a:lnTo>
                    <a:pt x="10" y="2"/>
                  </a:lnTo>
                  <a:lnTo>
                    <a:pt x="14" y="0"/>
                  </a:lnTo>
                  <a:lnTo>
                    <a:pt x="14" y="5"/>
                  </a:lnTo>
                  <a:lnTo>
                    <a:pt x="12" y="5"/>
                  </a:lnTo>
                  <a:lnTo>
                    <a:pt x="16" y="8"/>
                  </a:lnTo>
                  <a:lnTo>
                    <a:pt x="12" y="8"/>
                  </a:lnTo>
                  <a:lnTo>
                    <a:pt x="10" y="10"/>
                  </a:lnTo>
                  <a:lnTo>
                    <a:pt x="12" y="13"/>
                  </a:lnTo>
                  <a:lnTo>
                    <a:pt x="12" y="16"/>
                  </a:lnTo>
                  <a:lnTo>
                    <a:pt x="10" y="16"/>
                  </a:lnTo>
                  <a:lnTo>
                    <a:pt x="8" y="16"/>
                  </a:lnTo>
                  <a:lnTo>
                    <a:pt x="8" y="13"/>
                  </a:lnTo>
                  <a:lnTo>
                    <a:pt x="6" y="13"/>
                  </a:lnTo>
                  <a:lnTo>
                    <a:pt x="0" y="13"/>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29" name="Freeform 182"/>
            <p:cNvSpPr>
              <a:spLocks/>
            </p:cNvSpPr>
            <p:nvPr/>
          </p:nvSpPr>
          <p:spPr bwMode="auto">
            <a:xfrm>
              <a:off x="8967790" y="1240524"/>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2147483647 h 17"/>
                <a:gd name="T18" fmla="*/ 2147483647 w 17"/>
                <a:gd name="T19" fmla="*/ 0 h 17"/>
                <a:gd name="T20" fmla="*/ 2147483647 w 17"/>
                <a:gd name="T21" fmla="*/ 0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4"/>
                  </a:lnTo>
                  <a:lnTo>
                    <a:pt x="2" y="8"/>
                  </a:lnTo>
                  <a:lnTo>
                    <a:pt x="5" y="12"/>
                  </a:lnTo>
                  <a:lnTo>
                    <a:pt x="5" y="8"/>
                  </a:lnTo>
                  <a:lnTo>
                    <a:pt x="8" y="8"/>
                  </a:lnTo>
                  <a:lnTo>
                    <a:pt x="5" y="4"/>
                  </a:lnTo>
                  <a:lnTo>
                    <a:pt x="8" y="0"/>
                  </a:lnTo>
                  <a:lnTo>
                    <a:pt x="10" y="4"/>
                  </a:lnTo>
                  <a:lnTo>
                    <a:pt x="13" y="0"/>
                  </a:lnTo>
                  <a:lnTo>
                    <a:pt x="16" y="0"/>
                  </a:lnTo>
                  <a:lnTo>
                    <a:pt x="16" y="4"/>
                  </a:lnTo>
                  <a:lnTo>
                    <a:pt x="10" y="8"/>
                  </a:lnTo>
                  <a:lnTo>
                    <a:pt x="10" y="12"/>
                  </a:lnTo>
                  <a:lnTo>
                    <a:pt x="13" y="12"/>
                  </a:lnTo>
                  <a:lnTo>
                    <a:pt x="10" y="16"/>
                  </a:lnTo>
                  <a:lnTo>
                    <a:pt x="5" y="16"/>
                  </a:lnTo>
                  <a:lnTo>
                    <a:pt x="2" y="16"/>
                  </a:lnTo>
                  <a:lnTo>
                    <a:pt x="0" y="12"/>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30" name="Freeform 183"/>
            <p:cNvSpPr>
              <a:spLocks/>
            </p:cNvSpPr>
            <p:nvPr/>
          </p:nvSpPr>
          <p:spPr bwMode="auto">
            <a:xfrm>
              <a:off x="8997952" y="1245287"/>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9" y="16"/>
                  </a:lnTo>
                  <a:lnTo>
                    <a:pt x="16" y="8"/>
                  </a:lnTo>
                  <a:lnTo>
                    <a:pt x="9" y="0"/>
                  </a:lnTo>
                  <a:lnTo>
                    <a:pt x="6" y="0"/>
                  </a:lnTo>
                  <a:lnTo>
                    <a:pt x="3" y="0"/>
                  </a:lnTo>
                  <a:lnTo>
                    <a:pt x="0" y="8"/>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31" name="Freeform 184"/>
            <p:cNvSpPr>
              <a:spLocks/>
            </p:cNvSpPr>
            <p:nvPr/>
          </p:nvSpPr>
          <p:spPr bwMode="auto">
            <a:xfrm>
              <a:off x="8982077" y="1262749"/>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0"/>
                  </a:moveTo>
                  <a:lnTo>
                    <a:pt x="4" y="16"/>
                  </a:lnTo>
                  <a:lnTo>
                    <a:pt x="8" y="16"/>
                  </a:lnTo>
                  <a:lnTo>
                    <a:pt x="16" y="0"/>
                  </a:lnTo>
                  <a:lnTo>
                    <a:pt x="12" y="0"/>
                  </a:lnTo>
                  <a:lnTo>
                    <a:pt x="8" y="10"/>
                  </a:lnTo>
                  <a:lnTo>
                    <a:pt x="0" y="1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32" name="Freeform 185"/>
            <p:cNvSpPr>
              <a:spLocks/>
            </p:cNvSpPr>
            <p:nvPr/>
          </p:nvSpPr>
          <p:spPr bwMode="auto">
            <a:xfrm>
              <a:off x="8985252" y="1262749"/>
              <a:ext cx="26988" cy="26988"/>
            </a:xfrm>
            <a:custGeom>
              <a:avLst/>
              <a:gdLst>
                <a:gd name="T0" fmla="*/ 0 w 17"/>
                <a:gd name="T1" fmla="*/ 0 h 17"/>
                <a:gd name="T2" fmla="*/ 2147483647 w 17"/>
                <a:gd name="T3" fmla="*/ 0 h 17"/>
                <a:gd name="T4" fmla="*/ 0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FF0000"/>
            </a:solidFill>
            <a:ln w="12700" cap="rnd" cmpd="sng">
              <a:solidFill>
                <a:srgbClr val="000000"/>
              </a:solidFill>
              <a:prstDash val="solid"/>
              <a:round/>
              <a:headEnd/>
              <a:tailEnd/>
            </a:ln>
          </p:spPr>
          <p:txBody>
            <a:bodyPr/>
            <a:lstStyle/>
            <a:p>
              <a:endParaRPr lang="en-GB" dirty="0"/>
            </a:p>
          </p:txBody>
        </p:sp>
        <p:sp>
          <p:nvSpPr>
            <p:cNvPr id="533" name="Freeform 186"/>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2147483647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2147483647 w 476"/>
                <a:gd name="T123" fmla="*/ 2147483647 h 1126"/>
                <a:gd name="T124" fmla="*/ 2147483647 w 476"/>
                <a:gd name="T125" fmla="*/ 2147483647 h 1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
                <a:gd name="T190" fmla="*/ 0 h 1126"/>
                <a:gd name="T191" fmla="*/ 476 w 476"/>
                <a:gd name="T192" fmla="*/ 1126 h 1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lnTo>
                    <a:pt x="72" y="815"/>
                  </a:lnTo>
                  <a:lnTo>
                    <a:pt x="68" y="819"/>
                  </a:lnTo>
                  <a:lnTo>
                    <a:pt x="67" y="823"/>
                  </a:lnTo>
                  <a:lnTo>
                    <a:pt x="65" y="828"/>
                  </a:lnTo>
                  <a:lnTo>
                    <a:pt x="66" y="830"/>
                  </a:lnTo>
                  <a:lnTo>
                    <a:pt x="65" y="833"/>
                  </a:lnTo>
                  <a:lnTo>
                    <a:pt x="61" y="833"/>
                  </a:lnTo>
                  <a:lnTo>
                    <a:pt x="59" y="842"/>
                  </a:lnTo>
                  <a:lnTo>
                    <a:pt x="64" y="848"/>
                  </a:lnTo>
                  <a:lnTo>
                    <a:pt x="66" y="847"/>
                  </a:lnTo>
                  <a:lnTo>
                    <a:pt x="67" y="849"/>
                  </a:lnTo>
                  <a:lnTo>
                    <a:pt x="65" y="852"/>
                  </a:lnTo>
                  <a:lnTo>
                    <a:pt x="62" y="855"/>
                  </a:lnTo>
                  <a:lnTo>
                    <a:pt x="59" y="861"/>
                  </a:lnTo>
                  <a:lnTo>
                    <a:pt x="54" y="864"/>
                  </a:lnTo>
                  <a:lnTo>
                    <a:pt x="53" y="867"/>
                  </a:lnTo>
                  <a:lnTo>
                    <a:pt x="53" y="869"/>
                  </a:lnTo>
                  <a:lnTo>
                    <a:pt x="54" y="870"/>
                  </a:lnTo>
                  <a:lnTo>
                    <a:pt x="59" y="868"/>
                  </a:lnTo>
                  <a:lnTo>
                    <a:pt x="62" y="866"/>
                  </a:lnTo>
                  <a:lnTo>
                    <a:pt x="65" y="861"/>
                  </a:lnTo>
                  <a:lnTo>
                    <a:pt x="65" y="867"/>
                  </a:lnTo>
                  <a:lnTo>
                    <a:pt x="61" y="870"/>
                  </a:lnTo>
                  <a:lnTo>
                    <a:pt x="62" y="871"/>
                  </a:lnTo>
                  <a:lnTo>
                    <a:pt x="67" y="870"/>
                  </a:lnTo>
                  <a:lnTo>
                    <a:pt x="69" y="865"/>
                  </a:lnTo>
                  <a:lnTo>
                    <a:pt x="67" y="864"/>
                  </a:lnTo>
                  <a:lnTo>
                    <a:pt x="72" y="861"/>
                  </a:lnTo>
                  <a:lnTo>
                    <a:pt x="78" y="860"/>
                  </a:lnTo>
                  <a:lnTo>
                    <a:pt x="80" y="855"/>
                  </a:lnTo>
                  <a:lnTo>
                    <a:pt x="78" y="854"/>
                  </a:lnTo>
                  <a:lnTo>
                    <a:pt x="81" y="854"/>
                  </a:lnTo>
                  <a:lnTo>
                    <a:pt x="83" y="850"/>
                  </a:lnTo>
                  <a:lnTo>
                    <a:pt x="87" y="849"/>
                  </a:lnTo>
                  <a:lnTo>
                    <a:pt x="89" y="850"/>
                  </a:lnTo>
                  <a:lnTo>
                    <a:pt x="87" y="856"/>
                  </a:lnTo>
                  <a:lnTo>
                    <a:pt x="91" y="860"/>
                  </a:lnTo>
                  <a:lnTo>
                    <a:pt x="96" y="853"/>
                  </a:lnTo>
                  <a:lnTo>
                    <a:pt x="97" y="849"/>
                  </a:lnTo>
                  <a:lnTo>
                    <a:pt x="101" y="848"/>
                  </a:lnTo>
                  <a:lnTo>
                    <a:pt x="101" y="847"/>
                  </a:lnTo>
                  <a:lnTo>
                    <a:pt x="103" y="845"/>
                  </a:lnTo>
                  <a:lnTo>
                    <a:pt x="105" y="847"/>
                  </a:lnTo>
                  <a:lnTo>
                    <a:pt x="110" y="843"/>
                  </a:lnTo>
                  <a:lnTo>
                    <a:pt x="110" y="837"/>
                  </a:lnTo>
                  <a:lnTo>
                    <a:pt x="112" y="838"/>
                  </a:lnTo>
                  <a:lnTo>
                    <a:pt x="111" y="844"/>
                  </a:lnTo>
                  <a:lnTo>
                    <a:pt x="113" y="843"/>
                  </a:lnTo>
                  <a:lnTo>
                    <a:pt x="118" y="838"/>
                  </a:lnTo>
                  <a:lnTo>
                    <a:pt x="119" y="836"/>
                  </a:lnTo>
                  <a:lnTo>
                    <a:pt x="119" y="835"/>
                  </a:lnTo>
                  <a:lnTo>
                    <a:pt x="119" y="834"/>
                  </a:lnTo>
                  <a:lnTo>
                    <a:pt x="119" y="832"/>
                  </a:lnTo>
                  <a:lnTo>
                    <a:pt x="122" y="832"/>
                  </a:lnTo>
                  <a:lnTo>
                    <a:pt x="122" y="830"/>
                  </a:lnTo>
                  <a:lnTo>
                    <a:pt x="124" y="825"/>
                  </a:lnTo>
                  <a:lnTo>
                    <a:pt x="125" y="820"/>
                  </a:lnTo>
                  <a:lnTo>
                    <a:pt x="124" y="817"/>
                  </a:lnTo>
                  <a:lnTo>
                    <a:pt x="124" y="815"/>
                  </a:lnTo>
                  <a:lnTo>
                    <a:pt x="125" y="815"/>
                  </a:lnTo>
                  <a:lnTo>
                    <a:pt x="127" y="813"/>
                  </a:lnTo>
                  <a:lnTo>
                    <a:pt x="128" y="807"/>
                  </a:lnTo>
                  <a:lnTo>
                    <a:pt x="126" y="806"/>
                  </a:lnTo>
                  <a:lnTo>
                    <a:pt x="125" y="811"/>
                  </a:lnTo>
                  <a:lnTo>
                    <a:pt x="123" y="814"/>
                  </a:lnTo>
                  <a:lnTo>
                    <a:pt x="121" y="808"/>
                  </a:lnTo>
                  <a:lnTo>
                    <a:pt x="123" y="804"/>
                  </a:lnTo>
                  <a:lnTo>
                    <a:pt x="125" y="801"/>
                  </a:lnTo>
                  <a:lnTo>
                    <a:pt x="127" y="796"/>
                  </a:lnTo>
                  <a:lnTo>
                    <a:pt x="125" y="793"/>
                  </a:lnTo>
                  <a:lnTo>
                    <a:pt x="127" y="789"/>
                  </a:lnTo>
                  <a:lnTo>
                    <a:pt x="124" y="793"/>
                  </a:lnTo>
                  <a:lnTo>
                    <a:pt x="123" y="792"/>
                  </a:lnTo>
                  <a:lnTo>
                    <a:pt x="123" y="788"/>
                  </a:lnTo>
                  <a:lnTo>
                    <a:pt x="122" y="787"/>
                  </a:lnTo>
                  <a:lnTo>
                    <a:pt x="121" y="792"/>
                  </a:lnTo>
                  <a:lnTo>
                    <a:pt x="119" y="790"/>
                  </a:lnTo>
                  <a:lnTo>
                    <a:pt x="117" y="789"/>
                  </a:lnTo>
                  <a:lnTo>
                    <a:pt x="116" y="787"/>
                  </a:lnTo>
                  <a:lnTo>
                    <a:pt x="114" y="788"/>
                  </a:lnTo>
                  <a:lnTo>
                    <a:pt x="115" y="790"/>
                  </a:lnTo>
                  <a:lnTo>
                    <a:pt x="113" y="790"/>
                  </a:lnTo>
                  <a:lnTo>
                    <a:pt x="112" y="788"/>
                  </a:lnTo>
                  <a:lnTo>
                    <a:pt x="113" y="786"/>
                  </a:lnTo>
                  <a:lnTo>
                    <a:pt x="114" y="787"/>
                  </a:lnTo>
                  <a:lnTo>
                    <a:pt x="115" y="785"/>
                  </a:lnTo>
                  <a:lnTo>
                    <a:pt x="112" y="784"/>
                  </a:lnTo>
                  <a:lnTo>
                    <a:pt x="109" y="784"/>
                  </a:lnTo>
                  <a:lnTo>
                    <a:pt x="106" y="786"/>
                  </a:lnTo>
                  <a:lnTo>
                    <a:pt x="105" y="787"/>
                  </a:lnTo>
                  <a:lnTo>
                    <a:pt x="106" y="790"/>
                  </a:lnTo>
                  <a:lnTo>
                    <a:pt x="106" y="792"/>
                  </a:lnTo>
                  <a:lnTo>
                    <a:pt x="105" y="792"/>
                  </a:lnTo>
                  <a:lnTo>
                    <a:pt x="106" y="794"/>
                  </a:lnTo>
                  <a:lnTo>
                    <a:pt x="103" y="796"/>
                  </a:lnTo>
                  <a:lnTo>
                    <a:pt x="101" y="795"/>
                  </a:lnTo>
                  <a:lnTo>
                    <a:pt x="102" y="792"/>
                  </a:lnTo>
                  <a:lnTo>
                    <a:pt x="100" y="791"/>
                  </a:lnTo>
                  <a:lnTo>
                    <a:pt x="99" y="788"/>
                  </a:lnTo>
                  <a:lnTo>
                    <a:pt x="98" y="786"/>
                  </a:lnTo>
                  <a:lnTo>
                    <a:pt x="96" y="788"/>
                  </a:lnTo>
                  <a:lnTo>
                    <a:pt x="92" y="789"/>
                  </a:lnTo>
                  <a:lnTo>
                    <a:pt x="93" y="791"/>
                  </a:lnTo>
                  <a:lnTo>
                    <a:pt x="95" y="793"/>
                  </a:lnTo>
                  <a:lnTo>
                    <a:pt x="93" y="795"/>
                  </a:lnTo>
                  <a:lnTo>
                    <a:pt x="91" y="794"/>
                  </a:lnTo>
                  <a:lnTo>
                    <a:pt x="90" y="796"/>
                  </a:lnTo>
                  <a:lnTo>
                    <a:pt x="89" y="794"/>
                  </a:lnTo>
                  <a:lnTo>
                    <a:pt x="89" y="790"/>
                  </a:lnTo>
                  <a:lnTo>
                    <a:pt x="86" y="790"/>
                  </a:lnTo>
                  <a:lnTo>
                    <a:pt x="87" y="794"/>
                  </a:lnTo>
                  <a:lnTo>
                    <a:pt x="88" y="796"/>
                  </a:lnTo>
                  <a:lnTo>
                    <a:pt x="86" y="796"/>
                  </a:lnTo>
                  <a:lnTo>
                    <a:pt x="84" y="796"/>
                  </a:lnTo>
                  <a:lnTo>
                    <a:pt x="84" y="797"/>
                  </a:lnTo>
                  <a:lnTo>
                    <a:pt x="87" y="799"/>
                  </a:lnTo>
                  <a:lnTo>
                    <a:pt x="88" y="801"/>
                  </a:lnTo>
                  <a:lnTo>
                    <a:pt x="86" y="801"/>
                  </a:lnTo>
                  <a:lnTo>
                    <a:pt x="87" y="802"/>
                  </a:lnTo>
                  <a:lnTo>
                    <a:pt x="88" y="804"/>
                  </a:lnTo>
                  <a:lnTo>
                    <a:pt x="87" y="805"/>
                  </a:lnTo>
                  <a:lnTo>
                    <a:pt x="89" y="811"/>
                  </a:lnTo>
                  <a:lnTo>
                    <a:pt x="91" y="816"/>
                  </a:lnTo>
                  <a:lnTo>
                    <a:pt x="92" y="820"/>
                  </a:lnTo>
                  <a:lnTo>
                    <a:pt x="92" y="823"/>
                  </a:lnTo>
                  <a:lnTo>
                    <a:pt x="93" y="826"/>
                  </a:lnTo>
                  <a:lnTo>
                    <a:pt x="92" y="827"/>
                  </a:lnTo>
                  <a:lnTo>
                    <a:pt x="91" y="827"/>
                  </a:lnTo>
                  <a:lnTo>
                    <a:pt x="90" y="828"/>
                  </a:lnTo>
                  <a:lnTo>
                    <a:pt x="89" y="826"/>
                  </a:lnTo>
                  <a:lnTo>
                    <a:pt x="88" y="827"/>
                  </a:lnTo>
                  <a:lnTo>
                    <a:pt x="85" y="822"/>
                  </a:lnTo>
                  <a:lnTo>
                    <a:pt x="83" y="821"/>
                  </a:lnTo>
                  <a:lnTo>
                    <a:pt x="85" y="821"/>
                  </a:lnTo>
                  <a:lnTo>
                    <a:pt x="86" y="820"/>
                  </a:lnTo>
                  <a:lnTo>
                    <a:pt x="85" y="817"/>
                  </a:lnTo>
                  <a:lnTo>
                    <a:pt x="83" y="818"/>
                  </a:lnTo>
                  <a:lnTo>
                    <a:pt x="82" y="815"/>
                  </a:lnTo>
                  <a:lnTo>
                    <a:pt x="82" y="814"/>
                  </a:lnTo>
                  <a:lnTo>
                    <a:pt x="78" y="815"/>
                  </a:lnTo>
                  <a:lnTo>
                    <a:pt x="77" y="814"/>
                  </a:lnTo>
                  <a:lnTo>
                    <a:pt x="77" y="811"/>
                  </a:lnTo>
                  <a:lnTo>
                    <a:pt x="76" y="810"/>
                  </a:lnTo>
                  <a:lnTo>
                    <a:pt x="72" y="813"/>
                  </a:lnTo>
                  <a:lnTo>
                    <a:pt x="74" y="815"/>
                  </a:lnTo>
                  <a:lnTo>
                    <a:pt x="72" y="815"/>
                  </a:lnTo>
                  <a:lnTo>
                    <a:pt x="255" y="552"/>
                  </a:lnTo>
                  <a:lnTo>
                    <a:pt x="131" y="910"/>
                  </a:lnTo>
                  <a:lnTo>
                    <a:pt x="133" y="915"/>
                  </a:lnTo>
                  <a:lnTo>
                    <a:pt x="133" y="918"/>
                  </a:lnTo>
                  <a:lnTo>
                    <a:pt x="136" y="916"/>
                  </a:lnTo>
                  <a:lnTo>
                    <a:pt x="137" y="909"/>
                  </a:lnTo>
                  <a:lnTo>
                    <a:pt x="140" y="902"/>
                  </a:lnTo>
                  <a:lnTo>
                    <a:pt x="144" y="897"/>
                  </a:lnTo>
                  <a:lnTo>
                    <a:pt x="147" y="891"/>
                  </a:lnTo>
                  <a:lnTo>
                    <a:pt x="148" y="889"/>
                  </a:lnTo>
                  <a:lnTo>
                    <a:pt x="151" y="881"/>
                  </a:lnTo>
                  <a:lnTo>
                    <a:pt x="153" y="875"/>
                  </a:lnTo>
                  <a:lnTo>
                    <a:pt x="154" y="867"/>
                  </a:lnTo>
                  <a:lnTo>
                    <a:pt x="157" y="864"/>
                  </a:lnTo>
                  <a:lnTo>
                    <a:pt x="160" y="859"/>
                  </a:lnTo>
                  <a:lnTo>
                    <a:pt x="161" y="861"/>
                  </a:lnTo>
                  <a:lnTo>
                    <a:pt x="164" y="858"/>
                  </a:lnTo>
                  <a:lnTo>
                    <a:pt x="167" y="855"/>
                  </a:lnTo>
                  <a:lnTo>
                    <a:pt x="166" y="851"/>
                  </a:lnTo>
                  <a:lnTo>
                    <a:pt x="160" y="850"/>
                  </a:lnTo>
                  <a:lnTo>
                    <a:pt x="164" y="847"/>
                  </a:lnTo>
                  <a:lnTo>
                    <a:pt x="163" y="841"/>
                  </a:lnTo>
                  <a:lnTo>
                    <a:pt x="165" y="837"/>
                  </a:lnTo>
                  <a:lnTo>
                    <a:pt x="165" y="834"/>
                  </a:lnTo>
                  <a:lnTo>
                    <a:pt x="162" y="831"/>
                  </a:lnTo>
                  <a:lnTo>
                    <a:pt x="159" y="836"/>
                  </a:lnTo>
                  <a:lnTo>
                    <a:pt x="154" y="841"/>
                  </a:lnTo>
                  <a:lnTo>
                    <a:pt x="150" y="846"/>
                  </a:lnTo>
                  <a:lnTo>
                    <a:pt x="148" y="848"/>
                  </a:lnTo>
                  <a:lnTo>
                    <a:pt x="148" y="850"/>
                  </a:lnTo>
                  <a:lnTo>
                    <a:pt x="147" y="853"/>
                  </a:lnTo>
                  <a:lnTo>
                    <a:pt x="147" y="857"/>
                  </a:lnTo>
                  <a:lnTo>
                    <a:pt x="145" y="859"/>
                  </a:lnTo>
                  <a:lnTo>
                    <a:pt x="144" y="860"/>
                  </a:lnTo>
                  <a:lnTo>
                    <a:pt x="145" y="862"/>
                  </a:lnTo>
                  <a:lnTo>
                    <a:pt x="142" y="863"/>
                  </a:lnTo>
                  <a:lnTo>
                    <a:pt x="141" y="871"/>
                  </a:lnTo>
                  <a:lnTo>
                    <a:pt x="137" y="877"/>
                  </a:lnTo>
                  <a:lnTo>
                    <a:pt x="136" y="883"/>
                  </a:lnTo>
                  <a:lnTo>
                    <a:pt x="135" y="889"/>
                  </a:lnTo>
                  <a:lnTo>
                    <a:pt x="133" y="897"/>
                  </a:lnTo>
                  <a:lnTo>
                    <a:pt x="131" y="902"/>
                  </a:lnTo>
                  <a:lnTo>
                    <a:pt x="131" y="907"/>
                  </a:lnTo>
                  <a:lnTo>
                    <a:pt x="131" y="910"/>
                  </a:lnTo>
                  <a:lnTo>
                    <a:pt x="255" y="552"/>
                  </a:lnTo>
                  <a:lnTo>
                    <a:pt x="191" y="788"/>
                  </a:lnTo>
                  <a:lnTo>
                    <a:pt x="186" y="790"/>
                  </a:lnTo>
                  <a:lnTo>
                    <a:pt x="181" y="790"/>
                  </a:lnTo>
                  <a:lnTo>
                    <a:pt x="175" y="790"/>
                  </a:lnTo>
                  <a:lnTo>
                    <a:pt x="177" y="792"/>
                  </a:lnTo>
                  <a:lnTo>
                    <a:pt x="182" y="793"/>
                  </a:lnTo>
                  <a:lnTo>
                    <a:pt x="187" y="793"/>
                  </a:lnTo>
                  <a:lnTo>
                    <a:pt x="189" y="790"/>
                  </a:lnTo>
                  <a:lnTo>
                    <a:pt x="190" y="792"/>
                  </a:lnTo>
                  <a:lnTo>
                    <a:pt x="189" y="794"/>
                  </a:lnTo>
                  <a:lnTo>
                    <a:pt x="191" y="795"/>
                  </a:lnTo>
                  <a:lnTo>
                    <a:pt x="193" y="796"/>
                  </a:lnTo>
                  <a:lnTo>
                    <a:pt x="190" y="800"/>
                  </a:lnTo>
                  <a:lnTo>
                    <a:pt x="200" y="802"/>
                  </a:lnTo>
                  <a:lnTo>
                    <a:pt x="202" y="802"/>
                  </a:lnTo>
                  <a:lnTo>
                    <a:pt x="205" y="800"/>
                  </a:lnTo>
                  <a:lnTo>
                    <a:pt x="202" y="798"/>
                  </a:lnTo>
                  <a:lnTo>
                    <a:pt x="208" y="796"/>
                  </a:lnTo>
                  <a:lnTo>
                    <a:pt x="208" y="794"/>
                  </a:lnTo>
                  <a:lnTo>
                    <a:pt x="213" y="793"/>
                  </a:lnTo>
                  <a:lnTo>
                    <a:pt x="219" y="792"/>
                  </a:lnTo>
                  <a:lnTo>
                    <a:pt x="224" y="790"/>
                  </a:lnTo>
                  <a:lnTo>
                    <a:pt x="226" y="787"/>
                  </a:lnTo>
                  <a:lnTo>
                    <a:pt x="225" y="786"/>
                  </a:lnTo>
                  <a:lnTo>
                    <a:pt x="212" y="792"/>
                  </a:lnTo>
                  <a:lnTo>
                    <a:pt x="206" y="790"/>
                  </a:lnTo>
                  <a:lnTo>
                    <a:pt x="205" y="790"/>
                  </a:lnTo>
                  <a:lnTo>
                    <a:pt x="202" y="790"/>
                  </a:lnTo>
                  <a:lnTo>
                    <a:pt x="202" y="791"/>
                  </a:lnTo>
                  <a:lnTo>
                    <a:pt x="202" y="788"/>
                  </a:lnTo>
                  <a:lnTo>
                    <a:pt x="201" y="789"/>
                  </a:lnTo>
                  <a:lnTo>
                    <a:pt x="200" y="791"/>
                  </a:lnTo>
                  <a:lnTo>
                    <a:pt x="198" y="790"/>
                  </a:lnTo>
                  <a:lnTo>
                    <a:pt x="197" y="788"/>
                  </a:lnTo>
                  <a:lnTo>
                    <a:pt x="194" y="790"/>
                  </a:lnTo>
                  <a:lnTo>
                    <a:pt x="191" y="788"/>
                  </a:lnTo>
                  <a:lnTo>
                    <a:pt x="255" y="552"/>
                  </a:lnTo>
                </a:path>
              </a:pathLst>
            </a:custGeom>
            <a:solidFill>
              <a:srgbClr val="FF0000"/>
            </a:solidFill>
            <a:ln w="9525" cap="rnd">
              <a:noFill/>
              <a:round/>
              <a:headEnd/>
              <a:tailEnd/>
            </a:ln>
          </p:spPr>
          <p:txBody>
            <a:bodyPr/>
            <a:lstStyle/>
            <a:p>
              <a:endParaRPr lang="en-GB" dirty="0"/>
            </a:p>
          </p:txBody>
        </p:sp>
        <p:sp>
          <p:nvSpPr>
            <p:cNvPr id="534" name="Freeform 187"/>
            <p:cNvSpPr>
              <a:spLocks/>
            </p:cNvSpPr>
            <p:nvPr/>
          </p:nvSpPr>
          <p:spPr bwMode="auto">
            <a:xfrm>
              <a:off x="8316915" y="1496112"/>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0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
                <a:gd name="T184" fmla="*/ 0 h 1126"/>
                <a:gd name="T185" fmla="*/ 476 w 476"/>
                <a:gd name="T186" fmla="*/ 1126 h 1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path>
              </a:pathLst>
            </a:custGeom>
            <a:noFill/>
            <a:ln w="9525" cap="rnd">
              <a:noFill/>
              <a:round/>
              <a:headEnd/>
              <a:tailEnd/>
            </a:ln>
          </p:spPr>
          <p:txBody>
            <a:bodyPr/>
            <a:lstStyle/>
            <a:p>
              <a:endParaRPr lang="en-GB" dirty="0"/>
            </a:p>
          </p:txBody>
        </p:sp>
        <p:sp>
          <p:nvSpPr>
            <p:cNvPr id="535" name="Freeform 188"/>
            <p:cNvSpPr>
              <a:spLocks/>
            </p:cNvSpPr>
            <p:nvPr/>
          </p:nvSpPr>
          <p:spPr bwMode="auto">
            <a:xfrm>
              <a:off x="8337552" y="1496112"/>
              <a:ext cx="735013" cy="1316037"/>
            </a:xfrm>
            <a:custGeom>
              <a:avLst/>
              <a:gdLst>
                <a:gd name="T0" fmla="*/ 2147483647 w 463"/>
                <a:gd name="T1" fmla="*/ 2147483647 h 829"/>
                <a:gd name="T2" fmla="*/ 2147483647 w 463"/>
                <a:gd name="T3" fmla="*/ 2147483647 h 829"/>
                <a:gd name="T4" fmla="*/ 2147483647 w 463"/>
                <a:gd name="T5" fmla="*/ 2147483647 h 829"/>
                <a:gd name="T6" fmla="*/ 2147483647 w 463"/>
                <a:gd name="T7" fmla="*/ 2147483647 h 829"/>
                <a:gd name="T8" fmla="*/ 2147483647 w 463"/>
                <a:gd name="T9" fmla="*/ 2147483647 h 829"/>
                <a:gd name="T10" fmla="*/ 2147483647 w 463"/>
                <a:gd name="T11" fmla="*/ 2147483647 h 829"/>
                <a:gd name="T12" fmla="*/ 2147483647 w 463"/>
                <a:gd name="T13" fmla="*/ 2147483647 h 829"/>
                <a:gd name="T14" fmla="*/ 2147483647 w 463"/>
                <a:gd name="T15" fmla="*/ 2147483647 h 829"/>
                <a:gd name="T16" fmla="*/ 2147483647 w 463"/>
                <a:gd name="T17" fmla="*/ 2147483647 h 829"/>
                <a:gd name="T18" fmla="*/ 2147483647 w 463"/>
                <a:gd name="T19" fmla="*/ 2147483647 h 829"/>
                <a:gd name="T20" fmla="*/ 2147483647 w 463"/>
                <a:gd name="T21" fmla="*/ 2147483647 h 829"/>
                <a:gd name="T22" fmla="*/ 2147483647 w 463"/>
                <a:gd name="T23" fmla="*/ 2147483647 h 829"/>
                <a:gd name="T24" fmla="*/ 2147483647 w 463"/>
                <a:gd name="T25" fmla="*/ 2147483647 h 829"/>
                <a:gd name="T26" fmla="*/ 2147483647 w 463"/>
                <a:gd name="T27" fmla="*/ 2147483647 h 829"/>
                <a:gd name="T28" fmla="*/ 2147483647 w 463"/>
                <a:gd name="T29" fmla="*/ 2147483647 h 829"/>
                <a:gd name="T30" fmla="*/ 2147483647 w 463"/>
                <a:gd name="T31" fmla="*/ 2147483647 h 829"/>
                <a:gd name="T32" fmla="*/ 2147483647 w 463"/>
                <a:gd name="T33" fmla="*/ 2147483647 h 829"/>
                <a:gd name="T34" fmla="*/ 2147483647 w 463"/>
                <a:gd name="T35" fmla="*/ 2147483647 h 829"/>
                <a:gd name="T36" fmla="*/ 2147483647 w 463"/>
                <a:gd name="T37" fmla="*/ 2147483647 h 829"/>
                <a:gd name="T38" fmla="*/ 2147483647 w 463"/>
                <a:gd name="T39" fmla="*/ 2147483647 h 829"/>
                <a:gd name="T40" fmla="*/ 2147483647 w 463"/>
                <a:gd name="T41" fmla="*/ 2147483647 h 829"/>
                <a:gd name="T42" fmla="*/ 2147483647 w 463"/>
                <a:gd name="T43" fmla="*/ 2147483647 h 829"/>
                <a:gd name="T44" fmla="*/ 2147483647 w 463"/>
                <a:gd name="T45" fmla="*/ 2147483647 h 829"/>
                <a:gd name="T46" fmla="*/ 2147483647 w 463"/>
                <a:gd name="T47" fmla="*/ 2147483647 h 829"/>
                <a:gd name="T48" fmla="*/ 2147483647 w 463"/>
                <a:gd name="T49" fmla="*/ 2147483647 h 829"/>
                <a:gd name="T50" fmla="*/ 2147483647 w 463"/>
                <a:gd name="T51" fmla="*/ 2147483647 h 829"/>
                <a:gd name="T52" fmla="*/ 2147483647 w 463"/>
                <a:gd name="T53" fmla="*/ 2147483647 h 829"/>
                <a:gd name="T54" fmla="*/ 2147483647 w 463"/>
                <a:gd name="T55" fmla="*/ 2147483647 h 829"/>
                <a:gd name="T56" fmla="*/ 2147483647 w 463"/>
                <a:gd name="T57" fmla="*/ 2147483647 h 829"/>
                <a:gd name="T58" fmla="*/ 2147483647 w 463"/>
                <a:gd name="T59" fmla="*/ 2147483647 h 829"/>
                <a:gd name="T60" fmla="*/ 2147483647 w 463"/>
                <a:gd name="T61" fmla="*/ 2147483647 h 829"/>
                <a:gd name="T62" fmla="*/ 2147483647 w 463"/>
                <a:gd name="T63" fmla="*/ 2147483647 h 829"/>
                <a:gd name="T64" fmla="*/ 2147483647 w 463"/>
                <a:gd name="T65" fmla="*/ 2147483647 h 829"/>
                <a:gd name="T66" fmla="*/ 2147483647 w 463"/>
                <a:gd name="T67" fmla="*/ 2147483647 h 829"/>
                <a:gd name="T68" fmla="*/ 2147483647 w 463"/>
                <a:gd name="T69" fmla="*/ 2147483647 h 829"/>
                <a:gd name="T70" fmla="*/ 2147483647 w 463"/>
                <a:gd name="T71" fmla="*/ 2147483647 h 829"/>
                <a:gd name="T72" fmla="*/ 2147483647 w 463"/>
                <a:gd name="T73" fmla="*/ 2147483647 h 829"/>
                <a:gd name="T74" fmla="*/ 2147483647 w 463"/>
                <a:gd name="T75" fmla="*/ 2147483647 h 829"/>
                <a:gd name="T76" fmla="*/ 2147483647 w 463"/>
                <a:gd name="T77" fmla="*/ 2147483647 h 829"/>
                <a:gd name="T78" fmla="*/ 2147483647 w 463"/>
                <a:gd name="T79" fmla="*/ 2147483647 h 829"/>
                <a:gd name="T80" fmla="*/ 2147483647 w 463"/>
                <a:gd name="T81" fmla="*/ 2147483647 h 829"/>
                <a:gd name="T82" fmla="*/ 2147483647 w 463"/>
                <a:gd name="T83" fmla="*/ 2147483647 h 829"/>
                <a:gd name="T84" fmla="*/ 2147483647 w 463"/>
                <a:gd name="T85" fmla="*/ 2147483647 h 829"/>
                <a:gd name="T86" fmla="*/ 2147483647 w 463"/>
                <a:gd name="T87" fmla="*/ 2147483647 h 829"/>
                <a:gd name="T88" fmla="*/ 2147483647 w 463"/>
                <a:gd name="T89" fmla="*/ 2147483647 h 829"/>
                <a:gd name="T90" fmla="*/ 2147483647 w 463"/>
                <a:gd name="T91" fmla="*/ 2147483647 h 829"/>
                <a:gd name="T92" fmla="*/ 2147483647 w 463"/>
                <a:gd name="T93" fmla="*/ 2147483647 h 829"/>
                <a:gd name="T94" fmla="*/ 2147483647 w 463"/>
                <a:gd name="T95" fmla="*/ 2147483647 h 829"/>
                <a:gd name="T96" fmla="*/ 2147483647 w 463"/>
                <a:gd name="T97" fmla="*/ 2147483647 h 829"/>
                <a:gd name="T98" fmla="*/ 2147483647 w 463"/>
                <a:gd name="T99" fmla="*/ 2147483647 h 829"/>
                <a:gd name="T100" fmla="*/ 2147483647 w 463"/>
                <a:gd name="T101" fmla="*/ 2147483647 h 829"/>
                <a:gd name="T102" fmla="*/ 2147483647 w 463"/>
                <a:gd name="T103" fmla="*/ 2147483647 h 829"/>
                <a:gd name="T104" fmla="*/ 2147483647 w 463"/>
                <a:gd name="T105" fmla="*/ 2147483647 h 829"/>
                <a:gd name="T106" fmla="*/ 2147483647 w 463"/>
                <a:gd name="T107" fmla="*/ 2147483647 h 829"/>
                <a:gd name="T108" fmla="*/ 2147483647 w 463"/>
                <a:gd name="T109" fmla="*/ 2147483647 h 829"/>
                <a:gd name="T110" fmla="*/ 2147483647 w 463"/>
                <a:gd name="T111" fmla="*/ 2147483647 h 829"/>
                <a:gd name="T112" fmla="*/ 2147483647 w 463"/>
                <a:gd name="T113" fmla="*/ 2147483647 h 829"/>
                <a:gd name="T114" fmla="*/ 2147483647 w 463"/>
                <a:gd name="T115" fmla="*/ 2147483647 h 829"/>
                <a:gd name="T116" fmla="*/ 2147483647 w 463"/>
                <a:gd name="T117" fmla="*/ 2147483647 h 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829"/>
                <a:gd name="T179" fmla="*/ 463 w 463"/>
                <a:gd name="T180" fmla="*/ 829 h 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829">
                  <a:moveTo>
                    <a:pt x="0" y="814"/>
                  </a:moveTo>
                  <a:lnTo>
                    <a:pt x="3" y="825"/>
                  </a:lnTo>
                  <a:lnTo>
                    <a:pt x="4" y="827"/>
                  </a:lnTo>
                  <a:lnTo>
                    <a:pt x="6" y="828"/>
                  </a:lnTo>
                  <a:lnTo>
                    <a:pt x="11" y="825"/>
                  </a:lnTo>
                  <a:lnTo>
                    <a:pt x="14" y="815"/>
                  </a:lnTo>
                  <a:lnTo>
                    <a:pt x="17" y="808"/>
                  </a:lnTo>
                  <a:lnTo>
                    <a:pt x="17" y="805"/>
                  </a:lnTo>
                  <a:lnTo>
                    <a:pt x="19" y="792"/>
                  </a:lnTo>
                  <a:lnTo>
                    <a:pt x="16" y="781"/>
                  </a:lnTo>
                  <a:lnTo>
                    <a:pt x="13" y="768"/>
                  </a:lnTo>
                  <a:lnTo>
                    <a:pt x="20" y="764"/>
                  </a:lnTo>
                  <a:lnTo>
                    <a:pt x="23" y="760"/>
                  </a:lnTo>
                  <a:lnTo>
                    <a:pt x="24" y="757"/>
                  </a:lnTo>
                  <a:lnTo>
                    <a:pt x="23" y="754"/>
                  </a:lnTo>
                  <a:lnTo>
                    <a:pt x="23" y="752"/>
                  </a:lnTo>
                  <a:lnTo>
                    <a:pt x="21" y="750"/>
                  </a:lnTo>
                  <a:lnTo>
                    <a:pt x="21" y="748"/>
                  </a:lnTo>
                  <a:lnTo>
                    <a:pt x="26" y="745"/>
                  </a:lnTo>
                  <a:lnTo>
                    <a:pt x="32" y="745"/>
                  </a:lnTo>
                  <a:lnTo>
                    <a:pt x="34" y="745"/>
                  </a:lnTo>
                  <a:lnTo>
                    <a:pt x="37" y="744"/>
                  </a:lnTo>
                  <a:lnTo>
                    <a:pt x="40" y="740"/>
                  </a:lnTo>
                  <a:lnTo>
                    <a:pt x="45" y="735"/>
                  </a:lnTo>
                  <a:lnTo>
                    <a:pt x="48" y="726"/>
                  </a:lnTo>
                  <a:lnTo>
                    <a:pt x="49" y="719"/>
                  </a:lnTo>
                  <a:lnTo>
                    <a:pt x="47" y="710"/>
                  </a:lnTo>
                  <a:lnTo>
                    <a:pt x="50" y="707"/>
                  </a:lnTo>
                  <a:lnTo>
                    <a:pt x="52" y="702"/>
                  </a:lnTo>
                  <a:lnTo>
                    <a:pt x="52" y="697"/>
                  </a:lnTo>
                  <a:lnTo>
                    <a:pt x="52" y="692"/>
                  </a:lnTo>
                  <a:lnTo>
                    <a:pt x="50" y="689"/>
                  </a:lnTo>
                  <a:lnTo>
                    <a:pt x="48" y="686"/>
                  </a:lnTo>
                  <a:lnTo>
                    <a:pt x="48" y="682"/>
                  </a:lnTo>
                  <a:lnTo>
                    <a:pt x="44" y="677"/>
                  </a:lnTo>
                  <a:lnTo>
                    <a:pt x="42" y="671"/>
                  </a:lnTo>
                  <a:lnTo>
                    <a:pt x="40" y="665"/>
                  </a:lnTo>
                  <a:lnTo>
                    <a:pt x="39" y="660"/>
                  </a:lnTo>
                  <a:lnTo>
                    <a:pt x="38" y="656"/>
                  </a:lnTo>
                  <a:lnTo>
                    <a:pt x="36" y="651"/>
                  </a:lnTo>
                  <a:lnTo>
                    <a:pt x="41" y="650"/>
                  </a:lnTo>
                  <a:lnTo>
                    <a:pt x="45" y="649"/>
                  </a:lnTo>
                  <a:lnTo>
                    <a:pt x="49" y="649"/>
                  </a:lnTo>
                  <a:lnTo>
                    <a:pt x="52" y="648"/>
                  </a:lnTo>
                  <a:lnTo>
                    <a:pt x="53" y="641"/>
                  </a:lnTo>
                  <a:lnTo>
                    <a:pt x="58" y="634"/>
                  </a:lnTo>
                  <a:lnTo>
                    <a:pt x="59" y="631"/>
                  </a:lnTo>
                  <a:lnTo>
                    <a:pt x="58" y="628"/>
                  </a:lnTo>
                  <a:lnTo>
                    <a:pt x="60" y="623"/>
                  </a:lnTo>
                  <a:lnTo>
                    <a:pt x="48" y="606"/>
                  </a:lnTo>
                  <a:lnTo>
                    <a:pt x="43" y="606"/>
                  </a:lnTo>
                  <a:lnTo>
                    <a:pt x="31" y="594"/>
                  </a:lnTo>
                  <a:lnTo>
                    <a:pt x="35" y="563"/>
                  </a:lnTo>
                  <a:lnTo>
                    <a:pt x="34" y="561"/>
                  </a:lnTo>
                  <a:lnTo>
                    <a:pt x="36" y="547"/>
                  </a:lnTo>
                  <a:lnTo>
                    <a:pt x="34" y="543"/>
                  </a:lnTo>
                  <a:lnTo>
                    <a:pt x="34" y="540"/>
                  </a:lnTo>
                  <a:lnTo>
                    <a:pt x="33" y="535"/>
                  </a:lnTo>
                  <a:lnTo>
                    <a:pt x="31" y="530"/>
                  </a:lnTo>
                  <a:lnTo>
                    <a:pt x="28" y="521"/>
                  </a:lnTo>
                  <a:lnTo>
                    <a:pt x="30" y="510"/>
                  </a:lnTo>
                  <a:lnTo>
                    <a:pt x="29" y="497"/>
                  </a:lnTo>
                  <a:lnTo>
                    <a:pt x="34" y="488"/>
                  </a:lnTo>
                  <a:lnTo>
                    <a:pt x="34" y="486"/>
                  </a:lnTo>
                  <a:lnTo>
                    <a:pt x="33" y="484"/>
                  </a:lnTo>
                  <a:lnTo>
                    <a:pt x="28" y="475"/>
                  </a:lnTo>
                  <a:lnTo>
                    <a:pt x="26" y="469"/>
                  </a:lnTo>
                  <a:lnTo>
                    <a:pt x="25" y="467"/>
                  </a:lnTo>
                  <a:lnTo>
                    <a:pt x="29" y="459"/>
                  </a:lnTo>
                  <a:lnTo>
                    <a:pt x="34" y="451"/>
                  </a:lnTo>
                  <a:lnTo>
                    <a:pt x="31" y="442"/>
                  </a:lnTo>
                  <a:lnTo>
                    <a:pt x="35" y="437"/>
                  </a:lnTo>
                  <a:lnTo>
                    <a:pt x="39" y="431"/>
                  </a:lnTo>
                  <a:lnTo>
                    <a:pt x="44" y="421"/>
                  </a:lnTo>
                  <a:lnTo>
                    <a:pt x="52" y="410"/>
                  </a:lnTo>
                  <a:lnTo>
                    <a:pt x="60" y="403"/>
                  </a:lnTo>
                  <a:lnTo>
                    <a:pt x="73" y="399"/>
                  </a:lnTo>
                  <a:lnTo>
                    <a:pt x="99" y="406"/>
                  </a:lnTo>
                  <a:lnTo>
                    <a:pt x="106" y="392"/>
                  </a:lnTo>
                  <a:lnTo>
                    <a:pt x="105" y="370"/>
                  </a:lnTo>
                  <a:lnTo>
                    <a:pt x="87" y="359"/>
                  </a:lnTo>
                  <a:lnTo>
                    <a:pt x="111" y="315"/>
                  </a:lnTo>
                  <a:lnTo>
                    <a:pt x="112" y="306"/>
                  </a:lnTo>
                  <a:lnTo>
                    <a:pt x="117" y="301"/>
                  </a:lnTo>
                  <a:lnTo>
                    <a:pt x="117" y="269"/>
                  </a:lnTo>
                  <a:lnTo>
                    <a:pt x="119" y="262"/>
                  </a:lnTo>
                  <a:lnTo>
                    <a:pt x="115" y="237"/>
                  </a:lnTo>
                  <a:lnTo>
                    <a:pt x="133" y="235"/>
                  </a:lnTo>
                  <a:lnTo>
                    <a:pt x="149" y="223"/>
                  </a:lnTo>
                  <a:lnTo>
                    <a:pt x="148" y="219"/>
                  </a:lnTo>
                  <a:lnTo>
                    <a:pt x="144" y="208"/>
                  </a:lnTo>
                  <a:lnTo>
                    <a:pt x="154" y="198"/>
                  </a:lnTo>
                  <a:lnTo>
                    <a:pt x="165" y="174"/>
                  </a:lnTo>
                  <a:lnTo>
                    <a:pt x="174" y="166"/>
                  </a:lnTo>
                  <a:lnTo>
                    <a:pt x="178" y="163"/>
                  </a:lnTo>
                  <a:lnTo>
                    <a:pt x="178" y="151"/>
                  </a:lnTo>
                  <a:lnTo>
                    <a:pt x="172" y="142"/>
                  </a:lnTo>
                  <a:lnTo>
                    <a:pt x="166" y="134"/>
                  </a:lnTo>
                  <a:lnTo>
                    <a:pt x="168" y="128"/>
                  </a:lnTo>
                  <a:lnTo>
                    <a:pt x="177" y="125"/>
                  </a:lnTo>
                  <a:lnTo>
                    <a:pt x="182" y="118"/>
                  </a:lnTo>
                  <a:lnTo>
                    <a:pt x="185" y="102"/>
                  </a:lnTo>
                  <a:lnTo>
                    <a:pt x="187" y="96"/>
                  </a:lnTo>
                  <a:lnTo>
                    <a:pt x="201" y="84"/>
                  </a:lnTo>
                  <a:lnTo>
                    <a:pt x="203" y="81"/>
                  </a:lnTo>
                  <a:lnTo>
                    <a:pt x="219" y="86"/>
                  </a:lnTo>
                  <a:lnTo>
                    <a:pt x="226" y="90"/>
                  </a:lnTo>
                  <a:lnTo>
                    <a:pt x="233" y="71"/>
                  </a:lnTo>
                  <a:lnTo>
                    <a:pt x="230" y="56"/>
                  </a:lnTo>
                  <a:lnTo>
                    <a:pt x="230" y="48"/>
                  </a:lnTo>
                  <a:lnTo>
                    <a:pt x="230" y="47"/>
                  </a:lnTo>
                  <a:lnTo>
                    <a:pt x="237" y="43"/>
                  </a:lnTo>
                  <a:lnTo>
                    <a:pt x="242" y="45"/>
                  </a:lnTo>
                  <a:lnTo>
                    <a:pt x="247" y="47"/>
                  </a:lnTo>
                  <a:lnTo>
                    <a:pt x="259" y="47"/>
                  </a:lnTo>
                  <a:lnTo>
                    <a:pt x="291" y="55"/>
                  </a:lnTo>
                  <a:lnTo>
                    <a:pt x="299" y="42"/>
                  </a:lnTo>
                  <a:lnTo>
                    <a:pt x="294" y="42"/>
                  </a:lnTo>
                  <a:lnTo>
                    <a:pt x="290" y="41"/>
                  </a:lnTo>
                  <a:lnTo>
                    <a:pt x="298" y="32"/>
                  </a:lnTo>
                  <a:lnTo>
                    <a:pt x="302" y="19"/>
                  </a:lnTo>
                  <a:lnTo>
                    <a:pt x="300" y="11"/>
                  </a:lnTo>
                  <a:lnTo>
                    <a:pt x="291" y="3"/>
                  </a:lnTo>
                  <a:lnTo>
                    <a:pt x="307" y="0"/>
                  </a:lnTo>
                  <a:lnTo>
                    <a:pt x="314" y="1"/>
                  </a:lnTo>
                  <a:lnTo>
                    <a:pt x="319" y="5"/>
                  </a:lnTo>
                  <a:lnTo>
                    <a:pt x="320" y="5"/>
                  </a:lnTo>
                  <a:lnTo>
                    <a:pt x="319" y="9"/>
                  </a:lnTo>
                  <a:lnTo>
                    <a:pt x="325" y="12"/>
                  </a:lnTo>
                  <a:lnTo>
                    <a:pt x="331" y="17"/>
                  </a:lnTo>
                  <a:lnTo>
                    <a:pt x="333" y="20"/>
                  </a:lnTo>
                  <a:lnTo>
                    <a:pt x="336" y="21"/>
                  </a:lnTo>
                  <a:lnTo>
                    <a:pt x="337" y="23"/>
                  </a:lnTo>
                  <a:lnTo>
                    <a:pt x="338" y="26"/>
                  </a:lnTo>
                  <a:lnTo>
                    <a:pt x="341" y="27"/>
                  </a:lnTo>
                  <a:lnTo>
                    <a:pt x="346" y="28"/>
                  </a:lnTo>
                  <a:lnTo>
                    <a:pt x="347" y="29"/>
                  </a:lnTo>
                  <a:lnTo>
                    <a:pt x="348" y="32"/>
                  </a:lnTo>
                  <a:lnTo>
                    <a:pt x="350" y="32"/>
                  </a:lnTo>
                  <a:lnTo>
                    <a:pt x="355" y="32"/>
                  </a:lnTo>
                  <a:lnTo>
                    <a:pt x="356" y="33"/>
                  </a:lnTo>
                  <a:lnTo>
                    <a:pt x="358" y="36"/>
                  </a:lnTo>
                  <a:lnTo>
                    <a:pt x="361" y="39"/>
                  </a:lnTo>
                  <a:lnTo>
                    <a:pt x="365" y="39"/>
                  </a:lnTo>
                  <a:lnTo>
                    <a:pt x="369" y="38"/>
                  </a:lnTo>
                  <a:lnTo>
                    <a:pt x="373" y="38"/>
                  </a:lnTo>
                  <a:lnTo>
                    <a:pt x="379" y="39"/>
                  </a:lnTo>
                  <a:lnTo>
                    <a:pt x="384" y="41"/>
                  </a:lnTo>
                  <a:lnTo>
                    <a:pt x="387" y="43"/>
                  </a:lnTo>
                  <a:lnTo>
                    <a:pt x="394" y="46"/>
                  </a:lnTo>
                  <a:lnTo>
                    <a:pt x="399" y="50"/>
                  </a:lnTo>
                  <a:lnTo>
                    <a:pt x="401" y="53"/>
                  </a:lnTo>
                  <a:lnTo>
                    <a:pt x="402" y="58"/>
                  </a:lnTo>
                  <a:lnTo>
                    <a:pt x="403" y="59"/>
                  </a:lnTo>
                  <a:lnTo>
                    <a:pt x="406" y="58"/>
                  </a:lnTo>
                  <a:lnTo>
                    <a:pt x="409" y="62"/>
                  </a:lnTo>
                  <a:lnTo>
                    <a:pt x="411" y="65"/>
                  </a:lnTo>
                  <a:lnTo>
                    <a:pt x="415" y="67"/>
                  </a:lnTo>
                  <a:lnTo>
                    <a:pt x="418" y="69"/>
                  </a:lnTo>
                  <a:lnTo>
                    <a:pt x="421" y="70"/>
                  </a:lnTo>
                  <a:lnTo>
                    <a:pt x="421" y="72"/>
                  </a:lnTo>
                  <a:lnTo>
                    <a:pt x="418" y="76"/>
                  </a:lnTo>
                  <a:lnTo>
                    <a:pt x="416" y="80"/>
                  </a:lnTo>
                  <a:lnTo>
                    <a:pt x="417" y="87"/>
                  </a:lnTo>
                  <a:lnTo>
                    <a:pt x="417" y="91"/>
                  </a:lnTo>
                  <a:lnTo>
                    <a:pt x="419" y="94"/>
                  </a:lnTo>
                  <a:lnTo>
                    <a:pt x="421" y="96"/>
                  </a:lnTo>
                  <a:lnTo>
                    <a:pt x="421" y="99"/>
                  </a:lnTo>
                  <a:lnTo>
                    <a:pt x="419" y="100"/>
                  </a:lnTo>
                  <a:lnTo>
                    <a:pt x="418" y="101"/>
                  </a:lnTo>
                  <a:lnTo>
                    <a:pt x="418" y="103"/>
                  </a:lnTo>
                  <a:lnTo>
                    <a:pt x="417" y="106"/>
                  </a:lnTo>
                  <a:lnTo>
                    <a:pt x="417" y="108"/>
                  </a:lnTo>
                  <a:lnTo>
                    <a:pt x="421" y="110"/>
                  </a:lnTo>
                  <a:lnTo>
                    <a:pt x="424" y="109"/>
                  </a:lnTo>
                  <a:lnTo>
                    <a:pt x="428" y="109"/>
                  </a:lnTo>
                  <a:lnTo>
                    <a:pt x="430" y="110"/>
                  </a:lnTo>
                  <a:lnTo>
                    <a:pt x="430" y="113"/>
                  </a:lnTo>
                  <a:lnTo>
                    <a:pt x="432" y="116"/>
                  </a:lnTo>
                  <a:lnTo>
                    <a:pt x="431" y="119"/>
                  </a:lnTo>
                  <a:lnTo>
                    <a:pt x="430" y="121"/>
                  </a:lnTo>
                  <a:lnTo>
                    <a:pt x="427" y="123"/>
                  </a:lnTo>
                  <a:lnTo>
                    <a:pt x="425" y="124"/>
                  </a:lnTo>
                  <a:lnTo>
                    <a:pt x="426" y="126"/>
                  </a:lnTo>
                  <a:lnTo>
                    <a:pt x="427" y="128"/>
                  </a:lnTo>
                  <a:lnTo>
                    <a:pt x="427" y="130"/>
                  </a:lnTo>
                  <a:lnTo>
                    <a:pt x="428" y="133"/>
                  </a:lnTo>
                  <a:lnTo>
                    <a:pt x="431" y="136"/>
                  </a:lnTo>
                  <a:lnTo>
                    <a:pt x="435" y="142"/>
                  </a:lnTo>
                  <a:lnTo>
                    <a:pt x="439" y="147"/>
                  </a:lnTo>
                  <a:lnTo>
                    <a:pt x="443" y="152"/>
                  </a:lnTo>
                  <a:lnTo>
                    <a:pt x="444" y="155"/>
                  </a:lnTo>
                  <a:lnTo>
                    <a:pt x="445" y="157"/>
                  </a:lnTo>
                  <a:lnTo>
                    <a:pt x="443" y="158"/>
                  </a:lnTo>
                  <a:lnTo>
                    <a:pt x="442" y="160"/>
                  </a:lnTo>
                  <a:lnTo>
                    <a:pt x="443" y="166"/>
                  </a:lnTo>
                  <a:lnTo>
                    <a:pt x="443" y="171"/>
                  </a:lnTo>
                  <a:lnTo>
                    <a:pt x="443" y="174"/>
                  </a:lnTo>
                  <a:lnTo>
                    <a:pt x="442" y="178"/>
                  </a:lnTo>
                  <a:lnTo>
                    <a:pt x="439" y="181"/>
                  </a:lnTo>
                  <a:lnTo>
                    <a:pt x="437" y="185"/>
                  </a:lnTo>
                  <a:lnTo>
                    <a:pt x="438" y="189"/>
                  </a:lnTo>
                  <a:lnTo>
                    <a:pt x="438" y="195"/>
                  </a:lnTo>
                  <a:lnTo>
                    <a:pt x="440" y="200"/>
                  </a:lnTo>
                  <a:lnTo>
                    <a:pt x="443" y="204"/>
                  </a:lnTo>
                  <a:lnTo>
                    <a:pt x="449" y="206"/>
                  </a:lnTo>
                  <a:lnTo>
                    <a:pt x="450" y="209"/>
                  </a:lnTo>
                  <a:lnTo>
                    <a:pt x="453" y="214"/>
                  </a:lnTo>
                  <a:lnTo>
                    <a:pt x="456" y="218"/>
                  </a:lnTo>
                  <a:lnTo>
                    <a:pt x="457" y="221"/>
                  </a:lnTo>
                  <a:lnTo>
                    <a:pt x="459" y="223"/>
                  </a:lnTo>
                  <a:lnTo>
                    <a:pt x="460" y="225"/>
                  </a:lnTo>
                  <a:lnTo>
                    <a:pt x="462" y="228"/>
                  </a:lnTo>
                  <a:lnTo>
                    <a:pt x="459" y="233"/>
                  </a:lnTo>
                  <a:lnTo>
                    <a:pt x="458" y="234"/>
                  </a:lnTo>
                  <a:lnTo>
                    <a:pt x="456" y="234"/>
                  </a:lnTo>
                  <a:lnTo>
                    <a:pt x="455" y="234"/>
                  </a:lnTo>
                  <a:lnTo>
                    <a:pt x="455" y="237"/>
                  </a:lnTo>
                  <a:lnTo>
                    <a:pt x="452" y="237"/>
                  </a:lnTo>
                  <a:lnTo>
                    <a:pt x="450" y="235"/>
                  </a:lnTo>
                  <a:lnTo>
                    <a:pt x="450" y="237"/>
                  </a:lnTo>
                  <a:lnTo>
                    <a:pt x="448" y="237"/>
                  </a:lnTo>
                  <a:lnTo>
                    <a:pt x="447" y="236"/>
                  </a:lnTo>
                  <a:lnTo>
                    <a:pt x="445" y="234"/>
                  </a:lnTo>
                  <a:lnTo>
                    <a:pt x="444" y="234"/>
                  </a:lnTo>
                  <a:lnTo>
                    <a:pt x="443" y="236"/>
                  </a:lnTo>
                  <a:lnTo>
                    <a:pt x="441" y="237"/>
                  </a:lnTo>
                  <a:lnTo>
                    <a:pt x="439" y="237"/>
                  </a:lnTo>
                  <a:lnTo>
                    <a:pt x="438" y="236"/>
                  </a:lnTo>
                  <a:lnTo>
                    <a:pt x="437" y="234"/>
                  </a:lnTo>
                  <a:lnTo>
                    <a:pt x="437" y="236"/>
                  </a:lnTo>
                  <a:lnTo>
                    <a:pt x="435" y="237"/>
                  </a:lnTo>
                  <a:lnTo>
                    <a:pt x="434" y="239"/>
                  </a:lnTo>
                  <a:lnTo>
                    <a:pt x="432" y="238"/>
                  </a:lnTo>
                  <a:lnTo>
                    <a:pt x="432" y="237"/>
                  </a:lnTo>
                  <a:lnTo>
                    <a:pt x="429" y="238"/>
                  </a:lnTo>
                  <a:lnTo>
                    <a:pt x="429" y="237"/>
                  </a:lnTo>
                  <a:lnTo>
                    <a:pt x="425" y="237"/>
                  </a:lnTo>
                  <a:lnTo>
                    <a:pt x="427" y="241"/>
                  </a:lnTo>
                  <a:lnTo>
                    <a:pt x="425" y="242"/>
                  </a:lnTo>
                  <a:lnTo>
                    <a:pt x="425" y="245"/>
                  </a:lnTo>
                  <a:lnTo>
                    <a:pt x="424" y="245"/>
                  </a:lnTo>
                  <a:lnTo>
                    <a:pt x="423" y="243"/>
                  </a:lnTo>
                  <a:lnTo>
                    <a:pt x="421" y="243"/>
                  </a:lnTo>
                  <a:lnTo>
                    <a:pt x="419" y="243"/>
                  </a:lnTo>
                  <a:lnTo>
                    <a:pt x="417" y="241"/>
                  </a:lnTo>
                  <a:lnTo>
                    <a:pt x="414" y="239"/>
                  </a:lnTo>
                  <a:lnTo>
                    <a:pt x="412" y="237"/>
                  </a:lnTo>
                  <a:lnTo>
                    <a:pt x="409" y="236"/>
                  </a:lnTo>
                  <a:lnTo>
                    <a:pt x="407" y="234"/>
                  </a:lnTo>
                  <a:lnTo>
                    <a:pt x="408" y="236"/>
                  </a:lnTo>
                  <a:lnTo>
                    <a:pt x="409" y="239"/>
                  </a:lnTo>
                  <a:lnTo>
                    <a:pt x="410" y="242"/>
                  </a:lnTo>
                  <a:lnTo>
                    <a:pt x="409" y="243"/>
                  </a:lnTo>
                  <a:lnTo>
                    <a:pt x="409" y="244"/>
                  </a:lnTo>
                  <a:lnTo>
                    <a:pt x="407" y="244"/>
                  </a:lnTo>
                  <a:lnTo>
                    <a:pt x="408" y="243"/>
                  </a:lnTo>
                  <a:lnTo>
                    <a:pt x="405" y="241"/>
                  </a:lnTo>
                  <a:lnTo>
                    <a:pt x="403" y="243"/>
                  </a:lnTo>
                  <a:lnTo>
                    <a:pt x="402" y="242"/>
                  </a:lnTo>
                  <a:lnTo>
                    <a:pt x="403" y="241"/>
                  </a:lnTo>
                  <a:lnTo>
                    <a:pt x="401" y="239"/>
                  </a:lnTo>
                  <a:lnTo>
                    <a:pt x="399" y="237"/>
                  </a:lnTo>
                  <a:lnTo>
                    <a:pt x="397" y="238"/>
                  </a:lnTo>
                  <a:lnTo>
                    <a:pt x="396" y="239"/>
                  </a:lnTo>
                  <a:lnTo>
                    <a:pt x="397" y="242"/>
                  </a:lnTo>
                  <a:lnTo>
                    <a:pt x="395" y="244"/>
                  </a:lnTo>
                  <a:lnTo>
                    <a:pt x="397" y="247"/>
                  </a:lnTo>
                  <a:lnTo>
                    <a:pt x="396" y="249"/>
                  </a:lnTo>
                  <a:lnTo>
                    <a:pt x="397" y="249"/>
                  </a:lnTo>
                  <a:lnTo>
                    <a:pt x="398" y="252"/>
                  </a:lnTo>
                  <a:lnTo>
                    <a:pt x="397" y="252"/>
                  </a:lnTo>
                  <a:lnTo>
                    <a:pt x="395" y="251"/>
                  </a:lnTo>
                  <a:lnTo>
                    <a:pt x="393" y="253"/>
                  </a:lnTo>
                  <a:lnTo>
                    <a:pt x="395" y="257"/>
                  </a:lnTo>
                  <a:lnTo>
                    <a:pt x="395" y="255"/>
                  </a:lnTo>
                  <a:lnTo>
                    <a:pt x="395" y="253"/>
                  </a:lnTo>
                  <a:lnTo>
                    <a:pt x="397" y="254"/>
                  </a:lnTo>
                  <a:lnTo>
                    <a:pt x="397" y="255"/>
                  </a:lnTo>
                  <a:lnTo>
                    <a:pt x="398" y="255"/>
                  </a:lnTo>
                  <a:lnTo>
                    <a:pt x="400" y="255"/>
                  </a:lnTo>
                  <a:lnTo>
                    <a:pt x="399" y="258"/>
                  </a:lnTo>
                  <a:lnTo>
                    <a:pt x="401" y="261"/>
                  </a:lnTo>
                  <a:lnTo>
                    <a:pt x="401" y="263"/>
                  </a:lnTo>
                  <a:lnTo>
                    <a:pt x="398" y="264"/>
                  </a:lnTo>
                  <a:lnTo>
                    <a:pt x="400" y="266"/>
                  </a:lnTo>
                  <a:lnTo>
                    <a:pt x="399" y="267"/>
                  </a:lnTo>
                  <a:lnTo>
                    <a:pt x="397" y="266"/>
                  </a:lnTo>
                  <a:lnTo>
                    <a:pt x="397" y="267"/>
                  </a:lnTo>
                  <a:lnTo>
                    <a:pt x="396" y="267"/>
                  </a:lnTo>
                  <a:lnTo>
                    <a:pt x="395" y="267"/>
                  </a:lnTo>
                  <a:lnTo>
                    <a:pt x="392" y="265"/>
                  </a:lnTo>
                  <a:lnTo>
                    <a:pt x="391" y="266"/>
                  </a:lnTo>
                  <a:lnTo>
                    <a:pt x="390" y="267"/>
                  </a:lnTo>
                  <a:lnTo>
                    <a:pt x="389" y="267"/>
                  </a:lnTo>
                  <a:lnTo>
                    <a:pt x="390" y="266"/>
                  </a:lnTo>
                  <a:lnTo>
                    <a:pt x="388" y="266"/>
                  </a:lnTo>
                  <a:lnTo>
                    <a:pt x="382" y="266"/>
                  </a:lnTo>
                  <a:lnTo>
                    <a:pt x="381" y="267"/>
                  </a:lnTo>
                  <a:lnTo>
                    <a:pt x="384" y="269"/>
                  </a:lnTo>
                  <a:lnTo>
                    <a:pt x="385" y="267"/>
                  </a:lnTo>
                  <a:lnTo>
                    <a:pt x="387" y="270"/>
                  </a:lnTo>
                  <a:lnTo>
                    <a:pt x="388" y="270"/>
                  </a:lnTo>
                  <a:lnTo>
                    <a:pt x="388" y="271"/>
                  </a:lnTo>
                  <a:lnTo>
                    <a:pt x="388" y="274"/>
                  </a:lnTo>
                  <a:lnTo>
                    <a:pt x="386" y="273"/>
                  </a:lnTo>
                  <a:lnTo>
                    <a:pt x="385" y="272"/>
                  </a:lnTo>
                  <a:lnTo>
                    <a:pt x="384" y="273"/>
                  </a:lnTo>
                  <a:lnTo>
                    <a:pt x="385" y="276"/>
                  </a:lnTo>
                  <a:lnTo>
                    <a:pt x="382" y="275"/>
                  </a:lnTo>
                  <a:lnTo>
                    <a:pt x="382" y="276"/>
                  </a:lnTo>
                  <a:lnTo>
                    <a:pt x="379" y="277"/>
                  </a:lnTo>
                  <a:lnTo>
                    <a:pt x="377" y="276"/>
                  </a:lnTo>
                  <a:lnTo>
                    <a:pt x="375" y="277"/>
                  </a:lnTo>
                  <a:lnTo>
                    <a:pt x="373" y="278"/>
                  </a:lnTo>
                  <a:lnTo>
                    <a:pt x="374" y="279"/>
                  </a:lnTo>
                  <a:lnTo>
                    <a:pt x="378" y="280"/>
                  </a:lnTo>
                  <a:lnTo>
                    <a:pt x="376" y="281"/>
                  </a:lnTo>
                  <a:lnTo>
                    <a:pt x="373" y="279"/>
                  </a:lnTo>
                  <a:lnTo>
                    <a:pt x="371" y="280"/>
                  </a:lnTo>
                  <a:lnTo>
                    <a:pt x="371" y="282"/>
                  </a:lnTo>
                  <a:lnTo>
                    <a:pt x="373" y="282"/>
                  </a:lnTo>
                  <a:lnTo>
                    <a:pt x="375" y="282"/>
                  </a:lnTo>
                  <a:lnTo>
                    <a:pt x="378" y="284"/>
                  </a:lnTo>
                  <a:lnTo>
                    <a:pt x="378" y="285"/>
                  </a:lnTo>
                  <a:lnTo>
                    <a:pt x="377" y="288"/>
                  </a:lnTo>
                  <a:lnTo>
                    <a:pt x="377" y="289"/>
                  </a:lnTo>
                  <a:lnTo>
                    <a:pt x="379" y="291"/>
                  </a:lnTo>
                  <a:lnTo>
                    <a:pt x="380" y="292"/>
                  </a:lnTo>
                  <a:lnTo>
                    <a:pt x="373" y="290"/>
                  </a:lnTo>
                  <a:lnTo>
                    <a:pt x="373" y="291"/>
                  </a:lnTo>
                  <a:lnTo>
                    <a:pt x="374" y="293"/>
                  </a:lnTo>
                  <a:lnTo>
                    <a:pt x="376" y="297"/>
                  </a:lnTo>
                  <a:lnTo>
                    <a:pt x="373" y="298"/>
                  </a:lnTo>
                  <a:lnTo>
                    <a:pt x="374" y="301"/>
                  </a:lnTo>
                  <a:lnTo>
                    <a:pt x="374" y="302"/>
                  </a:lnTo>
                  <a:lnTo>
                    <a:pt x="373" y="307"/>
                  </a:lnTo>
                  <a:lnTo>
                    <a:pt x="372" y="305"/>
                  </a:lnTo>
                  <a:lnTo>
                    <a:pt x="371" y="307"/>
                  </a:lnTo>
                  <a:lnTo>
                    <a:pt x="372" y="307"/>
                  </a:lnTo>
                  <a:lnTo>
                    <a:pt x="372" y="308"/>
                  </a:lnTo>
                  <a:lnTo>
                    <a:pt x="371" y="310"/>
                  </a:lnTo>
                  <a:lnTo>
                    <a:pt x="369" y="311"/>
                  </a:lnTo>
                  <a:lnTo>
                    <a:pt x="368" y="313"/>
                  </a:lnTo>
                  <a:lnTo>
                    <a:pt x="370" y="314"/>
                  </a:lnTo>
                  <a:lnTo>
                    <a:pt x="367" y="314"/>
                  </a:lnTo>
                  <a:lnTo>
                    <a:pt x="366" y="315"/>
                  </a:lnTo>
                  <a:lnTo>
                    <a:pt x="365" y="316"/>
                  </a:lnTo>
                  <a:lnTo>
                    <a:pt x="365" y="318"/>
                  </a:lnTo>
                  <a:lnTo>
                    <a:pt x="365" y="320"/>
                  </a:lnTo>
                  <a:lnTo>
                    <a:pt x="364" y="320"/>
                  </a:lnTo>
                  <a:lnTo>
                    <a:pt x="364" y="322"/>
                  </a:lnTo>
                  <a:lnTo>
                    <a:pt x="363" y="323"/>
                  </a:lnTo>
                  <a:lnTo>
                    <a:pt x="363" y="325"/>
                  </a:lnTo>
                  <a:lnTo>
                    <a:pt x="362" y="326"/>
                  </a:lnTo>
                  <a:lnTo>
                    <a:pt x="361" y="326"/>
                  </a:lnTo>
                  <a:lnTo>
                    <a:pt x="360" y="325"/>
                  </a:lnTo>
                  <a:lnTo>
                    <a:pt x="359" y="323"/>
                  </a:lnTo>
                  <a:lnTo>
                    <a:pt x="357" y="325"/>
                  </a:lnTo>
                  <a:lnTo>
                    <a:pt x="358" y="326"/>
                  </a:lnTo>
                  <a:lnTo>
                    <a:pt x="360" y="326"/>
                  </a:lnTo>
                  <a:lnTo>
                    <a:pt x="361" y="328"/>
                  </a:lnTo>
                  <a:lnTo>
                    <a:pt x="363" y="330"/>
                  </a:lnTo>
                  <a:lnTo>
                    <a:pt x="367" y="330"/>
                  </a:lnTo>
                  <a:lnTo>
                    <a:pt x="368" y="331"/>
                  </a:lnTo>
                  <a:lnTo>
                    <a:pt x="367" y="332"/>
                  </a:lnTo>
                  <a:lnTo>
                    <a:pt x="367" y="333"/>
                  </a:lnTo>
                  <a:lnTo>
                    <a:pt x="369" y="336"/>
                  </a:lnTo>
                  <a:lnTo>
                    <a:pt x="368" y="338"/>
                  </a:lnTo>
                  <a:lnTo>
                    <a:pt x="366" y="336"/>
                  </a:lnTo>
                  <a:lnTo>
                    <a:pt x="365" y="338"/>
                  </a:lnTo>
                  <a:lnTo>
                    <a:pt x="367" y="339"/>
                  </a:lnTo>
                  <a:lnTo>
                    <a:pt x="367" y="341"/>
                  </a:lnTo>
                  <a:lnTo>
                    <a:pt x="369" y="341"/>
                  </a:lnTo>
                  <a:lnTo>
                    <a:pt x="370" y="342"/>
                  </a:lnTo>
                  <a:lnTo>
                    <a:pt x="371" y="344"/>
                  </a:lnTo>
                  <a:lnTo>
                    <a:pt x="373" y="342"/>
                  </a:lnTo>
                  <a:lnTo>
                    <a:pt x="374" y="345"/>
                  </a:lnTo>
                  <a:lnTo>
                    <a:pt x="375" y="344"/>
                  </a:lnTo>
                  <a:lnTo>
                    <a:pt x="376" y="344"/>
                  </a:lnTo>
                  <a:lnTo>
                    <a:pt x="377" y="345"/>
                  </a:lnTo>
                  <a:lnTo>
                    <a:pt x="378" y="346"/>
                  </a:lnTo>
                  <a:lnTo>
                    <a:pt x="379" y="347"/>
                  </a:lnTo>
                  <a:lnTo>
                    <a:pt x="379" y="348"/>
                  </a:lnTo>
                  <a:lnTo>
                    <a:pt x="378" y="349"/>
                  </a:lnTo>
                  <a:lnTo>
                    <a:pt x="377" y="348"/>
                  </a:lnTo>
                  <a:lnTo>
                    <a:pt x="375" y="349"/>
                  </a:lnTo>
                  <a:lnTo>
                    <a:pt x="376" y="350"/>
                  </a:lnTo>
                  <a:lnTo>
                    <a:pt x="377" y="351"/>
                  </a:lnTo>
                  <a:lnTo>
                    <a:pt x="378" y="353"/>
                  </a:lnTo>
                  <a:lnTo>
                    <a:pt x="379" y="352"/>
                  </a:lnTo>
                  <a:lnTo>
                    <a:pt x="380" y="351"/>
                  </a:lnTo>
                  <a:lnTo>
                    <a:pt x="383" y="353"/>
                  </a:lnTo>
                  <a:lnTo>
                    <a:pt x="382" y="355"/>
                  </a:lnTo>
                  <a:lnTo>
                    <a:pt x="380" y="356"/>
                  </a:lnTo>
                  <a:lnTo>
                    <a:pt x="379" y="358"/>
                  </a:lnTo>
                  <a:lnTo>
                    <a:pt x="379" y="360"/>
                  </a:lnTo>
                  <a:lnTo>
                    <a:pt x="377" y="361"/>
                  </a:lnTo>
                  <a:lnTo>
                    <a:pt x="376" y="363"/>
                  </a:lnTo>
                  <a:lnTo>
                    <a:pt x="375" y="364"/>
                  </a:lnTo>
                  <a:lnTo>
                    <a:pt x="374" y="366"/>
                  </a:lnTo>
                  <a:lnTo>
                    <a:pt x="373" y="367"/>
                  </a:lnTo>
                  <a:lnTo>
                    <a:pt x="372" y="368"/>
                  </a:lnTo>
                  <a:lnTo>
                    <a:pt x="370" y="367"/>
                  </a:lnTo>
                  <a:lnTo>
                    <a:pt x="370" y="368"/>
                  </a:lnTo>
                  <a:lnTo>
                    <a:pt x="368" y="371"/>
                  </a:lnTo>
                  <a:lnTo>
                    <a:pt x="367" y="373"/>
                  </a:lnTo>
                  <a:lnTo>
                    <a:pt x="367" y="374"/>
                  </a:lnTo>
                  <a:lnTo>
                    <a:pt x="365" y="374"/>
                  </a:lnTo>
                  <a:lnTo>
                    <a:pt x="364" y="377"/>
                  </a:lnTo>
                  <a:lnTo>
                    <a:pt x="363" y="379"/>
                  </a:lnTo>
                  <a:lnTo>
                    <a:pt x="362" y="380"/>
                  </a:lnTo>
                  <a:lnTo>
                    <a:pt x="361" y="380"/>
                  </a:lnTo>
                  <a:lnTo>
                    <a:pt x="361" y="383"/>
                  </a:lnTo>
                  <a:lnTo>
                    <a:pt x="361" y="384"/>
                  </a:lnTo>
                  <a:lnTo>
                    <a:pt x="361" y="386"/>
                  </a:lnTo>
                  <a:lnTo>
                    <a:pt x="361" y="387"/>
                  </a:lnTo>
                  <a:lnTo>
                    <a:pt x="360" y="388"/>
                  </a:lnTo>
                  <a:lnTo>
                    <a:pt x="361" y="391"/>
                  </a:lnTo>
                  <a:lnTo>
                    <a:pt x="360" y="393"/>
                  </a:lnTo>
                  <a:lnTo>
                    <a:pt x="359" y="394"/>
                  </a:lnTo>
                  <a:lnTo>
                    <a:pt x="359" y="396"/>
                  </a:lnTo>
                  <a:lnTo>
                    <a:pt x="358" y="397"/>
                  </a:lnTo>
                  <a:lnTo>
                    <a:pt x="357" y="398"/>
                  </a:lnTo>
                  <a:lnTo>
                    <a:pt x="357" y="399"/>
                  </a:lnTo>
                  <a:lnTo>
                    <a:pt x="356" y="401"/>
                  </a:lnTo>
                  <a:lnTo>
                    <a:pt x="355" y="403"/>
                  </a:lnTo>
                  <a:lnTo>
                    <a:pt x="355" y="405"/>
                  </a:lnTo>
                  <a:lnTo>
                    <a:pt x="353" y="404"/>
                  </a:lnTo>
                  <a:lnTo>
                    <a:pt x="354" y="406"/>
                  </a:lnTo>
                  <a:lnTo>
                    <a:pt x="353" y="409"/>
                  </a:lnTo>
                  <a:lnTo>
                    <a:pt x="351" y="408"/>
                  </a:lnTo>
                  <a:lnTo>
                    <a:pt x="350" y="409"/>
                  </a:lnTo>
                  <a:lnTo>
                    <a:pt x="349" y="409"/>
                  </a:lnTo>
                  <a:lnTo>
                    <a:pt x="349" y="414"/>
                  </a:lnTo>
                  <a:lnTo>
                    <a:pt x="343" y="418"/>
                  </a:lnTo>
                  <a:lnTo>
                    <a:pt x="338" y="421"/>
                  </a:lnTo>
                  <a:lnTo>
                    <a:pt x="334" y="422"/>
                  </a:lnTo>
                  <a:lnTo>
                    <a:pt x="331" y="421"/>
                  </a:lnTo>
                  <a:lnTo>
                    <a:pt x="329" y="422"/>
                  </a:lnTo>
                  <a:lnTo>
                    <a:pt x="330" y="425"/>
                  </a:lnTo>
                  <a:lnTo>
                    <a:pt x="326" y="425"/>
                  </a:lnTo>
                  <a:lnTo>
                    <a:pt x="323" y="431"/>
                  </a:lnTo>
                  <a:lnTo>
                    <a:pt x="320" y="434"/>
                  </a:lnTo>
                  <a:lnTo>
                    <a:pt x="321" y="438"/>
                  </a:lnTo>
                  <a:lnTo>
                    <a:pt x="319" y="441"/>
                  </a:lnTo>
                  <a:lnTo>
                    <a:pt x="315" y="437"/>
                  </a:lnTo>
                  <a:lnTo>
                    <a:pt x="314" y="433"/>
                  </a:lnTo>
                  <a:lnTo>
                    <a:pt x="310" y="432"/>
                  </a:lnTo>
                  <a:lnTo>
                    <a:pt x="309" y="432"/>
                  </a:lnTo>
                  <a:lnTo>
                    <a:pt x="309" y="433"/>
                  </a:lnTo>
                  <a:lnTo>
                    <a:pt x="309" y="436"/>
                  </a:lnTo>
                  <a:lnTo>
                    <a:pt x="311" y="438"/>
                  </a:lnTo>
                  <a:lnTo>
                    <a:pt x="312" y="439"/>
                  </a:lnTo>
                  <a:lnTo>
                    <a:pt x="314" y="441"/>
                  </a:lnTo>
                  <a:lnTo>
                    <a:pt x="313" y="442"/>
                  </a:lnTo>
                  <a:lnTo>
                    <a:pt x="313" y="444"/>
                  </a:lnTo>
                  <a:lnTo>
                    <a:pt x="311" y="443"/>
                  </a:lnTo>
                  <a:lnTo>
                    <a:pt x="309" y="441"/>
                  </a:lnTo>
                  <a:lnTo>
                    <a:pt x="308" y="439"/>
                  </a:lnTo>
                  <a:lnTo>
                    <a:pt x="306" y="437"/>
                  </a:lnTo>
                  <a:lnTo>
                    <a:pt x="307" y="441"/>
                  </a:lnTo>
                  <a:lnTo>
                    <a:pt x="305" y="441"/>
                  </a:lnTo>
                  <a:lnTo>
                    <a:pt x="303" y="439"/>
                  </a:lnTo>
                  <a:lnTo>
                    <a:pt x="302" y="442"/>
                  </a:lnTo>
                  <a:lnTo>
                    <a:pt x="303" y="445"/>
                  </a:lnTo>
                  <a:lnTo>
                    <a:pt x="303" y="447"/>
                  </a:lnTo>
                  <a:lnTo>
                    <a:pt x="303" y="451"/>
                  </a:lnTo>
                  <a:lnTo>
                    <a:pt x="302" y="451"/>
                  </a:lnTo>
                  <a:lnTo>
                    <a:pt x="301" y="451"/>
                  </a:lnTo>
                  <a:lnTo>
                    <a:pt x="299" y="451"/>
                  </a:lnTo>
                  <a:lnTo>
                    <a:pt x="298" y="451"/>
                  </a:lnTo>
                  <a:lnTo>
                    <a:pt x="299" y="454"/>
                  </a:lnTo>
                  <a:lnTo>
                    <a:pt x="299" y="453"/>
                  </a:lnTo>
                  <a:lnTo>
                    <a:pt x="299" y="455"/>
                  </a:lnTo>
                  <a:lnTo>
                    <a:pt x="298" y="456"/>
                  </a:lnTo>
                  <a:lnTo>
                    <a:pt x="296" y="457"/>
                  </a:lnTo>
                  <a:lnTo>
                    <a:pt x="296" y="456"/>
                  </a:lnTo>
                  <a:lnTo>
                    <a:pt x="294" y="455"/>
                  </a:lnTo>
                  <a:lnTo>
                    <a:pt x="292" y="457"/>
                  </a:lnTo>
                  <a:lnTo>
                    <a:pt x="294" y="458"/>
                  </a:lnTo>
                  <a:lnTo>
                    <a:pt x="296" y="458"/>
                  </a:lnTo>
                  <a:lnTo>
                    <a:pt x="297" y="459"/>
                  </a:lnTo>
                  <a:lnTo>
                    <a:pt x="296" y="461"/>
                  </a:lnTo>
                  <a:lnTo>
                    <a:pt x="296" y="462"/>
                  </a:lnTo>
                  <a:lnTo>
                    <a:pt x="296" y="463"/>
                  </a:lnTo>
                  <a:lnTo>
                    <a:pt x="294" y="463"/>
                  </a:lnTo>
                  <a:lnTo>
                    <a:pt x="293" y="462"/>
                  </a:lnTo>
                  <a:lnTo>
                    <a:pt x="291" y="461"/>
                  </a:lnTo>
                  <a:lnTo>
                    <a:pt x="290" y="462"/>
                  </a:lnTo>
                  <a:lnTo>
                    <a:pt x="289" y="462"/>
                  </a:lnTo>
                  <a:lnTo>
                    <a:pt x="287" y="463"/>
                  </a:lnTo>
                  <a:lnTo>
                    <a:pt x="285" y="463"/>
                  </a:lnTo>
                  <a:lnTo>
                    <a:pt x="284" y="464"/>
                  </a:lnTo>
                  <a:lnTo>
                    <a:pt x="284" y="463"/>
                  </a:lnTo>
                  <a:lnTo>
                    <a:pt x="284" y="462"/>
                  </a:lnTo>
                  <a:lnTo>
                    <a:pt x="285" y="460"/>
                  </a:lnTo>
                  <a:lnTo>
                    <a:pt x="282" y="458"/>
                  </a:lnTo>
                  <a:lnTo>
                    <a:pt x="281" y="461"/>
                  </a:lnTo>
                  <a:lnTo>
                    <a:pt x="283" y="461"/>
                  </a:lnTo>
                  <a:lnTo>
                    <a:pt x="283" y="463"/>
                  </a:lnTo>
                  <a:lnTo>
                    <a:pt x="283" y="465"/>
                  </a:lnTo>
                  <a:lnTo>
                    <a:pt x="283" y="466"/>
                  </a:lnTo>
                  <a:lnTo>
                    <a:pt x="280" y="464"/>
                  </a:lnTo>
                  <a:lnTo>
                    <a:pt x="279" y="465"/>
                  </a:lnTo>
                  <a:lnTo>
                    <a:pt x="279" y="469"/>
                  </a:lnTo>
                  <a:lnTo>
                    <a:pt x="277" y="468"/>
                  </a:lnTo>
                  <a:lnTo>
                    <a:pt x="277" y="470"/>
                  </a:lnTo>
                  <a:lnTo>
                    <a:pt x="277" y="473"/>
                  </a:lnTo>
                  <a:lnTo>
                    <a:pt x="274" y="477"/>
                  </a:lnTo>
                  <a:lnTo>
                    <a:pt x="273" y="475"/>
                  </a:lnTo>
                  <a:lnTo>
                    <a:pt x="272" y="475"/>
                  </a:lnTo>
                  <a:lnTo>
                    <a:pt x="273" y="478"/>
                  </a:lnTo>
                  <a:lnTo>
                    <a:pt x="272" y="478"/>
                  </a:lnTo>
                  <a:lnTo>
                    <a:pt x="271" y="477"/>
                  </a:lnTo>
                  <a:lnTo>
                    <a:pt x="270" y="475"/>
                  </a:lnTo>
                  <a:lnTo>
                    <a:pt x="269" y="476"/>
                  </a:lnTo>
                  <a:lnTo>
                    <a:pt x="270" y="479"/>
                  </a:lnTo>
                  <a:lnTo>
                    <a:pt x="269" y="480"/>
                  </a:lnTo>
                  <a:lnTo>
                    <a:pt x="268" y="481"/>
                  </a:lnTo>
                  <a:lnTo>
                    <a:pt x="269" y="481"/>
                  </a:lnTo>
                  <a:lnTo>
                    <a:pt x="272" y="480"/>
                  </a:lnTo>
                  <a:lnTo>
                    <a:pt x="275" y="478"/>
                  </a:lnTo>
                  <a:lnTo>
                    <a:pt x="277" y="479"/>
                  </a:lnTo>
                  <a:lnTo>
                    <a:pt x="278" y="481"/>
                  </a:lnTo>
                  <a:lnTo>
                    <a:pt x="278" y="483"/>
                  </a:lnTo>
                  <a:lnTo>
                    <a:pt x="277" y="486"/>
                  </a:lnTo>
                  <a:lnTo>
                    <a:pt x="276" y="488"/>
                  </a:lnTo>
                  <a:lnTo>
                    <a:pt x="275" y="489"/>
                  </a:lnTo>
                  <a:lnTo>
                    <a:pt x="274" y="491"/>
                  </a:lnTo>
                  <a:lnTo>
                    <a:pt x="272" y="493"/>
                  </a:lnTo>
                  <a:lnTo>
                    <a:pt x="271" y="494"/>
                  </a:lnTo>
                  <a:lnTo>
                    <a:pt x="270" y="496"/>
                  </a:lnTo>
                  <a:lnTo>
                    <a:pt x="269" y="498"/>
                  </a:lnTo>
                  <a:lnTo>
                    <a:pt x="267" y="499"/>
                  </a:lnTo>
                  <a:lnTo>
                    <a:pt x="266" y="502"/>
                  </a:lnTo>
                  <a:lnTo>
                    <a:pt x="266" y="504"/>
                  </a:lnTo>
                  <a:lnTo>
                    <a:pt x="265" y="506"/>
                  </a:lnTo>
                  <a:lnTo>
                    <a:pt x="264" y="509"/>
                  </a:lnTo>
                  <a:lnTo>
                    <a:pt x="264" y="510"/>
                  </a:lnTo>
                  <a:lnTo>
                    <a:pt x="263" y="511"/>
                  </a:lnTo>
                  <a:lnTo>
                    <a:pt x="262" y="514"/>
                  </a:lnTo>
                  <a:lnTo>
                    <a:pt x="260" y="516"/>
                  </a:lnTo>
                  <a:lnTo>
                    <a:pt x="258" y="518"/>
                  </a:lnTo>
                  <a:lnTo>
                    <a:pt x="256" y="520"/>
                  </a:lnTo>
                  <a:lnTo>
                    <a:pt x="255" y="522"/>
                  </a:lnTo>
                  <a:lnTo>
                    <a:pt x="252" y="523"/>
                  </a:lnTo>
                  <a:lnTo>
                    <a:pt x="251" y="522"/>
                  </a:lnTo>
                  <a:lnTo>
                    <a:pt x="249" y="522"/>
                  </a:lnTo>
                  <a:lnTo>
                    <a:pt x="248" y="524"/>
                  </a:lnTo>
                  <a:lnTo>
                    <a:pt x="248" y="526"/>
                  </a:lnTo>
                  <a:lnTo>
                    <a:pt x="249" y="527"/>
                  </a:lnTo>
                  <a:lnTo>
                    <a:pt x="248" y="528"/>
                  </a:lnTo>
                  <a:lnTo>
                    <a:pt x="245" y="527"/>
                  </a:lnTo>
                  <a:lnTo>
                    <a:pt x="242" y="528"/>
                  </a:lnTo>
                  <a:lnTo>
                    <a:pt x="242" y="525"/>
                  </a:lnTo>
                  <a:lnTo>
                    <a:pt x="241" y="523"/>
                  </a:lnTo>
                  <a:lnTo>
                    <a:pt x="240" y="522"/>
                  </a:lnTo>
                  <a:lnTo>
                    <a:pt x="238" y="519"/>
                  </a:lnTo>
                  <a:lnTo>
                    <a:pt x="237" y="519"/>
                  </a:lnTo>
                  <a:lnTo>
                    <a:pt x="236" y="521"/>
                  </a:lnTo>
                  <a:lnTo>
                    <a:pt x="237" y="522"/>
                  </a:lnTo>
                  <a:lnTo>
                    <a:pt x="236" y="525"/>
                  </a:lnTo>
                  <a:lnTo>
                    <a:pt x="238" y="525"/>
                  </a:lnTo>
                  <a:lnTo>
                    <a:pt x="241" y="526"/>
                  </a:lnTo>
                  <a:lnTo>
                    <a:pt x="241" y="528"/>
                  </a:lnTo>
                  <a:lnTo>
                    <a:pt x="242" y="530"/>
                  </a:lnTo>
                  <a:lnTo>
                    <a:pt x="242" y="532"/>
                  </a:lnTo>
                  <a:lnTo>
                    <a:pt x="242" y="534"/>
                  </a:lnTo>
                  <a:lnTo>
                    <a:pt x="240" y="535"/>
                  </a:lnTo>
                  <a:lnTo>
                    <a:pt x="237" y="534"/>
                  </a:lnTo>
                  <a:lnTo>
                    <a:pt x="236" y="536"/>
                  </a:lnTo>
                  <a:lnTo>
                    <a:pt x="237" y="540"/>
                  </a:lnTo>
                  <a:lnTo>
                    <a:pt x="238" y="538"/>
                  </a:lnTo>
                  <a:lnTo>
                    <a:pt x="239" y="538"/>
                  </a:lnTo>
                  <a:lnTo>
                    <a:pt x="241" y="540"/>
                  </a:lnTo>
                  <a:lnTo>
                    <a:pt x="240" y="540"/>
                  </a:lnTo>
                  <a:lnTo>
                    <a:pt x="242" y="541"/>
                  </a:lnTo>
                  <a:lnTo>
                    <a:pt x="241" y="543"/>
                  </a:lnTo>
                  <a:lnTo>
                    <a:pt x="244" y="543"/>
                  </a:lnTo>
                  <a:lnTo>
                    <a:pt x="246" y="544"/>
                  </a:lnTo>
                  <a:lnTo>
                    <a:pt x="248" y="544"/>
                  </a:lnTo>
                  <a:lnTo>
                    <a:pt x="246" y="547"/>
                  </a:lnTo>
                  <a:lnTo>
                    <a:pt x="244" y="548"/>
                  </a:lnTo>
                  <a:lnTo>
                    <a:pt x="243" y="546"/>
                  </a:lnTo>
                  <a:lnTo>
                    <a:pt x="245" y="546"/>
                  </a:lnTo>
                  <a:lnTo>
                    <a:pt x="244" y="546"/>
                  </a:lnTo>
                  <a:lnTo>
                    <a:pt x="242" y="546"/>
                  </a:lnTo>
                  <a:lnTo>
                    <a:pt x="242" y="548"/>
                  </a:lnTo>
                  <a:lnTo>
                    <a:pt x="244" y="549"/>
                  </a:lnTo>
                  <a:lnTo>
                    <a:pt x="244" y="550"/>
                  </a:lnTo>
                  <a:lnTo>
                    <a:pt x="243" y="551"/>
                  </a:lnTo>
                  <a:lnTo>
                    <a:pt x="242" y="55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36" name="Freeform 189"/>
            <p:cNvSpPr>
              <a:spLocks/>
            </p:cNvSpPr>
            <p:nvPr/>
          </p:nvSpPr>
          <p:spPr bwMode="auto">
            <a:xfrm>
              <a:off x="8316915" y="2434324"/>
              <a:ext cx="534987" cy="849313"/>
            </a:xfrm>
            <a:custGeom>
              <a:avLst/>
              <a:gdLst>
                <a:gd name="T0" fmla="*/ 2147483647 w 337"/>
                <a:gd name="T1" fmla="*/ 2147483647 h 535"/>
                <a:gd name="T2" fmla="*/ 2147483647 w 337"/>
                <a:gd name="T3" fmla="*/ 2147483647 h 535"/>
                <a:gd name="T4" fmla="*/ 2147483647 w 337"/>
                <a:gd name="T5" fmla="*/ 2147483647 h 535"/>
                <a:gd name="T6" fmla="*/ 2147483647 w 337"/>
                <a:gd name="T7" fmla="*/ 2147483647 h 535"/>
                <a:gd name="T8" fmla="*/ 2147483647 w 337"/>
                <a:gd name="T9" fmla="*/ 2147483647 h 535"/>
                <a:gd name="T10" fmla="*/ 2147483647 w 337"/>
                <a:gd name="T11" fmla="*/ 2147483647 h 535"/>
                <a:gd name="T12" fmla="*/ 2147483647 w 337"/>
                <a:gd name="T13" fmla="*/ 2147483647 h 535"/>
                <a:gd name="T14" fmla="*/ 2147483647 w 337"/>
                <a:gd name="T15" fmla="*/ 2147483647 h 535"/>
                <a:gd name="T16" fmla="*/ 2147483647 w 337"/>
                <a:gd name="T17" fmla="*/ 2147483647 h 535"/>
                <a:gd name="T18" fmla="*/ 2147483647 w 337"/>
                <a:gd name="T19" fmla="*/ 2147483647 h 535"/>
                <a:gd name="T20" fmla="*/ 2147483647 w 337"/>
                <a:gd name="T21" fmla="*/ 2147483647 h 535"/>
                <a:gd name="T22" fmla="*/ 2147483647 w 337"/>
                <a:gd name="T23" fmla="*/ 2147483647 h 535"/>
                <a:gd name="T24" fmla="*/ 2147483647 w 337"/>
                <a:gd name="T25" fmla="*/ 2147483647 h 535"/>
                <a:gd name="T26" fmla="*/ 2147483647 w 337"/>
                <a:gd name="T27" fmla="*/ 2147483647 h 535"/>
                <a:gd name="T28" fmla="*/ 2147483647 w 337"/>
                <a:gd name="T29" fmla="*/ 2147483647 h 535"/>
                <a:gd name="T30" fmla="*/ 2147483647 w 337"/>
                <a:gd name="T31" fmla="*/ 2147483647 h 535"/>
                <a:gd name="T32" fmla="*/ 2147483647 w 337"/>
                <a:gd name="T33" fmla="*/ 2147483647 h 535"/>
                <a:gd name="T34" fmla="*/ 2147483647 w 337"/>
                <a:gd name="T35" fmla="*/ 2147483647 h 535"/>
                <a:gd name="T36" fmla="*/ 2147483647 w 337"/>
                <a:gd name="T37" fmla="*/ 2147483647 h 535"/>
                <a:gd name="T38" fmla="*/ 2147483647 w 337"/>
                <a:gd name="T39" fmla="*/ 2147483647 h 535"/>
                <a:gd name="T40" fmla="*/ 2147483647 w 337"/>
                <a:gd name="T41" fmla="*/ 2147483647 h 535"/>
                <a:gd name="T42" fmla="*/ 2147483647 w 337"/>
                <a:gd name="T43" fmla="*/ 2147483647 h 535"/>
                <a:gd name="T44" fmla="*/ 2147483647 w 337"/>
                <a:gd name="T45" fmla="*/ 2147483647 h 535"/>
                <a:gd name="T46" fmla="*/ 2147483647 w 337"/>
                <a:gd name="T47" fmla="*/ 2147483647 h 535"/>
                <a:gd name="T48" fmla="*/ 2147483647 w 337"/>
                <a:gd name="T49" fmla="*/ 2147483647 h 535"/>
                <a:gd name="T50" fmla="*/ 2147483647 w 337"/>
                <a:gd name="T51" fmla="*/ 2147483647 h 535"/>
                <a:gd name="T52" fmla="*/ 2147483647 w 337"/>
                <a:gd name="T53" fmla="*/ 2147483647 h 535"/>
                <a:gd name="T54" fmla="*/ 2147483647 w 337"/>
                <a:gd name="T55" fmla="*/ 2147483647 h 535"/>
                <a:gd name="T56" fmla="*/ 2147483647 w 337"/>
                <a:gd name="T57" fmla="*/ 2147483647 h 535"/>
                <a:gd name="T58" fmla="*/ 2147483647 w 337"/>
                <a:gd name="T59" fmla="*/ 2147483647 h 535"/>
                <a:gd name="T60" fmla="*/ 2147483647 w 337"/>
                <a:gd name="T61" fmla="*/ 2147483647 h 535"/>
                <a:gd name="T62" fmla="*/ 2147483647 w 337"/>
                <a:gd name="T63" fmla="*/ 2147483647 h 535"/>
                <a:gd name="T64" fmla="*/ 2147483647 w 337"/>
                <a:gd name="T65" fmla="*/ 2147483647 h 535"/>
                <a:gd name="T66" fmla="*/ 2147483647 w 337"/>
                <a:gd name="T67" fmla="*/ 2147483647 h 535"/>
                <a:gd name="T68" fmla="*/ 2147483647 w 337"/>
                <a:gd name="T69" fmla="*/ 2147483647 h 535"/>
                <a:gd name="T70" fmla="*/ 2147483647 w 337"/>
                <a:gd name="T71" fmla="*/ 2147483647 h 535"/>
                <a:gd name="T72" fmla="*/ 2147483647 w 337"/>
                <a:gd name="T73" fmla="*/ 2147483647 h 535"/>
                <a:gd name="T74" fmla="*/ 2147483647 w 337"/>
                <a:gd name="T75" fmla="*/ 2147483647 h 535"/>
                <a:gd name="T76" fmla="*/ 2147483647 w 337"/>
                <a:gd name="T77" fmla="*/ 2147483647 h 535"/>
                <a:gd name="T78" fmla="*/ 2147483647 w 337"/>
                <a:gd name="T79" fmla="*/ 2147483647 h 535"/>
                <a:gd name="T80" fmla="*/ 2147483647 w 337"/>
                <a:gd name="T81" fmla="*/ 2147483647 h 535"/>
                <a:gd name="T82" fmla="*/ 2147483647 w 337"/>
                <a:gd name="T83" fmla="*/ 2147483647 h 535"/>
                <a:gd name="T84" fmla="*/ 2147483647 w 337"/>
                <a:gd name="T85" fmla="*/ 2147483647 h 535"/>
                <a:gd name="T86" fmla="*/ 2147483647 w 337"/>
                <a:gd name="T87" fmla="*/ 2147483647 h 535"/>
                <a:gd name="T88" fmla="*/ 2147483647 w 337"/>
                <a:gd name="T89" fmla="*/ 2147483647 h 535"/>
                <a:gd name="T90" fmla="*/ 2147483647 w 337"/>
                <a:gd name="T91" fmla="*/ 2147483647 h 535"/>
                <a:gd name="T92" fmla="*/ 2147483647 w 337"/>
                <a:gd name="T93" fmla="*/ 2147483647 h 535"/>
                <a:gd name="T94" fmla="*/ 2147483647 w 337"/>
                <a:gd name="T95" fmla="*/ 2147483647 h 535"/>
                <a:gd name="T96" fmla="*/ 2147483647 w 337"/>
                <a:gd name="T97" fmla="*/ 2147483647 h 535"/>
                <a:gd name="T98" fmla="*/ 2147483647 w 337"/>
                <a:gd name="T99" fmla="*/ 2147483647 h 535"/>
                <a:gd name="T100" fmla="*/ 2147483647 w 337"/>
                <a:gd name="T101" fmla="*/ 2147483647 h 535"/>
                <a:gd name="T102" fmla="*/ 2147483647 w 337"/>
                <a:gd name="T103" fmla="*/ 2147483647 h 535"/>
                <a:gd name="T104" fmla="*/ 2147483647 w 337"/>
                <a:gd name="T105" fmla="*/ 2147483647 h 535"/>
                <a:gd name="T106" fmla="*/ 2147483647 w 337"/>
                <a:gd name="T107" fmla="*/ 2147483647 h 535"/>
                <a:gd name="T108" fmla="*/ 2147483647 w 337"/>
                <a:gd name="T109" fmla="*/ 2147483647 h 535"/>
                <a:gd name="T110" fmla="*/ 2147483647 w 337"/>
                <a:gd name="T111" fmla="*/ 2147483647 h 535"/>
                <a:gd name="T112" fmla="*/ 2147483647 w 337"/>
                <a:gd name="T113" fmla="*/ 2147483647 h 535"/>
                <a:gd name="T114" fmla="*/ 2147483647 w 337"/>
                <a:gd name="T115" fmla="*/ 2147483647 h 535"/>
                <a:gd name="T116" fmla="*/ 2147483647 w 337"/>
                <a:gd name="T117" fmla="*/ 2147483647 h 5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35"/>
                <a:gd name="T179" fmla="*/ 337 w 337"/>
                <a:gd name="T180" fmla="*/ 535 h 5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35">
                  <a:moveTo>
                    <a:pt x="255" y="5"/>
                  </a:moveTo>
                  <a:lnTo>
                    <a:pt x="255" y="3"/>
                  </a:lnTo>
                  <a:lnTo>
                    <a:pt x="254" y="0"/>
                  </a:lnTo>
                  <a:lnTo>
                    <a:pt x="252" y="1"/>
                  </a:lnTo>
                  <a:lnTo>
                    <a:pt x="249" y="1"/>
                  </a:lnTo>
                  <a:lnTo>
                    <a:pt x="249" y="3"/>
                  </a:lnTo>
                  <a:lnTo>
                    <a:pt x="248" y="4"/>
                  </a:lnTo>
                  <a:lnTo>
                    <a:pt x="249" y="6"/>
                  </a:lnTo>
                  <a:lnTo>
                    <a:pt x="248" y="8"/>
                  </a:lnTo>
                  <a:lnTo>
                    <a:pt x="247" y="9"/>
                  </a:lnTo>
                  <a:lnTo>
                    <a:pt x="246" y="9"/>
                  </a:lnTo>
                  <a:lnTo>
                    <a:pt x="247" y="11"/>
                  </a:lnTo>
                  <a:lnTo>
                    <a:pt x="248" y="12"/>
                  </a:lnTo>
                  <a:lnTo>
                    <a:pt x="247" y="13"/>
                  </a:lnTo>
                  <a:lnTo>
                    <a:pt x="246" y="14"/>
                  </a:lnTo>
                  <a:lnTo>
                    <a:pt x="245" y="15"/>
                  </a:lnTo>
                  <a:lnTo>
                    <a:pt x="246" y="16"/>
                  </a:lnTo>
                  <a:lnTo>
                    <a:pt x="246" y="18"/>
                  </a:lnTo>
                  <a:lnTo>
                    <a:pt x="245" y="20"/>
                  </a:lnTo>
                  <a:lnTo>
                    <a:pt x="247" y="21"/>
                  </a:lnTo>
                  <a:lnTo>
                    <a:pt x="249" y="20"/>
                  </a:lnTo>
                  <a:lnTo>
                    <a:pt x="249" y="21"/>
                  </a:lnTo>
                  <a:lnTo>
                    <a:pt x="248" y="23"/>
                  </a:lnTo>
                  <a:lnTo>
                    <a:pt x="246" y="23"/>
                  </a:lnTo>
                  <a:lnTo>
                    <a:pt x="244" y="23"/>
                  </a:lnTo>
                  <a:lnTo>
                    <a:pt x="244" y="25"/>
                  </a:lnTo>
                  <a:lnTo>
                    <a:pt x="245" y="26"/>
                  </a:lnTo>
                  <a:lnTo>
                    <a:pt x="245" y="27"/>
                  </a:lnTo>
                  <a:lnTo>
                    <a:pt x="247" y="30"/>
                  </a:lnTo>
                  <a:lnTo>
                    <a:pt x="249" y="31"/>
                  </a:lnTo>
                  <a:lnTo>
                    <a:pt x="250" y="31"/>
                  </a:lnTo>
                  <a:lnTo>
                    <a:pt x="250" y="32"/>
                  </a:lnTo>
                  <a:lnTo>
                    <a:pt x="251" y="33"/>
                  </a:lnTo>
                  <a:lnTo>
                    <a:pt x="249" y="34"/>
                  </a:lnTo>
                  <a:lnTo>
                    <a:pt x="248" y="35"/>
                  </a:lnTo>
                  <a:lnTo>
                    <a:pt x="249" y="37"/>
                  </a:lnTo>
                  <a:lnTo>
                    <a:pt x="249" y="38"/>
                  </a:lnTo>
                  <a:lnTo>
                    <a:pt x="248" y="39"/>
                  </a:lnTo>
                  <a:lnTo>
                    <a:pt x="249" y="41"/>
                  </a:lnTo>
                  <a:lnTo>
                    <a:pt x="249" y="42"/>
                  </a:lnTo>
                  <a:lnTo>
                    <a:pt x="249" y="43"/>
                  </a:lnTo>
                  <a:lnTo>
                    <a:pt x="248" y="44"/>
                  </a:lnTo>
                  <a:lnTo>
                    <a:pt x="249" y="44"/>
                  </a:lnTo>
                  <a:lnTo>
                    <a:pt x="249" y="46"/>
                  </a:lnTo>
                  <a:lnTo>
                    <a:pt x="249" y="48"/>
                  </a:lnTo>
                  <a:lnTo>
                    <a:pt x="249" y="51"/>
                  </a:lnTo>
                  <a:lnTo>
                    <a:pt x="249" y="54"/>
                  </a:lnTo>
                  <a:lnTo>
                    <a:pt x="248" y="56"/>
                  </a:lnTo>
                  <a:lnTo>
                    <a:pt x="251" y="56"/>
                  </a:lnTo>
                  <a:lnTo>
                    <a:pt x="250" y="57"/>
                  </a:lnTo>
                  <a:lnTo>
                    <a:pt x="249" y="57"/>
                  </a:lnTo>
                  <a:lnTo>
                    <a:pt x="249" y="59"/>
                  </a:lnTo>
                  <a:lnTo>
                    <a:pt x="248" y="61"/>
                  </a:lnTo>
                  <a:lnTo>
                    <a:pt x="249" y="61"/>
                  </a:lnTo>
                  <a:lnTo>
                    <a:pt x="250" y="63"/>
                  </a:lnTo>
                  <a:lnTo>
                    <a:pt x="251" y="65"/>
                  </a:lnTo>
                  <a:lnTo>
                    <a:pt x="253" y="65"/>
                  </a:lnTo>
                  <a:lnTo>
                    <a:pt x="254" y="68"/>
                  </a:lnTo>
                  <a:lnTo>
                    <a:pt x="255" y="68"/>
                  </a:lnTo>
                  <a:lnTo>
                    <a:pt x="254" y="71"/>
                  </a:lnTo>
                  <a:lnTo>
                    <a:pt x="253" y="72"/>
                  </a:lnTo>
                  <a:lnTo>
                    <a:pt x="255" y="72"/>
                  </a:lnTo>
                  <a:lnTo>
                    <a:pt x="255" y="74"/>
                  </a:lnTo>
                  <a:lnTo>
                    <a:pt x="255" y="75"/>
                  </a:lnTo>
                  <a:lnTo>
                    <a:pt x="257" y="74"/>
                  </a:lnTo>
                  <a:lnTo>
                    <a:pt x="257" y="76"/>
                  </a:lnTo>
                  <a:lnTo>
                    <a:pt x="255" y="79"/>
                  </a:lnTo>
                  <a:lnTo>
                    <a:pt x="254" y="80"/>
                  </a:lnTo>
                  <a:lnTo>
                    <a:pt x="252" y="82"/>
                  </a:lnTo>
                  <a:lnTo>
                    <a:pt x="255" y="82"/>
                  </a:lnTo>
                  <a:lnTo>
                    <a:pt x="257" y="84"/>
                  </a:lnTo>
                  <a:lnTo>
                    <a:pt x="258" y="84"/>
                  </a:lnTo>
                  <a:lnTo>
                    <a:pt x="260" y="85"/>
                  </a:lnTo>
                  <a:lnTo>
                    <a:pt x="262" y="84"/>
                  </a:lnTo>
                  <a:lnTo>
                    <a:pt x="266" y="83"/>
                  </a:lnTo>
                  <a:lnTo>
                    <a:pt x="268" y="83"/>
                  </a:lnTo>
                  <a:lnTo>
                    <a:pt x="269" y="86"/>
                  </a:lnTo>
                  <a:lnTo>
                    <a:pt x="269" y="88"/>
                  </a:lnTo>
                  <a:lnTo>
                    <a:pt x="268" y="90"/>
                  </a:lnTo>
                  <a:lnTo>
                    <a:pt x="270" y="92"/>
                  </a:lnTo>
                  <a:lnTo>
                    <a:pt x="272" y="95"/>
                  </a:lnTo>
                  <a:lnTo>
                    <a:pt x="274" y="95"/>
                  </a:lnTo>
                  <a:lnTo>
                    <a:pt x="273" y="92"/>
                  </a:lnTo>
                  <a:lnTo>
                    <a:pt x="273" y="91"/>
                  </a:lnTo>
                  <a:lnTo>
                    <a:pt x="276" y="90"/>
                  </a:lnTo>
                  <a:lnTo>
                    <a:pt x="277" y="91"/>
                  </a:lnTo>
                  <a:lnTo>
                    <a:pt x="277" y="89"/>
                  </a:lnTo>
                  <a:lnTo>
                    <a:pt x="279" y="88"/>
                  </a:lnTo>
                  <a:lnTo>
                    <a:pt x="281" y="87"/>
                  </a:lnTo>
                  <a:lnTo>
                    <a:pt x="283" y="86"/>
                  </a:lnTo>
                  <a:lnTo>
                    <a:pt x="285" y="86"/>
                  </a:lnTo>
                  <a:lnTo>
                    <a:pt x="285" y="88"/>
                  </a:lnTo>
                  <a:lnTo>
                    <a:pt x="285" y="90"/>
                  </a:lnTo>
                  <a:lnTo>
                    <a:pt x="285" y="92"/>
                  </a:lnTo>
                  <a:lnTo>
                    <a:pt x="285" y="93"/>
                  </a:lnTo>
                  <a:lnTo>
                    <a:pt x="286" y="94"/>
                  </a:lnTo>
                  <a:lnTo>
                    <a:pt x="288" y="94"/>
                  </a:lnTo>
                  <a:lnTo>
                    <a:pt x="289" y="96"/>
                  </a:lnTo>
                  <a:lnTo>
                    <a:pt x="291" y="98"/>
                  </a:lnTo>
                  <a:lnTo>
                    <a:pt x="292" y="101"/>
                  </a:lnTo>
                  <a:lnTo>
                    <a:pt x="294" y="102"/>
                  </a:lnTo>
                  <a:lnTo>
                    <a:pt x="296" y="104"/>
                  </a:lnTo>
                  <a:lnTo>
                    <a:pt x="297" y="104"/>
                  </a:lnTo>
                  <a:lnTo>
                    <a:pt x="296" y="106"/>
                  </a:lnTo>
                  <a:lnTo>
                    <a:pt x="297" y="107"/>
                  </a:lnTo>
                  <a:lnTo>
                    <a:pt x="298" y="106"/>
                  </a:lnTo>
                  <a:lnTo>
                    <a:pt x="300" y="105"/>
                  </a:lnTo>
                  <a:lnTo>
                    <a:pt x="302" y="104"/>
                  </a:lnTo>
                  <a:lnTo>
                    <a:pt x="303" y="106"/>
                  </a:lnTo>
                  <a:lnTo>
                    <a:pt x="304" y="106"/>
                  </a:lnTo>
                  <a:lnTo>
                    <a:pt x="306" y="109"/>
                  </a:lnTo>
                  <a:lnTo>
                    <a:pt x="308" y="110"/>
                  </a:lnTo>
                  <a:lnTo>
                    <a:pt x="306" y="110"/>
                  </a:lnTo>
                  <a:lnTo>
                    <a:pt x="308" y="111"/>
                  </a:lnTo>
                  <a:lnTo>
                    <a:pt x="309" y="111"/>
                  </a:lnTo>
                  <a:lnTo>
                    <a:pt x="310" y="112"/>
                  </a:lnTo>
                  <a:lnTo>
                    <a:pt x="312" y="112"/>
                  </a:lnTo>
                  <a:lnTo>
                    <a:pt x="312" y="114"/>
                  </a:lnTo>
                  <a:lnTo>
                    <a:pt x="312" y="115"/>
                  </a:lnTo>
                  <a:lnTo>
                    <a:pt x="311" y="116"/>
                  </a:lnTo>
                  <a:lnTo>
                    <a:pt x="309" y="115"/>
                  </a:lnTo>
                  <a:lnTo>
                    <a:pt x="307" y="115"/>
                  </a:lnTo>
                  <a:lnTo>
                    <a:pt x="305" y="114"/>
                  </a:lnTo>
                  <a:lnTo>
                    <a:pt x="303" y="114"/>
                  </a:lnTo>
                  <a:lnTo>
                    <a:pt x="305" y="116"/>
                  </a:lnTo>
                  <a:lnTo>
                    <a:pt x="306" y="118"/>
                  </a:lnTo>
                  <a:lnTo>
                    <a:pt x="307" y="119"/>
                  </a:lnTo>
                  <a:lnTo>
                    <a:pt x="309" y="120"/>
                  </a:lnTo>
                  <a:lnTo>
                    <a:pt x="310" y="121"/>
                  </a:lnTo>
                  <a:lnTo>
                    <a:pt x="312" y="122"/>
                  </a:lnTo>
                  <a:lnTo>
                    <a:pt x="314" y="122"/>
                  </a:lnTo>
                  <a:lnTo>
                    <a:pt x="315" y="122"/>
                  </a:lnTo>
                  <a:lnTo>
                    <a:pt x="317" y="123"/>
                  </a:lnTo>
                  <a:lnTo>
                    <a:pt x="320" y="124"/>
                  </a:lnTo>
                  <a:lnTo>
                    <a:pt x="321" y="123"/>
                  </a:lnTo>
                  <a:lnTo>
                    <a:pt x="322" y="125"/>
                  </a:lnTo>
                  <a:lnTo>
                    <a:pt x="322" y="129"/>
                  </a:lnTo>
                  <a:lnTo>
                    <a:pt x="324" y="132"/>
                  </a:lnTo>
                  <a:lnTo>
                    <a:pt x="326" y="135"/>
                  </a:lnTo>
                  <a:lnTo>
                    <a:pt x="327" y="137"/>
                  </a:lnTo>
                  <a:lnTo>
                    <a:pt x="327" y="139"/>
                  </a:lnTo>
                  <a:lnTo>
                    <a:pt x="329" y="139"/>
                  </a:lnTo>
                  <a:lnTo>
                    <a:pt x="331" y="141"/>
                  </a:lnTo>
                  <a:lnTo>
                    <a:pt x="332" y="141"/>
                  </a:lnTo>
                  <a:lnTo>
                    <a:pt x="333" y="141"/>
                  </a:lnTo>
                  <a:lnTo>
                    <a:pt x="335" y="142"/>
                  </a:lnTo>
                  <a:lnTo>
                    <a:pt x="336" y="143"/>
                  </a:lnTo>
                  <a:lnTo>
                    <a:pt x="335" y="145"/>
                  </a:lnTo>
                  <a:lnTo>
                    <a:pt x="334" y="146"/>
                  </a:lnTo>
                  <a:lnTo>
                    <a:pt x="333" y="147"/>
                  </a:lnTo>
                  <a:lnTo>
                    <a:pt x="332" y="148"/>
                  </a:lnTo>
                  <a:lnTo>
                    <a:pt x="333" y="150"/>
                  </a:lnTo>
                  <a:lnTo>
                    <a:pt x="334" y="151"/>
                  </a:lnTo>
                  <a:lnTo>
                    <a:pt x="335" y="153"/>
                  </a:lnTo>
                  <a:lnTo>
                    <a:pt x="333" y="154"/>
                  </a:lnTo>
                  <a:lnTo>
                    <a:pt x="331" y="156"/>
                  </a:lnTo>
                  <a:lnTo>
                    <a:pt x="328" y="156"/>
                  </a:lnTo>
                  <a:lnTo>
                    <a:pt x="326" y="157"/>
                  </a:lnTo>
                  <a:lnTo>
                    <a:pt x="322" y="159"/>
                  </a:lnTo>
                  <a:lnTo>
                    <a:pt x="320" y="163"/>
                  </a:lnTo>
                  <a:lnTo>
                    <a:pt x="322" y="164"/>
                  </a:lnTo>
                  <a:lnTo>
                    <a:pt x="321" y="166"/>
                  </a:lnTo>
                  <a:lnTo>
                    <a:pt x="317" y="169"/>
                  </a:lnTo>
                  <a:lnTo>
                    <a:pt x="314" y="172"/>
                  </a:lnTo>
                  <a:lnTo>
                    <a:pt x="312" y="173"/>
                  </a:lnTo>
                  <a:lnTo>
                    <a:pt x="309" y="175"/>
                  </a:lnTo>
                  <a:lnTo>
                    <a:pt x="307" y="178"/>
                  </a:lnTo>
                  <a:lnTo>
                    <a:pt x="305" y="178"/>
                  </a:lnTo>
                  <a:lnTo>
                    <a:pt x="303" y="177"/>
                  </a:lnTo>
                  <a:lnTo>
                    <a:pt x="303" y="179"/>
                  </a:lnTo>
                  <a:lnTo>
                    <a:pt x="304" y="181"/>
                  </a:lnTo>
                  <a:lnTo>
                    <a:pt x="305" y="183"/>
                  </a:lnTo>
                  <a:lnTo>
                    <a:pt x="307" y="183"/>
                  </a:lnTo>
                  <a:lnTo>
                    <a:pt x="309" y="184"/>
                  </a:lnTo>
                  <a:lnTo>
                    <a:pt x="309" y="181"/>
                  </a:lnTo>
                  <a:lnTo>
                    <a:pt x="310" y="181"/>
                  </a:lnTo>
                  <a:lnTo>
                    <a:pt x="312" y="181"/>
                  </a:lnTo>
                  <a:lnTo>
                    <a:pt x="315" y="182"/>
                  </a:lnTo>
                  <a:lnTo>
                    <a:pt x="315" y="183"/>
                  </a:lnTo>
                  <a:lnTo>
                    <a:pt x="317" y="184"/>
                  </a:lnTo>
                  <a:lnTo>
                    <a:pt x="320" y="184"/>
                  </a:lnTo>
                  <a:lnTo>
                    <a:pt x="322" y="184"/>
                  </a:lnTo>
                  <a:lnTo>
                    <a:pt x="323" y="187"/>
                  </a:lnTo>
                  <a:lnTo>
                    <a:pt x="322" y="189"/>
                  </a:lnTo>
                  <a:lnTo>
                    <a:pt x="321" y="190"/>
                  </a:lnTo>
                  <a:lnTo>
                    <a:pt x="319" y="191"/>
                  </a:lnTo>
                  <a:lnTo>
                    <a:pt x="321" y="191"/>
                  </a:lnTo>
                  <a:lnTo>
                    <a:pt x="321" y="192"/>
                  </a:lnTo>
                  <a:lnTo>
                    <a:pt x="324" y="190"/>
                  </a:lnTo>
                  <a:lnTo>
                    <a:pt x="326" y="190"/>
                  </a:lnTo>
                  <a:lnTo>
                    <a:pt x="327" y="192"/>
                  </a:lnTo>
                  <a:lnTo>
                    <a:pt x="325" y="193"/>
                  </a:lnTo>
                  <a:lnTo>
                    <a:pt x="323" y="193"/>
                  </a:lnTo>
                  <a:lnTo>
                    <a:pt x="321" y="194"/>
                  </a:lnTo>
                  <a:lnTo>
                    <a:pt x="319" y="194"/>
                  </a:lnTo>
                  <a:lnTo>
                    <a:pt x="317" y="196"/>
                  </a:lnTo>
                  <a:lnTo>
                    <a:pt x="315" y="198"/>
                  </a:lnTo>
                  <a:lnTo>
                    <a:pt x="312" y="196"/>
                  </a:lnTo>
                  <a:lnTo>
                    <a:pt x="309" y="193"/>
                  </a:lnTo>
                  <a:lnTo>
                    <a:pt x="308" y="193"/>
                  </a:lnTo>
                  <a:lnTo>
                    <a:pt x="306" y="196"/>
                  </a:lnTo>
                  <a:lnTo>
                    <a:pt x="309" y="198"/>
                  </a:lnTo>
                  <a:lnTo>
                    <a:pt x="311" y="200"/>
                  </a:lnTo>
                  <a:lnTo>
                    <a:pt x="312" y="202"/>
                  </a:lnTo>
                  <a:lnTo>
                    <a:pt x="309" y="205"/>
                  </a:lnTo>
                  <a:lnTo>
                    <a:pt x="307" y="206"/>
                  </a:lnTo>
                  <a:lnTo>
                    <a:pt x="305" y="207"/>
                  </a:lnTo>
                  <a:lnTo>
                    <a:pt x="307" y="206"/>
                  </a:lnTo>
                  <a:lnTo>
                    <a:pt x="309" y="206"/>
                  </a:lnTo>
                  <a:lnTo>
                    <a:pt x="308" y="207"/>
                  </a:lnTo>
                  <a:lnTo>
                    <a:pt x="308" y="209"/>
                  </a:lnTo>
                  <a:lnTo>
                    <a:pt x="305" y="211"/>
                  </a:lnTo>
                  <a:lnTo>
                    <a:pt x="302" y="211"/>
                  </a:lnTo>
                  <a:lnTo>
                    <a:pt x="303" y="210"/>
                  </a:lnTo>
                  <a:lnTo>
                    <a:pt x="303" y="207"/>
                  </a:lnTo>
                  <a:lnTo>
                    <a:pt x="302" y="207"/>
                  </a:lnTo>
                  <a:lnTo>
                    <a:pt x="301" y="209"/>
                  </a:lnTo>
                  <a:lnTo>
                    <a:pt x="298" y="211"/>
                  </a:lnTo>
                  <a:lnTo>
                    <a:pt x="297" y="213"/>
                  </a:lnTo>
                  <a:lnTo>
                    <a:pt x="295" y="215"/>
                  </a:lnTo>
                  <a:lnTo>
                    <a:pt x="294" y="217"/>
                  </a:lnTo>
                  <a:lnTo>
                    <a:pt x="292" y="219"/>
                  </a:lnTo>
                  <a:lnTo>
                    <a:pt x="294" y="221"/>
                  </a:lnTo>
                  <a:lnTo>
                    <a:pt x="294" y="223"/>
                  </a:lnTo>
                  <a:lnTo>
                    <a:pt x="292" y="226"/>
                  </a:lnTo>
                  <a:lnTo>
                    <a:pt x="291" y="229"/>
                  </a:lnTo>
                  <a:lnTo>
                    <a:pt x="292" y="233"/>
                  </a:lnTo>
                  <a:lnTo>
                    <a:pt x="291" y="235"/>
                  </a:lnTo>
                  <a:lnTo>
                    <a:pt x="288" y="234"/>
                  </a:lnTo>
                  <a:lnTo>
                    <a:pt x="286" y="232"/>
                  </a:lnTo>
                  <a:lnTo>
                    <a:pt x="285" y="229"/>
                  </a:lnTo>
                  <a:lnTo>
                    <a:pt x="285" y="228"/>
                  </a:lnTo>
                  <a:lnTo>
                    <a:pt x="285" y="225"/>
                  </a:lnTo>
                  <a:lnTo>
                    <a:pt x="283" y="223"/>
                  </a:lnTo>
                  <a:lnTo>
                    <a:pt x="282" y="223"/>
                  </a:lnTo>
                  <a:lnTo>
                    <a:pt x="282" y="221"/>
                  </a:lnTo>
                  <a:lnTo>
                    <a:pt x="282" y="218"/>
                  </a:lnTo>
                  <a:lnTo>
                    <a:pt x="282" y="216"/>
                  </a:lnTo>
                  <a:lnTo>
                    <a:pt x="282" y="213"/>
                  </a:lnTo>
                  <a:lnTo>
                    <a:pt x="283" y="210"/>
                  </a:lnTo>
                  <a:lnTo>
                    <a:pt x="283" y="209"/>
                  </a:lnTo>
                  <a:lnTo>
                    <a:pt x="282" y="209"/>
                  </a:lnTo>
                  <a:lnTo>
                    <a:pt x="281" y="211"/>
                  </a:lnTo>
                  <a:lnTo>
                    <a:pt x="282" y="213"/>
                  </a:lnTo>
                  <a:lnTo>
                    <a:pt x="280" y="214"/>
                  </a:lnTo>
                  <a:lnTo>
                    <a:pt x="279" y="211"/>
                  </a:lnTo>
                  <a:lnTo>
                    <a:pt x="279" y="209"/>
                  </a:lnTo>
                  <a:lnTo>
                    <a:pt x="278" y="205"/>
                  </a:lnTo>
                  <a:lnTo>
                    <a:pt x="278" y="208"/>
                  </a:lnTo>
                  <a:lnTo>
                    <a:pt x="278" y="211"/>
                  </a:lnTo>
                  <a:lnTo>
                    <a:pt x="277" y="214"/>
                  </a:lnTo>
                  <a:lnTo>
                    <a:pt x="278" y="217"/>
                  </a:lnTo>
                  <a:lnTo>
                    <a:pt x="277" y="221"/>
                  </a:lnTo>
                  <a:lnTo>
                    <a:pt x="276" y="222"/>
                  </a:lnTo>
                  <a:lnTo>
                    <a:pt x="276" y="224"/>
                  </a:lnTo>
                  <a:lnTo>
                    <a:pt x="277" y="227"/>
                  </a:lnTo>
                  <a:lnTo>
                    <a:pt x="277" y="230"/>
                  </a:lnTo>
                  <a:lnTo>
                    <a:pt x="275" y="233"/>
                  </a:lnTo>
                  <a:lnTo>
                    <a:pt x="273" y="235"/>
                  </a:lnTo>
                  <a:lnTo>
                    <a:pt x="272" y="238"/>
                  </a:lnTo>
                  <a:lnTo>
                    <a:pt x="268" y="237"/>
                  </a:lnTo>
                  <a:lnTo>
                    <a:pt x="268" y="239"/>
                  </a:lnTo>
                  <a:lnTo>
                    <a:pt x="268" y="241"/>
                  </a:lnTo>
                  <a:lnTo>
                    <a:pt x="267" y="241"/>
                  </a:lnTo>
                  <a:lnTo>
                    <a:pt x="266" y="242"/>
                  </a:lnTo>
                  <a:lnTo>
                    <a:pt x="263" y="244"/>
                  </a:lnTo>
                  <a:lnTo>
                    <a:pt x="259" y="246"/>
                  </a:lnTo>
                  <a:lnTo>
                    <a:pt x="257" y="245"/>
                  </a:lnTo>
                  <a:lnTo>
                    <a:pt x="255" y="246"/>
                  </a:lnTo>
                  <a:lnTo>
                    <a:pt x="256" y="248"/>
                  </a:lnTo>
                  <a:lnTo>
                    <a:pt x="254" y="251"/>
                  </a:lnTo>
                  <a:lnTo>
                    <a:pt x="253" y="252"/>
                  </a:lnTo>
                  <a:lnTo>
                    <a:pt x="250" y="252"/>
                  </a:lnTo>
                  <a:lnTo>
                    <a:pt x="249" y="254"/>
                  </a:lnTo>
                  <a:lnTo>
                    <a:pt x="247" y="254"/>
                  </a:lnTo>
                  <a:lnTo>
                    <a:pt x="243" y="253"/>
                  </a:lnTo>
                  <a:lnTo>
                    <a:pt x="241" y="253"/>
                  </a:lnTo>
                  <a:lnTo>
                    <a:pt x="243" y="254"/>
                  </a:lnTo>
                  <a:lnTo>
                    <a:pt x="243" y="256"/>
                  </a:lnTo>
                  <a:lnTo>
                    <a:pt x="246" y="259"/>
                  </a:lnTo>
                  <a:lnTo>
                    <a:pt x="249" y="263"/>
                  </a:lnTo>
                  <a:lnTo>
                    <a:pt x="248" y="264"/>
                  </a:lnTo>
                  <a:lnTo>
                    <a:pt x="243" y="269"/>
                  </a:lnTo>
                  <a:lnTo>
                    <a:pt x="228" y="265"/>
                  </a:lnTo>
                  <a:lnTo>
                    <a:pt x="237" y="269"/>
                  </a:lnTo>
                  <a:lnTo>
                    <a:pt x="245" y="276"/>
                  </a:lnTo>
                  <a:lnTo>
                    <a:pt x="238" y="276"/>
                  </a:lnTo>
                  <a:lnTo>
                    <a:pt x="249" y="278"/>
                  </a:lnTo>
                  <a:lnTo>
                    <a:pt x="249" y="282"/>
                  </a:lnTo>
                  <a:lnTo>
                    <a:pt x="247" y="279"/>
                  </a:lnTo>
                  <a:lnTo>
                    <a:pt x="242" y="282"/>
                  </a:lnTo>
                  <a:lnTo>
                    <a:pt x="248" y="285"/>
                  </a:lnTo>
                  <a:lnTo>
                    <a:pt x="247" y="287"/>
                  </a:lnTo>
                  <a:lnTo>
                    <a:pt x="249" y="288"/>
                  </a:lnTo>
                  <a:lnTo>
                    <a:pt x="246" y="290"/>
                  </a:lnTo>
                  <a:lnTo>
                    <a:pt x="249" y="293"/>
                  </a:lnTo>
                  <a:lnTo>
                    <a:pt x="245" y="294"/>
                  </a:lnTo>
                  <a:lnTo>
                    <a:pt x="238" y="289"/>
                  </a:lnTo>
                  <a:lnTo>
                    <a:pt x="244" y="297"/>
                  </a:lnTo>
                  <a:lnTo>
                    <a:pt x="248" y="300"/>
                  </a:lnTo>
                  <a:lnTo>
                    <a:pt x="244" y="300"/>
                  </a:lnTo>
                  <a:lnTo>
                    <a:pt x="246" y="303"/>
                  </a:lnTo>
                  <a:lnTo>
                    <a:pt x="243" y="304"/>
                  </a:lnTo>
                  <a:lnTo>
                    <a:pt x="239" y="301"/>
                  </a:lnTo>
                  <a:lnTo>
                    <a:pt x="240" y="306"/>
                  </a:lnTo>
                  <a:lnTo>
                    <a:pt x="246" y="308"/>
                  </a:lnTo>
                  <a:lnTo>
                    <a:pt x="246" y="315"/>
                  </a:lnTo>
                  <a:lnTo>
                    <a:pt x="234" y="306"/>
                  </a:lnTo>
                  <a:lnTo>
                    <a:pt x="238" y="314"/>
                  </a:lnTo>
                  <a:lnTo>
                    <a:pt x="235" y="314"/>
                  </a:lnTo>
                  <a:lnTo>
                    <a:pt x="243" y="323"/>
                  </a:lnTo>
                  <a:lnTo>
                    <a:pt x="243" y="324"/>
                  </a:lnTo>
                  <a:lnTo>
                    <a:pt x="234" y="315"/>
                  </a:lnTo>
                  <a:lnTo>
                    <a:pt x="233" y="317"/>
                  </a:lnTo>
                  <a:lnTo>
                    <a:pt x="243" y="325"/>
                  </a:lnTo>
                  <a:lnTo>
                    <a:pt x="245" y="329"/>
                  </a:lnTo>
                  <a:lnTo>
                    <a:pt x="243" y="332"/>
                  </a:lnTo>
                  <a:lnTo>
                    <a:pt x="241" y="335"/>
                  </a:lnTo>
                  <a:lnTo>
                    <a:pt x="243" y="337"/>
                  </a:lnTo>
                  <a:lnTo>
                    <a:pt x="242" y="341"/>
                  </a:lnTo>
                  <a:lnTo>
                    <a:pt x="238" y="337"/>
                  </a:lnTo>
                  <a:lnTo>
                    <a:pt x="238" y="341"/>
                  </a:lnTo>
                  <a:lnTo>
                    <a:pt x="240" y="343"/>
                  </a:lnTo>
                  <a:lnTo>
                    <a:pt x="243" y="343"/>
                  </a:lnTo>
                  <a:lnTo>
                    <a:pt x="245" y="348"/>
                  </a:lnTo>
                  <a:lnTo>
                    <a:pt x="245" y="353"/>
                  </a:lnTo>
                  <a:lnTo>
                    <a:pt x="242" y="358"/>
                  </a:lnTo>
                  <a:lnTo>
                    <a:pt x="241" y="357"/>
                  </a:lnTo>
                  <a:lnTo>
                    <a:pt x="240" y="357"/>
                  </a:lnTo>
                  <a:lnTo>
                    <a:pt x="241" y="363"/>
                  </a:lnTo>
                  <a:lnTo>
                    <a:pt x="237" y="365"/>
                  </a:lnTo>
                  <a:lnTo>
                    <a:pt x="237" y="367"/>
                  </a:lnTo>
                  <a:lnTo>
                    <a:pt x="238" y="370"/>
                  </a:lnTo>
                  <a:lnTo>
                    <a:pt x="236" y="372"/>
                  </a:lnTo>
                  <a:lnTo>
                    <a:pt x="238" y="376"/>
                  </a:lnTo>
                  <a:lnTo>
                    <a:pt x="240" y="380"/>
                  </a:lnTo>
                  <a:lnTo>
                    <a:pt x="242" y="383"/>
                  </a:lnTo>
                  <a:lnTo>
                    <a:pt x="241" y="386"/>
                  </a:lnTo>
                  <a:lnTo>
                    <a:pt x="238" y="389"/>
                  </a:lnTo>
                  <a:lnTo>
                    <a:pt x="236" y="390"/>
                  </a:lnTo>
                  <a:lnTo>
                    <a:pt x="238" y="394"/>
                  </a:lnTo>
                  <a:lnTo>
                    <a:pt x="237" y="395"/>
                  </a:lnTo>
                  <a:lnTo>
                    <a:pt x="238" y="397"/>
                  </a:lnTo>
                  <a:lnTo>
                    <a:pt x="235" y="406"/>
                  </a:lnTo>
                  <a:lnTo>
                    <a:pt x="238" y="407"/>
                  </a:lnTo>
                  <a:lnTo>
                    <a:pt x="238" y="406"/>
                  </a:lnTo>
                  <a:lnTo>
                    <a:pt x="238" y="408"/>
                  </a:lnTo>
                  <a:lnTo>
                    <a:pt x="235" y="408"/>
                  </a:lnTo>
                  <a:lnTo>
                    <a:pt x="234" y="413"/>
                  </a:lnTo>
                  <a:lnTo>
                    <a:pt x="235" y="418"/>
                  </a:lnTo>
                  <a:lnTo>
                    <a:pt x="231" y="419"/>
                  </a:lnTo>
                  <a:lnTo>
                    <a:pt x="229" y="423"/>
                  </a:lnTo>
                  <a:lnTo>
                    <a:pt x="227" y="428"/>
                  </a:lnTo>
                  <a:lnTo>
                    <a:pt x="226" y="433"/>
                  </a:lnTo>
                  <a:lnTo>
                    <a:pt x="224" y="438"/>
                  </a:lnTo>
                  <a:lnTo>
                    <a:pt x="222" y="444"/>
                  </a:lnTo>
                  <a:lnTo>
                    <a:pt x="221" y="451"/>
                  </a:lnTo>
                  <a:lnTo>
                    <a:pt x="221" y="453"/>
                  </a:lnTo>
                  <a:lnTo>
                    <a:pt x="220" y="458"/>
                  </a:lnTo>
                  <a:lnTo>
                    <a:pt x="214" y="468"/>
                  </a:lnTo>
                  <a:lnTo>
                    <a:pt x="212" y="466"/>
                  </a:lnTo>
                  <a:lnTo>
                    <a:pt x="210" y="466"/>
                  </a:lnTo>
                  <a:lnTo>
                    <a:pt x="212" y="460"/>
                  </a:lnTo>
                  <a:lnTo>
                    <a:pt x="209" y="463"/>
                  </a:lnTo>
                  <a:lnTo>
                    <a:pt x="207" y="460"/>
                  </a:lnTo>
                  <a:lnTo>
                    <a:pt x="202" y="460"/>
                  </a:lnTo>
                  <a:lnTo>
                    <a:pt x="202" y="458"/>
                  </a:lnTo>
                  <a:lnTo>
                    <a:pt x="199" y="460"/>
                  </a:lnTo>
                  <a:lnTo>
                    <a:pt x="196" y="460"/>
                  </a:lnTo>
                  <a:lnTo>
                    <a:pt x="196" y="462"/>
                  </a:lnTo>
                  <a:lnTo>
                    <a:pt x="195" y="460"/>
                  </a:lnTo>
                  <a:lnTo>
                    <a:pt x="192" y="460"/>
                  </a:lnTo>
                  <a:lnTo>
                    <a:pt x="191" y="464"/>
                  </a:lnTo>
                  <a:lnTo>
                    <a:pt x="190" y="465"/>
                  </a:lnTo>
                  <a:lnTo>
                    <a:pt x="188" y="464"/>
                  </a:lnTo>
                  <a:lnTo>
                    <a:pt x="189" y="461"/>
                  </a:lnTo>
                  <a:lnTo>
                    <a:pt x="187" y="460"/>
                  </a:lnTo>
                  <a:lnTo>
                    <a:pt x="182" y="463"/>
                  </a:lnTo>
                  <a:lnTo>
                    <a:pt x="178" y="463"/>
                  </a:lnTo>
                  <a:lnTo>
                    <a:pt x="177" y="460"/>
                  </a:lnTo>
                  <a:lnTo>
                    <a:pt x="175" y="460"/>
                  </a:lnTo>
                  <a:lnTo>
                    <a:pt x="175" y="463"/>
                  </a:lnTo>
                  <a:lnTo>
                    <a:pt x="170" y="463"/>
                  </a:lnTo>
                  <a:lnTo>
                    <a:pt x="168" y="464"/>
                  </a:lnTo>
                  <a:lnTo>
                    <a:pt x="166" y="462"/>
                  </a:lnTo>
                  <a:lnTo>
                    <a:pt x="164" y="464"/>
                  </a:lnTo>
                  <a:lnTo>
                    <a:pt x="161" y="462"/>
                  </a:lnTo>
                  <a:lnTo>
                    <a:pt x="160" y="466"/>
                  </a:lnTo>
                  <a:lnTo>
                    <a:pt x="162" y="468"/>
                  </a:lnTo>
                  <a:lnTo>
                    <a:pt x="162" y="471"/>
                  </a:lnTo>
                  <a:lnTo>
                    <a:pt x="165" y="473"/>
                  </a:lnTo>
                  <a:lnTo>
                    <a:pt x="162" y="477"/>
                  </a:lnTo>
                  <a:lnTo>
                    <a:pt x="160" y="477"/>
                  </a:lnTo>
                  <a:lnTo>
                    <a:pt x="158" y="477"/>
                  </a:lnTo>
                  <a:lnTo>
                    <a:pt x="156" y="474"/>
                  </a:lnTo>
                  <a:lnTo>
                    <a:pt x="156" y="472"/>
                  </a:lnTo>
                  <a:lnTo>
                    <a:pt x="155" y="474"/>
                  </a:lnTo>
                  <a:lnTo>
                    <a:pt x="154" y="473"/>
                  </a:lnTo>
                  <a:lnTo>
                    <a:pt x="151" y="473"/>
                  </a:lnTo>
                  <a:lnTo>
                    <a:pt x="151" y="476"/>
                  </a:lnTo>
                  <a:lnTo>
                    <a:pt x="148" y="480"/>
                  </a:lnTo>
                  <a:lnTo>
                    <a:pt x="146" y="480"/>
                  </a:lnTo>
                  <a:lnTo>
                    <a:pt x="145" y="484"/>
                  </a:lnTo>
                  <a:lnTo>
                    <a:pt x="141" y="490"/>
                  </a:lnTo>
                  <a:lnTo>
                    <a:pt x="139" y="496"/>
                  </a:lnTo>
                  <a:lnTo>
                    <a:pt x="139" y="501"/>
                  </a:lnTo>
                  <a:lnTo>
                    <a:pt x="142" y="505"/>
                  </a:lnTo>
                  <a:lnTo>
                    <a:pt x="142" y="509"/>
                  </a:lnTo>
                  <a:lnTo>
                    <a:pt x="147" y="514"/>
                  </a:lnTo>
                  <a:lnTo>
                    <a:pt x="147" y="519"/>
                  </a:lnTo>
                  <a:lnTo>
                    <a:pt x="144" y="521"/>
                  </a:lnTo>
                  <a:lnTo>
                    <a:pt x="142" y="525"/>
                  </a:lnTo>
                  <a:lnTo>
                    <a:pt x="142" y="526"/>
                  </a:lnTo>
                  <a:lnTo>
                    <a:pt x="140" y="529"/>
                  </a:lnTo>
                  <a:lnTo>
                    <a:pt x="134" y="529"/>
                  </a:lnTo>
                  <a:lnTo>
                    <a:pt x="133" y="530"/>
                  </a:lnTo>
                  <a:lnTo>
                    <a:pt x="127" y="525"/>
                  </a:lnTo>
                  <a:lnTo>
                    <a:pt x="124" y="526"/>
                  </a:lnTo>
                  <a:lnTo>
                    <a:pt x="117" y="526"/>
                  </a:lnTo>
                  <a:lnTo>
                    <a:pt x="115" y="527"/>
                  </a:lnTo>
                  <a:lnTo>
                    <a:pt x="114" y="527"/>
                  </a:lnTo>
                  <a:lnTo>
                    <a:pt x="113" y="529"/>
                  </a:lnTo>
                  <a:lnTo>
                    <a:pt x="111" y="530"/>
                  </a:lnTo>
                  <a:lnTo>
                    <a:pt x="107" y="530"/>
                  </a:lnTo>
                  <a:lnTo>
                    <a:pt x="101" y="534"/>
                  </a:lnTo>
                  <a:lnTo>
                    <a:pt x="93" y="532"/>
                  </a:lnTo>
                  <a:lnTo>
                    <a:pt x="89" y="531"/>
                  </a:lnTo>
                  <a:lnTo>
                    <a:pt x="88" y="532"/>
                  </a:lnTo>
                  <a:lnTo>
                    <a:pt x="83" y="529"/>
                  </a:lnTo>
                  <a:lnTo>
                    <a:pt x="81" y="531"/>
                  </a:lnTo>
                  <a:lnTo>
                    <a:pt x="79" y="529"/>
                  </a:lnTo>
                  <a:lnTo>
                    <a:pt x="76" y="532"/>
                  </a:lnTo>
                  <a:lnTo>
                    <a:pt x="76" y="531"/>
                  </a:lnTo>
                  <a:lnTo>
                    <a:pt x="77" y="526"/>
                  </a:lnTo>
                  <a:lnTo>
                    <a:pt x="78" y="526"/>
                  </a:lnTo>
                  <a:lnTo>
                    <a:pt x="79" y="528"/>
                  </a:lnTo>
                  <a:lnTo>
                    <a:pt x="82" y="528"/>
                  </a:lnTo>
                  <a:lnTo>
                    <a:pt x="82" y="525"/>
                  </a:lnTo>
                  <a:lnTo>
                    <a:pt x="83" y="525"/>
                  </a:lnTo>
                  <a:lnTo>
                    <a:pt x="81" y="519"/>
                  </a:lnTo>
                  <a:lnTo>
                    <a:pt x="79" y="520"/>
                  </a:lnTo>
                  <a:lnTo>
                    <a:pt x="80" y="517"/>
                  </a:lnTo>
                  <a:lnTo>
                    <a:pt x="80" y="514"/>
                  </a:lnTo>
                  <a:lnTo>
                    <a:pt x="83" y="512"/>
                  </a:lnTo>
                  <a:lnTo>
                    <a:pt x="86" y="508"/>
                  </a:lnTo>
                  <a:lnTo>
                    <a:pt x="87" y="507"/>
                  </a:lnTo>
                  <a:lnTo>
                    <a:pt x="86" y="503"/>
                  </a:lnTo>
                  <a:lnTo>
                    <a:pt x="85" y="502"/>
                  </a:lnTo>
                  <a:lnTo>
                    <a:pt x="83" y="501"/>
                  </a:lnTo>
                  <a:lnTo>
                    <a:pt x="83" y="502"/>
                  </a:lnTo>
                  <a:lnTo>
                    <a:pt x="82" y="501"/>
                  </a:lnTo>
                  <a:lnTo>
                    <a:pt x="82" y="499"/>
                  </a:lnTo>
                  <a:lnTo>
                    <a:pt x="81" y="500"/>
                  </a:lnTo>
                  <a:lnTo>
                    <a:pt x="79" y="499"/>
                  </a:lnTo>
                  <a:lnTo>
                    <a:pt x="81" y="495"/>
                  </a:lnTo>
                  <a:lnTo>
                    <a:pt x="79" y="491"/>
                  </a:lnTo>
                  <a:lnTo>
                    <a:pt x="78" y="490"/>
                  </a:lnTo>
                  <a:lnTo>
                    <a:pt x="77" y="490"/>
                  </a:lnTo>
                  <a:lnTo>
                    <a:pt x="75" y="487"/>
                  </a:lnTo>
                  <a:lnTo>
                    <a:pt x="75" y="484"/>
                  </a:lnTo>
                  <a:lnTo>
                    <a:pt x="72" y="480"/>
                  </a:lnTo>
                  <a:lnTo>
                    <a:pt x="69" y="472"/>
                  </a:lnTo>
                  <a:lnTo>
                    <a:pt x="65" y="468"/>
                  </a:lnTo>
                  <a:lnTo>
                    <a:pt x="64" y="463"/>
                  </a:lnTo>
                  <a:lnTo>
                    <a:pt x="62" y="457"/>
                  </a:lnTo>
                  <a:lnTo>
                    <a:pt x="61" y="455"/>
                  </a:lnTo>
                  <a:lnTo>
                    <a:pt x="59" y="453"/>
                  </a:lnTo>
                  <a:lnTo>
                    <a:pt x="64" y="454"/>
                  </a:lnTo>
                  <a:lnTo>
                    <a:pt x="68" y="456"/>
                  </a:lnTo>
                  <a:lnTo>
                    <a:pt x="69" y="458"/>
                  </a:lnTo>
                  <a:lnTo>
                    <a:pt x="70" y="460"/>
                  </a:lnTo>
                  <a:lnTo>
                    <a:pt x="71" y="459"/>
                  </a:lnTo>
                  <a:lnTo>
                    <a:pt x="74" y="460"/>
                  </a:lnTo>
                  <a:lnTo>
                    <a:pt x="74" y="459"/>
                  </a:lnTo>
                  <a:lnTo>
                    <a:pt x="76" y="458"/>
                  </a:lnTo>
                  <a:lnTo>
                    <a:pt x="77" y="455"/>
                  </a:lnTo>
                  <a:lnTo>
                    <a:pt x="73" y="452"/>
                  </a:lnTo>
                  <a:lnTo>
                    <a:pt x="71" y="448"/>
                  </a:lnTo>
                  <a:lnTo>
                    <a:pt x="71" y="447"/>
                  </a:lnTo>
                  <a:lnTo>
                    <a:pt x="69" y="445"/>
                  </a:lnTo>
                  <a:lnTo>
                    <a:pt x="66" y="445"/>
                  </a:lnTo>
                  <a:lnTo>
                    <a:pt x="66" y="442"/>
                  </a:lnTo>
                  <a:lnTo>
                    <a:pt x="68" y="440"/>
                  </a:lnTo>
                  <a:lnTo>
                    <a:pt x="71" y="438"/>
                  </a:lnTo>
                  <a:lnTo>
                    <a:pt x="76" y="441"/>
                  </a:lnTo>
                  <a:lnTo>
                    <a:pt x="78" y="441"/>
                  </a:lnTo>
                  <a:lnTo>
                    <a:pt x="79" y="439"/>
                  </a:lnTo>
                  <a:lnTo>
                    <a:pt x="80" y="437"/>
                  </a:lnTo>
                  <a:lnTo>
                    <a:pt x="81" y="430"/>
                  </a:lnTo>
                  <a:lnTo>
                    <a:pt x="80" y="428"/>
                  </a:lnTo>
                  <a:lnTo>
                    <a:pt x="78" y="423"/>
                  </a:lnTo>
                  <a:lnTo>
                    <a:pt x="77" y="422"/>
                  </a:lnTo>
                  <a:lnTo>
                    <a:pt x="73" y="424"/>
                  </a:lnTo>
                  <a:lnTo>
                    <a:pt x="71" y="424"/>
                  </a:lnTo>
                  <a:lnTo>
                    <a:pt x="71" y="420"/>
                  </a:lnTo>
                  <a:lnTo>
                    <a:pt x="69" y="420"/>
                  </a:lnTo>
                  <a:lnTo>
                    <a:pt x="69" y="418"/>
                  </a:lnTo>
                  <a:lnTo>
                    <a:pt x="68" y="417"/>
                  </a:lnTo>
                  <a:lnTo>
                    <a:pt x="66" y="414"/>
                  </a:lnTo>
                  <a:lnTo>
                    <a:pt x="65" y="411"/>
                  </a:lnTo>
                  <a:lnTo>
                    <a:pt x="65" y="409"/>
                  </a:lnTo>
                  <a:lnTo>
                    <a:pt x="65" y="407"/>
                  </a:lnTo>
                  <a:lnTo>
                    <a:pt x="63" y="407"/>
                  </a:lnTo>
                  <a:lnTo>
                    <a:pt x="60" y="402"/>
                  </a:lnTo>
                  <a:lnTo>
                    <a:pt x="58" y="402"/>
                  </a:lnTo>
                  <a:lnTo>
                    <a:pt x="54" y="401"/>
                  </a:lnTo>
                  <a:lnTo>
                    <a:pt x="54" y="395"/>
                  </a:lnTo>
                  <a:lnTo>
                    <a:pt x="54" y="393"/>
                  </a:lnTo>
                  <a:lnTo>
                    <a:pt x="51" y="388"/>
                  </a:lnTo>
                  <a:lnTo>
                    <a:pt x="49" y="385"/>
                  </a:lnTo>
                  <a:lnTo>
                    <a:pt x="47" y="384"/>
                  </a:lnTo>
                  <a:lnTo>
                    <a:pt x="48" y="383"/>
                  </a:lnTo>
                  <a:lnTo>
                    <a:pt x="47" y="376"/>
                  </a:lnTo>
                  <a:lnTo>
                    <a:pt x="42" y="373"/>
                  </a:lnTo>
                  <a:lnTo>
                    <a:pt x="43" y="372"/>
                  </a:lnTo>
                  <a:lnTo>
                    <a:pt x="44" y="370"/>
                  </a:lnTo>
                  <a:lnTo>
                    <a:pt x="46" y="370"/>
                  </a:lnTo>
                  <a:lnTo>
                    <a:pt x="46" y="365"/>
                  </a:lnTo>
                  <a:lnTo>
                    <a:pt x="41" y="365"/>
                  </a:lnTo>
                  <a:lnTo>
                    <a:pt x="43" y="363"/>
                  </a:lnTo>
                  <a:lnTo>
                    <a:pt x="44" y="360"/>
                  </a:lnTo>
                  <a:lnTo>
                    <a:pt x="42" y="360"/>
                  </a:lnTo>
                  <a:lnTo>
                    <a:pt x="42" y="359"/>
                  </a:lnTo>
                  <a:lnTo>
                    <a:pt x="41" y="355"/>
                  </a:lnTo>
                  <a:lnTo>
                    <a:pt x="40" y="359"/>
                  </a:lnTo>
                  <a:lnTo>
                    <a:pt x="40" y="360"/>
                  </a:lnTo>
                  <a:lnTo>
                    <a:pt x="40" y="364"/>
                  </a:lnTo>
                  <a:lnTo>
                    <a:pt x="37" y="362"/>
                  </a:lnTo>
                  <a:lnTo>
                    <a:pt x="36" y="364"/>
                  </a:lnTo>
                  <a:lnTo>
                    <a:pt x="36" y="360"/>
                  </a:lnTo>
                  <a:lnTo>
                    <a:pt x="35" y="361"/>
                  </a:lnTo>
                  <a:lnTo>
                    <a:pt x="34" y="356"/>
                  </a:lnTo>
                  <a:lnTo>
                    <a:pt x="36" y="349"/>
                  </a:lnTo>
                  <a:lnTo>
                    <a:pt x="36" y="347"/>
                  </a:lnTo>
                  <a:lnTo>
                    <a:pt x="36" y="342"/>
                  </a:lnTo>
                  <a:lnTo>
                    <a:pt x="35" y="340"/>
                  </a:lnTo>
                  <a:lnTo>
                    <a:pt x="34" y="342"/>
                  </a:lnTo>
                  <a:lnTo>
                    <a:pt x="33" y="339"/>
                  </a:lnTo>
                  <a:lnTo>
                    <a:pt x="31" y="339"/>
                  </a:lnTo>
                  <a:lnTo>
                    <a:pt x="32" y="336"/>
                  </a:lnTo>
                  <a:lnTo>
                    <a:pt x="37" y="333"/>
                  </a:lnTo>
                  <a:lnTo>
                    <a:pt x="33" y="336"/>
                  </a:lnTo>
                  <a:lnTo>
                    <a:pt x="30" y="334"/>
                  </a:lnTo>
                  <a:lnTo>
                    <a:pt x="25" y="334"/>
                  </a:lnTo>
                  <a:lnTo>
                    <a:pt x="27" y="330"/>
                  </a:lnTo>
                  <a:lnTo>
                    <a:pt x="30" y="330"/>
                  </a:lnTo>
                  <a:lnTo>
                    <a:pt x="32" y="326"/>
                  </a:lnTo>
                  <a:lnTo>
                    <a:pt x="27" y="327"/>
                  </a:lnTo>
                  <a:lnTo>
                    <a:pt x="26" y="324"/>
                  </a:lnTo>
                  <a:lnTo>
                    <a:pt x="25" y="323"/>
                  </a:lnTo>
                  <a:lnTo>
                    <a:pt x="26" y="319"/>
                  </a:lnTo>
                  <a:lnTo>
                    <a:pt x="26" y="318"/>
                  </a:lnTo>
                  <a:lnTo>
                    <a:pt x="29" y="318"/>
                  </a:lnTo>
                  <a:lnTo>
                    <a:pt x="29" y="316"/>
                  </a:lnTo>
                  <a:lnTo>
                    <a:pt x="28" y="315"/>
                  </a:lnTo>
                  <a:lnTo>
                    <a:pt x="30" y="309"/>
                  </a:lnTo>
                  <a:lnTo>
                    <a:pt x="31" y="304"/>
                  </a:lnTo>
                  <a:lnTo>
                    <a:pt x="32" y="299"/>
                  </a:lnTo>
                  <a:lnTo>
                    <a:pt x="33" y="294"/>
                  </a:lnTo>
                  <a:lnTo>
                    <a:pt x="33" y="290"/>
                  </a:lnTo>
                  <a:lnTo>
                    <a:pt x="32" y="287"/>
                  </a:lnTo>
                  <a:lnTo>
                    <a:pt x="31" y="286"/>
                  </a:lnTo>
                  <a:lnTo>
                    <a:pt x="32" y="283"/>
                  </a:lnTo>
                  <a:lnTo>
                    <a:pt x="36" y="282"/>
                  </a:lnTo>
                  <a:lnTo>
                    <a:pt x="30" y="283"/>
                  </a:lnTo>
                  <a:lnTo>
                    <a:pt x="26" y="282"/>
                  </a:lnTo>
                  <a:lnTo>
                    <a:pt x="24" y="288"/>
                  </a:lnTo>
                  <a:lnTo>
                    <a:pt x="19" y="289"/>
                  </a:lnTo>
                  <a:lnTo>
                    <a:pt x="18" y="289"/>
                  </a:lnTo>
                  <a:lnTo>
                    <a:pt x="20" y="282"/>
                  </a:lnTo>
                  <a:lnTo>
                    <a:pt x="25" y="274"/>
                  </a:lnTo>
                  <a:lnTo>
                    <a:pt x="22" y="276"/>
                  </a:lnTo>
                  <a:lnTo>
                    <a:pt x="20" y="270"/>
                  </a:lnTo>
                  <a:lnTo>
                    <a:pt x="19" y="282"/>
                  </a:lnTo>
                  <a:lnTo>
                    <a:pt x="17" y="285"/>
                  </a:lnTo>
                  <a:lnTo>
                    <a:pt x="12" y="284"/>
                  </a:lnTo>
                  <a:lnTo>
                    <a:pt x="15" y="277"/>
                  </a:lnTo>
                  <a:lnTo>
                    <a:pt x="11" y="282"/>
                  </a:lnTo>
                  <a:lnTo>
                    <a:pt x="12" y="277"/>
                  </a:lnTo>
                  <a:lnTo>
                    <a:pt x="10" y="280"/>
                  </a:lnTo>
                  <a:lnTo>
                    <a:pt x="6" y="281"/>
                  </a:lnTo>
                  <a:lnTo>
                    <a:pt x="6" y="274"/>
                  </a:lnTo>
                  <a:lnTo>
                    <a:pt x="12" y="270"/>
                  </a:lnTo>
                  <a:lnTo>
                    <a:pt x="9" y="270"/>
                  </a:lnTo>
                  <a:lnTo>
                    <a:pt x="6" y="267"/>
                  </a:lnTo>
                  <a:lnTo>
                    <a:pt x="7" y="264"/>
                  </a:lnTo>
                  <a:lnTo>
                    <a:pt x="9" y="263"/>
                  </a:lnTo>
                  <a:lnTo>
                    <a:pt x="7" y="256"/>
                  </a:lnTo>
                  <a:lnTo>
                    <a:pt x="6" y="252"/>
                  </a:lnTo>
                  <a:lnTo>
                    <a:pt x="3" y="250"/>
                  </a:lnTo>
                  <a:lnTo>
                    <a:pt x="4" y="244"/>
                  </a:lnTo>
                  <a:lnTo>
                    <a:pt x="5" y="238"/>
                  </a:lnTo>
                  <a:lnTo>
                    <a:pt x="3" y="233"/>
                  </a:lnTo>
                  <a:lnTo>
                    <a:pt x="0" y="231"/>
                  </a:lnTo>
                  <a:lnTo>
                    <a:pt x="1" y="227"/>
                  </a:lnTo>
                  <a:lnTo>
                    <a:pt x="3" y="223"/>
                  </a:lnTo>
                  <a:lnTo>
                    <a:pt x="11" y="218"/>
                  </a:lnTo>
                  <a:lnTo>
                    <a:pt x="13" y="223"/>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537" name="Freeform 190"/>
            <p:cNvSpPr>
              <a:spLocks/>
            </p:cNvSpPr>
            <p:nvPr/>
          </p:nvSpPr>
          <p:spPr bwMode="auto">
            <a:xfrm>
              <a:off x="8713790" y="2372412"/>
              <a:ext cx="26987" cy="71437"/>
            </a:xfrm>
            <a:custGeom>
              <a:avLst/>
              <a:gdLst>
                <a:gd name="T0" fmla="*/ 2147483647 w 17"/>
                <a:gd name="T1" fmla="*/ 0 h 45"/>
                <a:gd name="T2" fmla="*/ 2147483647 w 17"/>
                <a:gd name="T3" fmla="*/ 2147483647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2147483647 h 45"/>
                <a:gd name="T14" fmla="*/ 0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2147483647 w 17"/>
                <a:gd name="T27" fmla="*/ 2147483647 h 45"/>
                <a:gd name="T28" fmla="*/ 2147483647 w 17"/>
                <a:gd name="T29" fmla="*/ 2147483647 h 45"/>
                <a:gd name="T30" fmla="*/ 2147483647 w 17"/>
                <a:gd name="T31" fmla="*/ 2147483647 h 45"/>
                <a:gd name="T32" fmla="*/ 2147483647 w 17"/>
                <a:gd name="T33" fmla="*/ 2147483647 h 45"/>
                <a:gd name="T34" fmla="*/ 2147483647 w 17"/>
                <a:gd name="T35" fmla="*/ 2147483647 h 45"/>
                <a:gd name="T36" fmla="*/ 2147483647 w 17"/>
                <a:gd name="T37" fmla="*/ 2147483647 h 45"/>
                <a:gd name="T38" fmla="*/ 2147483647 w 17"/>
                <a:gd name="T39" fmla="*/ 2147483647 h 45"/>
                <a:gd name="T40" fmla="*/ 2147483647 w 17"/>
                <a:gd name="T41" fmla="*/ 2147483647 h 45"/>
                <a:gd name="T42" fmla="*/ 2147483647 w 17"/>
                <a:gd name="T43" fmla="*/ 2147483647 h 45"/>
                <a:gd name="T44" fmla="*/ 2147483647 w 17"/>
                <a:gd name="T45" fmla="*/ 2147483647 h 45"/>
                <a:gd name="T46" fmla="*/ 2147483647 w 17"/>
                <a:gd name="T47" fmla="*/ 2147483647 h 45"/>
                <a:gd name="T48" fmla="*/ 2147483647 w 17"/>
                <a:gd name="T49" fmla="*/ 2147483647 h 45"/>
                <a:gd name="T50" fmla="*/ 2147483647 w 17"/>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45"/>
                <a:gd name="T80" fmla="*/ 17 w 1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45">
                  <a:moveTo>
                    <a:pt x="8" y="0"/>
                  </a:moveTo>
                  <a:lnTo>
                    <a:pt x="8" y="10"/>
                  </a:lnTo>
                  <a:lnTo>
                    <a:pt x="5" y="11"/>
                  </a:lnTo>
                  <a:lnTo>
                    <a:pt x="8" y="12"/>
                  </a:lnTo>
                  <a:lnTo>
                    <a:pt x="5" y="13"/>
                  </a:lnTo>
                  <a:lnTo>
                    <a:pt x="5" y="16"/>
                  </a:lnTo>
                  <a:lnTo>
                    <a:pt x="0" y="17"/>
                  </a:lnTo>
                  <a:lnTo>
                    <a:pt x="1" y="20"/>
                  </a:lnTo>
                  <a:lnTo>
                    <a:pt x="3" y="23"/>
                  </a:lnTo>
                  <a:lnTo>
                    <a:pt x="3" y="24"/>
                  </a:lnTo>
                  <a:lnTo>
                    <a:pt x="1" y="24"/>
                  </a:lnTo>
                  <a:lnTo>
                    <a:pt x="1" y="26"/>
                  </a:lnTo>
                  <a:lnTo>
                    <a:pt x="1" y="28"/>
                  </a:lnTo>
                  <a:lnTo>
                    <a:pt x="7" y="29"/>
                  </a:lnTo>
                  <a:lnTo>
                    <a:pt x="7" y="30"/>
                  </a:lnTo>
                  <a:lnTo>
                    <a:pt x="5" y="31"/>
                  </a:lnTo>
                  <a:lnTo>
                    <a:pt x="5" y="32"/>
                  </a:lnTo>
                  <a:lnTo>
                    <a:pt x="7" y="36"/>
                  </a:lnTo>
                  <a:lnTo>
                    <a:pt x="8" y="35"/>
                  </a:lnTo>
                  <a:lnTo>
                    <a:pt x="14" y="36"/>
                  </a:lnTo>
                  <a:lnTo>
                    <a:pt x="16" y="36"/>
                  </a:lnTo>
                  <a:lnTo>
                    <a:pt x="16" y="38"/>
                  </a:lnTo>
                  <a:lnTo>
                    <a:pt x="14" y="42"/>
                  </a:lnTo>
                  <a:lnTo>
                    <a:pt x="12" y="43"/>
                  </a:lnTo>
                  <a:lnTo>
                    <a:pt x="8" y="44"/>
                  </a:lnTo>
                </a:path>
              </a:pathLst>
            </a:custGeom>
            <a:solidFill>
              <a:srgbClr val="FF0000"/>
            </a:solidFill>
            <a:ln w="12700" cap="rnd" cmpd="sng">
              <a:solidFill>
                <a:srgbClr val="000000"/>
              </a:solidFill>
              <a:prstDash val="solid"/>
              <a:round/>
              <a:headEnd type="none" w="sm" len="sm"/>
              <a:tailEnd type="none" w="sm" len="sm"/>
            </a:ln>
          </p:spPr>
          <p:txBody>
            <a:bodyPr/>
            <a:lstStyle/>
            <a:p>
              <a:endParaRPr lang="en-GB" dirty="0"/>
            </a:p>
          </p:txBody>
        </p:sp>
        <p:sp>
          <p:nvSpPr>
            <p:cNvPr id="538" name="Freeform 191"/>
            <p:cNvSpPr>
              <a:spLocks/>
            </p:cNvSpPr>
            <p:nvPr/>
          </p:nvSpPr>
          <p:spPr bwMode="auto">
            <a:xfrm>
              <a:off x="8401052" y="2740712"/>
              <a:ext cx="120650" cy="139700"/>
            </a:xfrm>
            <a:custGeom>
              <a:avLst/>
              <a:gdLst>
                <a:gd name="T0" fmla="*/ 2147483647 w 76"/>
                <a:gd name="T1" fmla="*/ 2147483647 h 88"/>
                <a:gd name="T2" fmla="*/ 2147483647 w 76"/>
                <a:gd name="T3" fmla="*/ 2147483647 h 88"/>
                <a:gd name="T4" fmla="*/ 2147483647 w 76"/>
                <a:gd name="T5" fmla="*/ 2147483647 h 88"/>
                <a:gd name="T6" fmla="*/ 2147483647 w 76"/>
                <a:gd name="T7" fmla="*/ 2147483647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0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2147483647 w 76"/>
                <a:gd name="T67" fmla="*/ 2147483647 h 88"/>
                <a:gd name="T68" fmla="*/ 2147483647 w 76"/>
                <a:gd name="T69" fmla="*/ 2147483647 h 88"/>
                <a:gd name="T70" fmla="*/ 2147483647 w 76"/>
                <a:gd name="T71" fmla="*/ 2147483647 h 88"/>
                <a:gd name="T72" fmla="*/ 2147483647 w 76"/>
                <a:gd name="T73" fmla="*/ 2147483647 h 88"/>
                <a:gd name="T74" fmla="*/ 2147483647 w 76"/>
                <a:gd name="T75" fmla="*/ 2147483647 h 88"/>
                <a:gd name="T76" fmla="*/ 2147483647 w 76"/>
                <a:gd name="T77" fmla="*/ 2147483647 h 88"/>
                <a:gd name="T78" fmla="*/ 2147483647 w 76"/>
                <a:gd name="T79" fmla="*/ 2147483647 h 88"/>
                <a:gd name="T80" fmla="*/ 2147483647 w 76"/>
                <a:gd name="T81" fmla="*/ 2147483647 h 88"/>
                <a:gd name="T82" fmla="*/ 2147483647 w 76"/>
                <a:gd name="T83" fmla="*/ 2147483647 h 88"/>
                <a:gd name="T84" fmla="*/ 2147483647 w 76"/>
                <a:gd name="T85" fmla="*/ 2147483647 h 88"/>
                <a:gd name="T86" fmla="*/ 2147483647 w 76"/>
                <a:gd name="T87" fmla="*/ 2147483647 h 88"/>
                <a:gd name="T88" fmla="*/ 2147483647 w 76"/>
                <a:gd name="T89" fmla="*/ 2147483647 h 88"/>
                <a:gd name="T90" fmla="*/ 2147483647 w 76"/>
                <a:gd name="T91" fmla="*/ 2147483647 h 88"/>
                <a:gd name="T92" fmla="*/ 2147483647 w 76"/>
                <a:gd name="T93" fmla="*/ 2147483647 h 88"/>
                <a:gd name="T94" fmla="*/ 2147483647 w 76"/>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88"/>
                <a:gd name="T146" fmla="*/ 76 w 76"/>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88">
                  <a:moveTo>
                    <a:pt x="19" y="31"/>
                  </a:moveTo>
                  <a:lnTo>
                    <a:pt x="15" y="35"/>
                  </a:lnTo>
                  <a:lnTo>
                    <a:pt x="14" y="39"/>
                  </a:lnTo>
                  <a:lnTo>
                    <a:pt x="12" y="44"/>
                  </a:lnTo>
                  <a:lnTo>
                    <a:pt x="13" y="46"/>
                  </a:lnTo>
                  <a:lnTo>
                    <a:pt x="12" y="49"/>
                  </a:lnTo>
                  <a:lnTo>
                    <a:pt x="8" y="49"/>
                  </a:lnTo>
                  <a:lnTo>
                    <a:pt x="6" y="58"/>
                  </a:lnTo>
                  <a:lnTo>
                    <a:pt x="11" y="64"/>
                  </a:lnTo>
                  <a:lnTo>
                    <a:pt x="13" y="63"/>
                  </a:lnTo>
                  <a:lnTo>
                    <a:pt x="14" y="65"/>
                  </a:lnTo>
                  <a:lnTo>
                    <a:pt x="12" y="68"/>
                  </a:lnTo>
                  <a:lnTo>
                    <a:pt x="9" y="71"/>
                  </a:lnTo>
                  <a:lnTo>
                    <a:pt x="6" y="77"/>
                  </a:lnTo>
                  <a:lnTo>
                    <a:pt x="1" y="80"/>
                  </a:lnTo>
                  <a:lnTo>
                    <a:pt x="0" y="83"/>
                  </a:lnTo>
                  <a:lnTo>
                    <a:pt x="0" y="85"/>
                  </a:lnTo>
                  <a:lnTo>
                    <a:pt x="1" y="86"/>
                  </a:lnTo>
                  <a:lnTo>
                    <a:pt x="6" y="84"/>
                  </a:lnTo>
                  <a:lnTo>
                    <a:pt x="9" y="82"/>
                  </a:lnTo>
                  <a:lnTo>
                    <a:pt x="12" y="77"/>
                  </a:lnTo>
                  <a:lnTo>
                    <a:pt x="12" y="83"/>
                  </a:lnTo>
                  <a:lnTo>
                    <a:pt x="8" y="86"/>
                  </a:lnTo>
                  <a:lnTo>
                    <a:pt x="9" y="87"/>
                  </a:lnTo>
                  <a:lnTo>
                    <a:pt x="14" y="86"/>
                  </a:lnTo>
                  <a:lnTo>
                    <a:pt x="16" y="81"/>
                  </a:lnTo>
                  <a:lnTo>
                    <a:pt x="14" y="80"/>
                  </a:lnTo>
                  <a:lnTo>
                    <a:pt x="19" y="77"/>
                  </a:lnTo>
                  <a:lnTo>
                    <a:pt x="25" y="76"/>
                  </a:lnTo>
                  <a:lnTo>
                    <a:pt x="27" y="71"/>
                  </a:lnTo>
                  <a:lnTo>
                    <a:pt x="25" y="70"/>
                  </a:lnTo>
                  <a:lnTo>
                    <a:pt x="28" y="70"/>
                  </a:lnTo>
                  <a:lnTo>
                    <a:pt x="30" y="66"/>
                  </a:lnTo>
                  <a:lnTo>
                    <a:pt x="34" y="65"/>
                  </a:lnTo>
                  <a:lnTo>
                    <a:pt x="36" y="66"/>
                  </a:lnTo>
                  <a:lnTo>
                    <a:pt x="34" y="72"/>
                  </a:lnTo>
                  <a:lnTo>
                    <a:pt x="38" y="76"/>
                  </a:lnTo>
                  <a:lnTo>
                    <a:pt x="43" y="69"/>
                  </a:lnTo>
                  <a:lnTo>
                    <a:pt x="44" y="65"/>
                  </a:lnTo>
                  <a:lnTo>
                    <a:pt x="48" y="64"/>
                  </a:lnTo>
                  <a:lnTo>
                    <a:pt x="48" y="63"/>
                  </a:lnTo>
                  <a:lnTo>
                    <a:pt x="50" y="61"/>
                  </a:lnTo>
                  <a:lnTo>
                    <a:pt x="52" y="63"/>
                  </a:lnTo>
                  <a:lnTo>
                    <a:pt x="57" y="59"/>
                  </a:lnTo>
                  <a:lnTo>
                    <a:pt x="57" y="53"/>
                  </a:lnTo>
                  <a:lnTo>
                    <a:pt x="59" y="54"/>
                  </a:lnTo>
                  <a:lnTo>
                    <a:pt x="58" y="60"/>
                  </a:lnTo>
                  <a:lnTo>
                    <a:pt x="60" y="59"/>
                  </a:lnTo>
                  <a:lnTo>
                    <a:pt x="65" y="54"/>
                  </a:lnTo>
                  <a:lnTo>
                    <a:pt x="66" y="52"/>
                  </a:lnTo>
                  <a:lnTo>
                    <a:pt x="66" y="51"/>
                  </a:lnTo>
                  <a:lnTo>
                    <a:pt x="66" y="50"/>
                  </a:lnTo>
                  <a:lnTo>
                    <a:pt x="66" y="48"/>
                  </a:lnTo>
                  <a:lnTo>
                    <a:pt x="69" y="48"/>
                  </a:lnTo>
                  <a:lnTo>
                    <a:pt x="69" y="46"/>
                  </a:lnTo>
                  <a:lnTo>
                    <a:pt x="71" y="41"/>
                  </a:lnTo>
                  <a:lnTo>
                    <a:pt x="72" y="36"/>
                  </a:lnTo>
                  <a:lnTo>
                    <a:pt x="71" y="33"/>
                  </a:lnTo>
                  <a:lnTo>
                    <a:pt x="71" y="31"/>
                  </a:lnTo>
                  <a:lnTo>
                    <a:pt x="72" y="31"/>
                  </a:lnTo>
                  <a:lnTo>
                    <a:pt x="74" y="29"/>
                  </a:lnTo>
                  <a:lnTo>
                    <a:pt x="75" y="23"/>
                  </a:lnTo>
                  <a:lnTo>
                    <a:pt x="73" y="22"/>
                  </a:lnTo>
                  <a:lnTo>
                    <a:pt x="72" y="27"/>
                  </a:lnTo>
                  <a:lnTo>
                    <a:pt x="70" y="30"/>
                  </a:lnTo>
                  <a:lnTo>
                    <a:pt x="68" y="24"/>
                  </a:lnTo>
                  <a:lnTo>
                    <a:pt x="70" y="20"/>
                  </a:lnTo>
                  <a:lnTo>
                    <a:pt x="72" y="17"/>
                  </a:lnTo>
                  <a:lnTo>
                    <a:pt x="74" y="12"/>
                  </a:lnTo>
                  <a:lnTo>
                    <a:pt x="72" y="9"/>
                  </a:lnTo>
                  <a:lnTo>
                    <a:pt x="74" y="5"/>
                  </a:lnTo>
                  <a:lnTo>
                    <a:pt x="71" y="9"/>
                  </a:lnTo>
                  <a:lnTo>
                    <a:pt x="70" y="8"/>
                  </a:lnTo>
                  <a:lnTo>
                    <a:pt x="70" y="4"/>
                  </a:lnTo>
                  <a:lnTo>
                    <a:pt x="69" y="3"/>
                  </a:lnTo>
                  <a:lnTo>
                    <a:pt x="68" y="8"/>
                  </a:lnTo>
                  <a:lnTo>
                    <a:pt x="66" y="6"/>
                  </a:lnTo>
                  <a:lnTo>
                    <a:pt x="64" y="5"/>
                  </a:lnTo>
                  <a:lnTo>
                    <a:pt x="63" y="3"/>
                  </a:lnTo>
                  <a:lnTo>
                    <a:pt x="61" y="4"/>
                  </a:lnTo>
                  <a:lnTo>
                    <a:pt x="62" y="6"/>
                  </a:lnTo>
                  <a:lnTo>
                    <a:pt x="60" y="6"/>
                  </a:lnTo>
                  <a:lnTo>
                    <a:pt x="59" y="4"/>
                  </a:lnTo>
                  <a:lnTo>
                    <a:pt x="60" y="2"/>
                  </a:lnTo>
                  <a:lnTo>
                    <a:pt x="61" y="3"/>
                  </a:lnTo>
                  <a:lnTo>
                    <a:pt x="62" y="1"/>
                  </a:lnTo>
                  <a:lnTo>
                    <a:pt x="59" y="0"/>
                  </a:lnTo>
                  <a:lnTo>
                    <a:pt x="56" y="0"/>
                  </a:lnTo>
                  <a:lnTo>
                    <a:pt x="53" y="2"/>
                  </a:lnTo>
                  <a:lnTo>
                    <a:pt x="52" y="3"/>
                  </a:lnTo>
                  <a:lnTo>
                    <a:pt x="53" y="6"/>
                  </a:lnTo>
                  <a:lnTo>
                    <a:pt x="53" y="8"/>
                  </a:lnTo>
                  <a:lnTo>
                    <a:pt x="52" y="8"/>
                  </a:lnTo>
                  <a:lnTo>
                    <a:pt x="53" y="10"/>
                  </a:lnTo>
                  <a:lnTo>
                    <a:pt x="50" y="12"/>
                  </a:lnTo>
                  <a:lnTo>
                    <a:pt x="48" y="11"/>
                  </a:lnTo>
                  <a:lnTo>
                    <a:pt x="49" y="8"/>
                  </a:lnTo>
                  <a:lnTo>
                    <a:pt x="47" y="7"/>
                  </a:lnTo>
                  <a:lnTo>
                    <a:pt x="46" y="4"/>
                  </a:lnTo>
                  <a:lnTo>
                    <a:pt x="45" y="2"/>
                  </a:lnTo>
                  <a:lnTo>
                    <a:pt x="43" y="4"/>
                  </a:lnTo>
                  <a:lnTo>
                    <a:pt x="39" y="5"/>
                  </a:lnTo>
                  <a:lnTo>
                    <a:pt x="40" y="7"/>
                  </a:lnTo>
                  <a:lnTo>
                    <a:pt x="42" y="9"/>
                  </a:lnTo>
                  <a:lnTo>
                    <a:pt x="40" y="11"/>
                  </a:lnTo>
                  <a:lnTo>
                    <a:pt x="38" y="10"/>
                  </a:lnTo>
                  <a:lnTo>
                    <a:pt x="37" y="12"/>
                  </a:lnTo>
                  <a:lnTo>
                    <a:pt x="36" y="10"/>
                  </a:lnTo>
                  <a:lnTo>
                    <a:pt x="36" y="6"/>
                  </a:lnTo>
                  <a:lnTo>
                    <a:pt x="33" y="6"/>
                  </a:lnTo>
                  <a:lnTo>
                    <a:pt x="34" y="10"/>
                  </a:lnTo>
                  <a:lnTo>
                    <a:pt x="35" y="12"/>
                  </a:lnTo>
                  <a:lnTo>
                    <a:pt x="33" y="12"/>
                  </a:lnTo>
                  <a:lnTo>
                    <a:pt x="31" y="12"/>
                  </a:lnTo>
                  <a:lnTo>
                    <a:pt x="31" y="13"/>
                  </a:lnTo>
                  <a:lnTo>
                    <a:pt x="34" y="15"/>
                  </a:lnTo>
                  <a:lnTo>
                    <a:pt x="35" y="17"/>
                  </a:lnTo>
                  <a:lnTo>
                    <a:pt x="33" y="17"/>
                  </a:lnTo>
                  <a:lnTo>
                    <a:pt x="34" y="18"/>
                  </a:lnTo>
                  <a:lnTo>
                    <a:pt x="35" y="20"/>
                  </a:lnTo>
                  <a:lnTo>
                    <a:pt x="34" y="21"/>
                  </a:lnTo>
                  <a:lnTo>
                    <a:pt x="36" y="27"/>
                  </a:lnTo>
                  <a:lnTo>
                    <a:pt x="38" y="32"/>
                  </a:lnTo>
                  <a:lnTo>
                    <a:pt x="39" y="36"/>
                  </a:lnTo>
                  <a:lnTo>
                    <a:pt x="39" y="39"/>
                  </a:lnTo>
                  <a:lnTo>
                    <a:pt x="40" y="42"/>
                  </a:lnTo>
                  <a:lnTo>
                    <a:pt x="39" y="43"/>
                  </a:lnTo>
                  <a:lnTo>
                    <a:pt x="38" y="43"/>
                  </a:lnTo>
                  <a:lnTo>
                    <a:pt x="37" y="44"/>
                  </a:lnTo>
                  <a:lnTo>
                    <a:pt x="36" y="42"/>
                  </a:lnTo>
                  <a:lnTo>
                    <a:pt x="35" y="43"/>
                  </a:lnTo>
                  <a:lnTo>
                    <a:pt x="32" y="38"/>
                  </a:lnTo>
                  <a:lnTo>
                    <a:pt x="30" y="37"/>
                  </a:lnTo>
                  <a:lnTo>
                    <a:pt x="32" y="37"/>
                  </a:lnTo>
                  <a:lnTo>
                    <a:pt x="33" y="36"/>
                  </a:lnTo>
                  <a:lnTo>
                    <a:pt x="32" y="33"/>
                  </a:lnTo>
                  <a:lnTo>
                    <a:pt x="30" y="34"/>
                  </a:lnTo>
                  <a:lnTo>
                    <a:pt x="29" y="31"/>
                  </a:lnTo>
                  <a:lnTo>
                    <a:pt x="29" y="30"/>
                  </a:lnTo>
                  <a:lnTo>
                    <a:pt x="25" y="31"/>
                  </a:lnTo>
                  <a:lnTo>
                    <a:pt x="24" y="30"/>
                  </a:lnTo>
                  <a:lnTo>
                    <a:pt x="24" y="27"/>
                  </a:lnTo>
                  <a:lnTo>
                    <a:pt x="23" y="26"/>
                  </a:lnTo>
                  <a:lnTo>
                    <a:pt x="19" y="29"/>
                  </a:lnTo>
                  <a:lnTo>
                    <a:pt x="21" y="31"/>
                  </a:lnTo>
                  <a:lnTo>
                    <a:pt x="19" y="3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39" name="Freeform 192"/>
            <p:cNvSpPr>
              <a:spLocks/>
            </p:cNvSpPr>
            <p:nvPr/>
          </p:nvSpPr>
          <p:spPr bwMode="auto">
            <a:xfrm>
              <a:off x="8524877" y="2815324"/>
              <a:ext cx="58738" cy="139700"/>
            </a:xfrm>
            <a:custGeom>
              <a:avLst/>
              <a:gdLst>
                <a:gd name="T0" fmla="*/ 0 w 37"/>
                <a:gd name="T1" fmla="*/ 2147483647 h 88"/>
                <a:gd name="T2" fmla="*/ 2147483647 w 37"/>
                <a:gd name="T3" fmla="*/ 2147483647 h 88"/>
                <a:gd name="T4" fmla="*/ 2147483647 w 37"/>
                <a:gd name="T5" fmla="*/ 2147483647 h 88"/>
                <a:gd name="T6" fmla="*/ 2147483647 w 37"/>
                <a:gd name="T7" fmla="*/ 2147483647 h 88"/>
                <a:gd name="T8" fmla="*/ 2147483647 w 37"/>
                <a:gd name="T9" fmla="*/ 2147483647 h 88"/>
                <a:gd name="T10" fmla="*/ 2147483647 w 37"/>
                <a:gd name="T11" fmla="*/ 2147483647 h 88"/>
                <a:gd name="T12" fmla="*/ 2147483647 w 37"/>
                <a:gd name="T13" fmla="*/ 2147483647 h 88"/>
                <a:gd name="T14" fmla="*/ 2147483647 w 37"/>
                <a:gd name="T15" fmla="*/ 2147483647 h 88"/>
                <a:gd name="T16" fmla="*/ 2147483647 w 37"/>
                <a:gd name="T17" fmla="*/ 2147483647 h 88"/>
                <a:gd name="T18" fmla="*/ 2147483647 w 37"/>
                <a:gd name="T19" fmla="*/ 2147483647 h 88"/>
                <a:gd name="T20" fmla="*/ 2147483647 w 37"/>
                <a:gd name="T21" fmla="*/ 2147483647 h 88"/>
                <a:gd name="T22" fmla="*/ 2147483647 w 37"/>
                <a:gd name="T23" fmla="*/ 2147483647 h 88"/>
                <a:gd name="T24" fmla="*/ 2147483647 w 37"/>
                <a:gd name="T25" fmla="*/ 2147483647 h 88"/>
                <a:gd name="T26" fmla="*/ 2147483647 w 37"/>
                <a:gd name="T27" fmla="*/ 2147483647 h 88"/>
                <a:gd name="T28" fmla="*/ 2147483647 w 37"/>
                <a:gd name="T29" fmla="*/ 2147483647 h 88"/>
                <a:gd name="T30" fmla="*/ 2147483647 w 37"/>
                <a:gd name="T31" fmla="*/ 2147483647 h 88"/>
                <a:gd name="T32" fmla="*/ 2147483647 w 37"/>
                <a:gd name="T33" fmla="*/ 2147483647 h 88"/>
                <a:gd name="T34" fmla="*/ 2147483647 w 37"/>
                <a:gd name="T35" fmla="*/ 2147483647 h 88"/>
                <a:gd name="T36" fmla="*/ 2147483647 w 37"/>
                <a:gd name="T37" fmla="*/ 2147483647 h 88"/>
                <a:gd name="T38" fmla="*/ 2147483647 w 37"/>
                <a:gd name="T39" fmla="*/ 2147483647 h 88"/>
                <a:gd name="T40" fmla="*/ 2147483647 w 37"/>
                <a:gd name="T41" fmla="*/ 2147483647 h 88"/>
                <a:gd name="T42" fmla="*/ 2147483647 w 37"/>
                <a:gd name="T43" fmla="*/ 2147483647 h 88"/>
                <a:gd name="T44" fmla="*/ 2147483647 w 37"/>
                <a:gd name="T45" fmla="*/ 2147483647 h 88"/>
                <a:gd name="T46" fmla="*/ 2147483647 w 37"/>
                <a:gd name="T47" fmla="*/ 0 h 88"/>
                <a:gd name="T48" fmla="*/ 2147483647 w 37"/>
                <a:gd name="T49" fmla="*/ 2147483647 h 88"/>
                <a:gd name="T50" fmla="*/ 2147483647 w 37"/>
                <a:gd name="T51" fmla="*/ 2147483647 h 88"/>
                <a:gd name="T52" fmla="*/ 2147483647 w 37"/>
                <a:gd name="T53" fmla="*/ 2147483647 h 88"/>
                <a:gd name="T54" fmla="*/ 2147483647 w 37"/>
                <a:gd name="T55" fmla="*/ 2147483647 h 88"/>
                <a:gd name="T56" fmla="*/ 2147483647 w 37"/>
                <a:gd name="T57" fmla="*/ 2147483647 h 88"/>
                <a:gd name="T58" fmla="*/ 2147483647 w 37"/>
                <a:gd name="T59" fmla="*/ 2147483647 h 88"/>
                <a:gd name="T60" fmla="*/ 2147483647 w 37"/>
                <a:gd name="T61" fmla="*/ 2147483647 h 88"/>
                <a:gd name="T62" fmla="*/ 2147483647 w 37"/>
                <a:gd name="T63" fmla="*/ 2147483647 h 88"/>
                <a:gd name="T64" fmla="*/ 2147483647 w 37"/>
                <a:gd name="T65" fmla="*/ 2147483647 h 88"/>
                <a:gd name="T66" fmla="*/ 2147483647 w 37"/>
                <a:gd name="T67" fmla="*/ 2147483647 h 88"/>
                <a:gd name="T68" fmla="*/ 2147483647 w 37"/>
                <a:gd name="T69" fmla="*/ 2147483647 h 88"/>
                <a:gd name="T70" fmla="*/ 2147483647 w 37"/>
                <a:gd name="T71" fmla="*/ 2147483647 h 88"/>
                <a:gd name="T72" fmla="*/ 2147483647 w 37"/>
                <a:gd name="T73" fmla="*/ 2147483647 h 88"/>
                <a:gd name="T74" fmla="*/ 2147483647 w 37"/>
                <a:gd name="T75" fmla="*/ 2147483647 h 88"/>
                <a:gd name="T76" fmla="*/ 2147483647 w 37"/>
                <a:gd name="T77" fmla="*/ 2147483647 h 88"/>
                <a:gd name="T78" fmla="*/ 2147483647 w 37"/>
                <a:gd name="T79" fmla="*/ 2147483647 h 88"/>
                <a:gd name="T80" fmla="*/ 0 w 37"/>
                <a:gd name="T81" fmla="*/ 2147483647 h 88"/>
                <a:gd name="T82" fmla="*/ 0 w 37"/>
                <a:gd name="T83" fmla="*/ 2147483647 h 88"/>
                <a:gd name="T84" fmla="*/ 0 w 37"/>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88"/>
                <a:gd name="T131" fmla="*/ 37 w 37"/>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88">
                  <a:moveTo>
                    <a:pt x="0" y="79"/>
                  </a:moveTo>
                  <a:lnTo>
                    <a:pt x="2" y="84"/>
                  </a:lnTo>
                  <a:lnTo>
                    <a:pt x="2" y="87"/>
                  </a:lnTo>
                  <a:lnTo>
                    <a:pt x="5" y="85"/>
                  </a:lnTo>
                  <a:lnTo>
                    <a:pt x="6" y="78"/>
                  </a:lnTo>
                  <a:lnTo>
                    <a:pt x="9" y="71"/>
                  </a:lnTo>
                  <a:lnTo>
                    <a:pt x="13" y="66"/>
                  </a:lnTo>
                  <a:lnTo>
                    <a:pt x="16" y="60"/>
                  </a:lnTo>
                  <a:lnTo>
                    <a:pt x="17" y="58"/>
                  </a:lnTo>
                  <a:lnTo>
                    <a:pt x="20" y="50"/>
                  </a:lnTo>
                  <a:lnTo>
                    <a:pt x="22" y="44"/>
                  </a:lnTo>
                  <a:lnTo>
                    <a:pt x="23" y="36"/>
                  </a:lnTo>
                  <a:lnTo>
                    <a:pt x="26" y="33"/>
                  </a:lnTo>
                  <a:lnTo>
                    <a:pt x="29" y="28"/>
                  </a:lnTo>
                  <a:lnTo>
                    <a:pt x="30" y="30"/>
                  </a:lnTo>
                  <a:lnTo>
                    <a:pt x="33" y="27"/>
                  </a:lnTo>
                  <a:lnTo>
                    <a:pt x="36" y="24"/>
                  </a:lnTo>
                  <a:lnTo>
                    <a:pt x="35" y="20"/>
                  </a:lnTo>
                  <a:lnTo>
                    <a:pt x="29" y="19"/>
                  </a:lnTo>
                  <a:lnTo>
                    <a:pt x="33" y="16"/>
                  </a:lnTo>
                  <a:lnTo>
                    <a:pt x="32" y="10"/>
                  </a:lnTo>
                  <a:lnTo>
                    <a:pt x="34" y="6"/>
                  </a:lnTo>
                  <a:lnTo>
                    <a:pt x="34" y="3"/>
                  </a:lnTo>
                  <a:lnTo>
                    <a:pt x="31" y="0"/>
                  </a:lnTo>
                  <a:lnTo>
                    <a:pt x="28" y="5"/>
                  </a:lnTo>
                  <a:lnTo>
                    <a:pt x="23" y="10"/>
                  </a:lnTo>
                  <a:lnTo>
                    <a:pt x="19" y="15"/>
                  </a:lnTo>
                  <a:lnTo>
                    <a:pt x="17" y="17"/>
                  </a:lnTo>
                  <a:lnTo>
                    <a:pt x="17" y="19"/>
                  </a:lnTo>
                  <a:lnTo>
                    <a:pt x="16" y="22"/>
                  </a:lnTo>
                  <a:lnTo>
                    <a:pt x="16" y="26"/>
                  </a:lnTo>
                  <a:lnTo>
                    <a:pt x="14" y="28"/>
                  </a:lnTo>
                  <a:lnTo>
                    <a:pt x="13" y="29"/>
                  </a:lnTo>
                  <a:lnTo>
                    <a:pt x="14" y="31"/>
                  </a:lnTo>
                  <a:lnTo>
                    <a:pt x="11" y="32"/>
                  </a:lnTo>
                  <a:lnTo>
                    <a:pt x="10" y="40"/>
                  </a:lnTo>
                  <a:lnTo>
                    <a:pt x="6" y="46"/>
                  </a:lnTo>
                  <a:lnTo>
                    <a:pt x="5" y="52"/>
                  </a:lnTo>
                  <a:lnTo>
                    <a:pt x="4" y="58"/>
                  </a:lnTo>
                  <a:lnTo>
                    <a:pt x="2" y="66"/>
                  </a:lnTo>
                  <a:lnTo>
                    <a:pt x="0" y="71"/>
                  </a:lnTo>
                  <a:lnTo>
                    <a:pt x="0" y="76"/>
                  </a:lnTo>
                  <a:lnTo>
                    <a:pt x="0" y="79"/>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40" name="Freeform 193"/>
            <p:cNvSpPr>
              <a:spLocks/>
            </p:cNvSpPr>
            <p:nvPr/>
          </p:nvSpPr>
          <p:spPr bwMode="auto">
            <a:xfrm>
              <a:off x="8594727" y="2743887"/>
              <a:ext cx="82550" cy="26987"/>
            </a:xfrm>
            <a:custGeom>
              <a:avLst/>
              <a:gdLst>
                <a:gd name="T0" fmla="*/ 2147483647 w 52"/>
                <a:gd name="T1" fmla="*/ 2147483647 h 17"/>
                <a:gd name="T2" fmla="*/ 2147483647 w 52"/>
                <a:gd name="T3" fmla="*/ 2147483647 h 17"/>
                <a:gd name="T4" fmla="*/ 2147483647 w 52"/>
                <a:gd name="T5" fmla="*/ 2147483647 h 17"/>
                <a:gd name="T6" fmla="*/ 0 w 52"/>
                <a:gd name="T7" fmla="*/ 2147483647 h 17"/>
                <a:gd name="T8" fmla="*/ 2147483647 w 52"/>
                <a:gd name="T9" fmla="*/ 2147483647 h 17"/>
                <a:gd name="T10" fmla="*/ 2147483647 w 52"/>
                <a:gd name="T11" fmla="*/ 2147483647 h 17"/>
                <a:gd name="T12" fmla="*/ 2147483647 w 52"/>
                <a:gd name="T13" fmla="*/ 2147483647 h 17"/>
                <a:gd name="T14" fmla="*/ 2147483647 w 52"/>
                <a:gd name="T15" fmla="*/ 2147483647 h 17"/>
                <a:gd name="T16" fmla="*/ 2147483647 w 52"/>
                <a:gd name="T17" fmla="*/ 2147483647 h 17"/>
                <a:gd name="T18" fmla="*/ 2147483647 w 52"/>
                <a:gd name="T19" fmla="*/ 2147483647 h 17"/>
                <a:gd name="T20" fmla="*/ 2147483647 w 52"/>
                <a:gd name="T21" fmla="*/ 2147483647 h 17"/>
                <a:gd name="T22" fmla="*/ 2147483647 w 52"/>
                <a:gd name="T23" fmla="*/ 2147483647 h 17"/>
                <a:gd name="T24" fmla="*/ 2147483647 w 52"/>
                <a:gd name="T25" fmla="*/ 2147483647 h 17"/>
                <a:gd name="T26" fmla="*/ 2147483647 w 52"/>
                <a:gd name="T27" fmla="*/ 2147483647 h 17"/>
                <a:gd name="T28" fmla="*/ 2147483647 w 52"/>
                <a:gd name="T29" fmla="*/ 2147483647 h 17"/>
                <a:gd name="T30" fmla="*/ 2147483647 w 52"/>
                <a:gd name="T31" fmla="*/ 2147483647 h 17"/>
                <a:gd name="T32" fmla="*/ 2147483647 w 52"/>
                <a:gd name="T33" fmla="*/ 2147483647 h 17"/>
                <a:gd name="T34" fmla="*/ 2147483647 w 52"/>
                <a:gd name="T35" fmla="*/ 2147483647 h 17"/>
                <a:gd name="T36" fmla="*/ 2147483647 w 52"/>
                <a:gd name="T37" fmla="*/ 2147483647 h 17"/>
                <a:gd name="T38" fmla="*/ 2147483647 w 52"/>
                <a:gd name="T39" fmla="*/ 2147483647 h 17"/>
                <a:gd name="T40" fmla="*/ 2147483647 w 52"/>
                <a:gd name="T41" fmla="*/ 2147483647 h 17"/>
                <a:gd name="T42" fmla="*/ 2147483647 w 52"/>
                <a:gd name="T43" fmla="*/ 2147483647 h 17"/>
                <a:gd name="T44" fmla="*/ 2147483647 w 52"/>
                <a:gd name="T45" fmla="*/ 2147483647 h 17"/>
                <a:gd name="T46" fmla="*/ 2147483647 w 52"/>
                <a:gd name="T47" fmla="*/ 0 h 17"/>
                <a:gd name="T48" fmla="*/ 2147483647 w 52"/>
                <a:gd name="T49" fmla="*/ 2147483647 h 17"/>
                <a:gd name="T50" fmla="*/ 2147483647 w 52"/>
                <a:gd name="T51" fmla="*/ 2147483647 h 17"/>
                <a:gd name="T52" fmla="*/ 2147483647 w 52"/>
                <a:gd name="T53" fmla="*/ 2147483647 h 17"/>
                <a:gd name="T54" fmla="*/ 2147483647 w 52"/>
                <a:gd name="T55" fmla="*/ 2147483647 h 17"/>
                <a:gd name="T56" fmla="*/ 2147483647 w 52"/>
                <a:gd name="T57" fmla="*/ 2147483647 h 17"/>
                <a:gd name="T58" fmla="*/ 2147483647 w 52"/>
                <a:gd name="T59" fmla="*/ 2147483647 h 17"/>
                <a:gd name="T60" fmla="*/ 2147483647 w 52"/>
                <a:gd name="T61" fmla="*/ 2147483647 h 17"/>
                <a:gd name="T62" fmla="*/ 2147483647 w 52"/>
                <a:gd name="T63" fmla="*/ 2147483647 h 17"/>
                <a:gd name="T64" fmla="*/ 2147483647 w 52"/>
                <a:gd name="T65" fmla="*/ 2147483647 h 17"/>
                <a:gd name="T66" fmla="*/ 2147483647 w 52"/>
                <a:gd name="T67" fmla="*/ 2147483647 h 17"/>
                <a:gd name="T68" fmla="*/ 2147483647 w 52"/>
                <a:gd name="T69" fmla="*/ 2147483647 h 17"/>
                <a:gd name="T70" fmla="*/ 2147483647 w 52"/>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17"/>
                <a:gd name="T110" fmla="*/ 52 w 52"/>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17">
                  <a:moveTo>
                    <a:pt x="16" y="2"/>
                  </a:moveTo>
                  <a:lnTo>
                    <a:pt x="11" y="4"/>
                  </a:lnTo>
                  <a:lnTo>
                    <a:pt x="6" y="4"/>
                  </a:lnTo>
                  <a:lnTo>
                    <a:pt x="0" y="4"/>
                  </a:lnTo>
                  <a:lnTo>
                    <a:pt x="2" y="6"/>
                  </a:lnTo>
                  <a:lnTo>
                    <a:pt x="7" y="7"/>
                  </a:lnTo>
                  <a:lnTo>
                    <a:pt x="12" y="7"/>
                  </a:lnTo>
                  <a:lnTo>
                    <a:pt x="14" y="4"/>
                  </a:lnTo>
                  <a:lnTo>
                    <a:pt x="15" y="6"/>
                  </a:lnTo>
                  <a:lnTo>
                    <a:pt x="14" y="8"/>
                  </a:lnTo>
                  <a:lnTo>
                    <a:pt x="16" y="9"/>
                  </a:lnTo>
                  <a:lnTo>
                    <a:pt x="18" y="10"/>
                  </a:lnTo>
                  <a:lnTo>
                    <a:pt x="15" y="14"/>
                  </a:lnTo>
                  <a:lnTo>
                    <a:pt x="25" y="16"/>
                  </a:lnTo>
                  <a:lnTo>
                    <a:pt x="27" y="16"/>
                  </a:lnTo>
                  <a:lnTo>
                    <a:pt x="30" y="14"/>
                  </a:lnTo>
                  <a:lnTo>
                    <a:pt x="27" y="12"/>
                  </a:lnTo>
                  <a:lnTo>
                    <a:pt x="33" y="10"/>
                  </a:lnTo>
                  <a:lnTo>
                    <a:pt x="33" y="8"/>
                  </a:lnTo>
                  <a:lnTo>
                    <a:pt x="38" y="7"/>
                  </a:lnTo>
                  <a:lnTo>
                    <a:pt x="44" y="6"/>
                  </a:lnTo>
                  <a:lnTo>
                    <a:pt x="49" y="4"/>
                  </a:lnTo>
                  <a:lnTo>
                    <a:pt x="51" y="1"/>
                  </a:lnTo>
                  <a:lnTo>
                    <a:pt x="50" y="0"/>
                  </a:lnTo>
                  <a:lnTo>
                    <a:pt x="37" y="6"/>
                  </a:lnTo>
                  <a:lnTo>
                    <a:pt x="31" y="4"/>
                  </a:lnTo>
                  <a:lnTo>
                    <a:pt x="30" y="4"/>
                  </a:lnTo>
                  <a:lnTo>
                    <a:pt x="27" y="4"/>
                  </a:lnTo>
                  <a:lnTo>
                    <a:pt x="27" y="5"/>
                  </a:lnTo>
                  <a:lnTo>
                    <a:pt x="27" y="2"/>
                  </a:lnTo>
                  <a:lnTo>
                    <a:pt x="26" y="3"/>
                  </a:lnTo>
                  <a:lnTo>
                    <a:pt x="25" y="5"/>
                  </a:lnTo>
                  <a:lnTo>
                    <a:pt x="23" y="4"/>
                  </a:lnTo>
                  <a:lnTo>
                    <a:pt x="22" y="2"/>
                  </a:lnTo>
                  <a:lnTo>
                    <a:pt x="19" y="4"/>
                  </a:lnTo>
                  <a:lnTo>
                    <a:pt x="16" y="2"/>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41" name="Freeform 194"/>
            <p:cNvSpPr>
              <a:spLocks/>
            </p:cNvSpPr>
            <p:nvPr/>
          </p:nvSpPr>
          <p:spPr bwMode="auto">
            <a:xfrm>
              <a:off x="8807452" y="2899462"/>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2147483647 h 94"/>
                <a:gd name="T42" fmla="*/ 2147483647 w 50"/>
                <a:gd name="T43" fmla="*/ 2147483647 h 94"/>
                <a:gd name="T44" fmla="*/ 2147483647 w 50"/>
                <a:gd name="T45" fmla="*/ 2147483647 h 94"/>
                <a:gd name="T46" fmla="*/ 2147483647 w 50"/>
                <a:gd name="T47" fmla="*/ 2147483647 h 94"/>
                <a:gd name="T48" fmla="*/ 2147483647 w 50"/>
                <a:gd name="T49" fmla="*/ 2147483647 h 94"/>
                <a:gd name="T50" fmla="*/ 2147483647 w 50"/>
                <a:gd name="T51" fmla="*/ 2147483647 h 94"/>
                <a:gd name="T52" fmla="*/ 2147483647 w 50"/>
                <a:gd name="T53" fmla="*/ 2147483647 h 94"/>
                <a:gd name="T54" fmla="*/ 2147483647 w 50"/>
                <a:gd name="T55" fmla="*/ 2147483647 h 94"/>
                <a:gd name="T56" fmla="*/ 2147483647 w 50"/>
                <a:gd name="T57" fmla="*/ 2147483647 h 94"/>
                <a:gd name="T58" fmla="*/ 2147483647 w 50"/>
                <a:gd name="T59" fmla="*/ 2147483647 h 94"/>
                <a:gd name="T60" fmla="*/ 2147483647 w 50"/>
                <a:gd name="T61" fmla="*/ 2147483647 h 94"/>
                <a:gd name="T62" fmla="*/ 2147483647 w 50"/>
                <a:gd name="T63" fmla="*/ 2147483647 h 94"/>
                <a:gd name="T64" fmla="*/ 2147483647 w 50"/>
                <a:gd name="T65" fmla="*/ 2147483647 h 94"/>
                <a:gd name="T66" fmla="*/ 2147483647 w 50"/>
                <a:gd name="T67" fmla="*/ 2147483647 h 94"/>
                <a:gd name="T68" fmla="*/ 2147483647 w 50"/>
                <a:gd name="T69" fmla="*/ 2147483647 h 94"/>
                <a:gd name="T70" fmla="*/ 2147483647 w 50"/>
                <a:gd name="T71" fmla="*/ 2147483647 h 94"/>
                <a:gd name="T72" fmla="*/ 2147483647 w 50"/>
                <a:gd name="T73" fmla="*/ 0 h 94"/>
                <a:gd name="T74" fmla="*/ 2147483647 w 50"/>
                <a:gd name="T75" fmla="*/ 2147483647 h 94"/>
                <a:gd name="T76" fmla="*/ 2147483647 w 50"/>
                <a:gd name="T77" fmla="*/ 2147483647 h 94"/>
                <a:gd name="T78" fmla="*/ 2147483647 w 50"/>
                <a:gd name="T79" fmla="*/ 2147483647 h 94"/>
                <a:gd name="T80" fmla="*/ 2147483647 w 50"/>
                <a:gd name="T81" fmla="*/ 2147483647 h 94"/>
                <a:gd name="T82" fmla="*/ 2147483647 w 50"/>
                <a:gd name="T83" fmla="*/ 2147483647 h 94"/>
                <a:gd name="T84" fmla="*/ 2147483647 w 50"/>
                <a:gd name="T85" fmla="*/ 2147483647 h 94"/>
                <a:gd name="T86" fmla="*/ 2147483647 w 50"/>
                <a:gd name="T87" fmla="*/ 2147483647 h 94"/>
                <a:gd name="T88" fmla="*/ 2147483647 w 50"/>
                <a:gd name="T89" fmla="*/ 2147483647 h 94"/>
                <a:gd name="T90" fmla="*/ 2147483647 w 50"/>
                <a:gd name="T91" fmla="*/ 2147483647 h 94"/>
                <a:gd name="T92" fmla="*/ 2147483647 w 50"/>
                <a:gd name="T93" fmla="*/ 2147483647 h 94"/>
                <a:gd name="T94" fmla="*/ 2147483647 w 50"/>
                <a:gd name="T95" fmla="*/ 2147483647 h 94"/>
                <a:gd name="T96" fmla="*/ 2147483647 w 50"/>
                <a:gd name="T97" fmla="*/ 2147483647 h 94"/>
                <a:gd name="T98" fmla="*/ 2147483647 w 50"/>
                <a:gd name="T99" fmla="*/ 2147483647 h 94"/>
                <a:gd name="T100" fmla="*/ 2147483647 w 50"/>
                <a:gd name="T101" fmla="*/ 2147483647 h 94"/>
                <a:gd name="T102" fmla="*/ 2147483647 w 50"/>
                <a:gd name="T103" fmla="*/ 2147483647 h 94"/>
                <a:gd name="T104" fmla="*/ 0 w 50"/>
                <a:gd name="T105" fmla="*/ 2147483647 h 94"/>
                <a:gd name="T106" fmla="*/ 2147483647 w 50"/>
                <a:gd name="T107" fmla="*/ 2147483647 h 94"/>
                <a:gd name="T108" fmla="*/ 2147483647 w 50"/>
                <a:gd name="T109" fmla="*/ 2147483647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
                <a:gd name="T166" fmla="*/ 0 h 94"/>
                <a:gd name="T167" fmla="*/ 50 w 5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 h="94">
                  <a:moveTo>
                    <a:pt x="0" y="61"/>
                  </a:moveTo>
                  <a:lnTo>
                    <a:pt x="2" y="65"/>
                  </a:lnTo>
                  <a:lnTo>
                    <a:pt x="4" y="65"/>
                  </a:lnTo>
                  <a:lnTo>
                    <a:pt x="4" y="66"/>
                  </a:lnTo>
                  <a:lnTo>
                    <a:pt x="4" y="69"/>
                  </a:lnTo>
                  <a:lnTo>
                    <a:pt x="5" y="70"/>
                  </a:lnTo>
                  <a:lnTo>
                    <a:pt x="4" y="71"/>
                  </a:lnTo>
                  <a:lnTo>
                    <a:pt x="5" y="72"/>
                  </a:lnTo>
                  <a:lnTo>
                    <a:pt x="6" y="72"/>
                  </a:lnTo>
                  <a:lnTo>
                    <a:pt x="7" y="73"/>
                  </a:lnTo>
                  <a:lnTo>
                    <a:pt x="7" y="74"/>
                  </a:lnTo>
                  <a:lnTo>
                    <a:pt x="7" y="76"/>
                  </a:lnTo>
                  <a:lnTo>
                    <a:pt x="7" y="77"/>
                  </a:lnTo>
                  <a:lnTo>
                    <a:pt x="6" y="79"/>
                  </a:lnTo>
                  <a:lnTo>
                    <a:pt x="7" y="79"/>
                  </a:lnTo>
                  <a:lnTo>
                    <a:pt x="9" y="78"/>
                  </a:lnTo>
                  <a:lnTo>
                    <a:pt x="9" y="76"/>
                  </a:lnTo>
                  <a:lnTo>
                    <a:pt x="11" y="76"/>
                  </a:lnTo>
                  <a:lnTo>
                    <a:pt x="11" y="77"/>
                  </a:lnTo>
                  <a:lnTo>
                    <a:pt x="11" y="78"/>
                  </a:lnTo>
                  <a:lnTo>
                    <a:pt x="11" y="79"/>
                  </a:lnTo>
                  <a:lnTo>
                    <a:pt x="10" y="82"/>
                  </a:lnTo>
                  <a:lnTo>
                    <a:pt x="8" y="83"/>
                  </a:lnTo>
                  <a:lnTo>
                    <a:pt x="6" y="84"/>
                  </a:lnTo>
                  <a:lnTo>
                    <a:pt x="7" y="84"/>
                  </a:lnTo>
                  <a:lnTo>
                    <a:pt x="7" y="85"/>
                  </a:lnTo>
                  <a:lnTo>
                    <a:pt x="6" y="87"/>
                  </a:lnTo>
                  <a:lnTo>
                    <a:pt x="6" y="89"/>
                  </a:lnTo>
                  <a:lnTo>
                    <a:pt x="5" y="90"/>
                  </a:lnTo>
                  <a:lnTo>
                    <a:pt x="4" y="93"/>
                  </a:lnTo>
                  <a:lnTo>
                    <a:pt x="6" y="92"/>
                  </a:lnTo>
                  <a:lnTo>
                    <a:pt x="6" y="93"/>
                  </a:lnTo>
                  <a:lnTo>
                    <a:pt x="10" y="90"/>
                  </a:lnTo>
                  <a:lnTo>
                    <a:pt x="12" y="90"/>
                  </a:lnTo>
                  <a:lnTo>
                    <a:pt x="12" y="89"/>
                  </a:lnTo>
                  <a:lnTo>
                    <a:pt x="12" y="88"/>
                  </a:lnTo>
                  <a:lnTo>
                    <a:pt x="14" y="84"/>
                  </a:lnTo>
                  <a:lnTo>
                    <a:pt x="15" y="84"/>
                  </a:lnTo>
                  <a:lnTo>
                    <a:pt x="16" y="84"/>
                  </a:lnTo>
                  <a:lnTo>
                    <a:pt x="15" y="83"/>
                  </a:lnTo>
                  <a:lnTo>
                    <a:pt x="13" y="84"/>
                  </a:lnTo>
                  <a:lnTo>
                    <a:pt x="13" y="82"/>
                  </a:lnTo>
                  <a:lnTo>
                    <a:pt x="13" y="79"/>
                  </a:lnTo>
                  <a:lnTo>
                    <a:pt x="12" y="78"/>
                  </a:lnTo>
                  <a:lnTo>
                    <a:pt x="13" y="77"/>
                  </a:lnTo>
                  <a:lnTo>
                    <a:pt x="15" y="76"/>
                  </a:lnTo>
                  <a:lnTo>
                    <a:pt x="16" y="75"/>
                  </a:lnTo>
                  <a:lnTo>
                    <a:pt x="17" y="74"/>
                  </a:lnTo>
                  <a:lnTo>
                    <a:pt x="17" y="73"/>
                  </a:lnTo>
                  <a:lnTo>
                    <a:pt x="15" y="73"/>
                  </a:lnTo>
                  <a:lnTo>
                    <a:pt x="15" y="72"/>
                  </a:lnTo>
                  <a:lnTo>
                    <a:pt x="22" y="67"/>
                  </a:lnTo>
                  <a:lnTo>
                    <a:pt x="21" y="66"/>
                  </a:lnTo>
                  <a:lnTo>
                    <a:pt x="20" y="66"/>
                  </a:lnTo>
                  <a:lnTo>
                    <a:pt x="22" y="66"/>
                  </a:lnTo>
                  <a:lnTo>
                    <a:pt x="24" y="65"/>
                  </a:lnTo>
                  <a:lnTo>
                    <a:pt x="25" y="65"/>
                  </a:lnTo>
                  <a:lnTo>
                    <a:pt x="25" y="66"/>
                  </a:lnTo>
                  <a:lnTo>
                    <a:pt x="26" y="65"/>
                  </a:lnTo>
                  <a:lnTo>
                    <a:pt x="27" y="65"/>
                  </a:lnTo>
                  <a:lnTo>
                    <a:pt x="28" y="64"/>
                  </a:lnTo>
                  <a:lnTo>
                    <a:pt x="27" y="63"/>
                  </a:lnTo>
                  <a:lnTo>
                    <a:pt x="26" y="63"/>
                  </a:lnTo>
                  <a:lnTo>
                    <a:pt x="26" y="62"/>
                  </a:lnTo>
                  <a:lnTo>
                    <a:pt x="27" y="62"/>
                  </a:lnTo>
                  <a:lnTo>
                    <a:pt x="27" y="60"/>
                  </a:lnTo>
                  <a:lnTo>
                    <a:pt x="26" y="60"/>
                  </a:lnTo>
                  <a:lnTo>
                    <a:pt x="25" y="59"/>
                  </a:lnTo>
                  <a:lnTo>
                    <a:pt x="25" y="58"/>
                  </a:lnTo>
                  <a:lnTo>
                    <a:pt x="26" y="56"/>
                  </a:lnTo>
                  <a:lnTo>
                    <a:pt x="28" y="55"/>
                  </a:lnTo>
                  <a:lnTo>
                    <a:pt x="30" y="52"/>
                  </a:lnTo>
                  <a:lnTo>
                    <a:pt x="31" y="52"/>
                  </a:lnTo>
                  <a:lnTo>
                    <a:pt x="32" y="51"/>
                  </a:lnTo>
                  <a:lnTo>
                    <a:pt x="33" y="50"/>
                  </a:lnTo>
                  <a:lnTo>
                    <a:pt x="33" y="49"/>
                  </a:lnTo>
                  <a:lnTo>
                    <a:pt x="34" y="50"/>
                  </a:lnTo>
                  <a:lnTo>
                    <a:pt x="36" y="48"/>
                  </a:lnTo>
                  <a:lnTo>
                    <a:pt x="35" y="47"/>
                  </a:lnTo>
                  <a:lnTo>
                    <a:pt x="35" y="45"/>
                  </a:lnTo>
                  <a:lnTo>
                    <a:pt x="33" y="46"/>
                  </a:lnTo>
                  <a:lnTo>
                    <a:pt x="30" y="46"/>
                  </a:lnTo>
                  <a:lnTo>
                    <a:pt x="30" y="44"/>
                  </a:lnTo>
                  <a:lnTo>
                    <a:pt x="30" y="43"/>
                  </a:lnTo>
                  <a:lnTo>
                    <a:pt x="29" y="43"/>
                  </a:lnTo>
                  <a:lnTo>
                    <a:pt x="30" y="42"/>
                  </a:lnTo>
                  <a:lnTo>
                    <a:pt x="28" y="40"/>
                  </a:lnTo>
                  <a:lnTo>
                    <a:pt x="29" y="39"/>
                  </a:lnTo>
                  <a:lnTo>
                    <a:pt x="30" y="37"/>
                  </a:lnTo>
                  <a:lnTo>
                    <a:pt x="30" y="36"/>
                  </a:lnTo>
                  <a:lnTo>
                    <a:pt x="29" y="34"/>
                  </a:lnTo>
                  <a:lnTo>
                    <a:pt x="30" y="33"/>
                  </a:lnTo>
                  <a:lnTo>
                    <a:pt x="29" y="32"/>
                  </a:lnTo>
                  <a:lnTo>
                    <a:pt x="27" y="32"/>
                  </a:lnTo>
                  <a:lnTo>
                    <a:pt x="28" y="31"/>
                  </a:lnTo>
                  <a:lnTo>
                    <a:pt x="28" y="29"/>
                  </a:lnTo>
                  <a:lnTo>
                    <a:pt x="30" y="28"/>
                  </a:lnTo>
                  <a:lnTo>
                    <a:pt x="30" y="27"/>
                  </a:lnTo>
                  <a:lnTo>
                    <a:pt x="29" y="25"/>
                  </a:lnTo>
                  <a:lnTo>
                    <a:pt x="29" y="22"/>
                  </a:lnTo>
                  <a:lnTo>
                    <a:pt x="30" y="23"/>
                  </a:lnTo>
                  <a:lnTo>
                    <a:pt x="31" y="22"/>
                  </a:lnTo>
                  <a:lnTo>
                    <a:pt x="32" y="23"/>
                  </a:lnTo>
                  <a:lnTo>
                    <a:pt x="33" y="23"/>
                  </a:lnTo>
                  <a:lnTo>
                    <a:pt x="34" y="23"/>
                  </a:lnTo>
                  <a:lnTo>
                    <a:pt x="35" y="22"/>
                  </a:lnTo>
                  <a:lnTo>
                    <a:pt x="34" y="20"/>
                  </a:lnTo>
                  <a:lnTo>
                    <a:pt x="35" y="19"/>
                  </a:lnTo>
                  <a:lnTo>
                    <a:pt x="35" y="18"/>
                  </a:lnTo>
                  <a:lnTo>
                    <a:pt x="35" y="19"/>
                  </a:lnTo>
                  <a:lnTo>
                    <a:pt x="36" y="18"/>
                  </a:lnTo>
                  <a:lnTo>
                    <a:pt x="36" y="19"/>
                  </a:lnTo>
                  <a:lnTo>
                    <a:pt x="36" y="20"/>
                  </a:lnTo>
                  <a:lnTo>
                    <a:pt x="37" y="19"/>
                  </a:lnTo>
                  <a:lnTo>
                    <a:pt x="38" y="19"/>
                  </a:lnTo>
                  <a:lnTo>
                    <a:pt x="37" y="18"/>
                  </a:lnTo>
                  <a:lnTo>
                    <a:pt x="36" y="18"/>
                  </a:lnTo>
                  <a:lnTo>
                    <a:pt x="36" y="16"/>
                  </a:lnTo>
                  <a:lnTo>
                    <a:pt x="36" y="14"/>
                  </a:lnTo>
                  <a:lnTo>
                    <a:pt x="37" y="13"/>
                  </a:lnTo>
                  <a:lnTo>
                    <a:pt x="38" y="14"/>
                  </a:lnTo>
                  <a:lnTo>
                    <a:pt x="40" y="14"/>
                  </a:lnTo>
                  <a:lnTo>
                    <a:pt x="41" y="14"/>
                  </a:lnTo>
                  <a:lnTo>
                    <a:pt x="40" y="13"/>
                  </a:lnTo>
                  <a:lnTo>
                    <a:pt x="40" y="12"/>
                  </a:lnTo>
                  <a:lnTo>
                    <a:pt x="40" y="10"/>
                  </a:lnTo>
                  <a:lnTo>
                    <a:pt x="41" y="8"/>
                  </a:lnTo>
                  <a:lnTo>
                    <a:pt x="41" y="10"/>
                  </a:lnTo>
                  <a:lnTo>
                    <a:pt x="42" y="10"/>
                  </a:lnTo>
                  <a:lnTo>
                    <a:pt x="43" y="8"/>
                  </a:lnTo>
                  <a:lnTo>
                    <a:pt x="42" y="7"/>
                  </a:lnTo>
                  <a:lnTo>
                    <a:pt x="41" y="6"/>
                  </a:lnTo>
                  <a:lnTo>
                    <a:pt x="43" y="5"/>
                  </a:lnTo>
                  <a:lnTo>
                    <a:pt x="44" y="5"/>
                  </a:lnTo>
                  <a:lnTo>
                    <a:pt x="45" y="4"/>
                  </a:lnTo>
                  <a:lnTo>
                    <a:pt x="47" y="3"/>
                  </a:lnTo>
                  <a:lnTo>
                    <a:pt x="48" y="2"/>
                  </a:lnTo>
                  <a:lnTo>
                    <a:pt x="49" y="2"/>
                  </a:lnTo>
                  <a:lnTo>
                    <a:pt x="49" y="1"/>
                  </a:lnTo>
                  <a:lnTo>
                    <a:pt x="48" y="1"/>
                  </a:lnTo>
                  <a:lnTo>
                    <a:pt x="48" y="0"/>
                  </a:lnTo>
                  <a:lnTo>
                    <a:pt x="47" y="1"/>
                  </a:lnTo>
                  <a:lnTo>
                    <a:pt x="45" y="1"/>
                  </a:lnTo>
                  <a:lnTo>
                    <a:pt x="45" y="0"/>
                  </a:lnTo>
                  <a:lnTo>
                    <a:pt x="43" y="1"/>
                  </a:lnTo>
                  <a:lnTo>
                    <a:pt x="43" y="0"/>
                  </a:lnTo>
                  <a:lnTo>
                    <a:pt x="41" y="1"/>
                  </a:lnTo>
                  <a:lnTo>
                    <a:pt x="40" y="2"/>
                  </a:lnTo>
                  <a:lnTo>
                    <a:pt x="39" y="2"/>
                  </a:lnTo>
                  <a:lnTo>
                    <a:pt x="39" y="3"/>
                  </a:lnTo>
                  <a:lnTo>
                    <a:pt x="39" y="5"/>
                  </a:lnTo>
                  <a:lnTo>
                    <a:pt x="38" y="6"/>
                  </a:lnTo>
                  <a:lnTo>
                    <a:pt x="37" y="7"/>
                  </a:lnTo>
                  <a:lnTo>
                    <a:pt x="38" y="7"/>
                  </a:lnTo>
                  <a:lnTo>
                    <a:pt x="39" y="8"/>
                  </a:lnTo>
                  <a:lnTo>
                    <a:pt x="39" y="10"/>
                  </a:lnTo>
                  <a:lnTo>
                    <a:pt x="37" y="11"/>
                  </a:lnTo>
                  <a:lnTo>
                    <a:pt x="37" y="9"/>
                  </a:lnTo>
                  <a:lnTo>
                    <a:pt x="37" y="8"/>
                  </a:lnTo>
                  <a:lnTo>
                    <a:pt x="36" y="7"/>
                  </a:lnTo>
                  <a:lnTo>
                    <a:pt x="35" y="7"/>
                  </a:lnTo>
                  <a:lnTo>
                    <a:pt x="33" y="7"/>
                  </a:lnTo>
                  <a:lnTo>
                    <a:pt x="34" y="7"/>
                  </a:lnTo>
                  <a:lnTo>
                    <a:pt x="34" y="9"/>
                  </a:lnTo>
                  <a:lnTo>
                    <a:pt x="33" y="9"/>
                  </a:lnTo>
                  <a:lnTo>
                    <a:pt x="32" y="9"/>
                  </a:lnTo>
                  <a:lnTo>
                    <a:pt x="31" y="8"/>
                  </a:lnTo>
                  <a:lnTo>
                    <a:pt x="31" y="7"/>
                  </a:lnTo>
                  <a:lnTo>
                    <a:pt x="32" y="7"/>
                  </a:lnTo>
                  <a:lnTo>
                    <a:pt x="32" y="6"/>
                  </a:lnTo>
                  <a:lnTo>
                    <a:pt x="31" y="7"/>
                  </a:lnTo>
                  <a:lnTo>
                    <a:pt x="30" y="7"/>
                  </a:lnTo>
                  <a:lnTo>
                    <a:pt x="29" y="7"/>
                  </a:lnTo>
                  <a:lnTo>
                    <a:pt x="28" y="8"/>
                  </a:lnTo>
                  <a:lnTo>
                    <a:pt x="28" y="10"/>
                  </a:lnTo>
                  <a:lnTo>
                    <a:pt x="27" y="12"/>
                  </a:lnTo>
                  <a:lnTo>
                    <a:pt x="27" y="13"/>
                  </a:lnTo>
                  <a:lnTo>
                    <a:pt x="27" y="14"/>
                  </a:lnTo>
                  <a:lnTo>
                    <a:pt x="26" y="12"/>
                  </a:lnTo>
                  <a:lnTo>
                    <a:pt x="26" y="11"/>
                  </a:lnTo>
                  <a:lnTo>
                    <a:pt x="25" y="8"/>
                  </a:lnTo>
                  <a:lnTo>
                    <a:pt x="25" y="7"/>
                  </a:lnTo>
                  <a:lnTo>
                    <a:pt x="24" y="7"/>
                  </a:lnTo>
                  <a:lnTo>
                    <a:pt x="22" y="8"/>
                  </a:lnTo>
                  <a:lnTo>
                    <a:pt x="20" y="9"/>
                  </a:lnTo>
                  <a:lnTo>
                    <a:pt x="19" y="11"/>
                  </a:lnTo>
                  <a:lnTo>
                    <a:pt x="19" y="12"/>
                  </a:lnTo>
                  <a:lnTo>
                    <a:pt x="18" y="13"/>
                  </a:lnTo>
                  <a:lnTo>
                    <a:pt x="18" y="14"/>
                  </a:lnTo>
                  <a:lnTo>
                    <a:pt x="17" y="14"/>
                  </a:lnTo>
                  <a:lnTo>
                    <a:pt x="16" y="15"/>
                  </a:lnTo>
                  <a:lnTo>
                    <a:pt x="15" y="15"/>
                  </a:lnTo>
                  <a:lnTo>
                    <a:pt x="13" y="16"/>
                  </a:lnTo>
                  <a:lnTo>
                    <a:pt x="12" y="19"/>
                  </a:lnTo>
                  <a:lnTo>
                    <a:pt x="11" y="22"/>
                  </a:lnTo>
                  <a:lnTo>
                    <a:pt x="11" y="25"/>
                  </a:lnTo>
                  <a:lnTo>
                    <a:pt x="10" y="26"/>
                  </a:lnTo>
                  <a:lnTo>
                    <a:pt x="8" y="27"/>
                  </a:lnTo>
                  <a:lnTo>
                    <a:pt x="9" y="28"/>
                  </a:lnTo>
                  <a:lnTo>
                    <a:pt x="7" y="31"/>
                  </a:lnTo>
                  <a:lnTo>
                    <a:pt x="6" y="32"/>
                  </a:lnTo>
                  <a:lnTo>
                    <a:pt x="4" y="35"/>
                  </a:lnTo>
                  <a:lnTo>
                    <a:pt x="1" y="37"/>
                  </a:lnTo>
                  <a:lnTo>
                    <a:pt x="0" y="40"/>
                  </a:lnTo>
                  <a:lnTo>
                    <a:pt x="0" y="42"/>
                  </a:lnTo>
                  <a:lnTo>
                    <a:pt x="0" y="43"/>
                  </a:lnTo>
                  <a:lnTo>
                    <a:pt x="0" y="44"/>
                  </a:lnTo>
                  <a:lnTo>
                    <a:pt x="0" y="46"/>
                  </a:lnTo>
                  <a:lnTo>
                    <a:pt x="1" y="48"/>
                  </a:lnTo>
                  <a:lnTo>
                    <a:pt x="1" y="49"/>
                  </a:lnTo>
                  <a:lnTo>
                    <a:pt x="2" y="51"/>
                  </a:lnTo>
                  <a:lnTo>
                    <a:pt x="3" y="54"/>
                  </a:lnTo>
                  <a:lnTo>
                    <a:pt x="4" y="55"/>
                  </a:lnTo>
                  <a:lnTo>
                    <a:pt x="4" y="57"/>
                  </a:lnTo>
                  <a:lnTo>
                    <a:pt x="3" y="59"/>
                  </a:lnTo>
                  <a:lnTo>
                    <a:pt x="2" y="60"/>
                  </a:lnTo>
                  <a:lnTo>
                    <a:pt x="0" y="61"/>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542" name="Freeform 195"/>
            <p:cNvSpPr>
              <a:spLocks/>
            </p:cNvSpPr>
            <p:nvPr/>
          </p:nvSpPr>
          <p:spPr bwMode="auto">
            <a:xfrm>
              <a:off x="8689977" y="2999474"/>
              <a:ext cx="50800" cy="160338"/>
            </a:xfrm>
            <a:custGeom>
              <a:avLst/>
              <a:gdLst>
                <a:gd name="T0" fmla="*/ 0 w 32"/>
                <a:gd name="T1" fmla="*/ 2147483647 h 101"/>
                <a:gd name="T2" fmla="*/ 2147483647 w 32"/>
                <a:gd name="T3" fmla="*/ 2147483647 h 101"/>
                <a:gd name="T4" fmla="*/ 2147483647 w 32"/>
                <a:gd name="T5" fmla="*/ 2147483647 h 101"/>
                <a:gd name="T6" fmla="*/ 2147483647 w 32"/>
                <a:gd name="T7" fmla="*/ 2147483647 h 101"/>
                <a:gd name="T8" fmla="*/ 2147483647 w 32"/>
                <a:gd name="T9" fmla="*/ 2147483647 h 101"/>
                <a:gd name="T10" fmla="*/ 2147483647 w 32"/>
                <a:gd name="T11" fmla="*/ 2147483647 h 101"/>
                <a:gd name="T12" fmla="*/ 2147483647 w 32"/>
                <a:gd name="T13" fmla="*/ 2147483647 h 101"/>
                <a:gd name="T14" fmla="*/ 2147483647 w 32"/>
                <a:gd name="T15" fmla="*/ 2147483647 h 101"/>
                <a:gd name="T16" fmla="*/ 2147483647 w 32"/>
                <a:gd name="T17" fmla="*/ 2147483647 h 101"/>
                <a:gd name="T18" fmla="*/ 2147483647 w 32"/>
                <a:gd name="T19" fmla="*/ 2147483647 h 101"/>
                <a:gd name="T20" fmla="*/ 2147483647 w 32"/>
                <a:gd name="T21" fmla="*/ 2147483647 h 101"/>
                <a:gd name="T22" fmla="*/ 2147483647 w 32"/>
                <a:gd name="T23" fmla="*/ 2147483647 h 101"/>
                <a:gd name="T24" fmla="*/ 2147483647 w 32"/>
                <a:gd name="T25" fmla="*/ 2147483647 h 101"/>
                <a:gd name="T26" fmla="*/ 2147483647 w 32"/>
                <a:gd name="T27" fmla="*/ 2147483647 h 101"/>
                <a:gd name="T28" fmla="*/ 2147483647 w 32"/>
                <a:gd name="T29" fmla="*/ 2147483647 h 101"/>
                <a:gd name="T30" fmla="*/ 2147483647 w 32"/>
                <a:gd name="T31" fmla="*/ 2147483647 h 101"/>
                <a:gd name="T32" fmla="*/ 2147483647 w 32"/>
                <a:gd name="T33" fmla="*/ 2147483647 h 101"/>
                <a:gd name="T34" fmla="*/ 2147483647 w 32"/>
                <a:gd name="T35" fmla="*/ 2147483647 h 101"/>
                <a:gd name="T36" fmla="*/ 2147483647 w 32"/>
                <a:gd name="T37" fmla="*/ 2147483647 h 101"/>
                <a:gd name="T38" fmla="*/ 2147483647 w 32"/>
                <a:gd name="T39" fmla="*/ 2147483647 h 101"/>
                <a:gd name="T40" fmla="*/ 2147483647 w 32"/>
                <a:gd name="T41" fmla="*/ 2147483647 h 101"/>
                <a:gd name="T42" fmla="*/ 2147483647 w 32"/>
                <a:gd name="T43" fmla="*/ 2147483647 h 101"/>
                <a:gd name="T44" fmla="*/ 2147483647 w 32"/>
                <a:gd name="T45" fmla="*/ 2147483647 h 101"/>
                <a:gd name="T46" fmla="*/ 2147483647 w 32"/>
                <a:gd name="T47" fmla="*/ 2147483647 h 101"/>
                <a:gd name="T48" fmla="*/ 2147483647 w 32"/>
                <a:gd name="T49" fmla="*/ 2147483647 h 101"/>
                <a:gd name="T50" fmla="*/ 2147483647 w 32"/>
                <a:gd name="T51" fmla="*/ 2147483647 h 101"/>
                <a:gd name="T52" fmla="*/ 2147483647 w 32"/>
                <a:gd name="T53" fmla="*/ 2147483647 h 101"/>
                <a:gd name="T54" fmla="*/ 2147483647 w 32"/>
                <a:gd name="T55" fmla="*/ 2147483647 h 101"/>
                <a:gd name="T56" fmla="*/ 2147483647 w 32"/>
                <a:gd name="T57" fmla="*/ 2147483647 h 101"/>
                <a:gd name="T58" fmla="*/ 2147483647 w 32"/>
                <a:gd name="T59" fmla="*/ 2147483647 h 101"/>
                <a:gd name="T60" fmla="*/ 2147483647 w 32"/>
                <a:gd name="T61" fmla="*/ 2147483647 h 101"/>
                <a:gd name="T62" fmla="*/ 2147483647 w 32"/>
                <a:gd name="T63" fmla="*/ 2147483647 h 101"/>
                <a:gd name="T64" fmla="*/ 2147483647 w 32"/>
                <a:gd name="T65" fmla="*/ 2147483647 h 101"/>
                <a:gd name="T66" fmla="*/ 2147483647 w 32"/>
                <a:gd name="T67" fmla="*/ 0 h 101"/>
                <a:gd name="T68" fmla="*/ 2147483647 w 32"/>
                <a:gd name="T69" fmla="*/ 2147483647 h 101"/>
                <a:gd name="T70" fmla="*/ 2147483647 w 32"/>
                <a:gd name="T71" fmla="*/ 0 h 101"/>
                <a:gd name="T72" fmla="*/ 2147483647 w 32"/>
                <a:gd name="T73" fmla="*/ 2147483647 h 101"/>
                <a:gd name="T74" fmla="*/ 2147483647 w 32"/>
                <a:gd name="T75" fmla="*/ 2147483647 h 101"/>
                <a:gd name="T76" fmla="*/ 2147483647 w 32"/>
                <a:gd name="T77" fmla="*/ 2147483647 h 101"/>
                <a:gd name="T78" fmla="*/ 2147483647 w 32"/>
                <a:gd name="T79" fmla="*/ 2147483647 h 101"/>
                <a:gd name="T80" fmla="*/ 2147483647 w 32"/>
                <a:gd name="T81" fmla="*/ 2147483647 h 101"/>
                <a:gd name="T82" fmla="*/ 2147483647 w 32"/>
                <a:gd name="T83" fmla="*/ 2147483647 h 101"/>
                <a:gd name="T84" fmla="*/ 2147483647 w 32"/>
                <a:gd name="T85" fmla="*/ 2147483647 h 101"/>
                <a:gd name="T86" fmla="*/ 2147483647 w 32"/>
                <a:gd name="T87" fmla="*/ 2147483647 h 101"/>
                <a:gd name="T88" fmla="*/ 2147483647 w 32"/>
                <a:gd name="T89" fmla="*/ 2147483647 h 101"/>
                <a:gd name="T90" fmla="*/ 2147483647 w 32"/>
                <a:gd name="T91" fmla="*/ 2147483647 h 101"/>
                <a:gd name="T92" fmla="*/ 2147483647 w 32"/>
                <a:gd name="T93" fmla="*/ 2147483647 h 101"/>
                <a:gd name="T94" fmla="*/ 2147483647 w 32"/>
                <a:gd name="T95" fmla="*/ 2147483647 h 101"/>
                <a:gd name="T96" fmla="*/ 2147483647 w 32"/>
                <a:gd name="T97" fmla="*/ 2147483647 h 101"/>
                <a:gd name="T98" fmla="*/ 2147483647 w 32"/>
                <a:gd name="T99" fmla="*/ 2147483647 h 101"/>
                <a:gd name="T100" fmla="*/ 2147483647 w 32"/>
                <a:gd name="T101" fmla="*/ 2147483647 h 101"/>
                <a:gd name="T102" fmla="*/ 2147483647 w 32"/>
                <a:gd name="T103" fmla="*/ 2147483647 h 101"/>
                <a:gd name="T104" fmla="*/ 2147483647 w 32"/>
                <a:gd name="T105" fmla="*/ 2147483647 h 101"/>
                <a:gd name="T106" fmla="*/ 0 w 3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101"/>
                <a:gd name="T164" fmla="*/ 32 w 3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101">
                  <a:moveTo>
                    <a:pt x="0" y="76"/>
                  </a:moveTo>
                  <a:lnTo>
                    <a:pt x="1" y="82"/>
                  </a:lnTo>
                  <a:lnTo>
                    <a:pt x="2" y="82"/>
                  </a:lnTo>
                  <a:lnTo>
                    <a:pt x="2" y="87"/>
                  </a:lnTo>
                  <a:lnTo>
                    <a:pt x="3" y="87"/>
                  </a:lnTo>
                  <a:lnTo>
                    <a:pt x="2" y="94"/>
                  </a:lnTo>
                  <a:lnTo>
                    <a:pt x="3" y="97"/>
                  </a:lnTo>
                  <a:lnTo>
                    <a:pt x="3" y="100"/>
                  </a:lnTo>
                  <a:lnTo>
                    <a:pt x="6" y="98"/>
                  </a:lnTo>
                  <a:lnTo>
                    <a:pt x="9" y="87"/>
                  </a:lnTo>
                  <a:lnTo>
                    <a:pt x="9" y="85"/>
                  </a:lnTo>
                  <a:lnTo>
                    <a:pt x="11" y="76"/>
                  </a:lnTo>
                  <a:lnTo>
                    <a:pt x="13" y="73"/>
                  </a:lnTo>
                  <a:lnTo>
                    <a:pt x="12" y="70"/>
                  </a:lnTo>
                  <a:lnTo>
                    <a:pt x="14" y="67"/>
                  </a:lnTo>
                  <a:lnTo>
                    <a:pt x="14" y="64"/>
                  </a:lnTo>
                  <a:lnTo>
                    <a:pt x="15" y="60"/>
                  </a:lnTo>
                  <a:lnTo>
                    <a:pt x="17" y="54"/>
                  </a:lnTo>
                  <a:lnTo>
                    <a:pt x="18" y="49"/>
                  </a:lnTo>
                  <a:lnTo>
                    <a:pt x="21" y="45"/>
                  </a:lnTo>
                  <a:lnTo>
                    <a:pt x="20" y="40"/>
                  </a:lnTo>
                  <a:lnTo>
                    <a:pt x="22" y="38"/>
                  </a:lnTo>
                  <a:lnTo>
                    <a:pt x="20" y="34"/>
                  </a:lnTo>
                  <a:lnTo>
                    <a:pt x="23" y="31"/>
                  </a:lnTo>
                  <a:lnTo>
                    <a:pt x="22" y="29"/>
                  </a:lnTo>
                  <a:lnTo>
                    <a:pt x="24" y="27"/>
                  </a:lnTo>
                  <a:lnTo>
                    <a:pt x="26" y="21"/>
                  </a:lnTo>
                  <a:lnTo>
                    <a:pt x="27" y="16"/>
                  </a:lnTo>
                  <a:lnTo>
                    <a:pt x="29" y="11"/>
                  </a:lnTo>
                  <a:lnTo>
                    <a:pt x="27" y="9"/>
                  </a:lnTo>
                  <a:lnTo>
                    <a:pt x="27" y="6"/>
                  </a:lnTo>
                  <a:lnTo>
                    <a:pt x="29" y="5"/>
                  </a:lnTo>
                  <a:lnTo>
                    <a:pt x="31" y="4"/>
                  </a:lnTo>
                  <a:lnTo>
                    <a:pt x="30" y="0"/>
                  </a:lnTo>
                  <a:lnTo>
                    <a:pt x="29" y="2"/>
                  </a:lnTo>
                  <a:lnTo>
                    <a:pt x="28" y="0"/>
                  </a:lnTo>
                  <a:lnTo>
                    <a:pt x="25" y="3"/>
                  </a:lnTo>
                  <a:lnTo>
                    <a:pt x="22" y="8"/>
                  </a:lnTo>
                  <a:lnTo>
                    <a:pt x="23" y="10"/>
                  </a:lnTo>
                  <a:lnTo>
                    <a:pt x="23" y="13"/>
                  </a:lnTo>
                  <a:lnTo>
                    <a:pt x="21" y="15"/>
                  </a:lnTo>
                  <a:lnTo>
                    <a:pt x="21" y="18"/>
                  </a:lnTo>
                  <a:lnTo>
                    <a:pt x="20" y="24"/>
                  </a:lnTo>
                  <a:lnTo>
                    <a:pt x="18" y="27"/>
                  </a:lnTo>
                  <a:lnTo>
                    <a:pt x="17" y="32"/>
                  </a:lnTo>
                  <a:lnTo>
                    <a:pt x="14" y="38"/>
                  </a:lnTo>
                  <a:lnTo>
                    <a:pt x="14" y="42"/>
                  </a:lnTo>
                  <a:lnTo>
                    <a:pt x="10" y="43"/>
                  </a:lnTo>
                  <a:lnTo>
                    <a:pt x="8" y="48"/>
                  </a:lnTo>
                  <a:lnTo>
                    <a:pt x="6" y="54"/>
                  </a:lnTo>
                  <a:lnTo>
                    <a:pt x="4" y="59"/>
                  </a:lnTo>
                  <a:lnTo>
                    <a:pt x="3" y="62"/>
                  </a:lnTo>
                  <a:lnTo>
                    <a:pt x="2" y="69"/>
                  </a:lnTo>
                  <a:lnTo>
                    <a:pt x="0" y="76"/>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543" name="Freeform 198" descr="25%"/>
            <p:cNvSpPr>
              <a:spLocks/>
            </p:cNvSpPr>
            <p:nvPr/>
          </p:nvSpPr>
          <p:spPr bwMode="auto">
            <a:xfrm>
              <a:off x="7864477" y="3963087"/>
              <a:ext cx="66675" cy="103187"/>
            </a:xfrm>
            <a:custGeom>
              <a:avLst/>
              <a:gdLst>
                <a:gd name="T0" fmla="*/ 2147483647 w 42"/>
                <a:gd name="T1" fmla="*/ 2147483647 h 65"/>
                <a:gd name="T2" fmla="*/ 2147483647 w 42"/>
                <a:gd name="T3" fmla="*/ 2147483647 h 65"/>
                <a:gd name="T4" fmla="*/ 2147483647 w 42"/>
                <a:gd name="T5" fmla="*/ 2147483647 h 65"/>
                <a:gd name="T6" fmla="*/ 2147483647 w 42"/>
                <a:gd name="T7" fmla="*/ 2147483647 h 65"/>
                <a:gd name="T8" fmla="*/ 2147483647 w 42"/>
                <a:gd name="T9" fmla="*/ 2147483647 h 65"/>
                <a:gd name="T10" fmla="*/ 2147483647 w 42"/>
                <a:gd name="T11" fmla="*/ 2147483647 h 65"/>
                <a:gd name="T12" fmla="*/ 2147483647 w 42"/>
                <a:gd name="T13" fmla="*/ 2147483647 h 65"/>
                <a:gd name="T14" fmla="*/ 2147483647 w 42"/>
                <a:gd name="T15" fmla="*/ 2147483647 h 65"/>
                <a:gd name="T16" fmla="*/ 2147483647 w 42"/>
                <a:gd name="T17" fmla="*/ 2147483647 h 65"/>
                <a:gd name="T18" fmla="*/ 2147483647 w 42"/>
                <a:gd name="T19" fmla="*/ 2147483647 h 65"/>
                <a:gd name="T20" fmla="*/ 2147483647 w 42"/>
                <a:gd name="T21" fmla="*/ 2147483647 h 65"/>
                <a:gd name="T22" fmla="*/ 2147483647 w 42"/>
                <a:gd name="T23" fmla="*/ 2147483647 h 65"/>
                <a:gd name="T24" fmla="*/ 2147483647 w 42"/>
                <a:gd name="T25" fmla="*/ 2147483647 h 65"/>
                <a:gd name="T26" fmla="*/ 2147483647 w 42"/>
                <a:gd name="T27" fmla="*/ 2147483647 h 65"/>
                <a:gd name="T28" fmla="*/ 2147483647 w 42"/>
                <a:gd name="T29" fmla="*/ 2147483647 h 65"/>
                <a:gd name="T30" fmla="*/ 2147483647 w 42"/>
                <a:gd name="T31" fmla="*/ 2147483647 h 65"/>
                <a:gd name="T32" fmla="*/ 2147483647 w 42"/>
                <a:gd name="T33" fmla="*/ 2147483647 h 65"/>
                <a:gd name="T34" fmla="*/ 2147483647 w 42"/>
                <a:gd name="T35" fmla="*/ 2147483647 h 65"/>
                <a:gd name="T36" fmla="*/ 2147483647 w 42"/>
                <a:gd name="T37" fmla="*/ 2147483647 h 65"/>
                <a:gd name="T38" fmla="*/ 2147483647 w 42"/>
                <a:gd name="T39" fmla="*/ 2147483647 h 65"/>
                <a:gd name="T40" fmla="*/ 2147483647 w 42"/>
                <a:gd name="T41" fmla="*/ 2147483647 h 65"/>
                <a:gd name="T42" fmla="*/ 2147483647 w 42"/>
                <a:gd name="T43" fmla="*/ 2147483647 h 65"/>
                <a:gd name="T44" fmla="*/ 2147483647 w 42"/>
                <a:gd name="T45" fmla="*/ 2147483647 h 65"/>
                <a:gd name="T46" fmla="*/ 2147483647 w 42"/>
                <a:gd name="T47" fmla="*/ 2147483647 h 65"/>
                <a:gd name="T48" fmla="*/ 2147483647 w 42"/>
                <a:gd name="T49" fmla="*/ 2147483647 h 65"/>
                <a:gd name="T50" fmla="*/ 2147483647 w 42"/>
                <a:gd name="T51" fmla="*/ 2147483647 h 65"/>
                <a:gd name="T52" fmla="*/ 2147483647 w 42"/>
                <a:gd name="T53" fmla="*/ 2147483647 h 65"/>
                <a:gd name="T54" fmla="*/ 2147483647 w 42"/>
                <a:gd name="T55" fmla="*/ 2147483647 h 65"/>
                <a:gd name="T56" fmla="*/ 2147483647 w 42"/>
                <a:gd name="T57" fmla="*/ 2147483647 h 65"/>
                <a:gd name="T58" fmla="*/ 2147483647 w 42"/>
                <a:gd name="T59" fmla="*/ 2147483647 h 65"/>
                <a:gd name="T60" fmla="*/ 2147483647 w 42"/>
                <a:gd name="T61" fmla="*/ 2147483647 h 65"/>
                <a:gd name="T62" fmla="*/ 2147483647 w 42"/>
                <a:gd name="T63" fmla="*/ 2147483647 h 65"/>
                <a:gd name="T64" fmla="*/ 2147483647 w 42"/>
                <a:gd name="T65" fmla="*/ 2147483647 h 65"/>
                <a:gd name="T66" fmla="*/ 2147483647 w 42"/>
                <a:gd name="T67" fmla="*/ 2147483647 h 65"/>
                <a:gd name="T68" fmla="*/ 2147483647 w 42"/>
                <a:gd name="T69" fmla="*/ 2147483647 h 65"/>
                <a:gd name="T70" fmla="*/ 2147483647 w 42"/>
                <a:gd name="T71" fmla="*/ 2147483647 h 65"/>
                <a:gd name="T72" fmla="*/ 2147483647 w 42"/>
                <a:gd name="T73" fmla="*/ 2147483647 h 65"/>
                <a:gd name="T74" fmla="*/ 2147483647 w 42"/>
                <a:gd name="T75" fmla="*/ 2147483647 h 65"/>
                <a:gd name="T76" fmla="*/ 2147483647 w 42"/>
                <a:gd name="T77" fmla="*/ 2147483647 h 65"/>
                <a:gd name="T78" fmla="*/ 2147483647 w 42"/>
                <a:gd name="T79" fmla="*/ 2147483647 h 65"/>
                <a:gd name="T80" fmla="*/ 2147483647 w 42"/>
                <a:gd name="T81" fmla="*/ 2147483647 h 65"/>
                <a:gd name="T82" fmla="*/ 2147483647 w 42"/>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65"/>
                <a:gd name="T128" fmla="*/ 42 w 4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65">
                  <a:moveTo>
                    <a:pt x="1" y="25"/>
                  </a:moveTo>
                  <a:lnTo>
                    <a:pt x="2" y="23"/>
                  </a:lnTo>
                  <a:lnTo>
                    <a:pt x="4" y="20"/>
                  </a:lnTo>
                  <a:lnTo>
                    <a:pt x="6" y="20"/>
                  </a:lnTo>
                  <a:lnTo>
                    <a:pt x="6" y="18"/>
                  </a:lnTo>
                  <a:lnTo>
                    <a:pt x="6" y="17"/>
                  </a:lnTo>
                  <a:lnTo>
                    <a:pt x="6" y="16"/>
                  </a:lnTo>
                  <a:lnTo>
                    <a:pt x="6" y="15"/>
                  </a:lnTo>
                  <a:lnTo>
                    <a:pt x="8" y="14"/>
                  </a:lnTo>
                  <a:lnTo>
                    <a:pt x="8" y="13"/>
                  </a:lnTo>
                  <a:lnTo>
                    <a:pt x="9" y="11"/>
                  </a:lnTo>
                  <a:lnTo>
                    <a:pt x="8" y="10"/>
                  </a:lnTo>
                  <a:lnTo>
                    <a:pt x="9" y="9"/>
                  </a:lnTo>
                  <a:lnTo>
                    <a:pt x="10" y="9"/>
                  </a:lnTo>
                  <a:lnTo>
                    <a:pt x="11" y="6"/>
                  </a:lnTo>
                  <a:lnTo>
                    <a:pt x="12" y="5"/>
                  </a:lnTo>
                  <a:lnTo>
                    <a:pt x="14" y="4"/>
                  </a:lnTo>
                  <a:lnTo>
                    <a:pt x="14" y="1"/>
                  </a:lnTo>
                  <a:lnTo>
                    <a:pt x="16" y="1"/>
                  </a:lnTo>
                  <a:lnTo>
                    <a:pt x="17" y="0"/>
                  </a:lnTo>
                  <a:lnTo>
                    <a:pt x="17" y="2"/>
                  </a:lnTo>
                  <a:lnTo>
                    <a:pt x="19" y="3"/>
                  </a:lnTo>
                  <a:lnTo>
                    <a:pt x="21" y="3"/>
                  </a:lnTo>
                  <a:lnTo>
                    <a:pt x="20" y="1"/>
                  </a:lnTo>
                  <a:lnTo>
                    <a:pt x="22" y="2"/>
                  </a:lnTo>
                  <a:lnTo>
                    <a:pt x="23" y="2"/>
                  </a:lnTo>
                  <a:lnTo>
                    <a:pt x="22" y="4"/>
                  </a:lnTo>
                  <a:lnTo>
                    <a:pt x="23" y="5"/>
                  </a:lnTo>
                  <a:lnTo>
                    <a:pt x="22" y="8"/>
                  </a:lnTo>
                  <a:lnTo>
                    <a:pt x="22" y="13"/>
                  </a:lnTo>
                  <a:lnTo>
                    <a:pt x="23" y="17"/>
                  </a:lnTo>
                  <a:lnTo>
                    <a:pt x="25" y="18"/>
                  </a:lnTo>
                  <a:lnTo>
                    <a:pt x="27" y="23"/>
                  </a:lnTo>
                  <a:lnTo>
                    <a:pt x="29" y="27"/>
                  </a:lnTo>
                  <a:lnTo>
                    <a:pt x="31" y="30"/>
                  </a:lnTo>
                  <a:lnTo>
                    <a:pt x="33" y="29"/>
                  </a:lnTo>
                  <a:lnTo>
                    <a:pt x="35" y="33"/>
                  </a:lnTo>
                  <a:lnTo>
                    <a:pt x="36" y="33"/>
                  </a:lnTo>
                  <a:lnTo>
                    <a:pt x="39" y="33"/>
                  </a:lnTo>
                  <a:lnTo>
                    <a:pt x="41" y="34"/>
                  </a:lnTo>
                  <a:lnTo>
                    <a:pt x="39" y="39"/>
                  </a:lnTo>
                  <a:lnTo>
                    <a:pt x="35" y="45"/>
                  </a:lnTo>
                  <a:lnTo>
                    <a:pt x="34" y="50"/>
                  </a:lnTo>
                  <a:lnTo>
                    <a:pt x="32" y="51"/>
                  </a:lnTo>
                  <a:lnTo>
                    <a:pt x="31" y="55"/>
                  </a:lnTo>
                  <a:lnTo>
                    <a:pt x="29" y="56"/>
                  </a:lnTo>
                  <a:lnTo>
                    <a:pt x="30" y="62"/>
                  </a:lnTo>
                  <a:lnTo>
                    <a:pt x="29" y="64"/>
                  </a:lnTo>
                  <a:lnTo>
                    <a:pt x="23" y="60"/>
                  </a:lnTo>
                  <a:lnTo>
                    <a:pt x="19" y="60"/>
                  </a:lnTo>
                  <a:lnTo>
                    <a:pt x="14" y="64"/>
                  </a:lnTo>
                  <a:lnTo>
                    <a:pt x="12" y="62"/>
                  </a:lnTo>
                  <a:lnTo>
                    <a:pt x="12" y="61"/>
                  </a:lnTo>
                  <a:lnTo>
                    <a:pt x="7" y="60"/>
                  </a:lnTo>
                  <a:lnTo>
                    <a:pt x="4" y="57"/>
                  </a:lnTo>
                  <a:lnTo>
                    <a:pt x="4" y="55"/>
                  </a:lnTo>
                  <a:lnTo>
                    <a:pt x="6" y="54"/>
                  </a:lnTo>
                  <a:lnTo>
                    <a:pt x="6" y="53"/>
                  </a:lnTo>
                  <a:lnTo>
                    <a:pt x="5" y="52"/>
                  </a:lnTo>
                  <a:lnTo>
                    <a:pt x="6" y="51"/>
                  </a:lnTo>
                  <a:lnTo>
                    <a:pt x="6" y="50"/>
                  </a:lnTo>
                  <a:lnTo>
                    <a:pt x="7" y="49"/>
                  </a:lnTo>
                  <a:lnTo>
                    <a:pt x="8" y="49"/>
                  </a:lnTo>
                  <a:lnTo>
                    <a:pt x="8" y="46"/>
                  </a:lnTo>
                  <a:lnTo>
                    <a:pt x="6" y="45"/>
                  </a:lnTo>
                  <a:lnTo>
                    <a:pt x="6" y="44"/>
                  </a:lnTo>
                  <a:lnTo>
                    <a:pt x="7" y="42"/>
                  </a:lnTo>
                  <a:lnTo>
                    <a:pt x="6" y="41"/>
                  </a:lnTo>
                  <a:lnTo>
                    <a:pt x="5" y="41"/>
                  </a:lnTo>
                  <a:lnTo>
                    <a:pt x="5" y="38"/>
                  </a:lnTo>
                  <a:lnTo>
                    <a:pt x="3" y="34"/>
                  </a:lnTo>
                  <a:lnTo>
                    <a:pt x="1" y="34"/>
                  </a:lnTo>
                  <a:lnTo>
                    <a:pt x="0" y="31"/>
                  </a:lnTo>
                  <a:lnTo>
                    <a:pt x="1" y="31"/>
                  </a:lnTo>
                  <a:lnTo>
                    <a:pt x="1" y="30"/>
                  </a:lnTo>
                  <a:lnTo>
                    <a:pt x="2" y="30"/>
                  </a:lnTo>
                  <a:lnTo>
                    <a:pt x="1" y="29"/>
                  </a:lnTo>
                  <a:lnTo>
                    <a:pt x="2" y="29"/>
                  </a:lnTo>
                  <a:lnTo>
                    <a:pt x="2" y="27"/>
                  </a:lnTo>
                  <a:lnTo>
                    <a:pt x="3" y="28"/>
                  </a:lnTo>
                  <a:lnTo>
                    <a:pt x="3" y="27"/>
                  </a:lnTo>
                  <a:lnTo>
                    <a:pt x="1" y="25"/>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544" name="Freeform 201" descr="25%"/>
            <p:cNvSpPr>
              <a:spLocks/>
            </p:cNvSpPr>
            <p:nvPr/>
          </p:nvSpPr>
          <p:spPr bwMode="auto">
            <a:xfrm>
              <a:off x="8159752" y="4372662"/>
              <a:ext cx="26988" cy="30162"/>
            </a:xfrm>
            <a:custGeom>
              <a:avLst/>
              <a:gdLst>
                <a:gd name="T0" fmla="*/ 2147483647 w 17"/>
                <a:gd name="T1" fmla="*/ 0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2147483647 w 17"/>
                <a:gd name="T27" fmla="*/ 2147483647 h 19"/>
                <a:gd name="T28" fmla="*/ 2147483647 w 17"/>
                <a:gd name="T29" fmla="*/ 2147483647 h 19"/>
                <a:gd name="T30" fmla="*/ 0 w 17"/>
                <a:gd name="T31" fmla="*/ 2147483647 h 19"/>
                <a:gd name="T32" fmla="*/ 0 w 17"/>
                <a:gd name="T33" fmla="*/ 2147483647 h 19"/>
                <a:gd name="T34" fmla="*/ 0 w 17"/>
                <a:gd name="T35" fmla="*/ 2147483647 h 19"/>
                <a:gd name="T36" fmla="*/ 2147483647 w 17"/>
                <a:gd name="T37" fmla="*/ 2147483647 h 19"/>
                <a:gd name="T38" fmla="*/ 2147483647 w 17"/>
                <a:gd name="T39" fmla="*/ 2147483647 h 19"/>
                <a:gd name="T40" fmla="*/ 2147483647 w 17"/>
                <a:gd name="T41" fmla="*/ 2147483647 h 19"/>
                <a:gd name="T42" fmla="*/ 2147483647 w 17"/>
                <a:gd name="T43" fmla="*/ 2147483647 h 19"/>
                <a:gd name="T44" fmla="*/ 2147483647 w 17"/>
                <a:gd name="T45" fmla="*/ 2147483647 h 19"/>
                <a:gd name="T46" fmla="*/ 2147483647 w 17"/>
                <a:gd name="T47" fmla="*/ 2147483647 h 19"/>
                <a:gd name="T48" fmla="*/ 2147483647 w 17"/>
                <a:gd name="T49" fmla="*/ 2147483647 h 19"/>
                <a:gd name="T50" fmla="*/ 2147483647 w 17"/>
                <a:gd name="T51" fmla="*/ 2147483647 h 19"/>
                <a:gd name="T52" fmla="*/ 2147483647 w 17"/>
                <a:gd name="T53" fmla="*/ 2147483647 h 19"/>
                <a:gd name="T54" fmla="*/ 2147483647 w 17"/>
                <a:gd name="T55" fmla="*/ 2147483647 h 19"/>
                <a:gd name="T56" fmla="*/ 2147483647 w 17"/>
                <a:gd name="T57" fmla="*/ 2147483647 h 19"/>
                <a:gd name="T58" fmla="*/ 2147483647 w 17"/>
                <a:gd name="T59" fmla="*/ 2147483647 h 19"/>
                <a:gd name="T60" fmla="*/ 2147483647 w 17"/>
                <a:gd name="T61" fmla="*/ 2147483647 h 19"/>
                <a:gd name="T62" fmla="*/ 2147483647 w 17"/>
                <a:gd name="T63" fmla="*/ 2147483647 h 19"/>
                <a:gd name="T64" fmla="*/ 2147483647 w 17"/>
                <a:gd name="T65" fmla="*/ 2147483647 h 19"/>
                <a:gd name="T66" fmla="*/ 2147483647 w 17"/>
                <a:gd name="T67" fmla="*/ 2147483647 h 19"/>
                <a:gd name="T68" fmla="*/ 2147483647 w 17"/>
                <a:gd name="T69" fmla="*/ 2147483647 h 19"/>
                <a:gd name="T70" fmla="*/ 2147483647 w 17"/>
                <a:gd name="T71" fmla="*/ 2147483647 h 19"/>
                <a:gd name="T72" fmla="*/ 2147483647 w 17"/>
                <a:gd name="T73" fmla="*/ 2147483647 h 19"/>
                <a:gd name="T74" fmla="*/ 2147483647 w 17"/>
                <a:gd name="T75" fmla="*/ 2147483647 h 19"/>
                <a:gd name="T76" fmla="*/ 2147483647 w 17"/>
                <a:gd name="T77" fmla="*/ 2147483647 h 19"/>
                <a:gd name="T78" fmla="*/ 2147483647 w 17"/>
                <a:gd name="T79" fmla="*/ 2147483647 h 19"/>
                <a:gd name="T80" fmla="*/ 2147483647 w 17"/>
                <a:gd name="T81" fmla="*/ 2147483647 h 19"/>
                <a:gd name="T82" fmla="*/ 2147483647 w 17"/>
                <a:gd name="T83" fmla="*/ 2147483647 h 19"/>
                <a:gd name="T84" fmla="*/ 2147483647 w 17"/>
                <a:gd name="T85" fmla="*/ 2147483647 h 19"/>
                <a:gd name="T86" fmla="*/ 2147483647 w 17"/>
                <a:gd name="T87" fmla="*/ 2147483647 h 19"/>
                <a:gd name="T88" fmla="*/ 2147483647 w 17"/>
                <a:gd name="T89" fmla="*/ 2147483647 h 19"/>
                <a:gd name="T90" fmla="*/ 2147483647 w 17"/>
                <a:gd name="T91" fmla="*/ 2147483647 h 19"/>
                <a:gd name="T92" fmla="*/ 2147483647 w 17"/>
                <a:gd name="T93" fmla="*/ 0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19"/>
                <a:gd name="T143" fmla="*/ 17 w 17"/>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19">
                  <a:moveTo>
                    <a:pt x="6" y="0"/>
                  </a:moveTo>
                  <a:lnTo>
                    <a:pt x="6" y="1"/>
                  </a:lnTo>
                  <a:lnTo>
                    <a:pt x="4" y="2"/>
                  </a:lnTo>
                  <a:lnTo>
                    <a:pt x="3" y="4"/>
                  </a:lnTo>
                  <a:lnTo>
                    <a:pt x="3" y="5"/>
                  </a:lnTo>
                  <a:lnTo>
                    <a:pt x="1" y="6"/>
                  </a:lnTo>
                  <a:lnTo>
                    <a:pt x="1" y="7"/>
                  </a:lnTo>
                  <a:lnTo>
                    <a:pt x="1" y="8"/>
                  </a:lnTo>
                  <a:lnTo>
                    <a:pt x="3" y="9"/>
                  </a:lnTo>
                  <a:lnTo>
                    <a:pt x="3" y="10"/>
                  </a:lnTo>
                  <a:lnTo>
                    <a:pt x="3" y="11"/>
                  </a:lnTo>
                  <a:lnTo>
                    <a:pt x="4" y="12"/>
                  </a:lnTo>
                  <a:lnTo>
                    <a:pt x="4" y="14"/>
                  </a:lnTo>
                  <a:lnTo>
                    <a:pt x="4" y="15"/>
                  </a:lnTo>
                  <a:lnTo>
                    <a:pt x="0" y="17"/>
                  </a:lnTo>
                  <a:lnTo>
                    <a:pt x="0" y="18"/>
                  </a:lnTo>
                  <a:lnTo>
                    <a:pt x="1" y="18"/>
                  </a:lnTo>
                  <a:lnTo>
                    <a:pt x="3" y="18"/>
                  </a:lnTo>
                  <a:lnTo>
                    <a:pt x="4" y="18"/>
                  </a:lnTo>
                  <a:lnTo>
                    <a:pt x="6" y="18"/>
                  </a:lnTo>
                  <a:lnTo>
                    <a:pt x="8" y="18"/>
                  </a:lnTo>
                  <a:lnTo>
                    <a:pt x="9" y="18"/>
                  </a:lnTo>
                  <a:lnTo>
                    <a:pt x="11" y="18"/>
                  </a:lnTo>
                  <a:lnTo>
                    <a:pt x="12" y="17"/>
                  </a:lnTo>
                  <a:lnTo>
                    <a:pt x="12" y="16"/>
                  </a:lnTo>
                  <a:lnTo>
                    <a:pt x="16" y="16"/>
                  </a:lnTo>
                  <a:lnTo>
                    <a:pt x="16" y="15"/>
                  </a:lnTo>
                  <a:lnTo>
                    <a:pt x="16" y="14"/>
                  </a:lnTo>
                  <a:lnTo>
                    <a:pt x="14" y="13"/>
                  </a:lnTo>
                  <a:lnTo>
                    <a:pt x="16" y="12"/>
                  </a:lnTo>
                  <a:lnTo>
                    <a:pt x="14" y="12"/>
                  </a:lnTo>
                  <a:lnTo>
                    <a:pt x="14" y="10"/>
                  </a:lnTo>
                  <a:lnTo>
                    <a:pt x="12" y="10"/>
                  </a:lnTo>
                  <a:lnTo>
                    <a:pt x="11" y="9"/>
                  </a:lnTo>
                  <a:lnTo>
                    <a:pt x="9" y="8"/>
                  </a:lnTo>
                  <a:lnTo>
                    <a:pt x="8" y="8"/>
                  </a:lnTo>
                  <a:lnTo>
                    <a:pt x="9" y="7"/>
                  </a:lnTo>
                  <a:lnTo>
                    <a:pt x="9" y="6"/>
                  </a:lnTo>
                  <a:lnTo>
                    <a:pt x="11" y="5"/>
                  </a:lnTo>
                  <a:lnTo>
                    <a:pt x="9" y="4"/>
                  </a:lnTo>
                  <a:lnTo>
                    <a:pt x="8" y="4"/>
                  </a:lnTo>
                  <a:lnTo>
                    <a:pt x="9" y="2"/>
                  </a:lnTo>
                  <a:lnTo>
                    <a:pt x="6"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45" name="Freeform 202"/>
            <p:cNvSpPr>
              <a:spLocks/>
            </p:cNvSpPr>
            <p:nvPr/>
          </p:nvSpPr>
          <p:spPr bwMode="auto">
            <a:xfrm>
              <a:off x="7624765" y="3775762"/>
              <a:ext cx="301625" cy="279400"/>
            </a:xfrm>
            <a:custGeom>
              <a:avLst/>
              <a:gdLst>
                <a:gd name="T0" fmla="*/ 2147483647 w 190"/>
                <a:gd name="T1" fmla="*/ 2147483647 h 176"/>
                <a:gd name="T2" fmla="*/ 2147483647 w 190"/>
                <a:gd name="T3" fmla="*/ 2147483647 h 176"/>
                <a:gd name="T4" fmla="*/ 2147483647 w 190"/>
                <a:gd name="T5" fmla="*/ 2147483647 h 176"/>
                <a:gd name="T6" fmla="*/ 2147483647 w 190"/>
                <a:gd name="T7" fmla="*/ 2147483647 h 176"/>
                <a:gd name="T8" fmla="*/ 2147483647 w 190"/>
                <a:gd name="T9" fmla="*/ 2147483647 h 176"/>
                <a:gd name="T10" fmla="*/ 2147483647 w 190"/>
                <a:gd name="T11" fmla="*/ 2147483647 h 176"/>
                <a:gd name="T12" fmla="*/ 2147483647 w 190"/>
                <a:gd name="T13" fmla="*/ 2147483647 h 176"/>
                <a:gd name="T14" fmla="*/ 2147483647 w 190"/>
                <a:gd name="T15" fmla="*/ 2147483647 h 176"/>
                <a:gd name="T16" fmla="*/ 2147483647 w 190"/>
                <a:gd name="T17" fmla="*/ 2147483647 h 176"/>
                <a:gd name="T18" fmla="*/ 2147483647 w 190"/>
                <a:gd name="T19" fmla="*/ 2147483647 h 176"/>
                <a:gd name="T20" fmla="*/ 2147483647 w 190"/>
                <a:gd name="T21" fmla="*/ 2147483647 h 176"/>
                <a:gd name="T22" fmla="*/ 2147483647 w 190"/>
                <a:gd name="T23" fmla="*/ 2147483647 h 176"/>
                <a:gd name="T24" fmla="*/ 2147483647 w 190"/>
                <a:gd name="T25" fmla="*/ 2147483647 h 176"/>
                <a:gd name="T26" fmla="*/ 2147483647 w 190"/>
                <a:gd name="T27" fmla="*/ 2147483647 h 176"/>
                <a:gd name="T28" fmla="*/ 2147483647 w 190"/>
                <a:gd name="T29" fmla="*/ 2147483647 h 176"/>
                <a:gd name="T30" fmla="*/ 2147483647 w 190"/>
                <a:gd name="T31" fmla="*/ 2147483647 h 176"/>
                <a:gd name="T32" fmla="*/ 2147483647 w 190"/>
                <a:gd name="T33" fmla="*/ 2147483647 h 176"/>
                <a:gd name="T34" fmla="*/ 2147483647 w 190"/>
                <a:gd name="T35" fmla="*/ 2147483647 h 176"/>
                <a:gd name="T36" fmla="*/ 2147483647 w 190"/>
                <a:gd name="T37" fmla="*/ 2147483647 h 176"/>
                <a:gd name="T38" fmla="*/ 2147483647 w 190"/>
                <a:gd name="T39" fmla="*/ 2147483647 h 176"/>
                <a:gd name="T40" fmla="*/ 2147483647 w 190"/>
                <a:gd name="T41" fmla="*/ 2147483647 h 176"/>
                <a:gd name="T42" fmla="*/ 2147483647 w 190"/>
                <a:gd name="T43" fmla="*/ 2147483647 h 176"/>
                <a:gd name="T44" fmla="*/ 2147483647 w 190"/>
                <a:gd name="T45" fmla="*/ 2147483647 h 176"/>
                <a:gd name="T46" fmla="*/ 2147483647 w 190"/>
                <a:gd name="T47" fmla="*/ 2147483647 h 176"/>
                <a:gd name="T48" fmla="*/ 2147483647 w 190"/>
                <a:gd name="T49" fmla="*/ 2147483647 h 176"/>
                <a:gd name="T50" fmla="*/ 2147483647 w 190"/>
                <a:gd name="T51" fmla="*/ 2147483647 h 176"/>
                <a:gd name="T52" fmla="*/ 2147483647 w 190"/>
                <a:gd name="T53" fmla="*/ 2147483647 h 176"/>
                <a:gd name="T54" fmla="*/ 2147483647 w 190"/>
                <a:gd name="T55" fmla="*/ 2147483647 h 176"/>
                <a:gd name="T56" fmla="*/ 2147483647 w 190"/>
                <a:gd name="T57" fmla="*/ 2147483647 h 176"/>
                <a:gd name="T58" fmla="*/ 2147483647 w 190"/>
                <a:gd name="T59" fmla="*/ 2147483647 h 176"/>
                <a:gd name="T60" fmla="*/ 2147483647 w 190"/>
                <a:gd name="T61" fmla="*/ 2147483647 h 176"/>
                <a:gd name="T62" fmla="*/ 2147483647 w 190"/>
                <a:gd name="T63" fmla="*/ 2147483647 h 176"/>
                <a:gd name="T64" fmla="*/ 2147483647 w 190"/>
                <a:gd name="T65" fmla="*/ 2147483647 h 176"/>
                <a:gd name="T66" fmla="*/ 2147483647 w 190"/>
                <a:gd name="T67" fmla="*/ 2147483647 h 176"/>
                <a:gd name="T68" fmla="*/ 2147483647 w 190"/>
                <a:gd name="T69" fmla="*/ 2147483647 h 176"/>
                <a:gd name="T70" fmla="*/ 2147483647 w 190"/>
                <a:gd name="T71" fmla="*/ 2147483647 h 176"/>
                <a:gd name="T72" fmla="*/ 2147483647 w 190"/>
                <a:gd name="T73" fmla="*/ 2147483647 h 176"/>
                <a:gd name="T74" fmla="*/ 2147483647 w 190"/>
                <a:gd name="T75" fmla="*/ 2147483647 h 176"/>
                <a:gd name="T76" fmla="*/ 2147483647 w 190"/>
                <a:gd name="T77" fmla="*/ 2147483647 h 176"/>
                <a:gd name="T78" fmla="*/ 2147483647 w 190"/>
                <a:gd name="T79" fmla="*/ 2147483647 h 176"/>
                <a:gd name="T80" fmla="*/ 2147483647 w 190"/>
                <a:gd name="T81" fmla="*/ 2147483647 h 176"/>
                <a:gd name="T82" fmla="*/ 2147483647 w 190"/>
                <a:gd name="T83" fmla="*/ 2147483647 h 176"/>
                <a:gd name="T84" fmla="*/ 2147483647 w 190"/>
                <a:gd name="T85" fmla="*/ 2147483647 h 176"/>
                <a:gd name="T86" fmla="*/ 2147483647 w 190"/>
                <a:gd name="T87" fmla="*/ 2147483647 h 176"/>
                <a:gd name="T88" fmla="*/ 2147483647 w 190"/>
                <a:gd name="T89" fmla="*/ 2147483647 h 176"/>
                <a:gd name="T90" fmla="*/ 2147483647 w 190"/>
                <a:gd name="T91" fmla="*/ 2147483647 h 176"/>
                <a:gd name="T92" fmla="*/ 2147483647 w 190"/>
                <a:gd name="T93" fmla="*/ 2147483647 h 176"/>
                <a:gd name="T94" fmla="*/ 2147483647 w 190"/>
                <a:gd name="T95" fmla="*/ 2147483647 h 176"/>
                <a:gd name="T96" fmla="*/ 2147483647 w 190"/>
                <a:gd name="T97" fmla="*/ 2147483647 h 176"/>
                <a:gd name="T98" fmla="*/ 2147483647 w 190"/>
                <a:gd name="T99" fmla="*/ 2147483647 h 176"/>
                <a:gd name="T100" fmla="*/ 2147483647 w 190"/>
                <a:gd name="T101" fmla="*/ 2147483647 h 176"/>
                <a:gd name="T102" fmla="*/ 2147483647 w 190"/>
                <a:gd name="T103" fmla="*/ 2147483647 h 176"/>
                <a:gd name="T104" fmla="*/ 2147483647 w 190"/>
                <a:gd name="T105" fmla="*/ 2147483647 h 176"/>
                <a:gd name="T106" fmla="*/ 2147483647 w 190"/>
                <a:gd name="T107" fmla="*/ 2147483647 h 176"/>
                <a:gd name="T108" fmla="*/ 2147483647 w 190"/>
                <a:gd name="T109" fmla="*/ 2147483647 h 176"/>
                <a:gd name="T110" fmla="*/ 0 w 190"/>
                <a:gd name="T111" fmla="*/ 2147483647 h 176"/>
                <a:gd name="T112" fmla="*/ 2147483647 w 190"/>
                <a:gd name="T113" fmla="*/ 2147483647 h 176"/>
                <a:gd name="T114" fmla="*/ 2147483647 w 190"/>
                <a:gd name="T115" fmla="*/ 2147483647 h 176"/>
                <a:gd name="T116" fmla="*/ 2147483647 w 190"/>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76"/>
                <a:gd name="T179" fmla="*/ 190 w 190"/>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76">
                  <a:moveTo>
                    <a:pt x="20" y="53"/>
                  </a:moveTo>
                  <a:lnTo>
                    <a:pt x="24" y="54"/>
                  </a:lnTo>
                  <a:lnTo>
                    <a:pt x="26" y="52"/>
                  </a:lnTo>
                  <a:lnTo>
                    <a:pt x="27" y="54"/>
                  </a:lnTo>
                  <a:lnTo>
                    <a:pt x="29" y="56"/>
                  </a:lnTo>
                  <a:lnTo>
                    <a:pt x="29" y="57"/>
                  </a:lnTo>
                  <a:lnTo>
                    <a:pt x="29" y="58"/>
                  </a:lnTo>
                  <a:lnTo>
                    <a:pt x="30" y="60"/>
                  </a:lnTo>
                  <a:lnTo>
                    <a:pt x="32" y="60"/>
                  </a:lnTo>
                  <a:lnTo>
                    <a:pt x="32" y="62"/>
                  </a:lnTo>
                  <a:lnTo>
                    <a:pt x="31" y="63"/>
                  </a:lnTo>
                  <a:lnTo>
                    <a:pt x="32" y="70"/>
                  </a:lnTo>
                  <a:lnTo>
                    <a:pt x="32" y="74"/>
                  </a:lnTo>
                  <a:lnTo>
                    <a:pt x="32" y="75"/>
                  </a:lnTo>
                  <a:lnTo>
                    <a:pt x="35" y="78"/>
                  </a:lnTo>
                  <a:lnTo>
                    <a:pt x="36" y="79"/>
                  </a:lnTo>
                  <a:lnTo>
                    <a:pt x="37" y="79"/>
                  </a:lnTo>
                  <a:lnTo>
                    <a:pt x="38" y="78"/>
                  </a:lnTo>
                  <a:lnTo>
                    <a:pt x="40" y="79"/>
                  </a:lnTo>
                  <a:lnTo>
                    <a:pt x="41" y="77"/>
                  </a:lnTo>
                  <a:lnTo>
                    <a:pt x="43" y="79"/>
                  </a:lnTo>
                  <a:lnTo>
                    <a:pt x="42" y="79"/>
                  </a:lnTo>
                  <a:lnTo>
                    <a:pt x="42" y="80"/>
                  </a:lnTo>
                  <a:lnTo>
                    <a:pt x="46" y="79"/>
                  </a:lnTo>
                  <a:lnTo>
                    <a:pt x="46" y="80"/>
                  </a:lnTo>
                  <a:lnTo>
                    <a:pt x="48" y="80"/>
                  </a:lnTo>
                  <a:lnTo>
                    <a:pt x="49" y="81"/>
                  </a:lnTo>
                  <a:lnTo>
                    <a:pt x="50" y="83"/>
                  </a:lnTo>
                  <a:lnTo>
                    <a:pt x="50" y="84"/>
                  </a:lnTo>
                  <a:lnTo>
                    <a:pt x="50" y="86"/>
                  </a:lnTo>
                  <a:lnTo>
                    <a:pt x="50" y="91"/>
                  </a:lnTo>
                  <a:lnTo>
                    <a:pt x="49" y="91"/>
                  </a:lnTo>
                  <a:lnTo>
                    <a:pt x="50" y="95"/>
                  </a:lnTo>
                  <a:lnTo>
                    <a:pt x="51" y="97"/>
                  </a:lnTo>
                  <a:lnTo>
                    <a:pt x="51" y="96"/>
                  </a:lnTo>
                  <a:lnTo>
                    <a:pt x="52" y="97"/>
                  </a:lnTo>
                  <a:lnTo>
                    <a:pt x="53" y="94"/>
                  </a:lnTo>
                  <a:lnTo>
                    <a:pt x="54" y="93"/>
                  </a:lnTo>
                  <a:lnTo>
                    <a:pt x="57" y="93"/>
                  </a:lnTo>
                  <a:lnTo>
                    <a:pt x="57" y="94"/>
                  </a:lnTo>
                  <a:lnTo>
                    <a:pt x="58" y="93"/>
                  </a:lnTo>
                  <a:lnTo>
                    <a:pt x="61" y="96"/>
                  </a:lnTo>
                  <a:lnTo>
                    <a:pt x="64" y="95"/>
                  </a:lnTo>
                  <a:lnTo>
                    <a:pt x="66" y="95"/>
                  </a:lnTo>
                  <a:lnTo>
                    <a:pt x="67" y="94"/>
                  </a:lnTo>
                  <a:lnTo>
                    <a:pt x="68" y="95"/>
                  </a:lnTo>
                  <a:lnTo>
                    <a:pt x="68" y="96"/>
                  </a:lnTo>
                  <a:lnTo>
                    <a:pt x="70" y="97"/>
                  </a:lnTo>
                  <a:lnTo>
                    <a:pt x="70" y="99"/>
                  </a:lnTo>
                  <a:lnTo>
                    <a:pt x="71" y="99"/>
                  </a:lnTo>
                  <a:lnTo>
                    <a:pt x="73" y="101"/>
                  </a:lnTo>
                  <a:lnTo>
                    <a:pt x="72" y="103"/>
                  </a:lnTo>
                  <a:lnTo>
                    <a:pt x="73" y="103"/>
                  </a:lnTo>
                  <a:lnTo>
                    <a:pt x="74" y="103"/>
                  </a:lnTo>
                  <a:lnTo>
                    <a:pt x="73" y="103"/>
                  </a:lnTo>
                  <a:lnTo>
                    <a:pt x="74" y="102"/>
                  </a:lnTo>
                  <a:lnTo>
                    <a:pt x="75" y="103"/>
                  </a:lnTo>
                  <a:lnTo>
                    <a:pt x="77" y="103"/>
                  </a:lnTo>
                  <a:lnTo>
                    <a:pt x="77" y="104"/>
                  </a:lnTo>
                  <a:lnTo>
                    <a:pt x="73" y="108"/>
                  </a:lnTo>
                  <a:lnTo>
                    <a:pt x="73" y="109"/>
                  </a:lnTo>
                  <a:lnTo>
                    <a:pt x="73" y="112"/>
                  </a:lnTo>
                  <a:lnTo>
                    <a:pt x="72" y="114"/>
                  </a:lnTo>
                  <a:lnTo>
                    <a:pt x="72" y="115"/>
                  </a:lnTo>
                  <a:lnTo>
                    <a:pt x="73" y="115"/>
                  </a:lnTo>
                  <a:lnTo>
                    <a:pt x="75" y="115"/>
                  </a:lnTo>
                  <a:lnTo>
                    <a:pt x="75" y="117"/>
                  </a:lnTo>
                  <a:lnTo>
                    <a:pt x="76" y="121"/>
                  </a:lnTo>
                  <a:lnTo>
                    <a:pt x="74" y="121"/>
                  </a:lnTo>
                  <a:lnTo>
                    <a:pt x="72" y="122"/>
                  </a:lnTo>
                  <a:lnTo>
                    <a:pt x="71" y="124"/>
                  </a:lnTo>
                  <a:lnTo>
                    <a:pt x="72" y="125"/>
                  </a:lnTo>
                  <a:lnTo>
                    <a:pt x="71" y="127"/>
                  </a:lnTo>
                  <a:lnTo>
                    <a:pt x="73" y="128"/>
                  </a:lnTo>
                  <a:lnTo>
                    <a:pt x="74" y="129"/>
                  </a:lnTo>
                  <a:lnTo>
                    <a:pt x="76" y="129"/>
                  </a:lnTo>
                  <a:lnTo>
                    <a:pt x="79" y="128"/>
                  </a:lnTo>
                  <a:lnTo>
                    <a:pt x="80" y="130"/>
                  </a:lnTo>
                  <a:lnTo>
                    <a:pt x="86" y="132"/>
                  </a:lnTo>
                  <a:lnTo>
                    <a:pt x="94" y="128"/>
                  </a:lnTo>
                  <a:lnTo>
                    <a:pt x="97" y="128"/>
                  </a:lnTo>
                  <a:lnTo>
                    <a:pt x="97" y="127"/>
                  </a:lnTo>
                  <a:lnTo>
                    <a:pt x="98" y="128"/>
                  </a:lnTo>
                  <a:lnTo>
                    <a:pt x="99" y="126"/>
                  </a:lnTo>
                  <a:lnTo>
                    <a:pt x="100" y="124"/>
                  </a:lnTo>
                  <a:lnTo>
                    <a:pt x="100" y="121"/>
                  </a:lnTo>
                  <a:lnTo>
                    <a:pt x="101" y="119"/>
                  </a:lnTo>
                  <a:lnTo>
                    <a:pt x="103" y="118"/>
                  </a:lnTo>
                  <a:lnTo>
                    <a:pt x="103" y="117"/>
                  </a:lnTo>
                  <a:lnTo>
                    <a:pt x="107" y="115"/>
                  </a:lnTo>
                  <a:lnTo>
                    <a:pt x="109" y="115"/>
                  </a:lnTo>
                  <a:lnTo>
                    <a:pt x="110" y="116"/>
                  </a:lnTo>
                  <a:lnTo>
                    <a:pt x="109" y="118"/>
                  </a:lnTo>
                  <a:lnTo>
                    <a:pt x="109" y="120"/>
                  </a:lnTo>
                  <a:lnTo>
                    <a:pt x="109" y="121"/>
                  </a:lnTo>
                  <a:lnTo>
                    <a:pt x="108" y="120"/>
                  </a:lnTo>
                  <a:lnTo>
                    <a:pt x="107" y="120"/>
                  </a:lnTo>
                  <a:lnTo>
                    <a:pt x="107" y="122"/>
                  </a:lnTo>
                  <a:lnTo>
                    <a:pt x="106" y="122"/>
                  </a:lnTo>
                  <a:lnTo>
                    <a:pt x="107" y="125"/>
                  </a:lnTo>
                  <a:lnTo>
                    <a:pt x="106" y="126"/>
                  </a:lnTo>
                  <a:lnTo>
                    <a:pt x="105" y="129"/>
                  </a:lnTo>
                  <a:lnTo>
                    <a:pt x="104" y="130"/>
                  </a:lnTo>
                  <a:lnTo>
                    <a:pt x="103" y="132"/>
                  </a:lnTo>
                  <a:lnTo>
                    <a:pt x="107" y="133"/>
                  </a:lnTo>
                  <a:lnTo>
                    <a:pt x="107" y="134"/>
                  </a:lnTo>
                  <a:lnTo>
                    <a:pt x="108" y="135"/>
                  </a:lnTo>
                  <a:lnTo>
                    <a:pt x="108" y="138"/>
                  </a:lnTo>
                  <a:lnTo>
                    <a:pt x="107" y="139"/>
                  </a:lnTo>
                  <a:lnTo>
                    <a:pt x="106" y="139"/>
                  </a:lnTo>
                  <a:lnTo>
                    <a:pt x="107" y="144"/>
                  </a:lnTo>
                  <a:lnTo>
                    <a:pt x="106" y="146"/>
                  </a:lnTo>
                  <a:lnTo>
                    <a:pt x="109" y="147"/>
                  </a:lnTo>
                  <a:lnTo>
                    <a:pt x="110" y="146"/>
                  </a:lnTo>
                  <a:lnTo>
                    <a:pt x="113" y="146"/>
                  </a:lnTo>
                  <a:lnTo>
                    <a:pt x="114" y="148"/>
                  </a:lnTo>
                  <a:lnTo>
                    <a:pt x="116" y="150"/>
                  </a:lnTo>
                  <a:lnTo>
                    <a:pt x="116" y="151"/>
                  </a:lnTo>
                  <a:lnTo>
                    <a:pt x="118" y="150"/>
                  </a:lnTo>
                  <a:lnTo>
                    <a:pt x="119" y="152"/>
                  </a:lnTo>
                  <a:lnTo>
                    <a:pt x="119" y="155"/>
                  </a:lnTo>
                  <a:lnTo>
                    <a:pt x="120" y="155"/>
                  </a:lnTo>
                  <a:lnTo>
                    <a:pt x="121" y="155"/>
                  </a:lnTo>
                  <a:lnTo>
                    <a:pt x="121" y="156"/>
                  </a:lnTo>
                  <a:lnTo>
                    <a:pt x="125" y="157"/>
                  </a:lnTo>
                  <a:lnTo>
                    <a:pt x="126" y="157"/>
                  </a:lnTo>
                  <a:lnTo>
                    <a:pt x="127" y="158"/>
                  </a:lnTo>
                  <a:lnTo>
                    <a:pt x="129" y="162"/>
                  </a:lnTo>
                  <a:lnTo>
                    <a:pt x="127" y="163"/>
                  </a:lnTo>
                  <a:lnTo>
                    <a:pt x="128" y="164"/>
                  </a:lnTo>
                  <a:lnTo>
                    <a:pt x="129" y="164"/>
                  </a:lnTo>
                  <a:lnTo>
                    <a:pt x="130" y="164"/>
                  </a:lnTo>
                  <a:lnTo>
                    <a:pt x="132" y="164"/>
                  </a:lnTo>
                  <a:lnTo>
                    <a:pt x="133" y="167"/>
                  </a:lnTo>
                  <a:lnTo>
                    <a:pt x="134" y="168"/>
                  </a:lnTo>
                  <a:lnTo>
                    <a:pt x="135" y="169"/>
                  </a:lnTo>
                  <a:lnTo>
                    <a:pt x="134" y="171"/>
                  </a:lnTo>
                  <a:lnTo>
                    <a:pt x="135" y="172"/>
                  </a:lnTo>
                  <a:lnTo>
                    <a:pt x="134" y="174"/>
                  </a:lnTo>
                  <a:lnTo>
                    <a:pt x="135" y="175"/>
                  </a:lnTo>
                  <a:lnTo>
                    <a:pt x="136" y="174"/>
                  </a:lnTo>
                  <a:lnTo>
                    <a:pt x="140" y="174"/>
                  </a:lnTo>
                  <a:lnTo>
                    <a:pt x="141" y="174"/>
                  </a:lnTo>
                  <a:lnTo>
                    <a:pt x="142" y="175"/>
                  </a:lnTo>
                  <a:lnTo>
                    <a:pt x="143" y="174"/>
                  </a:lnTo>
                  <a:lnTo>
                    <a:pt x="143" y="173"/>
                  </a:lnTo>
                  <a:lnTo>
                    <a:pt x="146" y="173"/>
                  </a:lnTo>
                  <a:lnTo>
                    <a:pt x="147" y="173"/>
                  </a:lnTo>
                  <a:lnTo>
                    <a:pt x="149" y="173"/>
                  </a:lnTo>
                  <a:lnTo>
                    <a:pt x="150" y="174"/>
                  </a:lnTo>
                  <a:lnTo>
                    <a:pt x="150" y="173"/>
                  </a:lnTo>
                  <a:lnTo>
                    <a:pt x="151" y="172"/>
                  </a:lnTo>
                  <a:lnTo>
                    <a:pt x="153" y="173"/>
                  </a:lnTo>
                  <a:lnTo>
                    <a:pt x="155" y="172"/>
                  </a:lnTo>
                  <a:lnTo>
                    <a:pt x="155" y="173"/>
                  </a:lnTo>
                  <a:lnTo>
                    <a:pt x="157" y="172"/>
                  </a:lnTo>
                  <a:lnTo>
                    <a:pt x="157" y="171"/>
                  </a:lnTo>
                  <a:lnTo>
                    <a:pt x="156" y="170"/>
                  </a:lnTo>
                  <a:lnTo>
                    <a:pt x="157" y="169"/>
                  </a:lnTo>
                  <a:lnTo>
                    <a:pt x="157" y="168"/>
                  </a:lnTo>
                  <a:lnTo>
                    <a:pt x="158" y="167"/>
                  </a:lnTo>
                  <a:lnTo>
                    <a:pt x="159" y="167"/>
                  </a:lnTo>
                  <a:lnTo>
                    <a:pt x="159" y="164"/>
                  </a:lnTo>
                  <a:lnTo>
                    <a:pt x="157" y="163"/>
                  </a:lnTo>
                  <a:lnTo>
                    <a:pt x="157" y="162"/>
                  </a:lnTo>
                  <a:lnTo>
                    <a:pt x="158" y="160"/>
                  </a:lnTo>
                  <a:lnTo>
                    <a:pt x="157" y="159"/>
                  </a:lnTo>
                  <a:lnTo>
                    <a:pt x="156" y="159"/>
                  </a:lnTo>
                  <a:lnTo>
                    <a:pt x="156" y="156"/>
                  </a:lnTo>
                  <a:lnTo>
                    <a:pt x="154" y="152"/>
                  </a:lnTo>
                  <a:lnTo>
                    <a:pt x="152" y="152"/>
                  </a:lnTo>
                  <a:lnTo>
                    <a:pt x="151" y="149"/>
                  </a:lnTo>
                  <a:lnTo>
                    <a:pt x="152" y="149"/>
                  </a:lnTo>
                  <a:lnTo>
                    <a:pt x="152" y="148"/>
                  </a:lnTo>
                  <a:lnTo>
                    <a:pt x="153" y="148"/>
                  </a:lnTo>
                  <a:lnTo>
                    <a:pt x="152" y="147"/>
                  </a:lnTo>
                  <a:lnTo>
                    <a:pt x="153" y="147"/>
                  </a:lnTo>
                  <a:lnTo>
                    <a:pt x="153" y="145"/>
                  </a:lnTo>
                  <a:lnTo>
                    <a:pt x="154" y="146"/>
                  </a:lnTo>
                  <a:lnTo>
                    <a:pt x="154" y="145"/>
                  </a:lnTo>
                  <a:lnTo>
                    <a:pt x="152" y="143"/>
                  </a:lnTo>
                  <a:lnTo>
                    <a:pt x="153" y="141"/>
                  </a:lnTo>
                  <a:lnTo>
                    <a:pt x="155" y="138"/>
                  </a:lnTo>
                  <a:lnTo>
                    <a:pt x="157" y="138"/>
                  </a:lnTo>
                  <a:lnTo>
                    <a:pt x="157" y="136"/>
                  </a:lnTo>
                  <a:lnTo>
                    <a:pt x="157" y="135"/>
                  </a:lnTo>
                  <a:lnTo>
                    <a:pt x="157" y="134"/>
                  </a:lnTo>
                  <a:lnTo>
                    <a:pt x="157" y="133"/>
                  </a:lnTo>
                  <a:lnTo>
                    <a:pt x="159" y="132"/>
                  </a:lnTo>
                  <a:lnTo>
                    <a:pt x="159" y="131"/>
                  </a:lnTo>
                  <a:lnTo>
                    <a:pt x="160" y="129"/>
                  </a:lnTo>
                  <a:lnTo>
                    <a:pt x="159" y="128"/>
                  </a:lnTo>
                  <a:lnTo>
                    <a:pt x="160" y="127"/>
                  </a:lnTo>
                  <a:lnTo>
                    <a:pt x="161" y="127"/>
                  </a:lnTo>
                  <a:lnTo>
                    <a:pt x="162" y="124"/>
                  </a:lnTo>
                  <a:lnTo>
                    <a:pt x="163" y="123"/>
                  </a:lnTo>
                  <a:lnTo>
                    <a:pt x="165" y="122"/>
                  </a:lnTo>
                  <a:lnTo>
                    <a:pt x="165" y="119"/>
                  </a:lnTo>
                  <a:lnTo>
                    <a:pt x="167" y="119"/>
                  </a:lnTo>
                  <a:lnTo>
                    <a:pt x="168" y="118"/>
                  </a:lnTo>
                  <a:lnTo>
                    <a:pt x="168" y="120"/>
                  </a:lnTo>
                  <a:lnTo>
                    <a:pt x="170" y="121"/>
                  </a:lnTo>
                  <a:lnTo>
                    <a:pt x="172" y="121"/>
                  </a:lnTo>
                  <a:lnTo>
                    <a:pt x="171" y="119"/>
                  </a:lnTo>
                  <a:lnTo>
                    <a:pt x="173" y="120"/>
                  </a:lnTo>
                  <a:lnTo>
                    <a:pt x="174" y="120"/>
                  </a:lnTo>
                  <a:lnTo>
                    <a:pt x="173" y="122"/>
                  </a:lnTo>
                  <a:lnTo>
                    <a:pt x="174" y="123"/>
                  </a:lnTo>
                  <a:lnTo>
                    <a:pt x="175" y="122"/>
                  </a:lnTo>
                  <a:lnTo>
                    <a:pt x="174" y="121"/>
                  </a:lnTo>
                  <a:lnTo>
                    <a:pt x="174" y="120"/>
                  </a:lnTo>
                  <a:lnTo>
                    <a:pt x="174" y="119"/>
                  </a:lnTo>
                  <a:lnTo>
                    <a:pt x="175" y="120"/>
                  </a:lnTo>
                  <a:lnTo>
                    <a:pt x="175" y="119"/>
                  </a:lnTo>
                  <a:lnTo>
                    <a:pt x="177" y="119"/>
                  </a:lnTo>
                  <a:lnTo>
                    <a:pt x="177" y="118"/>
                  </a:lnTo>
                  <a:lnTo>
                    <a:pt x="177" y="117"/>
                  </a:lnTo>
                  <a:lnTo>
                    <a:pt x="177" y="116"/>
                  </a:lnTo>
                  <a:lnTo>
                    <a:pt x="177" y="115"/>
                  </a:lnTo>
                  <a:lnTo>
                    <a:pt x="176" y="115"/>
                  </a:lnTo>
                  <a:lnTo>
                    <a:pt x="177" y="115"/>
                  </a:lnTo>
                  <a:lnTo>
                    <a:pt x="177" y="114"/>
                  </a:lnTo>
                  <a:lnTo>
                    <a:pt x="178" y="114"/>
                  </a:lnTo>
                  <a:lnTo>
                    <a:pt x="179" y="113"/>
                  </a:lnTo>
                  <a:lnTo>
                    <a:pt x="181" y="112"/>
                  </a:lnTo>
                  <a:lnTo>
                    <a:pt x="182" y="112"/>
                  </a:lnTo>
                  <a:lnTo>
                    <a:pt x="183" y="110"/>
                  </a:lnTo>
                  <a:lnTo>
                    <a:pt x="183" y="109"/>
                  </a:lnTo>
                  <a:lnTo>
                    <a:pt x="184" y="108"/>
                  </a:lnTo>
                  <a:lnTo>
                    <a:pt x="184" y="107"/>
                  </a:lnTo>
                  <a:lnTo>
                    <a:pt x="185" y="107"/>
                  </a:lnTo>
                  <a:lnTo>
                    <a:pt x="186" y="109"/>
                  </a:lnTo>
                  <a:lnTo>
                    <a:pt x="186" y="108"/>
                  </a:lnTo>
                  <a:lnTo>
                    <a:pt x="187" y="109"/>
                  </a:lnTo>
                  <a:lnTo>
                    <a:pt x="187" y="108"/>
                  </a:lnTo>
                  <a:lnTo>
                    <a:pt x="189" y="107"/>
                  </a:lnTo>
                  <a:lnTo>
                    <a:pt x="189" y="106"/>
                  </a:lnTo>
                  <a:lnTo>
                    <a:pt x="189" y="105"/>
                  </a:lnTo>
                  <a:lnTo>
                    <a:pt x="187" y="104"/>
                  </a:lnTo>
                  <a:lnTo>
                    <a:pt x="187" y="103"/>
                  </a:lnTo>
                  <a:lnTo>
                    <a:pt x="186" y="102"/>
                  </a:lnTo>
                  <a:lnTo>
                    <a:pt x="187" y="100"/>
                  </a:lnTo>
                  <a:lnTo>
                    <a:pt x="187" y="99"/>
                  </a:lnTo>
                  <a:lnTo>
                    <a:pt x="188" y="97"/>
                  </a:lnTo>
                  <a:lnTo>
                    <a:pt x="188" y="96"/>
                  </a:lnTo>
                  <a:lnTo>
                    <a:pt x="186" y="95"/>
                  </a:lnTo>
                  <a:lnTo>
                    <a:pt x="186" y="94"/>
                  </a:lnTo>
                  <a:lnTo>
                    <a:pt x="187" y="93"/>
                  </a:lnTo>
                  <a:lnTo>
                    <a:pt x="185" y="91"/>
                  </a:lnTo>
                  <a:lnTo>
                    <a:pt x="185" y="92"/>
                  </a:lnTo>
                  <a:lnTo>
                    <a:pt x="183" y="91"/>
                  </a:lnTo>
                  <a:lnTo>
                    <a:pt x="182" y="91"/>
                  </a:lnTo>
                  <a:lnTo>
                    <a:pt x="180" y="92"/>
                  </a:lnTo>
                  <a:lnTo>
                    <a:pt x="180" y="90"/>
                  </a:lnTo>
                  <a:lnTo>
                    <a:pt x="179" y="89"/>
                  </a:lnTo>
                  <a:lnTo>
                    <a:pt x="180" y="89"/>
                  </a:lnTo>
                  <a:lnTo>
                    <a:pt x="180" y="88"/>
                  </a:lnTo>
                  <a:lnTo>
                    <a:pt x="179" y="87"/>
                  </a:lnTo>
                  <a:lnTo>
                    <a:pt x="179" y="86"/>
                  </a:lnTo>
                  <a:lnTo>
                    <a:pt x="180" y="85"/>
                  </a:lnTo>
                  <a:lnTo>
                    <a:pt x="181" y="84"/>
                  </a:lnTo>
                  <a:lnTo>
                    <a:pt x="182" y="84"/>
                  </a:lnTo>
                  <a:lnTo>
                    <a:pt x="183" y="83"/>
                  </a:lnTo>
                  <a:lnTo>
                    <a:pt x="184" y="82"/>
                  </a:lnTo>
                  <a:lnTo>
                    <a:pt x="183" y="80"/>
                  </a:lnTo>
                  <a:lnTo>
                    <a:pt x="182" y="81"/>
                  </a:lnTo>
                  <a:lnTo>
                    <a:pt x="181" y="80"/>
                  </a:lnTo>
                  <a:lnTo>
                    <a:pt x="180" y="80"/>
                  </a:lnTo>
                  <a:lnTo>
                    <a:pt x="179" y="79"/>
                  </a:lnTo>
                  <a:lnTo>
                    <a:pt x="180" y="79"/>
                  </a:lnTo>
                  <a:lnTo>
                    <a:pt x="179" y="78"/>
                  </a:lnTo>
                  <a:lnTo>
                    <a:pt x="179" y="76"/>
                  </a:lnTo>
                  <a:lnTo>
                    <a:pt x="178" y="76"/>
                  </a:lnTo>
                  <a:lnTo>
                    <a:pt x="177" y="72"/>
                  </a:lnTo>
                  <a:lnTo>
                    <a:pt x="174" y="72"/>
                  </a:lnTo>
                  <a:lnTo>
                    <a:pt x="173" y="72"/>
                  </a:lnTo>
                  <a:lnTo>
                    <a:pt x="173" y="70"/>
                  </a:lnTo>
                  <a:lnTo>
                    <a:pt x="172" y="69"/>
                  </a:lnTo>
                  <a:lnTo>
                    <a:pt x="170" y="68"/>
                  </a:lnTo>
                  <a:lnTo>
                    <a:pt x="168" y="68"/>
                  </a:lnTo>
                  <a:lnTo>
                    <a:pt x="167" y="69"/>
                  </a:lnTo>
                  <a:lnTo>
                    <a:pt x="167" y="68"/>
                  </a:lnTo>
                  <a:lnTo>
                    <a:pt x="166" y="68"/>
                  </a:lnTo>
                  <a:lnTo>
                    <a:pt x="165" y="67"/>
                  </a:lnTo>
                  <a:lnTo>
                    <a:pt x="163" y="68"/>
                  </a:lnTo>
                  <a:lnTo>
                    <a:pt x="163" y="67"/>
                  </a:lnTo>
                  <a:lnTo>
                    <a:pt x="162" y="68"/>
                  </a:lnTo>
                  <a:lnTo>
                    <a:pt x="161" y="67"/>
                  </a:lnTo>
                  <a:lnTo>
                    <a:pt x="160" y="67"/>
                  </a:lnTo>
                  <a:lnTo>
                    <a:pt x="160" y="66"/>
                  </a:lnTo>
                  <a:lnTo>
                    <a:pt x="158" y="67"/>
                  </a:lnTo>
                  <a:lnTo>
                    <a:pt x="155" y="67"/>
                  </a:lnTo>
                  <a:lnTo>
                    <a:pt x="156" y="67"/>
                  </a:lnTo>
                  <a:lnTo>
                    <a:pt x="157" y="65"/>
                  </a:lnTo>
                  <a:lnTo>
                    <a:pt x="156" y="62"/>
                  </a:lnTo>
                  <a:lnTo>
                    <a:pt x="155" y="62"/>
                  </a:lnTo>
                  <a:lnTo>
                    <a:pt x="154" y="60"/>
                  </a:lnTo>
                  <a:lnTo>
                    <a:pt x="155" y="57"/>
                  </a:lnTo>
                  <a:lnTo>
                    <a:pt x="157" y="55"/>
                  </a:lnTo>
                  <a:lnTo>
                    <a:pt x="158" y="55"/>
                  </a:lnTo>
                  <a:lnTo>
                    <a:pt x="158" y="53"/>
                  </a:lnTo>
                  <a:lnTo>
                    <a:pt x="160" y="51"/>
                  </a:lnTo>
                  <a:lnTo>
                    <a:pt x="158" y="50"/>
                  </a:lnTo>
                  <a:lnTo>
                    <a:pt x="160" y="48"/>
                  </a:lnTo>
                  <a:lnTo>
                    <a:pt x="161" y="46"/>
                  </a:lnTo>
                  <a:lnTo>
                    <a:pt x="162" y="45"/>
                  </a:lnTo>
                  <a:lnTo>
                    <a:pt x="161" y="44"/>
                  </a:lnTo>
                  <a:lnTo>
                    <a:pt x="162" y="42"/>
                  </a:lnTo>
                  <a:lnTo>
                    <a:pt x="163" y="42"/>
                  </a:lnTo>
                  <a:lnTo>
                    <a:pt x="163" y="41"/>
                  </a:lnTo>
                  <a:lnTo>
                    <a:pt x="164" y="39"/>
                  </a:lnTo>
                  <a:lnTo>
                    <a:pt x="165" y="39"/>
                  </a:lnTo>
                  <a:lnTo>
                    <a:pt x="164" y="38"/>
                  </a:lnTo>
                  <a:lnTo>
                    <a:pt x="163" y="38"/>
                  </a:lnTo>
                  <a:lnTo>
                    <a:pt x="164" y="37"/>
                  </a:lnTo>
                  <a:lnTo>
                    <a:pt x="166" y="36"/>
                  </a:lnTo>
                  <a:lnTo>
                    <a:pt x="166" y="35"/>
                  </a:lnTo>
                  <a:lnTo>
                    <a:pt x="164" y="33"/>
                  </a:lnTo>
                  <a:lnTo>
                    <a:pt x="163" y="34"/>
                  </a:lnTo>
                  <a:lnTo>
                    <a:pt x="163" y="32"/>
                  </a:lnTo>
                  <a:lnTo>
                    <a:pt x="162" y="32"/>
                  </a:lnTo>
                  <a:lnTo>
                    <a:pt x="157" y="31"/>
                  </a:lnTo>
                  <a:lnTo>
                    <a:pt x="153" y="28"/>
                  </a:lnTo>
                  <a:lnTo>
                    <a:pt x="152" y="28"/>
                  </a:lnTo>
                  <a:lnTo>
                    <a:pt x="151" y="24"/>
                  </a:lnTo>
                  <a:lnTo>
                    <a:pt x="150" y="22"/>
                  </a:lnTo>
                  <a:lnTo>
                    <a:pt x="149" y="21"/>
                  </a:lnTo>
                  <a:lnTo>
                    <a:pt x="145" y="24"/>
                  </a:lnTo>
                  <a:lnTo>
                    <a:pt x="142" y="23"/>
                  </a:lnTo>
                  <a:lnTo>
                    <a:pt x="141" y="24"/>
                  </a:lnTo>
                  <a:lnTo>
                    <a:pt x="139" y="24"/>
                  </a:lnTo>
                  <a:lnTo>
                    <a:pt x="137" y="24"/>
                  </a:lnTo>
                  <a:lnTo>
                    <a:pt x="135" y="24"/>
                  </a:lnTo>
                  <a:lnTo>
                    <a:pt x="135" y="23"/>
                  </a:lnTo>
                  <a:lnTo>
                    <a:pt x="136" y="20"/>
                  </a:lnTo>
                  <a:lnTo>
                    <a:pt x="135" y="19"/>
                  </a:lnTo>
                  <a:lnTo>
                    <a:pt x="134" y="18"/>
                  </a:lnTo>
                  <a:lnTo>
                    <a:pt x="132" y="19"/>
                  </a:lnTo>
                  <a:lnTo>
                    <a:pt x="131" y="18"/>
                  </a:lnTo>
                  <a:lnTo>
                    <a:pt x="130" y="15"/>
                  </a:lnTo>
                  <a:lnTo>
                    <a:pt x="130" y="14"/>
                  </a:lnTo>
                  <a:lnTo>
                    <a:pt x="128" y="13"/>
                  </a:lnTo>
                  <a:lnTo>
                    <a:pt x="128" y="12"/>
                  </a:lnTo>
                  <a:lnTo>
                    <a:pt x="129" y="8"/>
                  </a:lnTo>
                  <a:lnTo>
                    <a:pt x="128" y="5"/>
                  </a:lnTo>
                  <a:lnTo>
                    <a:pt x="127" y="4"/>
                  </a:lnTo>
                  <a:lnTo>
                    <a:pt x="127" y="3"/>
                  </a:lnTo>
                  <a:lnTo>
                    <a:pt x="125" y="5"/>
                  </a:lnTo>
                  <a:lnTo>
                    <a:pt x="125" y="7"/>
                  </a:lnTo>
                  <a:lnTo>
                    <a:pt x="121" y="10"/>
                  </a:lnTo>
                  <a:lnTo>
                    <a:pt x="120" y="9"/>
                  </a:lnTo>
                  <a:lnTo>
                    <a:pt x="120" y="8"/>
                  </a:lnTo>
                  <a:lnTo>
                    <a:pt x="113" y="8"/>
                  </a:lnTo>
                  <a:lnTo>
                    <a:pt x="113" y="7"/>
                  </a:lnTo>
                  <a:lnTo>
                    <a:pt x="114" y="7"/>
                  </a:lnTo>
                  <a:lnTo>
                    <a:pt x="115" y="8"/>
                  </a:lnTo>
                  <a:lnTo>
                    <a:pt x="115" y="6"/>
                  </a:lnTo>
                  <a:lnTo>
                    <a:pt x="116" y="5"/>
                  </a:lnTo>
                  <a:lnTo>
                    <a:pt x="116" y="3"/>
                  </a:lnTo>
                  <a:lnTo>
                    <a:pt x="115" y="2"/>
                  </a:lnTo>
                  <a:lnTo>
                    <a:pt x="113" y="0"/>
                  </a:lnTo>
                  <a:lnTo>
                    <a:pt x="112" y="1"/>
                  </a:lnTo>
                  <a:lnTo>
                    <a:pt x="112" y="2"/>
                  </a:lnTo>
                  <a:lnTo>
                    <a:pt x="109" y="3"/>
                  </a:lnTo>
                  <a:lnTo>
                    <a:pt x="109" y="4"/>
                  </a:lnTo>
                  <a:lnTo>
                    <a:pt x="108" y="5"/>
                  </a:lnTo>
                  <a:lnTo>
                    <a:pt x="108" y="7"/>
                  </a:lnTo>
                  <a:lnTo>
                    <a:pt x="106" y="7"/>
                  </a:lnTo>
                  <a:lnTo>
                    <a:pt x="103" y="6"/>
                  </a:lnTo>
                  <a:lnTo>
                    <a:pt x="101" y="7"/>
                  </a:lnTo>
                  <a:lnTo>
                    <a:pt x="101" y="4"/>
                  </a:lnTo>
                  <a:lnTo>
                    <a:pt x="102" y="2"/>
                  </a:lnTo>
                  <a:lnTo>
                    <a:pt x="102" y="1"/>
                  </a:lnTo>
                  <a:lnTo>
                    <a:pt x="98" y="1"/>
                  </a:lnTo>
                  <a:lnTo>
                    <a:pt x="94" y="3"/>
                  </a:lnTo>
                  <a:lnTo>
                    <a:pt x="93" y="3"/>
                  </a:lnTo>
                  <a:lnTo>
                    <a:pt x="94" y="4"/>
                  </a:lnTo>
                  <a:lnTo>
                    <a:pt x="94" y="7"/>
                  </a:lnTo>
                  <a:lnTo>
                    <a:pt x="95" y="9"/>
                  </a:lnTo>
                  <a:lnTo>
                    <a:pt x="95" y="10"/>
                  </a:lnTo>
                  <a:lnTo>
                    <a:pt x="92" y="11"/>
                  </a:lnTo>
                  <a:lnTo>
                    <a:pt x="91" y="11"/>
                  </a:lnTo>
                  <a:lnTo>
                    <a:pt x="91" y="9"/>
                  </a:lnTo>
                  <a:lnTo>
                    <a:pt x="85" y="8"/>
                  </a:lnTo>
                  <a:lnTo>
                    <a:pt x="85" y="11"/>
                  </a:lnTo>
                  <a:lnTo>
                    <a:pt x="87" y="13"/>
                  </a:lnTo>
                  <a:lnTo>
                    <a:pt x="87" y="14"/>
                  </a:lnTo>
                  <a:lnTo>
                    <a:pt x="87" y="15"/>
                  </a:lnTo>
                  <a:lnTo>
                    <a:pt x="89" y="16"/>
                  </a:lnTo>
                  <a:lnTo>
                    <a:pt x="90" y="17"/>
                  </a:lnTo>
                  <a:lnTo>
                    <a:pt x="88" y="19"/>
                  </a:lnTo>
                  <a:lnTo>
                    <a:pt x="89" y="17"/>
                  </a:lnTo>
                  <a:lnTo>
                    <a:pt x="87" y="15"/>
                  </a:lnTo>
                  <a:lnTo>
                    <a:pt x="85" y="12"/>
                  </a:lnTo>
                  <a:lnTo>
                    <a:pt x="85" y="11"/>
                  </a:lnTo>
                  <a:lnTo>
                    <a:pt x="81" y="14"/>
                  </a:lnTo>
                  <a:lnTo>
                    <a:pt x="74" y="19"/>
                  </a:lnTo>
                  <a:lnTo>
                    <a:pt x="73" y="19"/>
                  </a:lnTo>
                  <a:lnTo>
                    <a:pt x="71" y="20"/>
                  </a:lnTo>
                  <a:lnTo>
                    <a:pt x="69" y="20"/>
                  </a:lnTo>
                  <a:lnTo>
                    <a:pt x="68" y="20"/>
                  </a:lnTo>
                  <a:lnTo>
                    <a:pt x="67" y="21"/>
                  </a:lnTo>
                  <a:lnTo>
                    <a:pt x="66" y="20"/>
                  </a:lnTo>
                  <a:lnTo>
                    <a:pt x="67" y="20"/>
                  </a:lnTo>
                  <a:lnTo>
                    <a:pt x="65" y="20"/>
                  </a:lnTo>
                  <a:lnTo>
                    <a:pt x="62" y="20"/>
                  </a:lnTo>
                  <a:lnTo>
                    <a:pt x="61" y="20"/>
                  </a:lnTo>
                  <a:lnTo>
                    <a:pt x="62" y="16"/>
                  </a:lnTo>
                  <a:lnTo>
                    <a:pt x="61" y="15"/>
                  </a:lnTo>
                  <a:lnTo>
                    <a:pt x="58" y="14"/>
                  </a:lnTo>
                  <a:lnTo>
                    <a:pt x="54" y="12"/>
                  </a:lnTo>
                  <a:lnTo>
                    <a:pt x="53" y="11"/>
                  </a:lnTo>
                  <a:lnTo>
                    <a:pt x="52" y="10"/>
                  </a:lnTo>
                  <a:lnTo>
                    <a:pt x="52" y="12"/>
                  </a:lnTo>
                  <a:lnTo>
                    <a:pt x="50" y="11"/>
                  </a:lnTo>
                  <a:lnTo>
                    <a:pt x="49" y="13"/>
                  </a:lnTo>
                  <a:lnTo>
                    <a:pt x="48" y="12"/>
                  </a:lnTo>
                  <a:lnTo>
                    <a:pt x="48" y="14"/>
                  </a:lnTo>
                  <a:lnTo>
                    <a:pt x="48" y="16"/>
                  </a:lnTo>
                  <a:lnTo>
                    <a:pt x="46" y="15"/>
                  </a:lnTo>
                  <a:lnTo>
                    <a:pt x="44" y="15"/>
                  </a:lnTo>
                  <a:lnTo>
                    <a:pt x="42" y="13"/>
                  </a:lnTo>
                  <a:lnTo>
                    <a:pt x="41" y="12"/>
                  </a:lnTo>
                  <a:lnTo>
                    <a:pt x="41" y="10"/>
                  </a:lnTo>
                  <a:lnTo>
                    <a:pt x="40" y="8"/>
                  </a:lnTo>
                  <a:lnTo>
                    <a:pt x="42" y="8"/>
                  </a:lnTo>
                  <a:lnTo>
                    <a:pt x="41" y="3"/>
                  </a:lnTo>
                  <a:lnTo>
                    <a:pt x="37" y="7"/>
                  </a:lnTo>
                  <a:lnTo>
                    <a:pt x="36" y="6"/>
                  </a:lnTo>
                  <a:lnTo>
                    <a:pt x="28" y="9"/>
                  </a:lnTo>
                  <a:lnTo>
                    <a:pt x="27" y="10"/>
                  </a:lnTo>
                  <a:lnTo>
                    <a:pt x="18" y="14"/>
                  </a:lnTo>
                  <a:lnTo>
                    <a:pt x="18" y="15"/>
                  </a:lnTo>
                  <a:lnTo>
                    <a:pt x="10" y="19"/>
                  </a:lnTo>
                  <a:lnTo>
                    <a:pt x="0" y="24"/>
                  </a:lnTo>
                  <a:lnTo>
                    <a:pt x="0" y="26"/>
                  </a:lnTo>
                  <a:lnTo>
                    <a:pt x="0" y="31"/>
                  </a:lnTo>
                  <a:lnTo>
                    <a:pt x="1" y="32"/>
                  </a:lnTo>
                  <a:lnTo>
                    <a:pt x="2" y="32"/>
                  </a:lnTo>
                  <a:lnTo>
                    <a:pt x="2" y="35"/>
                  </a:lnTo>
                  <a:lnTo>
                    <a:pt x="1" y="38"/>
                  </a:lnTo>
                  <a:lnTo>
                    <a:pt x="1" y="39"/>
                  </a:lnTo>
                  <a:lnTo>
                    <a:pt x="1" y="40"/>
                  </a:lnTo>
                  <a:lnTo>
                    <a:pt x="1" y="45"/>
                  </a:lnTo>
                  <a:lnTo>
                    <a:pt x="2" y="46"/>
                  </a:lnTo>
                  <a:lnTo>
                    <a:pt x="2" y="48"/>
                  </a:lnTo>
                  <a:lnTo>
                    <a:pt x="3" y="47"/>
                  </a:lnTo>
                  <a:lnTo>
                    <a:pt x="4" y="49"/>
                  </a:lnTo>
                  <a:lnTo>
                    <a:pt x="5" y="48"/>
                  </a:lnTo>
                  <a:lnTo>
                    <a:pt x="6" y="49"/>
                  </a:lnTo>
                  <a:lnTo>
                    <a:pt x="6" y="50"/>
                  </a:lnTo>
                  <a:lnTo>
                    <a:pt x="8" y="55"/>
                  </a:lnTo>
                  <a:lnTo>
                    <a:pt x="9" y="57"/>
                  </a:lnTo>
                  <a:lnTo>
                    <a:pt x="12" y="57"/>
                  </a:lnTo>
                  <a:lnTo>
                    <a:pt x="12" y="58"/>
                  </a:lnTo>
                  <a:lnTo>
                    <a:pt x="14" y="60"/>
                  </a:lnTo>
                  <a:lnTo>
                    <a:pt x="15" y="59"/>
                  </a:lnTo>
                  <a:lnTo>
                    <a:pt x="15" y="57"/>
                  </a:lnTo>
                  <a:lnTo>
                    <a:pt x="17" y="55"/>
                  </a:lnTo>
                  <a:lnTo>
                    <a:pt x="18" y="55"/>
                  </a:lnTo>
                  <a:lnTo>
                    <a:pt x="20" y="53"/>
                  </a:lnTo>
                </a:path>
              </a:pathLst>
            </a:custGeom>
            <a:solidFill>
              <a:srgbClr val="008000"/>
            </a:solidFill>
            <a:ln w="12700" cap="rnd" cmpd="sng">
              <a:solidFill>
                <a:schemeClr val="tx1"/>
              </a:solidFill>
              <a:prstDash val="solid"/>
              <a:round/>
              <a:headEnd type="none" w="med" len="med"/>
              <a:tailEnd type="none" w="med" len="med"/>
            </a:ln>
          </p:spPr>
          <p:txBody>
            <a:bodyPr/>
            <a:lstStyle/>
            <a:p>
              <a:endParaRPr lang="en-GB" dirty="0"/>
            </a:p>
          </p:txBody>
        </p:sp>
        <p:sp>
          <p:nvSpPr>
            <p:cNvPr id="546" name="Freeform 203"/>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47" name="Line 204"/>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548" name="Line 205"/>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549" name="Freeform 206"/>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2147483647 w 199"/>
                <a:gd name="T115" fmla="*/ 2147483647 h 229"/>
                <a:gd name="T116" fmla="*/ 2147483647 w 199"/>
                <a:gd name="T117" fmla="*/ 2147483647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29"/>
                <a:gd name="T179" fmla="*/ 199 w 199"/>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lnTo>
                    <a:pt x="75" y="166"/>
                  </a:lnTo>
                  <a:lnTo>
                    <a:pt x="75" y="165"/>
                  </a:lnTo>
                  <a:lnTo>
                    <a:pt x="75" y="167"/>
                  </a:lnTo>
                  <a:lnTo>
                    <a:pt x="75" y="166"/>
                  </a:lnTo>
                  <a:lnTo>
                    <a:pt x="105" y="99"/>
                  </a:lnTo>
                  <a:lnTo>
                    <a:pt x="75" y="168"/>
                  </a:lnTo>
                  <a:lnTo>
                    <a:pt x="105" y="99"/>
                  </a:lnTo>
                  <a:lnTo>
                    <a:pt x="73" y="167"/>
                  </a:lnTo>
                  <a:lnTo>
                    <a:pt x="105" y="99"/>
                  </a:lnTo>
                </a:path>
              </a:pathLst>
            </a:custGeom>
            <a:solidFill>
              <a:srgbClr val="50B0B0"/>
            </a:solidFill>
            <a:ln w="9525" cap="rnd">
              <a:noFill/>
              <a:round/>
              <a:headEnd/>
              <a:tailEnd/>
            </a:ln>
          </p:spPr>
          <p:txBody>
            <a:bodyPr/>
            <a:lstStyle/>
            <a:p>
              <a:endParaRPr lang="en-GB" dirty="0"/>
            </a:p>
          </p:txBody>
        </p:sp>
        <p:sp>
          <p:nvSpPr>
            <p:cNvPr id="550" name="Freeform 207"/>
            <p:cNvSpPr>
              <a:spLocks/>
            </p:cNvSpPr>
            <p:nvPr/>
          </p:nvSpPr>
          <p:spPr bwMode="auto">
            <a:xfrm>
              <a:off x="7697790" y="3523349"/>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229"/>
                <a:gd name="T173" fmla="*/ 199 w 199"/>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551" name="Freeform 208"/>
            <p:cNvSpPr>
              <a:spLocks/>
            </p:cNvSpPr>
            <p:nvPr/>
          </p:nvSpPr>
          <p:spPr bwMode="auto">
            <a:xfrm>
              <a:off x="7816852" y="3785287"/>
              <a:ext cx="1588" cy="26987"/>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noFill/>
            <a:ln w="12700" cap="rnd" cmpd="sng">
              <a:solidFill>
                <a:srgbClr val="000000"/>
              </a:solidFill>
              <a:prstDash val="solid"/>
              <a:round/>
              <a:headEnd/>
              <a:tailEnd/>
            </a:ln>
          </p:spPr>
          <p:txBody>
            <a:bodyPr/>
            <a:lstStyle/>
            <a:p>
              <a:endParaRPr lang="en-GB" dirty="0"/>
            </a:p>
          </p:txBody>
        </p:sp>
        <p:sp>
          <p:nvSpPr>
            <p:cNvPr id="552" name="Line 209"/>
            <p:cNvSpPr>
              <a:spLocks noChangeShapeType="1"/>
            </p:cNvSpPr>
            <p:nvPr/>
          </p:nvSpPr>
          <p:spPr bwMode="auto">
            <a:xfrm>
              <a:off x="7816852" y="3790049"/>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553" name="Line 210"/>
            <p:cNvSpPr>
              <a:spLocks noChangeShapeType="1"/>
            </p:cNvSpPr>
            <p:nvPr/>
          </p:nvSpPr>
          <p:spPr bwMode="auto">
            <a:xfrm>
              <a:off x="7813677" y="3788462"/>
              <a:ext cx="25400" cy="0"/>
            </a:xfrm>
            <a:prstGeom prst="line">
              <a:avLst/>
            </a:prstGeom>
            <a:noFill/>
            <a:ln w="12700">
              <a:solidFill>
                <a:srgbClr val="000000"/>
              </a:solidFill>
              <a:round/>
              <a:headEnd type="none" w="sm" len="sm"/>
              <a:tailEnd type="none" w="sm" len="sm"/>
            </a:ln>
          </p:spPr>
          <p:txBody>
            <a:bodyPr wrap="none" anchor="ctr"/>
            <a:lstStyle/>
            <a:p>
              <a:endParaRPr lang="en-GB" dirty="0"/>
            </a:p>
          </p:txBody>
        </p:sp>
        <p:sp>
          <p:nvSpPr>
            <p:cNvPr id="554" name="Freeform 211"/>
            <p:cNvSpPr>
              <a:spLocks/>
            </p:cNvSpPr>
            <p:nvPr/>
          </p:nvSpPr>
          <p:spPr bwMode="auto">
            <a:xfrm>
              <a:off x="7688265" y="3778937"/>
              <a:ext cx="73025" cy="31750"/>
            </a:xfrm>
            <a:custGeom>
              <a:avLst/>
              <a:gdLst>
                <a:gd name="T0" fmla="*/ 0 w 46"/>
                <a:gd name="T1" fmla="*/ 2147483647 h 20"/>
                <a:gd name="T2" fmla="*/ 2147483647 w 46"/>
                <a:gd name="T3" fmla="*/ 2147483647 h 20"/>
                <a:gd name="T4" fmla="*/ 2147483647 w 46"/>
                <a:gd name="T5" fmla="*/ 2147483647 h 20"/>
                <a:gd name="T6" fmla="*/ 2147483647 w 46"/>
                <a:gd name="T7" fmla="*/ 2147483647 h 20"/>
                <a:gd name="T8" fmla="*/ 2147483647 w 46"/>
                <a:gd name="T9" fmla="*/ 2147483647 h 20"/>
                <a:gd name="T10" fmla="*/ 2147483647 w 46"/>
                <a:gd name="T11" fmla="*/ 2147483647 h 20"/>
                <a:gd name="T12" fmla="*/ 2147483647 w 46"/>
                <a:gd name="T13" fmla="*/ 2147483647 h 20"/>
                <a:gd name="T14" fmla="*/ 2147483647 w 46"/>
                <a:gd name="T15" fmla="*/ 2147483647 h 20"/>
                <a:gd name="T16" fmla="*/ 2147483647 w 46"/>
                <a:gd name="T17" fmla="*/ 2147483647 h 20"/>
                <a:gd name="T18" fmla="*/ 2147483647 w 46"/>
                <a:gd name="T19" fmla="*/ 2147483647 h 20"/>
                <a:gd name="T20" fmla="*/ 2147483647 w 46"/>
                <a:gd name="T21" fmla="*/ 2147483647 h 20"/>
                <a:gd name="T22" fmla="*/ 2147483647 w 46"/>
                <a:gd name="T23" fmla="*/ 2147483647 h 20"/>
                <a:gd name="T24" fmla="*/ 2147483647 w 46"/>
                <a:gd name="T25" fmla="*/ 2147483647 h 20"/>
                <a:gd name="T26" fmla="*/ 2147483647 w 46"/>
                <a:gd name="T27" fmla="*/ 2147483647 h 20"/>
                <a:gd name="T28" fmla="*/ 2147483647 w 46"/>
                <a:gd name="T29" fmla="*/ 2147483647 h 20"/>
                <a:gd name="T30" fmla="*/ 2147483647 w 46"/>
                <a:gd name="T31" fmla="*/ 2147483647 h 20"/>
                <a:gd name="T32" fmla="*/ 2147483647 w 46"/>
                <a:gd name="T33" fmla="*/ 2147483647 h 20"/>
                <a:gd name="T34" fmla="*/ 2147483647 w 46"/>
                <a:gd name="T35" fmla="*/ 2147483647 h 20"/>
                <a:gd name="T36" fmla="*/ 2147483647 w 46"/>
                <a:gd name="T37" fmla="*/ 2147483647 h 20"/>
                <a:gd name="T38" fmla="*/ 2147483647 w 46"/>
                <a:gd name="T39" fmla="*/ 2147483647 h 20"/>
                <a:gd name="T40" fmla="*/ 2147483647 w 46"/>
                <a:gd name="T41" fmla="*/ 2147483647 h 20"/>
                <a:gd name="T42" fmla="*/ 2147483647 w 46"/>
                <a:gd name="T43" fmla="*/ 2147483647 h 20"/>
                <a:gd name="T44" fmla="*/ 2147483647 w 46"/>
                <a:gd name="T45" fmla="*/ 2147483647 h 20"/>
                <a:gd name="T46" fmla="*/ 2147483647 w 46"/>
                <a:gd name="T47" fmla="*/ 2147483647 h 20"/>
                <a:gd name="T48" fmla="*/ 2147483647 w 46"/>
                <a:gd name="T49" fmla="*/ 2147483647 h 20"/>
                <a:gd name="T50" fmla="*/ 2147483647 w 46"/>
                <a:gd name="T51" fmla="*/ 2147483647 h 20"/>
                <a:gd name="T52" fmla="*/ 2147483647 w 46"/>
                <a:gd name="T53" fmla="*/ 2147483647 h 20"/>
                <a:gd name="T54" fmla="*/ 2147483647 w 46"/>
                <a:gd name="T55" fmla="*/ 2147483647 h 20"/>
                <a:gd name="T56" fmla="*/ 2147483647 w 46"/>
                <a:gd name="T57" fmla="*/ 2147483647 h 20"/>
                <a:gd name="T58" fmla="*/ 2147483647 w 46"/>
                <a:gd name="T59" fmla="*/ 2147483647 h 20"/>
                <a:gd name="T60" fmla="*/ 2147483647 w 46"/>
                <a:gd name="T61" fmla="*/ 2147483647 h 20"/>
                <a:gd name="T62" fmla="*/ 2147483647 w 46"/>
                <a:gd name="T63" fmla="*/ 2147483647 h 20"/>
                <a:gd name="T64" fmla="*/ 2147483647 w 46"/>
                <a:gd name="T65" fmla="*/ 2147483647 h 20"/>
                <a:gd name="T66" fmla="*/ 2147483647 w 46"/>
                <a:gd name="T67" fmla="*/ 2147483647 h 20"/>
                <a:gd name="T68" fmla="*/ 2147483647 w 46"/>
                <a:gd name="T69" fmla="*/ 2147483647 h 20"/>
                <a:gd name="T70" fmla="*/ 2147483647 w 46"/>
                <a:gd name="T71" fmla="*/ 2147483647 h 20"/>
                <a:gd name="T72" fmla="*/ 2147483647 w 46"/>
                <a:gd name="T73" fmla="*/ 2147483647 h 20"/>
                <a:gd name="T74" fmla="*/ 2147483647 w 46"/>
                <a:gd name="T75" fmla="*/ 2147483647 h 20"/>
                <a:gd name="T76" fmla="*/ 2147483647 w 46"/>
                <a:gd name="T77" fmla="*/ 2147483647 h 20"/>
                <a:gd name="T78" fmla="*/ 2147483647 w 46"/>
                <a:gd name="T79" fmla="*/ 2147483647 h 20"/>
                <a:gd name="T80" fmla="*/ 2147483647 w 46"/>
                <a:gd name="T81" fmla="*/ 2147483647 h 20"/>
                <a:gd name="T82" fmla="*/ 2147483647 w 46"/>
                <a:gd name="T83" fmla="*/ 2147483647 h 20"/>
                <a:gd name="T84" fmla="*/ 2147483647 w 46"/>
                <a:gd name="T85" fmla="*/ 2147483647 h 20"/>
                <a:gd name="T86" fmla="*/ 2147483647 w 46"/>
                <a:gd name="T87" fmla="*/ 2147483647 h 20"/>
                <a:gd name="T88" fmla="*/ 2147483647 w 46"/>
                <a:gd name="T89" fmla="*/ 2147483647 h 20"/>
                <a:gd name="T90" fmla="*/ 2147483647 w 46"/>
                <a:gd name="T91" fmla="*/ 2147483647 h 20"/>
                <a:gd name="T92" fmla="*/ 2147483647 w 46"/>
                <a:gd name="T93" fmla="*/ 2147483647 h 20"/>
                <a:gd name="T94" fmla="*/ 2147483647 w 46"/>
                <a:gd name="T95" fmla="*/ 0 h 20"/>
                <a:gd name="T96" fmla="*/ 2147483647 w 46"/>
                <a:gd name="T97" fmla="*/ 0 h 20"/>
                <a:gd name="T98" fmla="*/ 2147483647 w 46"/>
                <a:gd name="T99" fmla="*/ 2147483647 h 20"/>
                <a:gd name="T100" fmla="*/ 2147483647 w 46"/>
                <a:gd name="T101" fmla="*/ 2147483647 h 20"/>
                <a:gd name="T102" fmla="*/ 0 w 46"/>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20"/>
                <a:gd name="T158" fmla="*/ 46 w 46"/>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20">
                  <a:moveTo>
                    <a:pt x="0" y="6"/>
                  </a:moveTo>
                  <a:lnTo>
                    <a:pt x="1" y="8"/>
                  </a:lnTo>
                  <a:lnTo>
                    <a:pt x="1" y="10"/>
                  </a:lnTo>
                  <a:lnTo>
                    <a:pt x="4" y="13"/>
                  </a:lnTo>
                  <a:lnTo>
                    <a:pt x="6" y="13"/>
                  </a:lnTo>
                  <a:lnTo>
                    <a:pt x="8" y="14"/>
                  </a:lnTo>
                  <a:lnTo>
                    <a:pt x="8" y="12"/>
                  </a:lnTo>
                  <a:lnTo>
                    <a:pt x="8" y="10"/>
                  </a:lnTo>
                  <a:lnTo>
                    <a:pt x="9" y="11"/>
                  </a:lnTo>
                  <a:lnTo>
                    <a:pt x="10" y="9"/>
                  </a:lnTo>
                  <a:lnTo>
                    <a:pt x="12" y="10"/>
                  </a:lnTo>
                  <a:lnTo>
                    <a:pt x="12" y="8"/>
                  </a:lnTo>
                  <a:lnTo>
                    <a:pt x="13" y="9"/>
                  </a:lnTo>
                  <a:lnTo>
                    <a:pt x="14" y="10"/>
                  </a:lnTo>
                  <a:lnTo>
                    <a:pt x="18" y="12"/>
                  </a:lnTo>
                  <a:lnTo>
                    <a:pt x="21" y="13"/>
                  </a:lnTo>
                  <a:lnTo>
                    <a:pt x="22" y="14"/>
                  </a:lnTo>
                  <a:lnTo>
                    <a:pt x="21" y="18"/>
                  </a:lnTo>
                  <a:lnTo>
                    <a:pt x="22" y="18"/>
                  </a:lnTo>
                  <a:lnTo>
                    <a:pt x="25" y="18"/>
                  </a:lnTo>
                  <a:lnTo>
                    <a:pt x="27" y="18"/>
                  </a:lnTo>
                  <a:lnTo>
                    <a:pt x="26" y="18"/>
                  </a:lnTo>
                  <a:lnTo>
                    <a:pt x="27" y="19"/>
                  </a:lnTo>
                  <a:lnTo>
                    <a:pt x="28" y="18"/>
                  </a:lnTo>
                  <a:lnTo>
                    <a:pt x="29" y="18"/>
                  </a:lnTo>
                  <a:lnTo>
                    <a:pt x="31" y="18"/>
                  </a:lnTo>
                  <a:lnTo>
                    <a:pt x="33" y="17"/>
                  </a:lnTo>
                  <a:lnTo>
                    <a:pt x="34" y="17"/>
                  </a:lnTo>
                  <a:lnTo>
                    <a:pt x="41" y="12"/>
                  </a:lnTo>
                  <a:lnTo>
                    <a:pt x="45" y="9"/>
                  </a:lnTo>
                  <a:lnTo>
                    <a:pt x="43" y="10"/>
                  </a:lnTo>
                  <a:lnTo>
                    <a:pt x="40" y="10"/>
                  </a:lnTo>
                  <a:lnTo>
                    <a:pt x="39" y="10"/>
                  </a:lnTo>
                  <a:lnTo>
                    <a:pt x="38" y="7"/>
                  </a:lnTo>
                  <a:lnTo>
                    <a:pt x="36" y="6"/>
                  </a:lnTo>
                  <a:lnTo>
                    <a:pt x="34" y="3"/>
                  </a:lnTo>
                  <a:lnTo>
                    <a:pt x="33" y="2"/>
                  </a:lnTo>
                  <a:lnTo>
                    <a:pt x="31" y="6"/>
                  </a:lnTo>
                  <a:lnTo>
                    <a:pt x="28" y="6"/>
                  </a:lnTo>
                  <a:lnTo>
                    <a:pt x="26" y="7"/>
                  </a:lnTo>
                  <a:lnTo>
                    <a:pt x="22" y="6"/>
                  </a:lnTo>
                  <a:lnTo>
                    <a:pt x="22" y="7"/>
                  </a:lnTo>
                  <a:lnTo>
                    <a:pt x="21" y="6"/>
                  </a:lnTo>
                  <a:lnTo>
                    <a:pt x="19" y="6"/>
                  </a:lnTo>
                  <a:lnTo>
                    <a:pt x="17" y="4"/>
                  </a:lnTo>
                  <a:lnTo>
                    <a:pt x="14" y="2"/>
                  </a:lnTo>
                  <a:lnTo>
                    <a:pt x="10" y="0"/>
                  </a:lnTo>
                  <a:lnTo>
                    <a:pt x="4" y="0"/>
                  </a:lnTo>
                  <a:lnTo>
                    <a:pt x="1" y="1"/>
                  </a:lnTo>
                  <a:lnTo>
                    <a:pt x="2" y="6"/>
                  </a:lnTo>
                  <a:lnTo>
                    <a:pt x="0" y="6"/>
                  </a:lnTo>
                </a:path>
              </a:pathLst>
            </a:custGeom>
            <a:solidFill>
              <a:srgbClr val="FFFFFF"/>
            </a:solidFill>
            <a:ln w="9525" cap="rnd" cmpd="sng">
              <a:solidFill>
                <a:schemeClr val="tx1"/>
              </a:solidFill>
              <a:prstDash val="solid"/>
              <a:round/>
              <a:headEnd type="none" w="med" len="med"/>
              <a:tailEnd type="none" w="med" len="med"/>
            </a:ln>
          </p:spPr>
          <p:txBody>
            <a:bodyPr/>
            <a:lstStyle/>
            <a:p>
              <a:endParaRPr lang="en-GB" dirty="0"/>
            </a:p>
          </p:txBody>
        </p:sp>
        <p:sp>
          <p:nvSpPr>
            <p:cNvPr id="555" name="Freeform 212"/>
            <p:cNvSpPr>
              <a:spLocks/>
            </p:cNvSpPr>
            <p:nvPr/>
          </p:nvSpPr>
          <p:spPr bwMode="auto">
            <a:xfrm>
              <a:off x="7737477" y="3723374"/>
              <a:ext cx="39688" cy="28575"/>
            </a:xfrm>
            <a:custGeom>
              <a:avLst/>
              <a:gdLst>
                <a:gd name="T0" fmla="*/ 0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2147483647 h 18"/>
                <a:gd name="T38" fmla="*/ 2147483647 w 25"/>
                <a:gd name="T39" fmla="*/ 2147483647 h 18"/>
                <a:gd name="T40" fmla="*/ 2147483647 w 25"/>
                <a:gd name="T41" fmla="*/ 2147483647 h 18"/>
                <a:gd name="T42" fmla="*/ 2147483647 w 25"/>
                <a:gd name="T43" fmla="*/ 0 h 18"/>
                <a:gd name="T44" fmla="*/ 2147483647 w 25"/>
                <a:gd name="T45" fmla="*/ 0 h 18"/>
                <a:gd name="T46" fmla="*/ 2147483647 w 25"/>
                <a:gd name="T47" fmla="*/ 2147483647 h 18"/>
                <a:gd name="T48" fmla="*/ 0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0" y="5"/>
                  </a:moveTo>
                  <a:lnTo>
                    <a:pt x="1" y="5"/>
                  </a:lnTo>
                  <a:lnTo>
                    <a:pt x="2" y="5"/>
                  </a:lnTo>
                  <a:lnTo>
                    <a:pt x="4" y="4"/>
                  </a:lnTo>
                  <a:lnTo>
                    <a:pt x="7" y="5"/>
                  </a:lnTo>
                  <a:lnTo>
                    <a:pt x="8" y="5"/>
                  </a:lnTo>
                  <a:lnTo>
                    <a:pt x="8" y="12"/>
                  </a:lnTo>
                  <a:lnTo>
                    <a:pt x="12" y="12"/>
                  </a:lnTo>
                  <a:lnTo>
                    <a:pt x="14" y="14"/>
                  </a:lnTo>
                  <a:lnTo>
                    <a:pt x="14" y="15"/>
                  </a:lnTo>
                  <a:lnTo>
                    <a:pt x="19" y="17"/>
                  </a:lnTo>
                  <a:lnTo>
                    <a:pt x="20" y="17"/>
                  </a:lnTo>
                  <a:lnTo>
                    <a:pt x="23" y="17"/>
                  </a:lnTo>
                  <a:lnTo>
                    <a:pt x="23" y="16"/>
                  </a:lnTo>
                  <a:lnTo>
                    <a:pt x="24" y="14"/>
                  </a:lnTo>
                  <a:lnTo>
                    <a:pt x="22" y="14"/>
                  </a:lnTo>
                  <a:lnTo>
                    <a:pt x="20" y="12"/>
                  </a:lnTo>
                  <a:lnTo>
                    <a:pt x="16" y="7"/>
                  </a:lnTo>
                  <a:lnTo>
                    <a:pt x="10" y="4"/>
                  </a:lnTo>
                  <a:lnTo>
                    <a:pt x="8" y="2"/>
                  </a:lnTo>
                  <a:lnTo>
                    <a:pt x="8" y="0"/>
                  </a:lnTo>
                  <a:lnTo>
                    <a:pt x="6" y="0"/>
                  </a:lnTo>
                  <a:lnTo>
                    <a:pt x="1" y="2"/>
                  </a:lnTo>
                  <a:lnTo>
                    <a:pt x="0" y="5"/>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56" name="Freeform 213"/>
            <p:cNvSpPr>
              <a:spLocks/>
            </p:cNvSpPr>
            <p:nvPr/>
          </p:nvSpPr>
          <p:spPr bwMode="auto">
            <a:xfrm>
              <a:off x="7721602" y="3734487"/>
              <a:ext cx="33338" cy="26987"/>
            </a:xfrm>
            <a:custGeom>
              <a:avLst/>
              <a:gdLst>
                <a:gd name="T0" fmla="*/ 0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0 h 17"/>
                <a:gd name="T36" fmla="*/ 2147483647 w 21"/>
                <a:gd name="T37" fmla="*/ 2147483647 h 17"/>
                <a:gd name="T38" fmla="*/ 2147483647 w 21"/>
                <a:gd name="T39" fmla="*/ 2147483647 h 17"/>
                <a:gd name="T40" fmla="*/ 2147483647 w 21"/>
                <a:gd name="T41" fmla="*/ 2147483647 h 17"/>
                <a:gd name="T42" fmla="*/ 0 w 21"/>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6"/>
                  </a:moveTo>
                  <a:lnTo>
                    <a:pt x="1" y="8"/>
                  </a:lnTo>
                  <a:lnTo>
                    <a:pt x="3" y="7"/>
                  </a:lnTo>
                  <a:lnTo>
                    <a:pt x="6" y="4"/>
                  </a:lnTo>
                  <a:lnTo>
                    <a:pt x="8" y="8"/>
                  </a:lnTo>
                  <a:lnTo>
                    <a:pt x="10" y="12"/>
                  </a:lnTo>
                  <a:lnTo>
                    <a:pt x="12" y="13"/>
                  </a:lnTo>
                  <a:lnTo>
                    <a:pt x="12" y="16"/>
                  </a:lnTo>
                  <a:lnTo>
                    <a:pt x="15" y="16"/>
                  </a:lnTo>
                  <a:lnTo>
                    <a:pt x="18" y="13"/>
                  </a:lnTo>
                  <a:lnTo>
                    <a:pt x="20" y="12"/>
                  </a:lnTo>
                  <a:lnTo>
                    <a:pt x="20" y="11"/>
                  </a:lnTo>
                  <a:lnTo>
                    <a:pt x="16" y="8"/>
                  </a:lnTo>
                  <a:lnTo>
                    <a:pt x="13" y="3"/>
                  </a:lnTo>
                  <a:lnTo>
                    <a:pt x="12" y="3"/>
                  </a:lnTo>
                  <a:lnTo>
                    <a:pt x="11" y="2"/>
                  </a:lnTo>
                  <a:lnTo>
                    <a:pt x="8" y="2"/>
                  </a:lnTo>
                  <a:lnTo>
                    <a:pt x="7" y="0"/>
                  </a:lnTo>
                  <a:lnTo>
                    <a:pt x="6" y="1"/>
                  </a:lnTo>
                  <a:lnTo>
                    <a:pt x="1" y="2"/>
                  </a:lnTo>
                  <a:lnTo>
                    <a:pt x="0" y="6"/>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57" name="Freeform 214"/>
            <p:cNvSpPr>
              <a:spLocks/>
            </p:cNvSpPr>
            <p:nvPr/>
          </p:nvSpPr>
          <p:spPr bwMode="auto">
            <a:xfrm>
              <a:off x="7820027" y="355192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1" y="10"/>
                  </a:lnTo>
                  <a:lnTo>
                    <a:pt x="3" y="7"/>
                  </a:lnTo>
                  <a:lnTo>
                    <a:pt x="9" y="1"/>
                  </a:lnTo>
                  <a:lnTo>
                    <a:pt x="14" y="0"/>
                  </a:lnTo>
                  <a:lnTo>
                    <a:pt x="16" y="0"/>
                  </a:lnTo>
                  <a:lnTo>
                    <a:pt x="16" y="1"/>
                  </a:lnTo>
                  <a:lnTo>
                    <a:pt x="16" y="2"/>
                  </a:lnTo>
                  <a:lnTo>
                    <a:pt x="16" y="5"/>
                  </a:lnTo>
                  <a:lnTo>
                    <a:pt x="16" y="7"/>
                  </a:lnTo>
                  <a:lnTo>
                    <a:pt x="16" y="9"/>
                  </a:lnTo>
                  <a:lnTo>
                    <a:pt x="14" y="10"/>
                  </a:lnTo>
                  <a:lnTo>
                    <a:pt x="11" y="12"/>
                  </a:lnTo>
                  <a:lnTo>
                    <a:pt x="8" y="13"/>
                  </a:lnTo>
                  <a:lnTo>
                    <a:pt x="6" y="15"/>
                  </a:lnTo>
                  <a:lnTo>
                    <a:pt x="1" y="16"/>
                  </a:lnTo>
                  <a:lnTo>
                    <a:pt x="0" y="15"/>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58" name="Freeform 215"/>
            <p:cNvSpPr>
              <a:spLocks/>
            </p:cNvSpPr>
            <p:nvPr/>
          </p:nvSpPr>
          <p:spPr bwMode="auto">
            <a:xfrm>
              <a:off x="7856540" y="3518587"/>
              <a:ext cx="33337" cy="26987"/>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0 w 2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0" y="12"/>
                  </a:moveTo>
                  <a:lnTo>
                    <a:pt x="3" y="6"/>
                  </a:lnTo>
                  <a:lnTo>
                    <a:pt x="9" y="6"/>
                  </a:lnTo>
                  <a:lnTo>
                    <a:pt x="18" y="0"/>
                  </a:lnTo>
                  <a:lnTo>
                    <a:pt x="19" y="2"/>
                  </a:lnTo>
                  <a:lnTo>
                    <a:pt x="20" y="2"/>
                  </a:lnTo>
                  <a:lnTo>
                    <a:pt x="19" y="4"/>
                  </a:lnTo>
                  <a:lnTo>
                    <a:pt x="16" y="6"/>
                  </a:lnTo>
                  <a:lnTo>
                    <a:pt x="12" y="6"/>
                  </a:lnTo>
                  <a:lnTo>
                    <a:pt x="10" y="10"/>
                  </a:lnTo>
                  <a:lnTo>
                    <a:pt x="5" y="14"/>
                  </a:lnTo>
                  <a:lnTo>
                    <a:pt x="2" y="16"/>
                  </a:lnTo>
                  <a:lnTo>
                    <a:pt x="1" y="16"/>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59" name="Freeform 216"/>
            <p:cNvSpPr>
              <a:spLocks/>
            </p:cNvSpPr>
            <p:nvPr/>
          </p:nvSpPr>
          <p:spPr bwMode="auto">
            <a:xfrm>
              <a:off x="7716840" y="37535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2"/>
                  </a:moveTo>
                  <a:lnTo>
                    <a:pt x="0" y="6"/>
                  </a:lnTo>
                  <a:lnTo>
                    <a:pt x="2" y="9"/>
                  </a:lnTo>
                  <a:lnTo>
                    <a:pt x="2" y="16"/>
                  </a:lnTo>
                  <a:lnTo>
                    <a:pt x="6" y="9"/>
                  </a:lnTo>
                  <a:lnTo>
                    <a:pt x="13" y="13"/>
                  </a:lnTo>
                  <a:lnTo>
                    <a:pt x="16" y="9"/>
                  </a:lnTo>
                  <a:lnTo>
                    <a:pt x="13" y="2"/>
                  </a:lnTo>
                  <a:lnTo>
                    <a:pt x="5" y="2"/>
                  </a:lnTo>
                  <a:lnTo>
                    <a:pt x="2" y="0"/>
                  </a:lnTo>
                  <a:lnTo>
                    <a:pt x="0" y="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60" name="Freeform 217"/>
            <p:cNvSpPr>
              <a:spLocks/>
            </p:cNvSpPr>
            <p:nvPr/>
          </p:nvSpPr>
          <p:spPr bwMode="auto">
            <a:xfrm>
              <a:off x="7891465" y="3516999"/>
              <a:ext cx="28575" cy="26988"/>
            </a:xfrm>
            <a:custGeom>
              <a:avLst/>
              <a:gdLst>
                <a:gd name="T0" fmla="*/ 0 w 18"/>
                <a:gd name="T1" fmla="*/ 2147483647 h 17"/>
                <a:gd name="T2" fmla="*/ 2147483647 w 18"/>
                <a:gd name="T3" fmla="*/ 0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0 w 18"/>
                <a:gd name="T25" fmla="*/ 2147483647 h 17"/>
                <a:gd name="T26" fmla="*/ 0 w 18"/>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0" y="4"/>
                  </a:moveTo>
                  <a:lnTo>
                    <a:pt x="1" y="0"/>
                  </a:lnTo>
                  <a:lnTo>
                    <a:pt x="6" y="4"/>
                  </a:lnTo>
                  <a:lnTo>
                    <a:pt x="12" y="4"/>
                  </a:lnTo>
                  <a:lnTo>
                    <a:pt x="16" y="4"/>
                  </a:lnTo>
                  <a:lnTo>
                    <a:pt x="17" y="8"/>
                  </a:lnTo>
                  <a:lnTo>
                    <a:pt x="16" y="8"/>
                  </a:lnTo>
                  <a:lnTo>
                    <a:pt x="14" y="8"/>
                  </a:lnTo>
                  <a:lnTo>
                    <a:pt x="11" y="12"/>
                  </a:lnTo>
                  <a:lnTo>
                    <a:pt x="6" y="12"/>
                  </a:lnTo>
                  <a:lnTo>
                    <a:pt x="4" y="16"/>
                  </a:lnTo>
                  <a:lnTo>
                    <a:pt x="1" y="16"/>
                  </a:lnTo>
                  <a:lnTo>
                    <a:pt x="0" y="12"/>
                  </a:lnTo>
                  <a:lnTo>
                    <a:pt x="0" y="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61" name="Freeform 218"/>
            <p:cNvSpPr>
              <a:spLocks/>
            </p:cNvSpPr>
            <p:nvPr/>
          </p:nvSpPr>
          <p:spPr bwMode="auto">
            <a:xfrm>
              <a:off x="7832727" y="35344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6" y="7"/>
                  </a:lnTo>
                  <a:lnTo>
                    <a:pt x="8" y="3"/>
                  </a:lnTo>
                  <a:lnTo>
                    <a:pt x="12" y="0"/>
                  </a:lnTo>
                  <a:lnTo>
                    <a:pt x="14" y="0"/>
                  </a:lnTo>
                  <a:lnTo>
                    <a:pt x="16" y="1"/>
                  </a:lnTo>
                  <a:lnTo>
                    <a:pt x="14" y="1"/>
                  </a:lnTo>
                  <a:lnTo>
                    <a:pt x="9" y="5"/>
                  </a:lnTo>
                  <a:lnTo>
                    <a:pt x="8" y="8"/>
                  </a:lnTo>
                  <a:lnTo>
                    <a:pt x="7" y="8"/>
                  </a:lnTo>
                  <a:lnTo>
                    <a:pt x="4" y="14"/>
                  </a:lnTo>
                  <a:lnTo>
                    <a:pt x="1" y="16"/>
                  </a:lnTo>
                  <a:lnTo>
                    <a:pt x="0" y="14"/>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62" name="Freeform 219"/>
            <p:cNvSpPr>
              <a:spLocks/>
            </p:cNvSpPr>
            <p:nvPr/>
          </p:nvSpPr>
          <p:spPr bwMode="auto">
            <a:xfrm>
              <a:off x="7929565" y="351541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0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2"/>
                  </a:moveTo>
                  <a:lnTo>
                    <a:pt x="1" y="16"/>
                  </a:lnTo>
                  <a:lnTo>
                    <a:pt x="4" y="8"/>
                  </a:lnTo>
                  <a:lnTo>
                    <a:pt x="9" y="8"/>
                  </a:lnTo>
                  <a:lnTo>
                    <a:pt x="16" y="0"/>
                  </a:lnTo>
                  <a:lnTo>
                    <a:pt x="14" y="0"/>
                  </a:lnTo>
                  <a:lnTo>
                    <a:pt x="3" y="0"/>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63" name="Freeform 220"/>
            <p:cNvSpPr>
              <a:spLocks/>
            </p:cNvSpPr>
            <p:nvPr/>
          </p:nvSpPr>
          <p:spPr bwMode="auto">
            <a:xfrm>
              <a:off x="7769227" y="3739249"/>
              <a:ext cx="26988"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0"/>
                  </a:lnTo>
                  <a:lnTo>
                    <a:pt x="12" y="8"/>
                  </a:lnTo>
                  <a:lnTo>
                    <a:pt x="16" y="16"/>
                  </a:lnTo>
                  <a:lnTo>
                    <a:pt x="8" y="16"/>
                  </a:lnTo>
                  <a:lnTo>
                    <a:pt x="0" y="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64" name="Freeform 221"/>
            <p:cNvSpPr>
              <a:spLocks/>
            </p:cNvSpPr>
            <p:nvPr/>
          </p:nvSpPr>
          <p:spPr bwMode="auto">
            <a:xfrm>
              <a:off x="7953377" y="3510649"/>
              <a:ext cx="26988"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16"/>
                  </a:lnTo>
                  <a:lnTo>
                    <a:pt x="10" y="16"/>
                  </a:lnTo>
                  <a:lnTo>
                    <a:pt x="0" y="8"/>
                  </a:lnTo>
                </a:path>
              </a:pathLst>
            </a:custGeom>
            <a:solidFill>
              <a:srgbClr val="50B0B0"/>
            </a:solidFill>
            <a:ln w="12700" cap="rnd" cmpd="sng">
              <a:solidFill>
                <a:srgbClr val="000000"/>
              </a:solidFill>
              <a:prstDash val="solid"/>
              <a:round/>
              <a:headEnd/>
              <a:tailEnd/>
            </a:ln>
          </p:spPr>
          <p:txBody>
            <a:bodyPr/>
            <a:lstStyle/>
            <a:p>
              <a:endParaRPr lang="en-GB" dirty="0"/>
            </a:p>
          </p:txBody>
        </p:sp>
        <p:sp>
          <p:nvSpPr>
            <p:cNvPr id="565" name="Freeform 222" descr="25%"/>
            <p:cNvSpPr>
              <a:spLocks/>
            </p:cNvSpPr>
            <p:nvPr/>
          </p:nvSpPr>
          <p:spPr bwMode="auto">
            <a:xfrm>
              <a:off x="7964490" y="3510649"/>
              <a:ext cx="26987" cy="26988"/>
            </a:xfrm>
            <a:custGeom>
              <a:avLst/>
              <a:gdLst>
                <a:gd name="T0" fmla="*/ 0 w 17"/>
                <a:gd name="T1" fmla="*/ 0 h 17"/>
                <a:gd name="T2" fmla="*/ 2147483647 w 17"/>
                <a:gd name="T3" fmla="*/ 0 h 17"/>
                <a:gd name="T4" fmla="*/ 2147483647 w 17"/>
                <a:gd name="T5" fmla="*/ 2147483647 h 17"/>
                <a:gd name="T6" fmla="*/ 0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8" y="16"/>
                  </a:lnTo>
                  <a:lnTo>
                    <a:pt x="0"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66" name="Freeform 223"/>
            <p:cNvSpPr>
              <a:spLocks/>
            </p:cNvSpPr>
            <p:nvPr/>
          </p:nvSpPr>
          <p:spPr bwMode="auto">
            <a:xfrm>
              <a:off x="6967540" y="3813862"/>
              <a:ext cx="1098550" cy="1179512"/>
            </a:xfrm>
            <a:custGeom>
              <a:avLst/>
              <a:gdLst>
                <a:gd name="T0" fmla="*/ 2147483647 w 692"/>
                <a:gd name="T1" fmla="*/ 2147483647 h 743"/>
                <a:gd name="T2" fmla="*/ 2147483647 w 692"/>
                <a:gd name="T3" fmla="*/ 2147483647 h 743"/>
                <a:gd name="T4" fmla="*/ 2147483647 w 692"/>
                <a:gd name="T5" fmla="*/ 2147483647 h 743"/>
                <a:gd name="T6" fmla="*/ 2147483647 w 692"/>
                <a:gd name="T7" fmla="*/ 2147483647 h 743"/>
                <a:gd name="T8" fmla="*/ 2147483647 w 692"/>
                <a:gd name="T9" fmla="*/ 2147483647 h 743"/>
                <a:gd name="T10" fmla="*/ 2147483647 w 692"/>
                <a:gd name="T11" fmla="*/ 2147483647 h 743"/>
                <a:gd name="T12" fmla="*/ 2147483647 w 692"/>
                <a:gd name="T13" fmla="*/ 2147483647 h 743"/>
                <a:gd name="T14" fmla="*/ 2147483647 w 692"/>
                <a:gd name="T15" fmla="*/ 2147483647 h 743"/>
                <a:gd name="T16" fmla="*/ 2147483647 w 692"/>
                <a:gd name="T17" fmla="*/ 2147483647 h 743"/>
                <a:gd name="T18" fmla="*/ 2147483647 w 692"/>
                <a:gd name="T19" fmla="*/ 2147483647 h 743"/>
                <a:gd name="T20" fmla="*/ 2147483647 w 692"/>
                <a:gd name="T21" fmla="*/ 2147483647 h 743"/>
                <a:gd name="T22" fmla="*/ 2147483647 w 692"/>
                <a:gd name="T23" fmla="*/ 2147483647 h 743"/>
                <a:gd name="T24" fmla="*/ 2147483647 w 692"/>
                <a:gd name="T25" fmla="*/ 2147483647 h 743"/>
                <a:gd name="T26" fmla="*/ 2147483647 w 692"/>
                <a:gd name="T27" fmla="*/ 2147483647 h 743"/>
                <a:gd name="T28" fmla="*/ 2147483647 w 692"/>
                <a:gd name="T29" fmla="*/ 2147483647 h 743"/>
                <a:gd name="T30" fmla="*/ 2147483647 w 692"/>
                <a:gd name="T31" fmla="*/ 2147483647 h 743"/>
                <a:gd name="T32" fmla="*/ 2147483647 w 692"/>
                <a:gd name="T33" fmla="*/ 2147483647 h 743"/>
                <a:gd name="T34" fmla="*/ 2147483647 w 692"/>
                <a:gd name="T35" fmla="*/ 2147483647 h 743"/>
                <a:gd name="T36" fmla="*/ 2147483647 w 692"/>
                <a:gd name="T37" fmla="*/ 2147483647 h 743"/>
                <a:gd name="T38" fmla="*/ 2147483647 w 692"/>
                <a:gd name="T39" fmla="*/ 2147483647 h 743"/>
                <a:gd name="T40" fmla="*/ 2147483647 w 692"/>
                <a:gd name="T41" fmla="*/ 2147483647 h 743"/>
                <a:gd name="T42" fmla="*/ 2147483647 w 692"/>
                <a:gd name="T43" fmla="*/ 2147483647 h 743"/>
                <a:gd name="T44" fmla="*/ 2147483647 w 692"/>
                <a:gd name="T45" fmla="*/ 2147483647 h 743"/>
                <a:gd name="T46" fmla="*/ 2147483647 w 692"/>
                <a:gd name="T47" fmla="*/ 2147483647 h 743"/>
                <a:gd name="T48" fmla="*/ 2147483647 w 692"/>
                <a:gd name="T49" fmla="*/ 2147483647 h 743"/>
                <a:gd name="T50" fmla="*/ 2147483647 w 692"/>
                <a:gd name="T51" fmla="*/ 2147483647 h 743"/>
                <a:gd name="T52" fmla="*/ 2147483647 w 692"/>
                <a:gd name="T53" fmla="*/ 2147483647 h 743"/>
                <a:gd name="T54" fmla="*/ 2147483647 w 692"/>
                <a:gd name="T55" fmla="*/ 2147483647 h 743"/>
                <a:gd name="T56" fmla="*/ 2147483647 w 692"/>
                <a:gd name="T57" fmla="*/ 2147483647 h 743"/>
                <a:gd name="T58" fmla="*/ 2147483647 w 692"/>
                <a:gd name="T59" fmla="*/ 2147483647 h 743"/>
                <a:gd name="T60" fmla="*/ 2147483647 w 692"/>
                <a:gd name="T61" fmla="*/ 2147483647 h 743"/>
                <a:gd name="T62" fmla="*/ 2147483647 w 692"/>
                <a:gd name="T63" fmla="*/ 2147483647 h 743"/>
                <a:gd name="T64" fmla="*/ 2147483647 w 692"/>
                <a:gd name="T65" fmla="*/ 2147483647 h 743"/>
                <a:gd name="T66" fmla="*/ 2147483647 w 692"/>
                <a:gd name="T67" fmla="*/ 2147483647 h 743"/>
                <a:gd name="T68" fmla="*/ 2147483647 w 692"/>
                <a:gd name="T69" fmla="*/ 2147483647 h 743"/>
                <a:gd name="T70" fmla="*/ 2147483647 w 692"/>
                <a:gd name="T71" fmla="*/ 2147483647 h 743"/>
                <a:gd name="T72" fmla="*/ 2147483647 w 692"/>
                <a:gd name="T73" fmla="*/ 2147483647 h 743"/>
                <a:gd name="T74" fmla="*/ 2147483647 w 692"/>
                <a:gd name="T75" fmla="*/ 2147483647 h 743"/>
                <a:gd name="T76" fmla="*/ 2147483647 w 692"/>
                <a:gd name="T77" fmla="*/ 2147483647 h 743"/>
                <a:gd name="T78" fmla="*/ 2147483647 w 692"/>
                <a:gd name="T79" fmla="*/ 2147483647 h 743"/>
                <a:gd name="T80" fmla="*/ 2147483647 w 692"/>
                <a:gd name="T81" fmla="*/ 2147483647 h 743"/>
                <a:gd name="T82" fmla="*/ 2147483647 w 692"/>
                <a:gd name="T83" fmla="*/ 2147483647 h 743"/>
                <a:gd name="T84" fmla="*/ 2147483647 w 692"/>
                <a:gd name="T85" fmla="*/ 2147483647 h 743"/>
                <a:gd name="T86" fmla="*/ 2147483647 w 692"/>
                <a:gd name="T87" fmla="*/ 2147483647 h 743"/>
                <a:gd name="T88" fmla="*/ 2147483647 w 692"/>
                <a:gd name="T89" fmla="*/ 2147483647 h 743"/>
                <a:gd name="T90" fmla="*/ 2147483647 w 692"/>
                <a:gd name="T91" fmla="*/ 2147483647 h 743"/>
                <a:gd name="T92" fmla="*/ 2147483647 w 692"/>
                <a:gd name="T93" fmla="*/ 2147483647 h 743"/>
                <a:gd name="T94" fmla="*/ 2147483647 w 692"/>
                <a:gd name="T95" fmla="*/ 2147483647 h 743"/>
                <a:gd name="T96" fmla="*/ 2147483647 w 692"/>
                <a:gd name="T97" fmla="*/ 2147483647 h 743"/>
                <a:gd name="T98" fmla="*/ 2147483647 w 692"/>
                <a:gd name="T99" fmla="*/ 2147483647 h 743"/>
                <a:gd name="T100" fmla="*/ 2147483647 w 692"/>
                <a:gd name="T101" fmla="*/ 2147483647 h 743"/>
                <a:gd name="T102" fmla="*/ 2147483647 w 692"/>
                <a:gd name="T103" fmla="*/ 2147483647 h 743"/>
                <a:gd name="T104" fmla="*/ 2147483647 w 692"/>
                <a:gd name="T105" fmla="*/ 2147483647 h 743"/>
                <a:gd name="T106" fmla="*/ 2147483647 w 692"/>
                <a:gd name="T107" fmla="*/ 2147483647 h 743"/>
                <a:gd name="T108" fmla="*/ 2147483647 w 692"/>
                <a:gd name="T109" fmla="*/ 2147483647 h 743"/>
                <a:gd name="T110" fmla="*/ 2147483647 w 692"/>
                <a:gd name="T111" fmla="*/ 2147483647 h 743"/>
                <a:gd name="T112" fmla="*/ 2147483647 w 692"/>
                <a:gd name="T113" fmla="*/ 2147483647 h 743"/>
                <a:gd name="T114" fmla="*/ 2147483647 w 692"/>
                <a:gd name="T115" fmla="*/ 2147483647 h 743"/>
                <a:gd name="T116" fmla="*/ 2147483647 w 692"/>
                <a:gd name="T117" fmla="*/ 2147483647 h 743"/>
                <a:gd name="T118" fmla="*/ 2147483647 w 692"/>
                <a:gd name="T119" fmla="*/ 2147483647 h 743"/>
                <a:gd name="T120" fmla="*/ 2147483647 w 692"/>
                <a:gd name="T121" fmla="*/ 2147483647 h 7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2"/>
                <a:gd name="T184" fmla="*/ 0 h 743"/>
                <a:gd name="T185" fmla="*/ 692 w 692"/>
                <a:gd name="T186" fmla="*/ 743 h 7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2" h="743">
                  <a:moveTo>
                    <a:pt x="586" y="529"/>
                  </a:moveTo>
                  <a:lnTo>
                    <a:pt x="594" y="526"/>
                  </a:lnTo>
                  <a:lnTo>
                    <a:pt x="599" y="529"/>
                  </a:lnTo>
                  <a:lnTo>
                    <a:pt x="601" y="528"/>
                  </a:lnTo>
                  <a:lnTo>
                    <a:pt x="600" y="526"/>
                  </a:lnTo>
                  <a:lnTo>
                    <a:pt x="604" y="525"/>
                  </a:lnTo>
                  <a:lnTo>
                    <a:pt x="606" y="523"/>
                  </a:lnTo>
                  <a:lnTo>
                    <a:pt x="607" y="522"/>
                  </a:lnTo>
                  <a:lnTo>
                    <a:pt x="612" y="522"/>
                  </a:lnTo>
                  <a:lnTo>
                    <a:pt x="615" y="518"/>
                  </a:lnTo>
                  <a:lnTo>
                    <a:pt x="614" y="513"/>
                  </a:lnTo>
                  <a:lnTo>
                    <a:pt x="618" y="508"/>
                  </a:lnTo>
                  <a:lnTo>
                    <a:pt x="617" y="505"/>
                  </a:lnTo>
                  <a:lnTo>
                    <a:pt x="612" y="500"/>
                  </a:lnTo>
                  <a:lnTo>
                    <a:pt x="612" y="495"/>
                  </a:lnTo>
                  <a:lnTo>
                    <a:pt x="608" y="494"/>
                  </a:lnTo>
                  <a:lnTo>
                    <a:pt x="609" y="484"/>
                  </a:lnTo>
                  <a:lnTo>
                    <a:pt x="605" y="484"/>
                  </a:lnTo>
                  <a:lnTo>
                    <a:pt x="604" y="482"/>
                  </a:lnTo>
                  <a:lnTo>
                    <a:pt x="600" y="480"/>
                  </a:lnTo>
                  <a:lnTo>
                    <a:pt x="600" y="479"/>
                  </a:lnTo>
                  <a:lnTo>
                    <a:pt x="599" y="472"/>
                  </a:lnTo>
                  <a:lnTo>
                    <a:pt x="600" y="470"/>
                  </a:lnTo>
                  <a:lnTo>
                    <a:pt x="600" y="469"/>
                  </a:lnTo>
                  <a:lnTo>
                    <a:pt x="605" y="469"/>
                  </a:lnTo>
                  <a:lnTo>
                    <a:pt x="606" y="468"/>
                  </a:lnTo>
                  <a:lnTo>
                    <a:pt x="609" y="466"/>
                  </a:lnTo>
                  <a:lnTo>
                    <a:pt x="612" y="460"/>
                  </a:lnTo>
                  <a:lnTo>
                    <a:pt x="612" y="457"/>
                  </a:lnTo>
                  <a:lnTo>
                    <a:pt x="611" y="454"/>
                  </a:lnTo>
                  <a:lnTo>
                    <a:pt x="606" y="448"/>
                  </a:lnTo>
                  <a:lnTo>
                    <a:pt x="604" y="448"/>
                  </a:lnTo>
                  <a:lnTo>
                    <a:pt x="606" y="441"/>
                  </a:lnTo>
                  <a:lnTo>
                    <a:pt x="600" y="440"/>
                  </a:lnTo>
                  <a:lnTo>
                    <a:pt x="601" y="436"/>
                  </a:lnTo>
                  <a:lnTo>
                    <a:pt x="601" y="432"/>
                  </a:lnTo>
                  <a:lnTo>
                    <a:pt x="604" y="430"/>
                  </a:lnTo>
                  <a:lnTo>
                    <a:pt x="605" y="429"/>
                  </a:lnTo>
                  <a:lnTo>
                    <a:pt x="604" y="426"/>
                  </a:lnTo>
                  <a:lnTo>
                    <a:pt x="602" y="424"/>
                  </a:lnTo>
                  <a:lnTo>
                    <a:pt x="600" y="423"/>
                  </a:lnTo>
                  <a:lnTo>
                    <a:pt x="603" y="416"/>
                  </a:lnTo>
                  <a:lnTo>
                    <a:pt x="598" y="414"/>
                  </a:lnTo>
                  <a:lnTo>
                    <a:pt x="594" y="414"/>
                  </a:lnTo>
                  <a:lnTo>
                    <a:pt x="593" y="412"/>
                  </a:lnTo>
                  <a:lnTo>
                    <a:pt x="587" y="413"/>
                  </a:lnTo>
                  <a:lnTo>
                    <a:pt x="583" y="416"/>
                  </a:lnTo>
                  <a:lnTo>
                    <a:pt x="582" y="417"/>
                  </a:lnTo>
                  <a:lnTo>
                    <a:pt x="580" y="418"/>
                  </a:lnTo>
                  <a:lnTo>
                    <a:pt x="577" y="416"/>
                  </a:lnTo>
                  <a:lnTo>
                    <a:pt x="571" y="420"/>
                  </a:lnTo>
                  <a:lnTo>
                    <a:pt x="569" y="424"/>
                  </a:lnTo>
                  <a:lnTo>
                    <a:pt x="571" y="424"/>
                  </a:lnTo>
                  <a:lnTo>
                    <a:pt x="570" y="428"/>
                  </a:lnTo>
                  <a:lnTo>
                    <a:pt x="572" y="429"/>
                  </a:lnTo>
                  <a:lnTo>
                    <a:pt x="567" y="436"/>
                  </a:lnTo>
                  <a:lnTo>
                    <a:pt x="565" y="436"/>
                  </a:lnTo>
                  <a:lnTo>
                    <a:pt x="562" y="436"/>
                  </a:lnTo>
                  <a:lnTo>
                    <a:pt x="559" y="437"/>
                  </a:lnTo>
                  <a:lnTo>
                    <a:pt x="554" y="436"/>
                  </a:lnTo>
                  <a:lnTo>
                    <a:pt x="555" y="432"/>
                  </a:lnTo>
                  <a:lnTo>
                    <a:pt x="561" y="431"/>
                  </a:lnTo>
                  <a:lnTo>
                    <a:pt x="563" y="430"/>
                  </a:lnTo>
                  <a:lnTo>
                    <a:pt x="563" y="427"/>
                  </a:lnTo>
                  <a:lnTo>
                    <a:pt x="567" y="419"/>
                  </a:lnTo>
                  <a:lnTo>
                    <a:pt x="565" y="418"/>
                  </a:lnTo>
                  <a:lnTo>
                    <a:pt x="563" y="413"/>
                  </a:lnTo>
                  <a:lnTo>
                    <a:pt x="564" y="410"/>
                  </a:lnTo>
                  <a:lnTo>
                    <a:pt x="566" y="406"/>
                  </a:lnTo>
                  <a:lnTo>
                    <a:pt x="567" y="405"/>
                  </a:lnTo>
                  <a:lnTo>
                    <a:pt x="565" y="401"/>
                  </a:lnTo>
                  <a:lnTo>
                    <a:pt x="578" y="389"/>
                  </a:lnTo>
                  <a:lnTo>
                    <a:pt x="585" y="385"/>
                  </a:lnTo>
                  <a:lnTo>
                    <a:pt x="584" y="381"/>
                  </a:lnTo>
                  <a:lnTo>
                    <a:pt x="585" y="377"/>
                  </a:lnTo>
                  <a:lnTo>
                    <a:pt x="584" y="373"/>
                  </a:lnTo>
                  <a:lnTo>
                    <a:pt x="587" y="370"/>
                  </a:lnTo>
                  <a:lnTo>
                    <a:pt x="594" y="368"/>
                  </a:lnTo>
                  <a:lnTo>
                    <a:pt x="598" y="362"/>
                  </a:lnTo>
                  <a:lnTo>
                    <a:pt x="601" y="360"/>
                  </a:lnTo>
                  <a:lnTo>
                    <a:pt x="603" y="357"/>
                  </a:lnTo>
                  <a:lnTo>
                    <a:pt x="608" y="354"/>
                  </a:lnTo>
                  <a:lnTo>
                    <a:pt x="611" y="350"/>
                  </a:lnTo>
                  <a:lnTo>
                    <a:pt x="614" y="346"/>
                  </a:lnTo>
                  <a:lnTo>
                    <a:pt x="615" y="346"/>
                  </a:lnTo>
                  <a:lnTo>
                    <a:pt x="615" y="343"/>
                  </a:lnTo>
                  <a:lnTo>
                    <a:pt x="618" y="342"/>
                  </a:lnTo>
                  <a:lnTo>
                    <a:pt x="618" y="340"/>
                  </a:lnTo>
                  <a:lnTo>
                    <a:pt x="621" y="338"/>
                  </a:lnTo>
                  <a:lnTo>
                    <a:pt x="619" y="335"/>
                  </a:lnTo>
                  <a:lnTo>
                    <a:pt x="613" y="338"/>
                  </a:lnTo>
                  <a:lnTo>
                    <a:pt x="611" y="337"/>
                  </a:lnTo>
                  <a:lnTo>
                    <a:pt x="616" y="330"/>
                  </a:lnTo>
                  <a:lnTo>
                    <a:pt x="618" y="329"/>
                  </a:lnTo>
                  <a:lnTo>
                    <a:pt x="618" y="327"/>
                  </a:lnTo>
                  <a:lnTo>
                    <a:pt x="622" y="328"/>
                  </a:lnTo>
                  <a:lnTo>
                    <a:pt x="627" y="328"/>
                  </a:lnTo>
                  <a:lnTo>
                    <a:pt x="629" y="328"/>
                  </a:lnTo>
                  <a:lnTo>
                    <a:pt x="628" y="330"/>
                  </a:lnTo>
                  <a:lnTo>
                    <a:pt x="632" y="333"/>
                  </a:lnTo>
                  <a:lnTo>
                    <a:pt x="636" y="333"/>
                  </a:lnTo>
                  <a:lnTo>
                    <a:pt x="639" y="335"/>
                  </a:lnTo>
                  <a:lnTo>
                    <a:pt x="642" y="332"/>
                  </a:lnTo>
                  <a:lnTo>
                    <a:pt x="642" y="329"/>
                  </a:lnTo>
                  <a:lnTo>
                    <a:pt x="645" y="329"/>
                  </a:lnTo>
                  <a:lnTo>
                    <a:pt x="648" y="324"/>
                  </a:lnTo>
                  <a:lnTo>
                    <a:pt x="650" y="323"/>
                  </a:lnTo>
                  <a:lnTo>
                    <a:pt x="651" y="320"/>
                  </a:lnTo>
                  <a:lnTo>
                    <a:pt x="648" y="313"/>
                  </a:lnTo>
                  <a:lnTo>
                    <a:pt x="648" y="311"/>
                  </a:lnTo>
                  <a:lnTo>
                    <a:pt x="649" y="306"/>
                  </a:lnTo>
                  <a:lnTo>
                    <a:pt x="650" y="305"/>
                  </a:lnTo>
                  <a:lnTo>
                    <a:pt x="650" y="301"/>
                  </a:lnTo>
                  <a:lnTo>
                    <a:pt x="652" y="298"/>
                  </a:lnTo>
                  <a:lnTo>
                    <a:pt x="652" y="295"/>
                  </a:lnTo>
                  <a:lnTo>
                    <a:pt x="653" y="293"/>
                  </a:lnTo>
                  <a:lnTo>
                    <a:pt x="653" y="291"/>
                  </a:lnTo>
                  <a:lnTo>
                    <a:pt x="654" y="288"/>
                  </a:lnTo>
                  <a:lnTo>
                    <a:pt x="654" y="286"/>
                  </a:lnTo>
                  <a:lnTo>
                    <a:pt x="652" y="282"/>
                  </a:lnTo>
                  <a:lnTo>
                    <a:pt x="651" y="279"/>
                  </a:lnTo>
                  <a:lnTo>
                    <a:pt x="652" y="275"/>
                  </a:lnTo>
                  <a:lnTo>
                    <a:pt x="658" y="265"/>
                  </a:lnTo>
                  <a:lnTo>
                    <a:pt x="660" y="260"/>
                  </a:lnTo>
                  <a:lnTo>
                    <a:pt x="662" y="258"/>
                  </a:lnTo>
                  <a:lnTo>
                    <a:pt x="663" y="249"/>
                  </a:lnTo>
                  <a:lnTo>
                    <a:pt x="666" y="240"/>
                  </a:lnTo>
                  <a:lnTo>
                    <a:pt x="668" y="232"/>
                  </a:lnTo>
                  <a:lnTo>
                    <a:pt x="672" y="230"/>
                  </a:lnTo>
                  <a:lnTo>
                    <a:pt x="675" y="227"/>
                  </a:lnTo>
                  <a:lnTo>
                    <a:pt x="677" y="222"/>
                  </a:lnTo>
                  <a:lnTo>
                    <a:pt x="683" y="220"/>
                  </a:lnTo>
                  <a:lnTo>
                    <a:pt x="687" y="209"/>
                  </a:lnTo>
                  <a:lnTo>
                    <a:pt x="690" y="206"/>
                  </a:lnTo>
                  <a:lnTo>
                    <a:pt x="689" y="205"/>
                  </a:lnTo>
                  <a:lnTo>
                    <a:pt x="689" y="204"/>
                  </a:lnTo>
                  <a:lnTo>
                    <a:pt x="691" y="204"/>
                  </a:lnTo>
                  <a:lnTo>
                    <a:pt x="690" y="203"/>
                  </a:lnTo>
                  <a:lnTo>
                    <a:pt x="686" y="202"/>
                  </a:lnTo>
                  <a:lnTo>
                    <a:pt x="678" y="198"/>
                  </a:lnTo>
                  <a:lnTo>
                    <a:pt x="677" y="197"/>
                  </a:lnTo>
                  <a:lnTo>
                    <a:pt x="676" y="197"/>
                  </a:lnTo>
                  <a:lnTo>
                    <a:pt x="673" y="196"/>
                  </a:lnTo>
                  <a:lnTo>
                    <a:pt x="672" y="196"/>
                  </a:lnTo>
                  <a:lnTo>
                    <a:pt x="670" y="194"/>
                  </a:lnTo>
                  <a:lnTo>
                    <a:pt x="666" y="197"/>
                  </a:lnTo>
                  <a:lnTo>
                    <a:pt x="665" y="196"/>
                  </a:lnTo>
                  <a:lnTo>
                    <a:pt x="663" y="196"/>
                  </a:lnTo>
                  <a:lnTo>
                    <a:pt x="661" y="195"/>
                  </a:lnTo>
                  <a:lnTo>
                    <a:pt x="655" y="193"/>
                  </a:lnTo>
                  <a:lnTo>
                    <a:pt x="654" y="192"/>
                  </a:lnTo>
                  <a:lnTo>
                    <a:pt x="654" y="190"/>
                  </a:lnTo>
                  <a:lnTo>
                    <a:pt x="653" y="189"/>
                  </a:lnTo>
                  <a:lnTo>
                    <a:pt x="654" y="187"/>
                  </a:lnTo>
                  <a:lnTo>
                    <a:pt x="651" y="187"/>
                  </a:lnTo>
                  <a:lnTo>
                    <a:pt x="650" y="186"/>
                  </a:lnTo>
                  <a:lnTo>
                    <a:pt x="644" y="187"/>
                  </a:lnTo>
                  <a:lnTo>
                    <a:pt x="642" y="189"/>
                  </a:lnTo>
                  <a:lnTo>
                    <a:pt x="639" y="188"/>
                  </a:lnTo>
                  <a:lnTo>
                    <a:pt x="636" y="188"/>
                  </a:lnTo>
                  <a:lnTo>
                    <a:pt x="635" y="187"/>
                  </a:lnTo>
                  <a:lnTo>
                    <a:pt x="632" y="187"/>
                  </a:lnTo>
                  <a:lnTo>
                    <a:pt x="631" y="186"/>
                  </a:lnTo>
                  <a:lnTo>
                    <a:pt x="630" y="188"/>
                  </a:lnTo>
                  <a:lnTo>
                    <a:pt x="629" y="188"/>
                  </a:lnTo>
                  <a:lnTo>
                    <a:pt x="627" y="186"/>
                  </a:lnTo>
                  <a:lnTo>
                    <a:pt x="624" y="183"/>
                  </a:lnTo>
                  <a:lnTo>
                    <a:pt x="622" y="182"/>
                  </a:lnTo>
                  <a:lnTo>
                    <a:pt x="620" y="183"/>
                  </a:lnTo>
                  <a:lnTo>
                    <a:pt x="618" y="181"/>
                  </a:lnTo>
                  <a:lnTo>
                    <a:pt x="618" y="184"/>
                  </a:lnTo>
                  <a:lnTo>
                    <a:pt x="615" y="183"/>
                  </a:lnTo>
                  <a:lnTo>
                    <a:pt x="614" y="183"/>
                  </a:lnTo>
                  <a:lnTo>
                    <a:pt x="612" y="181"/>
                  </a:lnTo>
                  <a:lnTo>
                    <a:pt x="613" y="179"/>
                  </a:lnTo>
                  <a:lnTo>
                    <a:pt x="612" y="177"/>
                  </a:lnTo>
                  <a:lnTo>
                    <a:pt x="611" y="175"/>
                  </a:lnTo>
                  <a:lnTo>
                    <a:pt x="610" y="174"/>
                  </a:lnTo>
                  <a:lnTo>
                    <a:pt x="610" y="173"/>
                  </a:lnTo>
                  <a:lnTo>
                    <a:pt x="608" y="172"/>
                  </a:lnTo>
                  <a:lnTo>
                    <a:pt x="607" y="169"/>
                  </a:lnTo>
                  <a:lnTo>
                    <a:pt x="606" y="168"/>
                  </a:lnTo>
                  <a:lnTo>
                    <a:pt x="604" y="161"/>
                  </a:lnTo>
                  <a:lnTo>
                    <a:pt x="601" y="157"/>
                  </a:lnTo>
                  <a:lnTo>
                    <a:pt x="598" y="156"/>
                  </a:lnTo>
                  <a:lnTo>
                    <a:pt x="595" y="156"/>
                  </a:lnTo>
                  <a:lnTo>
                    <a:pt x="594" y="158"/>
                  </a:lnTo>
                  <a:lnTo>
                    <a:pt x="588" y="154"/>
                  </a:lnTo>
                  <a:lnTo>
                    <a:pt x="584" y="154"/>
                  </a:lnTo>
                  <a:lnTo>
                    <a:pt x="579" y="158"/>
                  </a:lnTo>
                  <a:lnTo>
                    <a:pt x="577" y="156"/>
                  </a:lnTo>
                  <a:lnTo>
                    <a:pt x="577" y="155"/>
                  </a:lnTo>
                  <a:lnTo>
                    <a:pt x="572" y="154"/>
                  </a:lnTo>
                  <a:lnTo>
                    <a:pt x="569" y="151"/>
                  </a:lnTo>
                  <a:lnTo>
                    <a:pt x="569" y="148"/>
                  </a:lnTo>
                  <a:lnTo>
                    <a:pt x="567" y="149"/>
                  </a:lnTo>
                  <a:lnTo>
                    <a:pt x="565" y="148"/>
                  </a:lnTo>
                  <a:lnTo>
                    <a:pt x="564" y="149"/>
                  </a:lnTo>
                  <a:lnTo>
                    <a:pt x="564" y="150"/>
                  </a:lnTo>
                  <a:lnTo>
                    <a:pt x="563" y="149"/>
                  </a:lnTo>
                  <a:lnTo>
                    <a:pt x="561" y="149"/>
                  </a:lnTo>
                  <a:lnTo>
                    <a:pt x="560" y="149"/>
                  </a:lnTo>
                  <a:lnTo>
                    <a:pt x="557" y="149"/>
                  </a:lnTo>
                  <a:lnTo>
                    <a:pt x="557" y="150"/>
                  </a:lnTo>
                  <a:lnTo>
                    <a:pt x="556" y="151"/>
                  </a:lnTo>
                  <a:lnTo>
                    <a:pt x="555" y="150"/>
                  </a:lnTo>
                  <a:lnTo>
                    <a:pt x="554" y="150"/>
                  </a:lnTo>
                  <a:lnTo>
                    <a:pt x="550" y="150"/>
                  </a:lnTo>
                  <a:lnTo>
                    <a:pt x="549" y="151"/>
                  </a:lnTo>
                  <a:lnTo>
                    <a:pt x="548" y="150"/>
                  </a:lnTo>
                  <a:lnTo>
                    <a:pt x="549" y="148"/>
                  </a:lnTo>
                  <a:lnTo>
                    <a:pt x="548" y="147"/>
                  </a:lnTo>
                  <a:lnTo>
                    <a:pt x="549" y="145"/>
                  </a:lnTo>
                  <a:lnTo>
                    <a:pt x="548" y="144"/>
                  </a:lnTo>
                  <a:lnTo>
                    <a:pt x="547" y="143"/>
                  </a:lnTo>
                  <a:lnTo>
                    <a:pt x="546" y="140"/>
                  </a:lnTo>
                  <a:lnTo>
                    <a:pt x="544" y="140"/>
                  </a:lnTo>
                  <a:lnTo>
                    <a:pt x="543" y="140"/>
                  </a:lnTo>
                  <a:lnTo>
                    <a:pt x="542" y="140"/>
                  </a:lnTo>
                  <a:lnTo>
                    <a:pt x="541" y="139"/>
                  </a:lnTo>
                  <a:lnTo>
                    <a:pt x="543" y="138"/>
                  </a:lnTo>
                  <a:lnTo>
                    <a:pt x="541" y="134"/>
                  </a:lnTo>
                  <a:lnTo>
                    <a:pt x="540" y="133"/>
                  </a:lnTo>
                  <a:lnTo>
                    <a:pt x="539" y="133"/>
                  </a:lnTo>
                  <a:lnTo>
                    <a:pt x="535" y="132"/>
                  </a:lnTo>
                  <a:lnTo>
                    <a:pt x="535" y="131"/>
                  </a:lnTo>
                  <a:lnTo>
                    <a:pt x="534" y="131"/>
                  </a:lnTo>
                  <a:lnTo>
                    <a:pt x="533" y="131"/>
                  </a:lnTo>
                  <a:lnTo>
                    <a:pt x="533" y="128"/>
                  </a:lnTo>
                  <a:lnTo>
                    <a:pt x="532" y="126"/>
                  </a:lnTo>
                  <a:lnTo>
                    <a:pt x="530" y="127"/>
                  </a:lnTo>
                  <a:lnTo>
                    <a:pt x="530" y="126"/>
                  </a:lnTo>
                  <a:lnTo>
                    <a:pt x="528" y="124"/>
                  </a:lnTo>
                  <a:lnTo>
                    <a:pt x="527" y="122"/>
                  </a:lnTo>
                  <a:lnTo>
                    <a:pt x="524" y="122"/>
                  </a:lnTo>
                  <a:lnTo>
                    <a:pt x="523" y="123"/>
                  </a:lnTo>
                  <a:lnTo>
                    <a:pt x="520" y="122"/>
                  </a:lnTo>
                  <a:lnTo>
                    <a:pt x="521" y="120"/>
                  </a:lnTo>
                  <a:lnTo>
                    <a:pt x="520" y="115"/>
                  </a:lnTo>
                  <a:lnTo>
                    <a:pt x="521" y="115"/>
                  </a:lnTo>
                  <a:lnTo>
                    <a:pt x="522" y="114"/>
                  </a:lnTo>
                  <a:lnTo>
                    <a:pt x="522" y="111"/>
                  </a:lnTo>
                  <a:lnTo>
                    <a:pt x="521" y="110"/>
                  </a:lnTo>
                  <a:lnTo>
                    <a:pt x="521" y="109"/>
                  </a:lnTo>
                  <a:lnTo>
                    <a:pt x="517" y="108"/>
                  </a:lnTo>
                  <a:lnTo>
                    <a:pt x="518" y="106"/>
                  </a:lnTo>
                  <a:lnTo>
                    <a:pt x="519" y="105"/>
                  </a:lnTo>
                  <a:lnTo>
                    <a:pt x="520" y="102"/>
                  </a:lnTo>
                  <a:lnTo>
                    <a:pt x="521" y="101"/>
                  </a:lnTo>
                  <a:lnTo>
                    <a:pt x="520" y="98"/>
                  </a:lnTo>
                  <a:lnTo>
                    <a:pt x="521" y="98"/>
                  </a:lnTo>
                  <a:lnTo>
                    <a:pt x="521" y="96"/>
                  </a:lnTo>
                  <a:lnTo>
                    <a:pt x="522" y="96"/>
                  </a:lnTo>
                  <a:lnTo>
                    <a:pt x="523" y="97"/>
                  </a:lnTo>
                  <a:lnTo>
                    <a:pt x="523" y="96"/>
                  </a:lnTo>
                  <a:lnTo>
                    <a:pt x="523" y="94"/>
                  </a:lnTo>
                  <a:lnTo>
                    <a:pt x="524" y="92"/>
                  </a:lnTo>
                  <a:lnTo>
                    <a:pt x="523" y="91"/>
                  </a:lnTo>
                  <a:lnTo>
                    <a:pt x="521" y="91"/>
                  </a:lnTo>
                  <a:lnTo>
                    <a:pt x="517" y="93"/>
                  </a:lnTo>
                  <a:lnTo>
                    <a:pt x="517" y="94"/>
                  </a:lnTo>
                  <a:lnTo>
                    <a:pt x="515" y="95"/>
                  </a:lnTo>
                  <a:lnTo>
                    <a:pt x="514" y="97"/>
                  </a:lnTo>
                  <a:lnTo>
                    <a:pt x="514" y="100"/>
                  </a:lnTo>
                  <a:lnTo>
                    <a:pt x="513" y="102"/>
                  </a:lnTo>
                  <a:lnTo>
                    <a:pt x="512" y="104"/>
                  </a:lnTo>
                  <a:lnTo>
                    <a:pt x="511" y="103"/>
                  </a:lnTo>
                  <a:lnTo>
                    <a:pt x="511" y="104"/>
                  </a:lnTo>
                  <a:lnTo>
                    <a:pt x="508" y="104"/>
                  </a:lnTo>
                  <a:lnTo>
                    <a:pt x="500" y="108"/>
                  </a:lnTo>
                  <a:lnTo>
                    <a:pt x="494" y="106"/>
                  </a:lnTo>
                  <a:lnTo>
                    <a:pt x="493" y="104"/>
                  </a:lnTo>
                  <a:lnTo>
                    <a:pt x="490" y="105"/>
                  </a:lnTo>
                  <a:lnTo>
                    <a:pt x="488" y="105"/>
                  </a:lnTo>
                  <a:lnTo>
                    <a:pt x="487" y="104"/>
                  </a:lnTo>
                  <a:lnTo>
                    <a:pt x="485" y="103"/>
                  </a:lnTo>
                  <a:lnTo>
                    <a:pt x="486" y="101"/>
                  </a:lnTo>
                  <a:lnTo>
                    <a:pt x="485" y="100"/>
                  </a:lnTo>
                  <a:lnTo>
                    <a:pt x="486" y="98"/>
                  </a:lnTo>
                  <a:lnTo>
                    <a:pt x="488" y="97"/>
                  </a:lnTo>
                  <a:lnTo>
                    <a:pt x="490" y="97"/>
                  </a:lnTo>
                  <a:lnTo>
                    <a:pt x="489" y="93"/>
                  </a:lnTo>
                  <a:lnTo>
                    <a:pt x="489" y="91"/>
                  </a:lnTo>
                  <a:lnTo>
                    <a:pt x="487" y="91"/>
                  </a:lnTo>
                  <a:lnTo>
                    <a:pt x="486" y="91"/>
                  </a:lnTo>
                  <a:lnTo>
                    <a:pt x="486" y="90"/>
                  </a:lnTo>
                  <a:lnTo>
                    <a:pt x="487" y="88"/>
                  </a:lnTo>
                  <a:lnTo>
                    <a:pt x="487" y="85"/>
                  </a:lnTo>
                  <a:lnTo>
                    <a:pt x="487" y="84"/>
                  </a:lnTo>
                  <a:lnTo>
                    <a:pt x="491" y="80"/>
                  </a:lnTo>
                  <a:lnTo>
                    <a:pt x="491" y="79"/>
                  </a:lnTo>
                  <a:lnTo>
                    <a:pt x="489" y="79"/>
                  </a:lnTo>
                  <a:lnTo>
                    <a:pt x="488" y="78"/>
                  </a:lnTo>
                  <a:lnTo>
                    <a:pt x="487" y="79"/>
                  </a:lnTo>
                  <a:lnTo>
                    <a:pt x="488" y="79"/>
                  </a:lnTo>
                  <a:lnTo>
                    <a:pt x="487" y="79"/>
                  </a:lnTo>
                  <a:lnTo>
                    <a:pt x="486" y="79"/>
                  </a:lnTo>
                  <a:lnTo>
                    <a:pt x="487" y="77"/>
                  </a:lnTo>
                  <a:lnTo>
                    <a:pt x="485" y="75"/>
                  </a:lnTo>
                  <a:lnTo>
                    <a:pt x="484" y="75"/>
                  </a:lnTo>
                  <a:lnTo>
                    <a:pt x="484" y="73"/>
                  </a:lnTo>
                  <a:lnTo>
                    <a:pt x="482" y="72"/>
                  </a:lnTo>
                  <a:lnTo>
                    <a:pt x="482" y="71"/>
                  </a:lnTo>
                  <a:lnTo>
                    <a:pt x="481" y="70"/>
                  </a:lnTo>
                  <a:lnTo>
                    <a:pt x="480" y="71"/>
                  </a:lnTo>
                  <a:lnTo>
                    <a:pt x="478" y="71"/>
                  </a:lnTo>
                  <a:lnTo>
                    <a:pt x="475" y="72"/>
                  </a:lnTo>
                  <a:lnTo>
                    <a:pt x="472" y="69"/>
                  </a:lnTo>
                  <a:lnTo>
                    <a:pt x="471" y="70"/>
                  </a:lnTo>
                  <a:lnTo>
                    <a:pt x="471" y="69"/>
                  </a:lnTo>
                  <a:lnTo>
                    <a:pt x="468" y="69"/>
                  </a:lnTo>
                  <a:lnTo>
                    <a:pt x="467" y="70"/>
                  </a:lnTo>
                  <a:lnTo>
                    <a:pt x="466" y="73"/>
                  </a:lnTo>
                  <a:lnTo>
                    <a:pt x="465" y="72"/>
                  </a:lnTo>
                  <a:lnTo>
                    <a:pt x="465" y="73"/>
                  </a:lnTo>
                  <a:lnTo>
                    <a:pt x="464" y="71"/>
                  </a:lnTo>
                  <a:lnTo>
                    <a:pt x="463" y="67"/>
                  </a:lnTo>
                  <a:lnTo>
                    <a:pt x="464" y="67"/>
                  </a:lnTo>
                  <a:lnTo>
                    <a:pt x="464" y="62"/>
                  </a:lnTo>
                  <a:lnTo>
                    <a:pt x="464" y="60"/>
                  </a:lnTo>
                  <a:lnTo>
                    <a:pt x="464" y="59"/>
                  </a:lnTo>
                  <a:lnTo>
                    <a:pt x="462" y="56"/>
                  </a:lnTo>
                  <a:lnTo>
                    <a:pt x="460" y="56"/>
                  </a:lnTo>
                  <a:lnTo>
                    <a:pt x="460" y="55"/>
                  </a:lnTo>
                  <a:lnTo>
                    <a:pt x="456" y="56"/>
                  </a:lnTo>
                  <a:lnTo>
                    <a:pt x="456" y="55"/>
                  </a:lnTo>
                  <a:lnTo>
                    <a:pt x="457" y="55"/>
                  </a:lnTo>
                  <a:lnTo>
                    <a:pt x="455" y="53"/>
                  </a:lnTo>
                  <a:lnTo>
                    <a:pt x="454" y="55"/>
                  </a:lnTo>
                  <a:lnTo>
                    <a:pt x="452" y="54"/>
                  </a:lnTo>
                  <a:lnTo>
                    <a:pt x="451" y="55"/>
                  </a:lnTo>
                  <a:lnTo>
                    <a:pt x="450" y="55"/>
                  </a:lnTo>
                  <a:lnTo>
                    <a:pt x="449" y="54"/>
                  </a:lnTo>
                  <a:lnTo>
                    <a:pt x="446" y="51"/>
                  </a:lnTo>
                  <a:lnTo>
                    <a:pt x="446" y="50"/>
                  </a:lnTo>
                  <a:lnTo>
                    <a:pt x="446" y="46"/>
                  </a:lnTo>
                  <a:lnTo>
                    <a:pt x="445" y="39"/>
                  </a:lnTo>
                  <a:lnTo>
                    <a:pt x="446" y="38"/>
                  </a:lnTo>
                  <a:lnTo>
                    <a:pt x="446" y="36"/>
                  </a:lnTo>
                  <a:lnTo>
                    <a:pt x="444" y="36"/>
                  </a:lnTo>
                  <a:lnTo>
                    <a:pt x="443" y="34"/>
                  </a:lnTo>
                  <a:lnTo>
                    <a:pt x="443" y="33"/>
                  </a:lnTo>
                  <a:lnTo>
                    <a:pt x="441" y="30"/>
                  </a:lnTo>
                  <a:lnTo>
                    <a:pt x="440" y="28"/>
                  </a:lnTo>
                  <a:lnTo>
                    <a:pt x="438" y="30"/>
                  </a:lnTo>
                  <a:lnTo>
                    <a:pt x="434" y="29"/>
                  </a:lnTo>
                  <a:lnTo>
                    <a:pt x="432" y="31"/>
                  </a:lnTo>
                  <a:lnTo>
                    <a:pt x="431" y="31"/>
                  </a:lnTo>
                  <a:lnTo>
                    <a:pt x="429" y="33"/>
                  </a:lnTo>
                  <a:lnTo>
                    <a:pt x="429" y="35"/>
                  </a:lnTo>
                  <a:lnTo>
                    <a:pt x="428" y="36"/>
                  </a:lnTo>
                  <a:lnTo>
                    <a:pt x="426" y="34"/>
                  </a:lnTo>
                  <a:lnTo>
                    <a:pt x="426" y="33"/>
                  </a:lnTo>
                  <a:lnTo>
                    <a:pt x="423" y="33"/>
                  </a:lnTo>
                  <a:lnTo>
                    <a:pt x="422" y="31"/>
                  </a:lnTo>
                  <a:lnTo>
                    <a:pt x="420" y="26"/>
                  </a:lnTo>
                  <a:lnTo>
                    <a:pt x="420" y="25"/>
                  </a:lnTo>
                  <a:lnTo>
                    <a:pt x="419" y="24"/>
                  </a:lnTo>
                  <a:lnTo>
                    <a:pt x="418" y="25"/>
                  </a:lnTo>
                  <a:lnTo>
                    <a:pt x="417" y="23"/>
                  </a:lnTo>
                  <a:lnTo>
                    <a:pt x="416" y="24"/>
                  </a:lnTo>
                  <a:lnTo>
                    <a:pt x="416" y="22"/>
                  </a:lnTo>
                  <a:lnTo>
                    <a:pt x="415" y="21"/>
                  </a:lnTo>
                  <a:lnTo>
                    <a:pt x="415" y="15"/>
                  </a:lnTo>
                  <a:lnTo>
                    <a:pt x="415" y="14"/>
                  </a:lnTo>
                  <a:lnTo>
                    <a:pt x="416" y="11"/>
                  </a:lnTo>
                  <a:lnTo>
                    <a:pt x="416" y="8"/>
                  </a:lnTo>
                  <a:lnTo>
                    <a:pt x="415" y="8"/>
                  </a:lnTo>
                  <a:lnTo>
                    <a:pt x="414" y="7"/>
                  </a:lnTo>
                  <a:lnTo>
                    <a:pt x="414" y="2"/>
                  </a:lnTo>
                  <a:lnTo>
                    <a:pt x="414" y="0"/>
                  </a:lnTo>
                  <a:lnTo>
                    <a:pt x="407" y="2"/>
                  </a:lnTo>
                  <a:lnTo>
                    <a:pt x="395" y="2"/>
                  </a:lnTo>
                  <a:lnTo>
                    <a:pt x="390" y="3"/>
                  </a:lnTo>
                  <a:lnTo>
                    <a:pt x="383" y="3"/>
                  </a:lnTo>
                  <a:lnTo>
                    <a:pt x="379" y="5"/>
                  </a:lnTo>
                  <a:lnTo>
                    <a:pt x="375" y="4"/>
                  </a:lnTo>
                  <a:lnTo>
                    <a:pt x="373" y="5"/>
                  </a:lnTo>
                  <a:lnTo>
                    <a:pt x="369" y="8"/>
                  </a:lnTo>
                  <a:lnTo>
                    <a:pt x="367" y="11"/>
                  </a:lnTo>
                  <a:lnTo>
                    <a:pt x="363" y="12"/>
                  </a:lnTo>
                  <a:lnTo>
                    <a:pt x="363" y="20"/>
                  </a:lnTo>
                  <a:lnTo>
                    <a:pt x="363" y="22"/>
                  </a:lnTo>
                  <a:lnTo>
                    <a:pt x="360" y="25"/>
                  </a:lnTo>
                  <a:lnTo>
                    <a:pt x="361" y="31"/>
                  </a:lnTo>
                  <a:lnTo>
                    <a:pt x="358" y="37"/>
                  </a:lnTo>
                  <a:lnTo>
                    <a:pt x="361" y="39"/>
                  </a:lnTo>
                  <a:lnTo>
                    <a:pt x="359" y="40"/>
                  </a:lnTo>
                  <a:lnTo>
                    <a:pt x="357" y="51"/>
                  </a:lnTo>
                  <a:lnTo>
                    <a:pt x="358" y="54"/>
                  </a:lnTo>
                  <a:lnTo>
                    <a:pt x="357" y="55"/>
                  </a:lnTo>
                  <a:lnTo>
                    <a:pt x="355" y="59"/>
                  </a:lnTo>
                  <a:lnTo>
                    <a:pt x="355" y="63"/>
                  </a:lnTo>
                  <a:lnTo>
                    <a:pt x="357" y="65"/>
                  </a:lnTo>
                  <a:lnTo>
                    <a:pt x="357" y="67"/>
                  </a:lnTo>
                  <a:lnTo>
                    <a:pt x="360" y="68"/>
                  </a:lnTo>
                  <a:lnTo>
                    <a:pt x="360" y="72"/>
                  </a:lnTo>
                  <a:lnTo>
                    <a:pt x="355" y="67"/>
                  </a:lnTo>
                  <a:lnTo>
                    <a:pt x="351" y="69"/>
                  </a:lnTo>
                  <a:lnTo>
                    <a:pt x="351" y="73"/>
                  </a:lnTo>
                  <a:lnTo>
                    <a:pt x="349" y="76"/>
                  </a:lnTo>
                  <a:lnTo>
                    <a:pt x="345" y="79"/>
                  </a:lnTo>
                  <a:lnTo>
                    <a:pt x="340" y="82"/>
                  </a:lnTo>
                  <a:lnTo>
                    <a:pt x="333" y="85"/>
                  </a:lnTo>
                  <a:lnTo>
                    <a:pt x="327" y="89"/>
                  </a:lnTo>
                  <a:lnTo>
                    <a:pt x="321" y="89"/>
                  </a:lnTo>
                  <a:lnTo>
                    <a:pt x="316" y="91"/>
                  </a:lnTo>
                  <a:lnTo>
                    <a:pt x="313" y="91"/>
                  </a:lnTo>
                  <a:lnTo>
                    <a:pt x="301" y="92"/>
                  </a:lnTo>
                  <a:lnTo>
                    <a:pt x="296" y="95"/>
                  </a:lnTo>
                  <a:lnTo>
                    <a:pt x="279" y="102"/>
                  </a:lnTo>
                  <a:lnTo>
                    <a:pt x="277" y="104"/>
                  </a:lnTo>
                  <a:lnTo>
                    <a:pt x="277" y="107"/>
                  </a:lnTo>
                  <a:lnTo>
                    <a:pt x="272" y="114"/>
                  </a:lnTo>
                  <a:lnTo>
                    <a:pt x="271" y="117"/>
                  </a:lnTo>
                  <a:lnTo>
                    <a:pt x="273" y="121"/>
                  </a:lnTo>
                  <a:lnTo>
                    <a:pt x="274" y="122"/>
                  </a:lnTo>
                  <a:lnTo>
                    <a:pt x="284" y="124"/>
                  </a:lnTo>
                  <a:lnTo>
                    <a:pt x="288" y="126"/>
                  </a:lnTo>
                  <a:lnTo>
                    <a:pt x="285" y="127"/>
                  </a:lnTo>
                  <a:lnTo>
                    <a:pt x="281" y="127"/>
                  </a:lnTo>
                  <a:lnTo>
                    <a:pt x="277" y="127"/>
                  </a:lnTo>
                  <a:lnTo>
                    <a:pt x="273" y="127"/>
                  </a:lnTo>
                  <a:lnTo>
                    <a:pt x="262" y="132"/>
                  </a:lnTo>
                  <a:lnTo>
                    <a:pt x="251" y="134"/>
                  </a:lnTo>
                  <a:lnTo>
                    <a:pt x="247" y="131"/>
                  </a:lnTo>
                  <a:lnTo>
                    <a:pt x="244" y="128"/>
                  </a:lnTo>
                  <a:lnTo>
                    <a:pt x="232" y="127"/>
                  </a:lnTo>
                  <a:lnTo>
                    <a:pt x="223" y="124"/>
                  </a:lnTo>
                  <a:lnTo>
                    <a:pt x="217" y="121"/>
                  </a:lnTo>
                  <a:lnTo>
                    <a:pt x="210" y="121"/>
                  </a:lnTo>
                  <a:lnTo>
                    <a:pt x="208" y="123"/>
                  </a:lnTo>
                  <a:lnTo>
                    <a:pt x="207" y="122"/>
                  </a:lnTo>
                  <a:lnTo>
                    <a:pt x="204" y="121"/>
                  </a:lnTo>
                  <a:lnTo>
                    <a:pt x="206" y="117"/>
                  </a:lnTo>
                  <a:lnTo>
                    <a:pt x="204" y="113"/>
                  </a:lnTo>
                  <a:lnTo>
                    <a:pt x="201" y="108"/>
                  </a:lnTo>
                  <a:lnTo>
                    <a:pt x="200" y="105"/>
                  </a:lnTo>
                  <a:lnTo>
                    <a:pt x="202" y="102"/>
                  </a:lnTo>
                  <a:lnTo>
                    <a:pt x="204" y="100"/>
                  </a:lnTo>
                  <a:lnTo>
                    <a:pt x="205" y="95"/>
                  </a:lnTo>
                  <a:lnTo>
                    <a:pt x="202" y="92"/>
                  </a:lnTo>
                  <a:lnTo>
                    <a:pt x="198" y="91"/>
                  </a:lnTo>
                  <a:lnTo>
                    <a:pt x="194" y="91"/>
                  </a:lnTo>
                  <a:lnTo>
                    <a:pt x="190" y="93"/>
                  </a:lnTo>
                  <a:lnTo>
                    <a:pt x="188" y="93"/>
                  </a:lnTo>
                  <a:lnTo>
                    <a:pt x="185" y="94"/>
                  </a:lnTo>
                  <a:lnTo>
                    <a:pt x="184" y="92"/>
                  </a:lnTo>
                  <a:lnTo>
                    <a:pt x="177" y="89"/>
                  </a:lnTo>
                  <a:lnTo>
                    <a:pt x="175" y="87"/>
                  </a:lnTo>
                  <a:lnTo>
                    <a:pt x="173" y="86"/>
                  </a:lnTo>
                  <a:lnTo>
                    <a:pt x="172" y="85"/>
                  </a:lnTo>
                  <a:lnTo>
                    <a:pt x="170" y="85"/>
                  </a:lnTo>
                  <a:lnTo>
                    <a:pt x="169" y="88"/>
                  </a:lnTo>
                  <a:lnTo>
                    <a:pt x="173" y="91"/>
                  </a:lnTo>
                  <a:lnTo>
                    <a:pt x="173" y="92"/>
                  </a:lnTo>
                  <a:lnTo>
                    <a:pt x="173" y="96"/>
                  </a:lnTo>
                  <a:lnTo>
                    <a:pt x="173" y="98"/>
                  </a:lnTo>
                  <a:lnTo>
                    <a:pt x="170" y="101"/>
                  </a:lnTo>
                  <a:lnTo>
                    <a:pt x="172" y="105"/>
                  </a:lnTo>
                  <a:lnTo>
                    <a:pt x="172" y="115"/>
                  </a:lnTo>
                  <a:lnTo>
                    <a:pt x="174" y="116"/>
                  </a:lnTo>
                  <a:lnTo>
                    <a:pt x="178" y="123"/>
                  </a:lnTo>
                  <a:lnTo>
                    <a:pt x="178" y="129"/>
                  </a:lnTo>
                  <a:lnTo>
                    <a:pt x="182" y="128"/>
                  </a:lnTo>
                  <a:lnTo>
                    <a:pt x="181" y="130"/>
                  </a:lnTo>
                  <a:lnTo>
                    <a:pt x="178" y="142"/>
                  </a:lnTo>
                  <a:lnTo>
                    <a:pt x="178" y="147"/>
                  </a:lnTo>
                  <a:lnTo>
                    <a:pt x="180" y="145"/>
                  </a:lnTo>
                  <a:lnTo>
                    <a:pt x="178" y="160"/>
                  </a:lnTo>
                  <a:lnTo>
                    <a:pt x="176" y="162"/>
                  </a:lnTo>
                  <a:lnTo>
                    <a:pt x="177" y="164"/>
                  </a:lnTo>
                  <a:lnTo>
                    <a:pt x="176" y="169"/>
                  </a:lnTo>
                  <a:lnTo>
                    <a:pt x="179" y="177"/>
                  </a:lnTo>
                  <a:lnTo>
                    <a:pt x="184" y="177"/>
                  </a:lnTo>
                  <a:lnTo>
                    <a:pt x="185" y="181"/>
                  </a:lnTo>
                  <a:lnTo>
                    <a:pt x="182" y="180"/>
                  </a:lnTo>
                  <a:lnTo>
                    <a:pt x="178" y="180"/>
                  </a:lnTo>
                  <a:lnTo>
                    <a:pt x="175" y="179"/>
                  </a:lnTo>
                  <a:lnTo>
                    <a:pt x="167" y="180"/>
                  </a:lnTo>
                  <a:lnTo>
                    <a:pt x="163" y="179"/>
                  </a:lnTo>
                  <a:lnTo>
                    <a:pt x="161" y="177"/>
                  </a:lnTo>
                  <a:lnTo>
                    <a:pt x="160" y="174"/>
                  </a:lnTo>
                  <a:lnTo>
                    <a:pt x="162" y="173"/>
                  </a:lnTo>
                  <a:lnTo>
                    <a:pt x="161" y="171"/>
                  </a:lnTo>
                  <a:lnTo>
                    <a:pt x="158" y="172"/>
                  </a:lnTo>
                  <a:lnTo>
                    <a:pt x="155" y="170"/>
                  </a:lnTo>
                  <a:lnTo>
                    <a:pt x="152" y="173"/>
                  </a:lnTo>
                  <a:lnTo>
                    <a:pt x="151" y="174"/>
                  </a:lnTo>
                  <a:lnTo>
                    <a:pt x="153" y="183"/>
                  </a:lnTo>
                  <a:lnTo>
                    <a:pt x="150" y="180"/>
                  </a:lnTo>
                  <a:lnTo>
                    <a:pt x="149" y="175"/>
                  </a:lnTo>
                  <a:lnTo>
                    <a:pt x="145" y="175"/>
                  </a:lnTo>
                  <a:lnTo>
                    <a:pt x="141" y="178"/>
                  </a:lnTo>
                  <a:lnTo>
                    <a:pt x="139" y="173"/>
                  </a:lnTo>
                  <a:lnTo>
                    <a:pt x="136" y="174"/>
                  </a:lnTo>
                  <a:lnTo>
                    <a:pt x="136" y="169"/>
                  </a:lnTo>
                  <a:lnTo>
                    <a:pt x="131" y="172"/>
                  </a:lnTo>
                  <a:lnTo>
                    <a:pt x="128" y="171"/>
                  </a:lnTo>
                  <a:lnTo>
                    <a:pt x="126" y="174"/>
                  </a:lnTo>
                  <a:lnTo>
                    <a:pt x="123" y="174"/>
                  </a:lnTo>
                  <a:lnTo>
                    <a:pt x="116" y="180"/>
                  </a:lnTo>
                  <a:lnTo>
                    <a:pt x="113" y="179"/>
                  </a:lnTo>
                  <a:lnTo>
                    <a:pt x="113" y="176"/>
                  </a:lnTo>
                  <a:lnTo>
                    <a:pt x="109" y="172"/>
                  </a:lnTo>
                  <a:lnTo>
                    <a:pt x="109" y="167"/>
                  </a:lnTo>
                  <a:lnTo>
                    <a:pt x="106" y="162"/>
                  </a:lnTo>
                  <a:lnTo>
                    <a:pt x="105" y="156"/>
                  </a:lnTo>
                  <a:lnTo>
                    <a:pt x="100" y="154"/>
                  </a:lnTo>
                  <a:lnTo>
                    <a:pt x="101" y="153"/>
                  </a:lnTo>
                  <a:lnTo>
                    <a:pt x="101" y="151"/>
                  </a:lnTo>
                  <a:lnTo>
                    <a:pt x="99" y="151"/>
                  </a:lnTo>
                  <a:lnTo>
                    <a:pt x="97" y="153"/>
                  </a:lnTo>
                  <a:lnTo>
                    <a:pt x="97" y="150"/>
                  </a:lnTo>
                  <a:lnTo>
                    <a:pt x="100" y="145"/>
                  </a:lnTo>
                  <a:lnTo>
                    <a:pt x="93" y="148"/>
                  </a:lnTo>
                  <a:lnTo>
                    <a:pt x="91" y="150"/>
                  </a:lnTo>
                  <a:lnTo>
                    <a:pt x="92" y="146"/>
                  </a:lnTo>
                  <a:lnTo>
                    <a:pt x="90" y="145"/>
                  </a:lnTo>
                  <a:lnTo>
                    <a:pt x="89" y="148"/>
                  </a:lnTo>
                  <a:lnTo>
                    <a:pt x="84" y="148"/>
                  </a:lnTo>
                  <a:lnTo>
                    <a:pt x="82" y="150"/>
                  </a:lnTo>
                  <a:lnTo>
                    <a:pt x="77" y="145"/>
                  </a:lnTo>
                  <a:lnTo>
                    <a:pt x="74" y="149"/>
                  </a:lnTo>
                  <a:lnTo>
                    <a:pt x="73" y="153"/>
                  </a:lnTo>
                  <a:lnTo>
                    <a:pt x="72" y="154"/>
                  </a:lnTo>
                  <a:lnTo>
                    <a:pt x="71" y="157"/>
                  </a:lnTo>
                  <a:lnTo>
                    <a:pt x="66" y="156"/>
                  </a:lnTo>
                  <a:lnTo>
                    <a:pt x="63" y="155"/>
                  </a:lnTo>
                  <a:lnTo>
                    <a:pt x="60" y="153"/>
                  </a:lnTo>
                  <a:lnTo>
                    <a:pt x="57" y="152"/>
                  </a:lnTo>
                  <a:lnTo>
                    <a:pt x="54" y="158"/>
                  </a:lnTo>
                  <a:lnTo>
                    <a:pt x="53" y="156"/>
                  </a:lnTo>
                  <a:lnTo>
                    <a:pt x="50" y="156"/>
                  </a:lnTo>
                  <a:lnTo>
                    <a:pt x="50" y="151"/>
                  </a:lnTo>
                  <a:lnTo>
                    <a:pt x="48" y="150"/>
                  </a:lnTo>
                  <a:lnTo>
                    <a:pt x="45" y="152"/>
                  </a:lnTo>
                  <a:lnTo>
                    <a:pt x="44" y="151"/>
                  </a:lnTo>
                  <a:lnTo>
                    <a:pt x="39" y="151"/>
                  </a:lnTo>
                  <a:lnTo>
                    <a:pt x="36" y="153"/>
                  </a:lnTo>
                  <a:lnTo>
                    <a:pt x="32" y="154"/>
                  </a:lnTo>
                  <a:lnTo>
                    <a:pt x="33" y="152"/>
                  </a:lnTo>
                  <a:lnTo>
                    <a:pt x="30" y="151"/>
                  </a:lnTo>
                  <a:lnTo>
                    <a:pt x="21" y="154"/>
                  </a:lnTo>
                  <a:lnTo>
                    <a:pt x="20" y="153"/>
                  </a:lnTo>
                  <a:lnTo>
                    <a:pt x="18" y="154"/>
                  </a:lnTo>
                  <a:lnTo>
                    <a:pt x="19" y="156"/>
                  </a:lnTo>
                  <a:lnTo>
                    <a:pt x="16" y="155"/>
                  </a:lnTo>
                  <a:lnTo>
                    <a:pt x="16" y="158"/>
                  </a:lnTo>
                  <a:lnTo>
                    <a:pt x="10" y="156"/>
                  </a:lnTo>
                  <a:lnTo>
                    <a:pt x="6" y="158"/>
                  </a:lnTo>
                  <a:lnTo>
                    <a:pt x="5" y="162"/>
                  </a:lnTo>
                  <a:lnTo>
                    <a:pt x="6" y="163"/>
                  </a:lnTo>
                  <a:lnTo>
                    <a:pt x="6" y="164"/>
                  </a:lnTo>
                  <a:lnTo>
                    <a:pt x="4" y="166"/>
                  </a:lnTo>
                  <a:lnTo>
                    <a:pt x="3" y="168"/>
                  </a:lnTo>
                  <a:lnTo>
                    <a:pt x="4" y="171"/>
                  </a:lnTo>
                  <a:lnTo>
                    <a:pt x="2" y="176"/>
                  </a:lnTo>
                  <a:lnTo>
                    <a:pt x="5" y="176"/>
                  </a:lnTo>
                  <a:lnTo>
                    <a:pt x="7" y="174"/>
                  </a:lnTo>
                  <a:lnTo>
                    <a:pt x="9" y="176"/>
                  </a:lnTo>
                  <a:lnTo>
                    <a:pt x="12" y="175"/>
                  </a:lnTo>
                  <a:lnTo>
                    <a:pt x="14" y="174"/>
                  </a:lnTo>
                  <a:lnTo>
                    <a:pt x="16" y="176"/>
                  </a:lnTo>
                  <a:lnTo>
                    <a:pt x="20" y="174"/>
                  </a:lnTo>
                  <a:lnTo>
                    <a:pt x="27" y="173"/>
                  </a:lnTo>
                  <a:lnTo>
                    <a:pt x="27" y="174"/>
                  </a:lnTo>
                  <a:lnTo>
                    <a:pt x="20" y="176"/>
                  </a:lnTo>
                  <a:lnTo>
                    <a:pt x="19" y="179"/>
                  </a:lnTo>
                  <a:lnTo>
                    <a:pt x="23" y="180"/>
                  </a:lnTo>
                  <a:lnTo>
                    <a:pt x="24" y="178"/>
                  </a:lnTo>
                  <a:lnTo>
                    <a:pt x="28" y="179"/>
                  </a:lnTo>
                  <a:lnTo>
                    <a:pt x="26" y="180"/>
                  </a:lnTo>
                  <a:lnTo>
                    <a:pt x="28" y="181"/>
                  </a:lnTo>
                  <a:lnTo>
                    <a:pt x="30" y="184"/>
                  </a:lnTo>
                  <a:lnTo>
                    <a:pt x="28" y="185"/>
                  </a:lnTo>
                  <a:lnTo>
                    <a:pt x="26" y="184"/>
                  </a:lnTo>
                  <a:lnTo>
                    <a:pt x="22" y="185"/>
                  </a:lnTo>
                  <a:lnTo>
                    <a:pt x="19" y="182"/>
                  </a:lnTo>
                  <a:lnTo>
                    <a:pt x="16" y="182"/>
                  </a:lnTo>
                  <a:lnTo>
                    <a:pt x="14" y="179"/>
                  </a:lnTo>
                  <a:lnTo>
                    <a:pt x="12" y="180"/>
                  </a:lnTo>
                  <a:lnTo>
                    <a:pt x="12" y="181"/>
                  </a:lnTo>
                  <a:lnTo>
                    <a:pt x="10" y="182"/>
                  </a:lnTo>
                  <a:lnTo>
                    <a:pt x="10" y="183"/>
                  </a:lnTo>
                  <a:lnTo>
                    <a:pt x="12" y="184"/>
                  </a:lnTo>
                  <a:lnTo>
                    <a:pt x="12" y="186"/>
                  </a:lnTo>
                  <a:lnTo>
                    <a:pt x="12" y="191"/>
                  </a:lnTo>
                  <a:lnTo>
                    <a:pt x="16" y="186"/>
                  </a:lnTo>
                  <a:lnTo>
                    <a:pt x="24" y="191"/>
                  </a:lnTo>
                  <a:lnTo>
                    <a:pt x="24" y="196"/>
                  </a:lnTo>
                  <a:lnTo>
                    <a:pt x="24" y="198"/>
                  </a:lnTo>
                  <a:lnTo>
                    <a:pt x="20" y="198"/>
                  </a:lnTo>
                  <a:lnTo>
                    <a:pt x="2" y="199"/>
                  </a:lnTo>
                  <a:lnTo>
                    <a:pt x="0" y="202"/>
                  </a:lnTo>
                  <a:lnTo>
                    <a:pt x="7" y="205"/>
                  </a:lnTo>
                  <a:lnTo>
                    <a:pt x="10" y="204"/>
                  </a:lnTo>
                  <a:lnTo>
                    <a:pt x="15" y="211"/>
                  </a:lnTo>
                  <a:lnTo>
                    <a:pt x="17" y="216"/>
                  </a:lnTo>
                  <a:lnTo>
                    <a:pt x="17" y="221"/>
                  </a:lnTo>
                  <a:lnTo>
                    <a:pt x="15" y="222"/>
                  </a:lnTo>
                  <a:lnTo>
                    <a:pt x="15" y="224"/>
                  </a:lnTo>
                  <a:lnTo>
                    <a:pt x="23" y="226"/>
                  </a:lnTo>
                  <a:lnTo>
                    <a:pt x="26" y="222"/>
                  </a:lnTo>
                  <a:lnTo>
                    <a:pt x="26" y="217"/>
                  </a:lnTo>
                  <a:lnTo>
                    <a:pt x="28" y="222"/>
                  </a:lnTo>
                  <a:lnTo>
                    <a:pt x="30" y="222"/>
                  </a:lnTo>
                  <a:lnTo>
                    <a:pt x="30" y="216"/>
                  </a:lnTo>
                  <a:lnTo>
                    <a:pt x="33" y="212"/>
                  </a:lnTo>
                  <a:lnTo>
                    <a:pt x="32" y="216"/>
                  </a:lnTo>
                  <a:lnTo>
                    <a:pt x="33" y="222"/>
                  </a:lnTo>
                  <a:lnTo>
                    <a:pt x="36" y="223"/>
                  </a:lnTo>
                  <a:lnTo>
                    <a:pt x="36" y="221"/>
                  </a:lnTo>
                  <a:lnTo>
                    <a:pt x="38" y="220"/>
                  </a:lnTo>
                  <a:lnTo>
                    <a:pt x="42" y="228"/>
                  </a:lnTo>
                  <a:lnTo>
                    <a:pt x="47" y="230"/>
                  </a:lnTo>
                  <a:lnTo>
                    <a:pt x="48" y="227"/>
                  </a:lnTo>
                  <a:lnTo>
                    <a:pt x="48" y="229"/>
                  </a:lnTo>
                  <a:lnTo>
                    <a:pt x="51" y="228"/>
                  </a:lnTo>
                  <a:lnTo>
                    <a:pt x="50" y="230"/>
                  </a:lnTo>
                  <a:lnTo>
                    <a:pt x="52" y="233"/>
                  </a:lnTo>
                  <a:lnTo>
                    <a:pt x="53" y="232"/>
                  </a:lnTo>
                  <a:lnTo>
                    <a:pt x="58" y="234"/>
                  </a:lnTo>
                  <a:lnTo>
                    <a:pt x="60" y="238"/>
                  </a:lnTo>
                  <a:lnTo>
                    <a:pt x="62" y="241"/>
                  </a:lnTo>
                  <a:lnTo>
                    <a:pt x="66" y="241"/>
                  </a:lnTo>
                  <a:lnTo>
                    <a:pt x="66" y="238"/>
                  </a:lnTo>
                  <a:lnTo>
                    <a:pt x="71" y="236"/>
                  </a:lnTo>
                  <a:lnTo>
                    <a:pt x="72" y="236"/>
                  </a:lnTo>
                  <a:lnTo>
                    <a:pt x="71" y="239"/>
                  </a:lnTo>
                  <a:lnTo>
                    <a:pt x="67" y="243"/>
                  </a:lnTo>
                  <a:lnTo>
                    <a:pt x="70" y="245"/>
                  </a:lnTo>
                  <a:lnTo>
                    <a:pt x="72" y="247"/>
                  </a:lnTo>
                  <a:lnTo>
                    <a:pt x="73" y="245"/>
                  </a:lnTo>
                  <a:lnTo>
                    <a:pt x="77" y="241"/>
                  </a:lnTo>
                  <a:lnTo>
                    <a:pt x="78" y="244"/>
                  </a:lnTo>
                  <a:lnTo>
                    <a:pt x="76" y="246"/>
                  </a:lnTo>
                  <a:lnTo>
                    <a:pt x="75" y="250"/>
                  </a:lnTo>
                  <a:lnTo>
                    <a:pt x="77" y="252"/>
                  </a:lnTo>
                  <a:lnTo>
                    <a:pt x="75" y="261"/>
                  </a:lnTo>
                  <a:lnTo>
                    <a:pt x="76" y="263"/>
                  </a:lnTo>
                  <a:lnTo>
                    <a:pt x="78" y="263"/>
                  </a:lnTo>
                  <a:lnTo>
                    <a:pt x="77" y="259"/>
                  </a:lnTo>
                  <a:lnTo>
                    <a:pt x="78" y="255"/>
                  </a:lnTo>
                  <a:lnTo>
                    <a:pt x="82" y="256"/>
                  </a:lnTo>
                  <a:lnTo>
                    <a:pt x="85" y="258"/>
                  </a:lnTo>
                  <a:lnTo>
                    <a:pt x="86" y="257"/>
                  </a:lnTo>
                  <a:lnTo>
                    <a:pt x="84" y="252"/>
                  </a:lnTo>
                  <a:lnTo>
                    <a:pt x="86" y="252"/>
                  </a:lnTo>
                  <a:lnTo>
                    <a:pt x="89" y="256"/>
                  </a:lnTo>
                  <a:lnTo>
                    <a:pt x="91" y="256"/>
                  </a:lnTo>
                  <a:lnTo>
                    <a:pt x="91" y="253"/>
                  </a:lnTo>
                  <a:lnTo>
                    <a:pt x="94" y="254"/>
                  </a:lnTo>
                  <a:lnTo>
                    <a:pt x="97" y="253"/>
                  </a:lnTo>
                  <a:lnTo>
                    <a:pt x="97" y="256"/>
                  </a:lnTo>
                  <a:lnTo>
                    <a:pt x="99" y="256"/>
                  </a:lnTo>
                  <a:lnTo>
                    <a:pt x="101" y="255"/>
                  </a:lnTo>
                  <a:lnTo>
                    <a:pt x="101" y="257"/>
                  </a:lnTo>
                  <a:lnTo>
                    <a:pt x="100" y="258"/>
                  </a:lnTo>
                  <a:lnTo>
                    <a:pt x="98" y="258"/>
                  </a:lnTo>
                  <a:lnTo>
                    <a:pt x="98" y="261"/>
                  </a:lnTo>
                  <a:lnTo>
                    <a:pt x="96" y="261"/>
                  </a:lnTo>
                  <a:lnTo>
                    <a:pt x="89" y="259"/>
                  </a:lnTo>
                  <a:lnTo>
                    <a:pt x="88" y="261"/>
                  </a:lnTo>
                  <a:lnTo>
                    <a:pt x="91" y="262"/>
                  </a:lnTo>
                  <a:lnTo>
                    <a:pt x="92" y="266"/>
                  </a:lnTo>
                  <a:lnTo>
                    <a:pt x="95" y="264"/>
                  </a:lnTo>
                  <a:lnTo>
                    <a:pt x="96" y="264"/>
                  </a:lnTo>
                  <a:lnTo>
                    <a:pt x="99" y="266"/>
                  </a:lnTo>
                  <a:lnTo>
                    <a:pt x="101" y="264"/>
                  </a:lnTo>
                  <a:lnTo>
                    <a:pt x="102" y="264"/>
                  </a:lnTo>
                  <a:lnTo>
                    <a:pt x="102" y="266"/>
                  </a:lnTo>
                  <a:lnTo>
                    <a:pt x="109" y="264"/>
                  </a:lnTo>
                  <a:lnTo>
                    <a:pt x="116" y="267"/>
                  </a:lnTo>
                  <a:lnTo>
                    <a:pt x="113" y="269"/>
                  </a:lnTo>
                  <a:lnTo>
                    <a:pt x="109" y="269"/>
                  </a:lnTo>
                  <a:lnTo>
                    <a:pt x="108" y="270"/>
                  </a:lnTo>
                  <a:lnTo>
                    <a:pt x="112" y="272"/>
                  </a:lnTo>
                  <a:lnTo>
                    <a:pt x="110" y="275"/>
                  </a:lnTo>
                  <a:lnTo>
                    <a:pt x="105" y="276"/>
                  </a:lnTo>
                  <a:lnTo>
                    <a:pt x="105" y="277"/>
                  </a:lnTo>
                  <a:lnTo>
                    <a:pt x="106" y="278"/>
                  </a:lnTo>
                  <a:lnTo>
                    <a:pt x="108" y="284"/>
                  </a:lnTo>
                  <a:lnTo>
                    <a:pt x="105" y="284"/>
                  </a:lnTo>
                  <a:lnTo>
                    <a:pt x="107" y="287"/>
                  </a:lnTo>
                  <a:lnTo>
                    <a:pt x="109" y="288"/>
                  </a:lnTo>
                  <a:lnTo>
                    <a:pt x="112" y="287"/>
                  </a:lnTo>
                  <a:lnTo>
                    <a:pt x="113" y="289"/>
                  </a:lnTo>
                  <a:lnTo>
                    <a:pt x="116" y="291"/>
                  </a:lnTo>
                  <a:lnTo>
                    <a:pt x="119" y="289"/>
                  </a:lnTo>
                  <a:lnTo>
                    <a:pt x="124" y="286"/>
                  </a:lnTo>
                  <a:lnTo>
                    <a:pt x="134" y="287"/>
                  </a:lnTo>
                  <a:lnTo>
                    <a:pt x="139" y="290"/>
                  </a:lnTo>
                  <a:lnTo>
                    <a:pt x="139" y="293"/>
                  </a:lnTo>
                  <a:lnTo>
                    <a:pt x="133" y="290"/>
                  </a:lnTo>
                  <a:lnTo>
                    <a:pt x="128" y="289"/>
                  </a:lnTo>
                  <a:lnTo>
                    <a:pt x="124" y="290"/>
                  </a:lnTo>
                  <a:lnTo>
                    <a:pt x="123" y="292"/>
                  </a:lnTo>
                  <a:lnTo>
                    <a:pt x="123" y="294"/>
                  </a:lnTo>
                  <a:lnTo>
                    <a:pt x="123" y="297"/>
                  </a:lnTo>
                  <a:lnTo>
                    <a:pt x="121" y="299"/>
                  </a:lnTo>
                  <a:lnTo>
                    <a:pt x="119" y="299"/>
                  </a:lnTo>
                  <a:lnTo>
                    <a:pt x="118" y="300"/>
                  </a:lnTo>
                  <a:lnTo>
                    <a:pt x="121" y="303"/>
                  </a:lnTo>
                  <a:lnTo>
                    <a:pt x="126" y="304"/>
                  </a:lnTo>
                  <a:lnTo>
                    <a:pt x="129" y="312"/>
                  </a:lnTo>
                  <a:lnTo>
                    <a:pt x="127" y="315"/>
                  </a:lnTo>
                  <a:lnTo>
                    <a:pt x="126" y="317"/>
                  </a:lnTo>
                  <a:lnTo>
                    <a:pt x="123" y="319"/>
                  </a:lnTo>
                  <a:lnTo>
                    <a:pt x="121" y="322"/>
                  </a:lnTo>
                  <a:lnTo>
                    <a:pt x="119" y="323"/>
                  </a:lnTo>
                  <a:lnTo>
                    <a:pt x="119" y="329"/>
                  </a:lnTo>
                  <a:lnTo>
                    <a:pt x="123" y="333"/>
                  </a:lnTo>
                  <a:lnTo>
                    <a:pt x="126" y="336"/>
                  </a:lnTo>
                  <a:lnTo>
                    <a:pt x="125" y="340"/>
                  </a:lnTo>
                  <a:lnTo>
                    <a:pt x="127" y="341"/>
                  </a:lnTo>
                  <a:lnTo>
                    <a:pt x="131" y="347"/>
                  </a:lnTo>
                  <a:lnTo>
                    <a:pt x="131" y="353"/>
                  </a:lnTo>
                  <a:lnTo>
                    <a:pt x="132" y="359"/>
                  </a:lnTo>
                  <a:lnTo>
                    <a:pt x="135" y="359"/>
                  </a:lnTo>
                  <a:lnTo>
                    <a:pt x="135" y="361"/>
                  </a:lnTo>
                  <a:lnTo>
                    <a:pt x="139" y="364"/>
                  </a:lnTo>
                  <a:lnTo>
                    <a:pt x="141" y="364"/>
                  </a:lnTo>
                  <a:lnTo>
                    <a:pt x="142" y="366"/>
                  </a:lnTo>
                  <a:lnTo>
                    <a:pt x="140" y="366"/>
                  </a:lnTo>
                  <a:lnTo>
                    <a:pt x="142" y="367"/>
                  </a:lnTo>
                  <a:lnTo>
                    <a:pt x="147" y="369"/>
                  </a:lnTo>
                  <a:lnTo>
                    <a:pt x="149" y="374"/>
                  </a:lnTo>
                  <a:lnTo>
                    <a:pt x="155" y="376"/>
                  </a:lnTo>
                  <a:lnTo>
                    <a:pt x="158" y="379"/>
                  </a:lnTo>
                  <a:lnTo>
                    <a:pt x="158" y="378"/>
                  </a:lnTo>
                  <a:lnTo>
                    <a:pt x="162" y="382"/>
                  </a:lnTo>
                  <a:lnTo>
                    <a:pt x="162" y="380"/>
                  </a:lnTo>
                  <a:lnTo>
                    <a:pt x="163" y="379"/>
                  </a:lnTo>
                  <a:lnTo>
                    <a:pt x="167" y="379"/>
                  </a:lnTo>
                  <a:lnTo>
                    <a:pt x="167" y="383"/>
                  </a:lnTo>
                  <a:lnTo>
                    <a:pt x="165" y="385"/>
                  </a:lnTo>
                  <a:lnTo>
                    <a:pt x="161" y="387"/>
                  </a:lnTo>
                  <a:lnTo>
                    <a:pt x="160" y="392"/>
                  </a:lnTo>
                  <a:lnTo>
                    <a:pt x="163" y="393"/>
                  </a:lnTo>
                  <a:lnTo>
                    <a:pt x="167" y="402"/>
                  </a:lnTo>
                  <a:lnTo>
                    <a:pt x="167" y="406"/>
                  </a:lnTo>
                  <a:lnTo>
                    <a:pt x="163" y="406"/>
                  </a:lnTo>
                  <a:lnTo>
                    <a:pt x="166" y="410"/>
                  </a:lnTo>
                  <a:lnTo>
                    <a:pt x="164" y="411"/>
                  </a:lnTo>
                  <a:lnTo>
                    <a:pt x="165" y="412"/>
                  </a:lnTo>
                  <a:lnTo>
                    <a:pt x="162" y="418"/>
                  </a:lnTo>
                  <a:lnTo>
                    <a:pt x="159" y="418"/>
                  </a:lnTo>
                  <a:lnTo>
                    <a:pt x="159" y="421"/>
                  </a:lnTo>
                  <a:lnTo>
                    <a:pt x="161" y="423"/>
                  </a:lnTo>
                  <a:lnTo>
                    <a:pt x="165" y="427"/>
                  </a:lnTo>
                  <a:lnTo>
                    <a:pt x="163" y="427"/>
                  </a:lnTo>
                  <a:lnTo>
                    <a:pt x="161" y="424"/>
                  </a:lnTo>
                  <a:lnTo>
                    <a:pt x="159" y="423"/>
                  </a:lnTo>
                  <a:lnTo>
                    <a:pt x="154" y="424"/>
                  </a:lnTo>
                  <a:lnTo>
                    <a:pt x="154" y="433"/>
                  </a:lnTo>
                  <a:lnTo>
                    <a:pt x="158" y="436"/>
                  </a:lnTo>
                  <a:lnTo>
                    <a:pt x="164" y="440"/>
                  </a:lnTo>
                  <a:lnTo>
                    <a:pt x="166" y="443"/>
                  </a:lnTo>
                  <a:lnTo>
                    <a:pt x="171" y="448"/>
                  </a:lnTo>
                  <a:lnTo>
                    <a:pt x="174" y="454"/>
                  </a:lnTo>
                  <a:lnTo>
                    <a:pt x="177" y="460"/>
                  </a:lnTo>
                  <a:lnTo>
                    <a:pt x="177" y="467"/>
                  </a:lnTo>
                  <a:lnTo>
                    <a:pt x="178" y="488"/>
                  </a:lnTo>
                  <a:lnTo>
                    <a:pt x="179" y="490"/>
                  </a:lnTo>
                  <a:lnTo>
                    <a:pt x="183" y="492"/>
                  </a:lnTo>
                  <a:lnTo>
                    <a:pt x="185" y="496"/>
                  </a:lnTo>
                  <a:lnTo>
                    <a:pt x="181" y="495"/>
                  </a:lnTo>
                  <a:lnTo>
                    <a:pt x="177" y="493"/>
                  </a:lnTo>
                  <a:lnTo>
                    <a:pt x="174" y="486"/>
                  </a:lnTo>
                  <a:lnTo>
                    <a:pt x="173" y="483"/>
                  </a:lnTo>
                  <a:lnTo>
                    <a:pt x="172" y="465"/>
                  </a:lnTo>
                  <a:lnTo>
                    <a:pt x="171" y="462"/>
                  </a:lnTo>
                  <a:lnTo>
                    <a:pt x="167" y="457"/>
                  </a:lnTo>
                  <a:lnTo>
                    <a:pt x="166" y="454"/>
                  </a:lnTo>
                  <a:lnTo>
                    <a:pt x="160" y="447"/>
                  </a:lnTo>
                  <a:lnTo>
                    <a:pt x="160" y="443"/>
                  </a:lnTo>
                  <a:lnTo>
                    <a:pt x="156" y="446"/>
                  </a:lnTo>
                  <a:lnTo>
                    <a:pt x="149" y="478"/>
                  </a:lnTo>
                  <a:lnTo>
                    <a:pt x="136" y="519"/>
                  </a:lnTo>
                  <a:lnTo>
                    <a:pt x="137" y="520"/>
                  </a:lnTo>
                  <a:lnTo>
                    <a:pt x="138" y="519"/>
                  </a:lnTo>
                  <a:lnTo>
                    <a:pt x="138" y="517"/>
                  </a:lnTo>
                  <a:lnTo>
                    <a:pt x="140" y="515"/>
                  </a:lnTo>
                  <a:lnTo>
                    <a:pt x="143" y="512"/>
                  </a:lnTo>
                  <a:lnTo>
                    <a:pt x="143" y="511"/>
                  </a:lnTo>
                  <a:lnTo>
                    <a:pt x="145" y="510"/>
                  </a:lnTo>
                  <a:lnTo>
                    <a:pt x="149" y="516"/>
                  </a:lnTo>
                  <a:lnTo>
                    <a:pt x="150" y="519"/>
                  </a:lnTo>
                  <a:lnTo>
                    <a:pt x="147" y="520"/>
                  </a:lnTo>
                  <a:lnTo>
                    <a:pt x="143" y="520"/>
                  </a:lnTo>
                  <a:lnTo>
                    <a:pt x="143" y="519"/>
                  </a:lnTo>
                  <a:lnTo>
                    <a:pt x="140" y="520"/>
                  </a:lnTo>
                  <a:lnTo>
                    <a:pt x="139" y="523"/>
                  </a:lnTo>
                  <a:lnTo>
                    <a:pt x="136" y="528"/>
                  </a:lnTo>
                  <a:lnTo>
                    <a:pt x="135" y="535"/>
                  </a:lnTo>
                  <a:lnTo>
                    <a:pt x="128" y="555"/>
                  </a:lnTo>
                  <a:lnTo>
                    <a:pt x="123" y="572"/>
                  </a:lnTo>
                  <a:lnTo>
                    <a:pt x="113" y="596"/>
                  </a:lnTo>
                  <a:lnTo>
                    <a:pt x="111" y="604"/>
                  </a:lnTo>
                  <a:lnTo>
                    <a:pt x="107" y="610"/>
                  </a:lnTo>
                  <a:lnTo>
                    <a:pt x="103" y="614"/>
                  </a:lnTo>
                  <a:lnTo>
                    <a:pt x="101" y="615"/>
                  </a:lnTo>
                  <a:lnTo>
                    <a:pt x="97" y="618"/>
                  </a:lnTo>
                  <a:lnTo>
                    <a:pt x="96" y="620"/>
                  </a:lnTo>
                  <a:lnTo>
                    <a:pt x="95" y="620"/>
                  </a:lnTo>
                  <a:lnTo>
                    <a:pt x="90" y="620"/>
                  </a:lnTo>
                  <a:lnTo>
                    <a:pt x="90" y="621"/>
                  </a:lnTo>
                  <a:lnTo>
                    <a:pt x="89" y="621"/>
                  </a:lnTo>
                  <a:lnTo>
                    <a:pt x="89" y="622"/>
                  </a:lnTo>
                  <a:lnTo>
                    <a:pt x="91" y="624"/>
                  </a:lnTo>
                  <a:lnTo>
                    <a:pt x="91" y="626"/>
                  </a:lnTo>
                  <a:lnTo>
                    <a:pt x="93" y="627"/>
                  </a:lnTo>
                  <a:lnTo>
                    <a:pt x="95" y="627"/>
                  </a:lnTo>
                  <a:lnTo>
                    <a:pt x="96" y="629"/>
                  </a:lnTo>
                  <a:lnTo>
                    <a:pt x="97" y="632"/>
                  </a:lnTo>
                  <a:lnTo>
                    <a:pt x="99" y="632"/>
                  </a:lnTo>
                  <a:lnTo>
                    <a:pt x="101" y="630"/>
                  </a:lnTo>
                  <a:lnTo>
                    <a:pt x="109" y="633"/>
                  </a:lnTo>
                  <a:lnTo>
                    <a:pt x="110" y="636"/>
                  </a:lnTo>
                  <a:lnTo>
                    <a:pt x="107" y="644"/>
                  </a:lnTo>
                  <a:lnTo>
                    <a:pt x="106" y="646"/>
                  </a:lnTo>
                  <a:lnTo>
                    <a:pt x="103" y="648"/>
                  </a:lnTo>
                  <a:lnTo>
                    <a:pt x="103" y="650"/>
                  </a:lnTo>
                  <a:lnTo>
                    <a:pt x="105" y="652"/>
                  </a:lnTo>
                  <a:lnTo>
                    <a:pt x="109" y="654"/>
                  </a:lnTo>
                  <a:lnTo>
                    <a:pt x="111" y="649"/>
                  </a:lnTo>
                  <a:lnTo>
                    <a:pt x="112" y="648"/>
                  </a:lnTo>
                  <a:lnTo>
                    <a:pt x="114" y="648"/>
                  </a:lnTo>
                  <a:lnTo>
                    <a:pt x="113" y="652"/>
                  </a:lnTo>
                  <a:lnTo>
                    <a:pt x="115" y="653"/>
                  </a:lnTo>
                  <a:lnTo>
                    <a:pt x="117" y="653"/>
                  </a:lnTo>
                  <a:lnTo>
                    <a:pt x="120" y="656"/>
                  </a:lnTo>
                  <a:lnTo>
                    <a:pt x="121" y="657"/>
                  </a:lnTo>
                  <a:lnTo>
                    <a:pt x="124" y="657"/>
                  </a:lnTo>
                  <a:lnTo>
                    <a:pt x="126" y="660"/>
                  </a:lnTo>
                  <a:lnTo>
                    <a:pt x="128" y="661"/>
                  </a:lnTo>
                  <a:lnTo>
                    <a:pt x="129" y="662"/>
                  </a:lnTo>
                  <a:lnTo>
                    <a:pt x="132" y="664"/>
                  </a:lnTo>
                  <a:lnTo>
                    <a:pt x="134" y="664"/>
                  </a:lnTo>
                  <a:lnTo>
                    <a:pt x="136" y="665"/>
                  </a:lnTo>
                  <a:lnTo>
                    <a:pt x="143" y="665"/>
                  </a:lnTo>
                  <a:lnTo>
                    <a:pt x="143" y="667"/>
                  </a:lnTo>
                  <a:lnTo>
                    <a:pt x="144" y="670"/>
                  </a:lnTo>
                  <a:lnTo>
                    <a:pt x="148" y="673"/>
                  </a:lnTo>
                  <a:lnTo>
                    <a:pt x="148" y="674"/>
                  </a:lnTo>
                  <a:lnTo>
                    <a:pt x="150" y="678"/>
                  </a:lnTo>
                  <a:lnTo>
                    <a:pt x="152" y="681"/>
                  </a:lnTo>
                  <a:lnTo>
                    <a:pt x="154" y="681"/>
                  </a:lnTo>
                  <a:lnTo>
                    <a:pt x="156" y="679"/>
                  </a:lnTo>
                  <a:lnTo>
                    <a:pt x="161" y="681"/>
                  </a:lnTo>
                  <a:lnTo>
                    <a:pt x="167" y="679"/>
                  </a:lnTo>
                  <a:lnTo>
                    <a:pt x="173" y="685"/>
                  </a:lnTo>
                  <a:lnTo>
                    <a:pt x="176" y="684"/>
                  </a:lnTo>
                  <a:lnTo>
                    <a:pt x="178" y="688"/>
                  </a:lnTo>
                  <a:lnTo>
                    <a:pt x="179" y="690"/>
                  </a:lnTo>
                  <a:lnTo>
                    <a:pt x="181" y="693"/>
                  </a:lnTo>
                  <a:lnTo>
                    <a:pt x="184" y="694"/>
                  </a:lnTo>
                  <a:lnTo>
                    <a:pt x="195" y="691"/>
                  </a:lnTo>
                  <a:lnTo>
                    <a:pt x="196" y="693"/>
                  </a:lnTo>
                  <a:lnTo>
                    <a:pt x="198" y="693"/>
                  </a:lnTo>
                  <a:lnTo>
                    <a:pt x="199" y="694"/>
                  </a:lnTo>
                  <a:lnTo>
                    <a:pt x="199" y="696"/>
                  </a:lnTo>
                  <a:lnTo>
                    <a:pt x="201" y="697"/>
                  </a:lnTo>
                  <a:lnTo>
                    <a:pt x="204" y="694"/>
                  </a:lnTo>
                  <a:lnTo>
                    <a:pt x="208" y="697"/>
                  </a:lnTo>
                  <a:lnTo>
                    <a:pt x="212" y="697"/>
                  </a:lnTo>
                  <a:lnTo>
                    <a:pt x="220" y="698"/>
                  </a:lnTo>
                  <a:lnTo>
                    <a:pt x="224" y="699"/>
                  </a:lnTo>
                  <a:lnTo>
                    <a:pt x="224" y="696"/>
                  </a:lnTo>
                  <a:lnTo>
                    <a:pt x="223" y="694"/>
                  </a:lnTo>
                  <a:lnTo>
                    <a:pt x="223" y="691"/>
                  </a:lnTo>
                  <a:lnTo>
                    <a:pt x="225" y="691"/>
                  </a:lnTo>
                  <a:lnTo>
                    <a:pt x="225" y="687"/>
                  </a:lnTo>
                  <a:lnTo>
                    <a:pt x="226" y="685"/>
                  </a:lnTo>
                  <a:lnTo>
                    <a:pt x="228" y="687"/>
                  </a:lnTo>
                  <a:lnTo>
                    <a:pt x="234" y="689"/>
                  </a:lnTo>
                  <a:lnTo>
                    <a:pt x="237" y="692"/>
                  </a:lnTo>
                  <a:lnTo>
                    <a:pt x="240" y="693"/>
                  </a:lnTo>
                  <a:lnTo>
                    <a:pt x="243" y="694"/>
                  </a:lnTo>
                  <a:lnTo>
                    <a:pt x="248" y="695"/>
                  </a:lnTo>
                  <a:lnTo>
                    <a:pt x="250" y="697"/>
                  </a:lnTo>
                  <a:lnTo>
                    <a:pt x="250" y="701"/>
                  </a:lnTo>
                  <a:lnTo>
                    <a:pt x="252" y="702"/>
                  </a:lnTo>
                  <a:lnTo>
                    <a:pt x="256" y="701"/>
                  </a:lnTo>
                  <a:lnTo>
                    <a:pt x="259" y="702"/>
                  </a:lnTo>
                  <a:lnTo>
                    <a:pt x="262" y="702"/>
                  </a:lnTo>
                  <a:lnTo>
                    <a:pt x="262" y="703"/>
                  </a:lnTo>
                  <a:lnTo>
                    <a:pt x="264" y="705"/>
                  </a:lnTo>
                  <a:lnTo>
                    <a:pt x="266" y="713"/>
                  </a:lnTo>
                  <a:lnTo>
                    <a:pt x="268" y="713"/>
                  </a:lnTo>
                  <a:lnTo>
                    <a:pt x="270" y="712"/>
                  </a:lnTo>
                  <a:lnTo>
                    <a:pt x="271" y="709"/>
                  </a:lnTo>
                  <a:lnTo>
                    <a:pt x="273" y="709"/>
                  </a:lnTo>
                  <a:lnTo>
                    <a:pt x="275" y="709"/>
                  </a:lnTo>
                  <a:lnTo>
                    <a:pt x="277" y="711"/>
                  </a:lnTo>
                  <a:lnTo>
                    <a:pt x="284" y="715"/>
                  </a:lnTo>
                  <a:lnTo>
                    <a:pt x="283" y="717"/>
                  </a:lnTo>
                  <a:lnTo>
                    <a:pt x="282" y="723"/>
                  </a:lnTo>
                  <a:lnTo>
                    <a:pt x="284" y="725"/>
                  </a:lnTo>
                  <a:lnTo>
                    <a:pt x="288" y="725"/>
                  </a:lnTo>
                  <a:lnTo>
                    <a:pt x="292" y="729"/>
                  </a:lnTo>
                  <a:lnTo>
                    <a:pt x="293" y="731"/>
                  </a:lnTo>
                  <a:lnTo>
                    <a:pt x="294" y="732"/>
                  </a:lnTo>
                  <a:lnTo>
                    <a:pt x="296" y="735"/>
                  </a:lnTo>
                  <a:lnTo>
                    <a:pt x="297" y="736"/>
                  </a:lnTo>
                  <a:lnTo>
                    <a:pt x="300" y="736"/>
                  </a:lnTo>
                  <a:lnTo>
                    <a:pt x="305" y="733"/>
                  </a:lnTo>
                  <a:lnTo>
                    <a:pt x="311" y="733"/>
                  </a:lnTo>
                  <a:lnTo>
                    <a:pt x="314" y="733"/>
                  </a:lnTo>
                  <a:lnTo>
                    <a:pt x="318" y="736"/>
                  </a:lnTo>
                  <a:lnTo>
                    <a:pt x="321" y="738"/>
                  </a:lnTo>
                  <a:lnTo>
                    <a:pt x="323" y="738"/>
                  </a:lnTo>
                  <a:lnTo>
                    <a:pt x="325" y="740"/>
                  </a:lnTo>
                  <a:lnTo>
                    <a:pt x="329" y="740"/>
                  </a:lnTo>
                  <a:lnTo>
                    <a:pt x="333" y="742"/>
                  </a:lnTo>
                  <a:lnTo>
                    <a:pt x="335" y="741"/>
                  </a:lnTo>
                  <a:lnTo>
                    <a:pt x="338" y="738"/>
                  </a:lnTo>
                  <a:lnTo>
                    <a:pt x="345" y="738"/>
                  </a:lnTo>
                  <a:lnTo>
                    <a:pt x="349" y="735"/>
                  </a:lnTo>
                  <a:lnTo>
                    <a:pt x="352" y="736"/>
                  </a:lnTo>
                  <a:lnTo>
                    <a:pt x="354" y="734"/>
                  </a:lnTo>
                  <a:lnTo>
                    <a:pt x="358" y="735"/>
                  </a:lnTo>
                  <a:lnTo>
                    <a:pt x="361" y="739"/>
                  </a:lnTo>
                  <a:lnTo>
                    <a:pt x="367" y="737"/>
                  </a:lnTo>
                  <a:lnTo>
                    <a:pt x="364" y="734"/>
                  </a:lnTo>
                  <a:lnTo>
                    <a:pt x="364" y="731"/>
                  </a:lnTo>
                  <a:lnTo>
                    <a:pt x="362" y="729"/>
                  </a:lnTo>
                  <a:lnTo>
                    <a:pt x="362" y="715"/>
                  </a:lnTo>
                  <a:lnTo>
                    <a:pt x="363" y="706"/>
                  </a:lnTo>
                  <a:lnTo>
                    <a:pt x="364" y="697"/>
                  </a:lnTo>
                  <a:lnTo>
                    <a:pt x="362" y="694"/>
                  </a:lnTo>
                  <a:lnTo>
                    <a:pt x="363" y="692"/>
                  </a:lnTo>
                  <a:lnTo>
                    <a:pt x="365" y="694"/>
                  </a:lnTo>
                  <a:lnTo>
                    <a:pt x="367" y="685"/>
                  </a:lnTo>
                  <a:lnTo>
                    <a:pt x="365" y="685"/>
                  </a:lnTo>
                  <a:lnTo>
                    <a:pt x="366" y="682"/>
                  </a:lnTo>
                  <a:lnTo>
                    <a:pt x="369" y="684"/>
                  </a:lnTo>
                  <a:lnTo>
                    <a:pt x="372" y="679"/>
                  </a:lnTo>
                  <a:lnTo>
                    <a:pt x="379" y="673"/>
                  </a:lnTo>
                  <a:lnTo>
                    <a:pt x="387" y="668"/>
                  </a:lnTo>
                  <a:lnTo>
                    <a:pt x="390" y="668"/>
                  </a:lnTo>
                  <a:lnTo>
                    <a:pt x="395" y="671"/>
                  </a:lnTo>
                  <a:lnTo>
                    <a:pt x="402" y="663"/>
                  </a:lnTo>
                  <a:lnTo>
                    <a:pt x="407" y="662"/>
                  </a:lnTo>
                  <a:lnTo>
                    <a:pt x="409" y="659"/>
                  </a:lnTo>
                  <a:lnTo>
                    <a:pt x="411" y="658"/>
                  </a:lnTo>
                  <a:lnTo>
                    <a:pt x="424" y="650"/>
                  </a:lnTo>
                  <a:lnTo>
                    <a:pt x="430" y="650"/>
                  </a:lnTo>
                  <a:lnTo>
                    <a:pt x="432" y="652"/>
                  </a:lnTo>
                  <a:lnTo>
                    <a:pt x="432" y="654"/>
                  </a:lnTo>
                  <a:lnTo>
                    <a:pt x="432" y="656"/>
                  </a:lnTo>
                  <a:lnTo>
                    <a:pt x="434" y="658"/>
                  </a:lnTo>
                  <a:lnTo>
                    <a:pt x="438" y="659"/>
                  </a:lnTo>
                  <a:lnTo>
                    <a:pt x="444" y="660"/>
                  </a:lnTo>
                  <a:lnTo>
                    <a:pt x="447" y="661"/>
                  </a:lnTo>
                  <a:lnTo>
                    <a:pt x="450" y="660"/>
                  </a:lnTo>
                  <a:lnTo>
                    <a:pt x="458" y="662"/>
                  </a:lnTo>
                  <a:lnTo>
                    <a:pt x="458" y="666"/>
                  </a:lnTo>
                  <a:lnTo>
                    <a:pt x="459" y="667"/>
                  </a:lnTo>
                  <a:lnTo>
                    <a:pt x="460" y="667"/>
                  </a:lnTo>
                  <a:lnTo>
                    <a:pt x="460" y="665"/>
                  </a:lnTo>
                  <a:lnTo>
                    <a:pt x="463" y="666"/>
                  </a:lnTo>
                  <a:lnTo>
                    <a:pt x="462" y="668"/>
                  </a:lnTo>
                  <a:lnTo>
                    <a:pt x="458" y="668"/>
                  </a:lnTo>
                  <a:lnTo>
                    <a:pt x="458" y="670"/>
                  </a:lnTo>
                  <a:lnTo>
                    <a:pt x="467" y="671"/>
                  </a:lnTo>
                  <a:lnTo>
                    <a:pt x="471" y="673"/>
                  </a:lnTo>
                  <a:lnTo>
                    <a:pt x="471" y="669"/>
                  </a:lnTo>
                  <a:lnTo>
                    <a:pt x="473" y="668"/>
                  </a:lnTo>
                  <a:lnTo>
                    <a:pt x="471" y="667"/>
                  </a:lnTo>
                  <a:lnTo>
                    <a:pt x="473" y="667"/>
                  </a:lnTo>
                  <a:lnTo>
                    <a:pt x="473" y="664"/>
                  </a:lnTo>
                  <a:lnTo>
                    <a:pt x="475" y="666"/>
                  </a:lnTo>
                  <a:lnTo>
                    <a:pt x="478" y="665"/>
                  </a:lnTo>
                  <a:lnTo>
                    <a:pt x="481" y="671"/>
                  </a:lnTo>
                  <a:lnTo>
                    <a:pt x="483" y="673"/>
                  </a:lnTo>
                  <a:lnTo>
                    <a:pt x="487" y="674"/>
                  </a:lnTo>
                  <a:lnTo>
                    <a:pt x="492" y="674"/>
                  </a:lnTo>
                  <a:lnTo>
                    <a:pt x="495" y="675"/>
                  </a:lnTo>
                  <a:lnTo>
                    <a:pt x="499" y="673"/>
                  </a:lnTo>
                  <a:lnTo>
                    <a:pt x="501" y="675"/>
                  </a:lnTo>
                  <a:lnTo>
                    <a:pt x="500" y="678"/>
                  </a:lnTo>
                  <a:lnTo>
                    <a:pt x="502" y="682"/>
                  </a:lnTo>
                  <a:lnTo>
                    <a:pt x="500" y="683"/>
                  </a:lnTo>
                  <a:lnTo>
                    <a:pt x="500" y="685"/>
                  </a:lnTo>
                  <a:lnTo>
                    <a:pt x="503" y="685"/>
                  </a:lnTo>
                  <a:lnTo>
                    <a:pt x="505" y="687"/>
                  </a:lnTo>
                  <a:lnTo>
                    <a:pt x="507" y="685"/>
                  </a:lnTo>
                  <a:lnTo>
                    <a:pt x="509" y="687"/>
                  </a:lnTo>
                  <a:lnTo>
                    <a:pt x="511" y="686"/>
                  </a:lnTo>
                  <a:lnTo>
                    <a:pt x="514" y="690"/>
                  </a:lnTo>
                  <a:lnTo>
                    <a:pt x="516" y="690"/>
                  </a:lnTo>
                  <a:lnTo>
                    <a:pt x="520" y="690"/>
                  </a:lnTo>
                  <a:lnTo>
                    <a:pt x="520" y="692"/>
                  </a:lnTo>
                  <a:lnTo>
                    <a:pt x="526" y="696"/>
                  </a:lnTo>
                  <a:lnTo>
                    <a:pt x="526" y="699"/>
                  </a:lnTo>
                  <a:lnTo>
                    <a:pt x="532" y="700"/>
                  </a:lnTo>
                  <a:lnTo>
                    <a:pt x="532" y="697"/>
                  </a:lnTo>
                  <a:lnTo>
                    <a:pt x="535" y="697"/>
                  </a:lnTo>
                  <a:lnTo>
                    <a:pt x="536" y="697"/>
                  </a:lnTo>
                  <a:lnTo>
                    <a:pt x="539" y="698"/>
                  </a:lnTo>
                  <a:lnTo>
                    <a:pt x="539" y="699"/>
                  </a:lnTo>
                  <a:lnTo>
                    <a:pt x="543" y="699"/>
                  </a:lnTo>
                  <a:lnTo>
                    <a:pt x="545" y="701"/>
                  </a:lnTo>
                  <a:lnTo>
                    <a:pt x="543" y="703"/>
                  </a:lnTo>
                  <a:lnTo>
                    <a:pt x="544" y="704"/>
                  </a:lnTo>
                  <a:lnTo>
                    <a:pt x="547" y="704"/>
                  </a:lnTo>
                  <a:lnTo>
                    <a:pt x="547" y="701"/>
                  </a:lnTo>
                  <a:lnTo>
                    <a:pt x="549" y="697"/>
                  </a:lnTo>
                  <a:lnTo>
                    <a:pt x="554" y="697"/>
                  </a:lnTo>
                  <a:lnTo>
                    <a:pt x="558" y="700"/>
                  </a:lnTo>
                  <a:lnTo>
                    <a:pt x="559" y="700"/>
                  </a:lnTo>
                  <a:lnTo>
                    <a:pt x="559" y="697"/>
                  </a:lnTo>
                  <a:lnTo>
                    <a:pt x="569" y="695"/>
                  </a:lnTo>
                  <a:lnTo>
                    <a:pt x="570" y="693"/>
                  </a:lnTo>
                  <a:lnTo>
                    <a:pt x="572" y="692"/>
                  </a:lnTo>
                  <a:lnTo>
                    <a:pt x="575" y="695"/>
                  </a:lnTo>
                  <a:lnTo>
                    <a:pt x="576" y="693"/>
                  </a:lnTo>
                  <a:lnTo>
                    <a:pt x="578" y="692"/>
                  </a:lnTo>
                  <a:lnTo>
                    <a:pt x="578" y="687"/>
                  </a:lnTo>
                  <a:lnTo>
                    <a:pt x="573" y="686"/>
                  </a:lnTo>
                  <a:lnTo>
                    <a:pt x="581" y="680"/>
                  </a:lnTo>
                  <a:lnTo>
                    <a:pt x="583" y="673"/>
                  </a:lnTo>
                  <a:lnTo>
                    <a:pt x="585" y="674"/>
                  </a:lnTo>
                  <a:lnTo>
                    <a:pt x="592" y="674"/>
                  </a:lnTo>
                  <a:lnTo>
                    <a:pt x="594" y="672"/>
                  </a:lnTo>
                  <a:lnTo>
                    <a:pt x="595" y="669"/>
                  </a:lnTo>
                  <a:lnTo>
                    <a:pt x="595" y="666"/>
                  </a:lnTo>
                  <a:lnTo>
                    <a:pt x="600" y="664"/>
                  </a:lnTo>
                  <a:lnTo>
                    <a:pt x="604" y="663"/>
                  </a:lnTo>
                  <a:lnTo>
                    <a:pt x="607" y="665"/>
                  </a:lnTo>
                  <a:lnTo>
                    <a:pt x="608" y="663"/>
                  </a:lnTo>
                  <a:lnTo>
                    <a:pt x="608" y="659"/>
                  </a:lnTo>
                  <a:lnTo>
                    <a:pt x="613" y="656"/>
                  </a:lnTo>
                  <a:lnTo>
                    <a:pt x="614" y="653"/>
                  </a:lnTo>
                  <a:lnTo>
                    <a:pt x="617" y="653"/>
                  </a:lnTo>
                  <a:lnTo>
                    <a:pt x="618" y="655"/>
                  </a:lnTo>
                  <a:lnTo>
                    <a:pt x="619" y="654"/>
                  </a:lnTo>
                  <a:lnTo>
                    <a:pt x="620" y="651"/>
                  </a:lnTo>
                  <a:lnTo>
                    <a:pt x="624" y="650"/>
                  </a:lnTo>
                  <a:lnTo>
                    <a:pt x="626" y="648"/>
                  </a:lnTo>
                  <a:lnTo>
                    <a:pt x="627" y="649"/>
                  </a:lnTo>
                  <a:lnTo>
                    <a:pt x="630" y="646"/>
                  </a:lnTo>
                  <a:lnTo>
                    <a:pt x="630" y="642"/>
                  </a:lnTo>
                  <a:lnTo>
                    <a:pt x="630" y="637"/>
                  </a:lnTo>
                  <a:lnTo>
                    <a:pt x="633" y="636"/>
                  </a:lnTo>
                  <a:lnTo>
                    <a:pt x="634" y="631"/>
                  </a:lnTo>
                  <a:lnTo>
                    <a:pt x="637" y="630"/>
                  </a:lnTo>
                  <a:lnTo>
                    <a:pt x="640" y="626"/>
                  </a:lnTo>
                  <a:lnTo>
                    <a:pt x="639" y="625"/>
                  </a:lnTo>
                  <a:lnTo>
                    <a:pt x="642" y="625"/>
                  </a:lnTo>
                  <a:lnTo>
                    <a:pt x="643" y="623"/>
                  </a:lnTo>
                  <a:lnTo>
                    <a:pt x="643" y="621"/>
                  </a:lnTo>
                  <a:lnTo>
                    <a:pt x="640" y="617"/>
                  </a:lnTo>
                  <a:lnTo>
                    <a:pt x="641" y="614"/>
                  </a:lnTo>
                  <a:lnTo>
                    <a:pt x="638" y="612"/>
                  </a:lnTo>
                  <a:lnTo>
                    <a:pt x="636" y="615"/>
                  </a:lnTo>
                  <a:lnTo>
                    <a:pt x="629" y="613"/>
                  </a:lnTo>
                  <a:lnTo>
                    <a:pt x="622" y="614"/>
                  </a:lnTo>
                  <a:lnTo>
                    <a:pt x="619" y="614"/>
                  </a:lnTo>
                  <a:lnTo>
                    <a:pt x="617" y="610"/>
                  </a:lnTo>
                  <a:lnTo>
                    <a:pt x="614" y="610"/>
                  </a:lnTo>
                  <a:lnTo>
                    <a:pt x="612" y="608"/>
                  </a:lnTo>
                  <a:lnTo>
                    <a:pt x="611" y="608"/>
                  </a:lnTo>
                  <a:lnTo>
                    <a:pt x="603" y="605"/>
                  </a:lnTo>
                  <a:lnTo>
                    <a:pt x="601" y="600"/>
                  </a:lnTo>
                  <a:lnTo>
                    <a:pt x="596" y="594"/>
                  </a:lnTo>
                  <a:lnTo>
                    <a:pt x="598" y="590"/>
                  </a:lnTo>
                  <a:lnTo>
                    <a:pt x="597" y="588"/>
                  </a:lnTo>
                  <a:lnTo>
                    <a:pt x="599" y="587"/>
                  </a:lnTo>
                  <a:lnTo>
                    <a:pt x="597" y="584"/>
                  </a:lnTo>
                  <a:lnTo>
                    <a:pt x="595" y="580"/>
                  </a:lnTo>
                  <a:lnTo>
                    <a:pt x="597" y="578"/>
                  </a:lnTo>
                  <a:lnTo>
                    <a:pt x="599" y="577"/>
                  </a:lnTo>
                  <a:lnTo>
                    <a:pt x="600" y="573"/>
                  </a:lnTo>
                  <a:lnTo>
                    <a:pt x="601" y="569"/>
                  </a:lnTo>
                  <a:lnTo>
                    <a:pt x="603" y="566"/>
                  </a:lnTo>
                  <a:lnTo>
                    <a:pt x="606" y="566"/>
                  </a:lnTo>
                  <a:lnTo>
                    <a:pt x="609" y="568"/>
                  </a:lnTo>
                  <a:lnTo>
                    <a:pt x="610" y="566"/>
                  </a:lnTo>
                  <a:lnTo>
                    <a:pt x="606" y="562"/>
                  </a:lnTo>
                  <a:lnTo>
                    <a:pt x="606" y="557"/>
                  </a:lnTo>
                  <a:lnTo>
                    <a:pt x="606" y="555"/>
                  </a:lnTo>
                  <a:lnTo>
                    <a:pt x="603" y="553"/>
                  </a:lnTo>
                  <a:lnTo>
                    <a:pt x="596" y="551"/>
                  </a:lnTo>
                  <a:lnTo>
                    <a:pt x="593" y="548"/>
                  </a:lnTo>
                  <a:lnTo>
                    <a:pt x="591" y="543"/>
                  </a:lnTo>
                  <a:lnTo>
                    <a:pt x="592" y="538"/>
                  </a:lnTo>
                  <a:lnTo>
                    <a:pt x="588" y="537"/>
                  </a:lnTo>
                  <a:lnTo>
                    <a:pt x="588" y="533"/>
                  </a:lnTo>
                  <a:lnTo>
                    <a:pt x="586" y="529"/>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567" name="Freeform 224"/>
            <p:cNvSpPr>
              <a:spLocks/>
            </p:cNvSpPr>
            <p:nvPr/>
          </p:nvSpPr>
          <p:spPr bwMode="auto">
            <a:xfrm>
              <a:off x="6967540" y="4044049"/>
              <a:ext cx="1022350" cy="949325"/>
            </a:xfrm>
            <a:custGeom>
              <a:avLst/>
              <a:gdLst>
                <a:gd name="T0" fmla="*/ 2147483647 w 644"/>
                <a:gd name="T1" fmla="*/ 2147483647 h 598"/>
                <a:gd name="T2" fmla="*/ 2147483647 w 644"/>
                <a:gd name="T3" fmla="*/ 0 h 598"/>
                <a:gd name="T4" fmla="*/ 2147483647 w 644"/>
                <a:gd name="T5" fmla="*/ 2147483647 h 598"/>
                <a:gd name="T6" fmla="*/ 2147483647 w 644"/>
                <a:gd name="T7" fmla="*/ 2147483647 h 598"/>
                <a:gd name="T8" fmla="*/ 2147483647 w 644"/>
                <a:gd name="T9" fmla="*/ 2147483647 h 598"/>
                <a:gd name="T10" fmla="*/ 2147483647 w 644"/>
                <a:gd name="T11" fmla="*/ 2147483647 h 598"/>
                <a:gd name="T12" fmla="*/ 2147483647 w 644"/>
                <a:gd name="T13" fmla="*/ 2147483647 h 598"/>
                <a:gd name="T14" fmla="*/ 2147483647 w 644"/>
                <a:gd name="T15" fmla="*/ 2147483647 h 598"/>
                <a:gd name="T16" fmla="*/ 2147483647 w 644"/>
                <a:gd name="T17" fmla="*/ 2147483647 h 598"/>
                <a:gd name="T18" fmla="*/ 2147483647 w 644"/>
                <a:gd name="T19" fmla="*/ 2147483647 h 598"/>
                <a:gd name="T20" fmla="*/ 2147483647 w 644"/>
                <a:gd name="T21" fmla="*/ 2147483647 h 598"/>
                <a:gd name="T22" fmla="*/ 2147483647 w 644"/>
                <a:gd name="T23" fmla="*/ 2147483647 h 598"/>
                <a:gd name="T24" fmla="*/ 2147483647 w 644"/>
                <a:gd name="T25" fmla="*/ 2147483647 h 598"/>
                <a:gd name="T26" fmla="*/ 2147483647 w 644"/>
                <a:gd name="T27" fmla="*/ 2147483647 h 598"/>
                <a:gd name="T28" fmla="*/ 2147483647 w 644"/>
                <a:gd name="T29" fmla="*/ 2147483647 h 598"/>
                <a:gd name="T30" fmla="*/ 2147483647 w 644"/>
                <a:gd name="T31" fmla="*/ 2147483647 h 598"/>
                <a:gd name="T32" fmla="*/ 2147483647 w 644"/>
                <a:gd name="T33" fmla="*/ 2147483647 h 598"/>
                <a:gd name="T34" fmla="*/ 2147483647 w 644"/>
                <a:gd name="T35" fmla="*/ 2147483647 h 598"/>
                <a:gd name="T36" fmla="*/ 2147483647 w 644"/>
                <a:gd name="T37" fmla="*/ 2147483647 h 598"/>
                <a:gd name="T38" fmla="*/ 2147483647 w 644"/>
                <a:gd name="T39" fmla="*/ 2147483647 h 598"/>
                <a:gd name="T40" fmla="*/ 2147483647 w 644"/>
                <a:gd name="T41" fmla="*/ 2147483647 h 598"/>
                <a:gd name="T42" fmla="*/ 2147483647 w 644"/>
                <a:gd name="T43" fmla="*/ 2147483647 h 598"/>
                <a:gd name="T44" fmla="*/ 2147483647 w 644"/>
                <a:gd name="T45" fmla="*/ 2147483647 h 598"/>
                <a:gd name="T46" fmla="*/ 2147483647 w 644"/>
                <a:gd name="T47" fmla="*/ 2147483647 h 598"/>
                <a:gd name="T48" fmla="*/ 2147483647 w 644"/>
                <a:gd name="T49" fmla="*/ 2147483647 h 598"/>
                <a:gd name="T50" fmla="*/ 2147483647 w 644"/>
                <a:gd name="T51" fmla="*/ 2147483647 h 598"/>
                <a:gd name="T52" fmla="*/ 2147483647 w 644"/>
                <a:gd name="T53" fmla="*/ 2147483647 h 598"/>
                <a:gd name="T54" fmla="*/ 2147483647 w 644"/>
                <a:gd name="T55" fmla="*/ 2147483647 h 598"/>
                <a:gd name="T56" fmla="*/ 2147483647 w 644"/>
                <a:gd name="T57" fmla="*/ 2147483647 h 598"/>
                <a:gd name="T58" fmla="*/ 2147483647 w 644"/>
                <a:gd name="T59" fmla="*/ 2147483647 h 598"/>
                <a:gd name="T60" fmla="*/ 2147483647 w 644"/>
                <a:gd name="T61" fmla="*/ 2147483647 h 598"/>
                <a:gd name="T62" fmla="*/ 2147483647 w 644"/>
                <a:gd name="T63" fmla="*/ 2147483647 h 598"/>
                <a:gd name="T64" fmla="*/ 2147483647 w 644"/>
                <a:gd name="T65" fmla="*/ 2147483647 h 598"/>
                <a:gd name="T66" fmla="*/ 2147483647 w 644"/>
                <a:gd name="T67" fmla="*/ 2147483647 h 598"/>
                <a:gd name="T68" fmla="*/ 2147483647 w 644"/>
                <a:gd name="T69" fmla="*/ 2147483647 h 598"/>
                <a:gd name="T70" fmla="*/ 2147483647 w 644"/>
                <a:gd name="T71" fmla="*/ 2147483647 h 598"/>
                <a:gd name="T72" fmla="*/ 2147483647 w 644"/>
                <a:gd name="T73" fmla="*/ 2147483647 h 598"/>
                <a:gd name="T74" fmla="*/ 2147483647 w 644"/>
                <a:gd name="T75" fmla="*/ 2147483647 h 598"/>
                <a:gd name="T76" fmla="*/ 2147483647 w 644"/>
                <a:gd name="T77" fmla="*/ 2147483647 h 598"/>
                <a:gd name="T78" fmla="*/ 2147483647 w 644"/>
                <a:gd name="T79" fmla="*/ 2147483647 h 598"/>
                <a:gd name="T80" fmla="*/ 2147483647 w 644"/>
                <a:gd name="T81" fmla="*/ 2147483647 h 598"/>
                <a:gd name="T82" fmla="*/ 2147483647 w 644"/>
                <a:gd name="T83" fmla="*/ 2147483647 h 598"/>
                <a:gd name="T84" fmla="*/ 2147483647 w 644"/>
                <a:gd name="T85" fmla="*/ 2147483647 h 598"/>
                <a:gd name="T86" fmla="*/ 2147483647 w 644"/>
                <a:gd name="T87" fmla="*/ 2147483647 h 598"/>
                <a:gd name="T88" fmla="*/ 2147483647 w 644"/>
                <a:gd name="T89" fmla="*/ 2147483647 h 598"/>
                <a:gd name="T90" fmla="*/ 2147483647 w 644"/>
                <a:gd name="T91" fmla="*/ 2147483647 h 598"/>
                <a:gd name="T92" fmla="*/ 2147483647 w 644"/>
                <a:gd name="T93" fmla="*/ 2147483647 h 598"/>
                <a:gd name="T94" fmla="*/ 2147483647 w 644"/>
                <a:gd name="T95" fmla="*/ 2147483647 h 598"/>
                <a:gd name="T96" fmla="*/ 2147483647 w 644"/>
                <a:gd name="T97" fmla="*/ 2147483647 h 598"/>
                <a:gd name="T98" fmla="*/ 2147483647 w 644"/>
                <a:gd name="T99" fmla="*/ 2147483647 h 598"/>
                <a:gd name="T100" fmla="*/ 2147483647 w 644"/>
                <a:gd name="T101" fmla="*/ 2147483647 h 598"/>
                <a:gd name="T102" fmla="*/ 2147483647 w 644"/>
                <a:gd name="T103" fmla="*/ 2147483647 h 598"/>
                <a:gd name="T104" fmla="*/ 2147483647 w 644"/>
                <a:gd name="T105" fmla="*/ 2147483647 h 598"/>
                <a:gd name="T106" fmla="*/ 2147483647 w 644"/>
                <a:gd name="T107" fmla="*/ 2147483647 h 598"/>
                <a:gd name="T108" fmla="*/ 2147483647 w 644"/>
                <a:gd name="T109" fmla="*/ 2147483647 h 598"/>
                <a:gd name="T110" fmla="*/ 2147483647 w 644"/>
                <a:gd name="T111" fmla="*/ 2147483647 h 598"/>
                <a:gd name="T112" fmla="*/ 2147483647 w 644"/>
                <a:gd name="T113" fmla="*/ 2147483647 h 598"/>
                <a:gd name="T114" fmla="*/ 2147483647 w 644"/>
                <a:gd name="T115" fmla="*/ 2147483647 h 598"/>
                <a:gd name="T116" fmla="*/ 2147483647 w 644"/>
                <a:gd name="T117" fmla="*/ 2147483647 h 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4"/>
                <a:gd name="T178" fmla="*/ 0 h 598"/>
                <a:gd name="T179" fmla="*/ 644 w 644"/>
                <a:gd name="T180" fmla="*/ 598 h 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4" h="598">
                  <a:moveTo>
                    <a:pt x="136" y="29"/>
                  </a:moveTo>
                  <a:lnTo>
                    <a:pt x="136" y="24"/>
                  </a:lnTo>
                  <a:lnTo>
                    <a:pt x="131" y="27"/>
                  </a:lnTo>
                  <a:lnTo>
                    <a:pt x="128" y="26"/>
                  </a:lnTo>
                  <a:lnTo>
                    <a:pt x="126" y="29"/>
                  </a:lnTo>
                  <a:lnTo>
                    <a:pt x="123" y="29"/>
                  </a:lnTo>
                  <a:lnTo>
                    <a:pt x="116" y="35"/>
                  </a:lnTo>
                  <a:lnTo>
                    <a:pt x="113" y="34"/>
                  </a:lnTo>
                  <a:lnTo>
                    <a:pt x="113" y="31"/>
                  </a:lnTo>
                  <a:lnTo>
                    <a:pt x="109" y="27"/>
                  </a:lnTo>
                  <a:lnTo>
                    <a:pt x="109" y="22"/>
                  </a:lnTo>
                  <a:lnTo>
                    <a:pt x="106" y="17"/>
                  </a:lnTo>
                  <a:lnTo>
                    <a:pt x="105" y="11"/>
                  </a:lnTo>
                  <a:lnTo>
                    <a:pt x="100" y="9"/>
                  </a:lnTo>
                  <a:lnTo>
                    <a:pt x="101" y="8"/>
                  </a:lnTo>
                  <a:lnTo>
                    <a:pt x="101" y="6"/>
                  </a:lnTo>
                  <a:lnTo>
                    <a:pt x="99" y="6"/>
                  </a:lnTo>
                  <a:lnTo>
                    <a:pt x="97" y="8"/>
                  </a:lnTo>
                  <a:lnTo>
                    <a:pt x="97" y="5"/>
                  </a:lnTo>
                  <a:lnTo>
                    <a:pt x="100" y="0"/>
                  </a:lnTo>
                  <a:lnTo>
                    <a:pt x="93" y="3"/>
                  </a:lnTo>
                  <a:lnTo>
                    <a:pt x="91" y="5"/>
                  </a:lnTo>
                  <a:lnTo>
                    <a:pt x="92" y="1"/>
                  </a:lnTo>
                  <a:lnTo>
                    <a:pt x="90" y="0"/>
                  </a:lnTo>
                  <a:lnTo>
                    <a:pt x="89" y="3"/>
                  </a:lnTo>
                  <a:lnTo>
                    <a:pt x="84" y="3"/>
                  </a:lnTo>
                  <a:lnTo>
                    <a:pt x="82" y="5"/>
                  </a:lnTo>
                  <a:lnTo>
                    <a:pt x="77" y="0"/>
                  </a:lnTo>
                  <a:lnTo>
                    <a:pt x="74" y="4"/>
                  </a:lnTo>
                  <a:lnTo>
                    <a:pt x="73" y="8"/>
                  </a:lnTo>
                  <a:lnTo>
                    <a:pt x="72" y="9"/>
                  </a:lnTo>
                  <a:lnTo>
                    <a:pt x="71" y="12"/>
                  </a:lnTo>
                  <a:lnTo>
                    <a:pt x="66" y="11"/>
                  </a:lnTo>
                  <a:lnTo>
                    <a:pt x="63" y="10"/>
                  </a:lnTo>
                  <a:lnTo>
                    <a:pt x="60" y="8"/>
                  </a:lnTo>
                  <a:lnTo>
                    <a:pt x="57" y="7"/>
                  </a:lnTo>
                  <a:lnTo>
                    <a:pt x="54" y="13"/>
                  </a:lnTo>
                  <a:lnTo>
                    <a:pt x="53" y="11"/>
                  </a:lnTo>
                  <a:lnTo>
                    <a:pt x="50" y="11"/>
                  </a:lnTo>
                  <a:lnTo>
                    <a:pt x="50" y="6"/>
                  </a:lnTo>
                  <a:lnTo>
                    <a:pt x="48" y="5"/>
                  </a:lnTo>
                  <a:lnTo>
                    <a:pt x="45" y="7"/>
                  </a:lnTo>
                  <a:lnTo>
                    <a:pt x="44" y="6"/>
                  </a:lnTo>
                  <a:lnTo>
                    <a:pt x="39" y="6"/>
                  </a:lnTo>
                  <a:lnTo>
                    <a:pt x="36" y="8"/>
                  </a:lnTo>
                  <a:lnTo>
                    <a:pt x="32" y="9"/>
                  </a:lnTo>
                  <a:lnTo>
                    <a:pt x="33" y="7"/>
                  </a:lnTo>
                  <a:lnTo>
                    <a:pt x="30" y="6"/>
                  </a:lnTo>
                  <a:lnTo>
                    <a:pt x="21" y="9"/>
                  </a:lnTo>
                  <a:lnTo>
                    <a:pt x="20" y="8"/>
                  </a:lnTo>
                  <a:lnTo>
                    <a:pt x="18" y="9"/>
                  </a:lnTo>
                  <a:lnTo>
                    <a:pt x="19" y="11"/>
                  </a:lnTo>
                  <a:lnTo>
                    <a:pt x="16" y="10"/>
                  </a:lnTo>
                  <a:lnTo>
                    <a:pt x="16" y="13"/>
                  </a:lnTo>
                  <a:lnTo>
                    <a:pt x="10" y="11"/>
                  </a:lnTo>
                  <a:lnTo>
                    <a:pt x="6" y="13"/>
                  </a:lnTo>
                  <a:lnTo>
                    <a:pt x="5" y="17"/>
                  </a:lnTo>
                  <a:lnTo>
                    <a:pt x="6" y="18"/>
                  </a:lnTo>
                  <a:lnTo>
                    <a:pt x="6" y="19"/>
                  </a:lnTo>
                  <a:lnTo>
                    <a:pt x="4" y="21"/>
                  </a:lnTo>
                  <a:lnTo>
                    <a:pt x="3" y="23"/>
                  </a:lnTo>
                  <a:lnTo>
                    <a:pt x="4" y="26"/>
                  </a:lnTo>
                  <a:lnTo>
                    <a:pt x="2" y="31"/>
                  </a:lnTo>
                  <a:lnTo>
                    <a:pt x="5" y="31"/>
                  </a:lnTo>
                  <a:lnTo>
                    <a:pt x="7" y="29"/>
                  </a:lnTo>
                  <a:lnTo>
                    <a:pt x="9" y="31"/>
                  </a:lnTo>
                  <a:lnTo>
                    <a:pt x="12" y="30"/>
                  </a:lnTo>
                  <a:lnTo>
                    <a:pt x="14" y="29"/>
                  </a:lnTo>
                  <a:lnTo>
                    <a:pt x="16" y="31"/>
                  </a:lnTo>
                  <a:lnTo>
                    <a:pt x="20" y="29"/>
                  </a:lnTo>
                  <a:lnTo>
                    <a:pt x="27" y="28"/>
                  </a:lnTo>
                  <a:lnTo>
                    <a:pt x="27" y="29"/>
                  </a:lnTo>
                  <a:lnTo>
                    <a:pt x="20" y="31"/>
                  </a:lnTo>
                  <a:lnTo>
                    <a:pt x="19" y="34"/>
                  </a:lnTo>
                  <a:lnTo>
                    <a:pt x="23" y="35"/>
                  </a:lnTo>
                  <a:lnTo>
                    <a:pt x="24" y="33"/>
                  </a:lnTo>
                  <a:lnTo>
                    <a:pt x="28" y="34"/>
                  </a:lnTo>
                  <a:lnTo>
                    <a:pt x="26" y="35"/>
                  </a:lnTo>
                  <a:lnTo>
                    <a:pt x="28" y="36"/>
                  </a:lnTo>
                  <a:lnTo>
                    <a:pt x="30" y="39"/>
                  </a:lnTo>
                  <a:lnTo>
                    <a:pt x="28" y="40"/>
                  </a:lnTo>
                  <a:lnTo>
                    <a:pt x="26" y="39"/>
                  </a:lnTo>
                  <a:lnTo>
                    <a:pt x="22" y="40"/>
                  </a:lnTo>
                  <a:lnTo>
                    <a:pt x="19" y="37"/>
                  </a:lnTo>
                  <a:lnTo>
                    <a:pt x="16" y="37"/>
                  </a:lnTo>
                  <a:lnTo>
                    <a:pt x="14" y="34"/>
                  </a:lnTo>
                  <a:lnTo>
                    <a:pt x="12" y="35"/>
                  </a:lnTo>
                  <a:lnTo>
                    <a:pt x="12" y="36"/>
                  </a:lnTo>
                  <a:lnTo>
                    <a:pt x="10" y="37"/>
                  </a:lnTo>
                  <a:lnTo>
                    <a:pt x="10" y="38"/>
                  </a:lnTo>
                  <a:lnTo>
                    <a:pt x="12" y="39"/>
                  </a:lnTo>
                  <a:lnTo>
                    <a:pt x="12" y="41"/>
                  </a:lnTo>
                  <a:lnTo>
                    <a:pt x="12" y="46"/>
                  </a:lnTo>
                  <a:lnTo>
                    <a:pt x="16" y="41"/>
                  </a:lnTo>
                  <a:lnTo>
                    <a:pt x="24" y="46"/>
                  </a:lnTo>
                  <a:lnTo>
                    <a:pt x="24" y="51"/>
                  </a:lnTo>
                  <a:lnTo>
                    <a:pt x="24" y="53"/>
                  </a:lnTo>
                  <a:lnTo>
                    <a:pt x="20" y="53"/>
                  </a:lnTo>
                  <a:lnTo>
                    <a:pt x="2" y="54"/>
                  </a:lnTo>
                  <a:lnTo>
                    <a:pt x="0" y="57"/>
                  </a:lnTo>
                  <a:lnTo>
                    <a:pt x="7" y="60"/>
                  </a:lnTo>
                  <a:lnTo>
                    <a:pt x="10" y="59"/>
                  </a:lnTo>
                  <a:lnTo>
                    <a:pt x="15" y="66"/>
                  </a:lnTo>
                  <a:lnTo>
                    <a:pt x="17" y="71"/>
                  </a:lnTo>
                  <a:lnTo>
                    <a:pt x="17" y="76"/>
                  </a:lnTo>
                  <a:lnTo>
                    <a:pt x="15" y="77"/>
                  </a:lnTo>
                  <a:lnTo>
                    <a:pt x="15" y="79"/>
                  </a:lnTo>
                  <a:lnTo>
                    <a:pt x="23" y="81"/>
                  </a:lnTo>
                  <a:lnTo>
                    <a:pt x="26" y="77"/>
                  </a:lnTo>
                  <a:lnTo>
                    <a:pt x="26" y="72"/>
                  </a:lnTo>
                  <a:lnTo>
                    <a:pt x="28" y="77"/>
                  </a:lnTo>
                  <a:lnTo>
                    <a:pt x="30" y="77"/>
                  </a:lnTo>
                  <a:lnTo>
                    <a:pt x="30" y="71"/>
                  </a:lnTo>
                  <a:lnTo>
                    <a:pt x="33" y="67"/>
                  </a:lnTo>
                  <a:lnTo>
                    <a:pt x="32" y="71"/>
                  </a:lnTo>
                  <a:lnTo>
                    <a:pt x="33" y="77"/>
                  </a:lnTo>
                  <a:lnTo>
                    <a:pt x="36" y="78"/>
                  </a:lnTo>
                  <a:lnTo>
                    <a:pt x="36" y="76"/>
                  </a:lnTo>
                  <a:lnTo>
                    <a:pt x="38" y="75"/>
                  </a:lnTo>
                  <a:lnTo>
                    <a:pt x="42" y="83"/>
                  </a:lnTo>
                  <a:lnTo>
                    <a:pt x="47" y="85"/>
                  </a:lnTo>
                  <a:lnTo>
                    <a:pt x="48" y="82"/>
                  </a:lnTo>
                  <a:lnTo>
                    <a:pt x="48" y="84"/>
                  </a:lnTo>
                  <a:lnTo>
                    <a:pt x="51" y="83"/>
                  </a:lnTo>
                  <a:lnTo>
                    <a:pt x="50" y="85"/>
                  </a:lnTo>
                  <a:lnTo>
                    <a:pt x="52" y="88"/>
                  </a:lnTo>
                  <a:lnTo>
                    <a:pt x="53" y="87"/>
                  </a:lnTo>
                  <a:lnTo>
                    <a:pt x="58" y="89"/>
                  </a:lnTo>
                  <a:lnTo>
                    <a:pt x="60" y="93"/>
                  </a:lnTo>
                  <a:lnTo>
                    <a:pt x="62" y="96"/>
                  </a:lnTo>
                  <a:lnTo>
                    <a:pt x="66" y="96"/>
                  </a:lnTo>
                  <a:lnTo>
                    <a:pt x="66" y="93"/>
                  </a:lnTo>
                  <a:lnTo>
                    <a:pt x="71" y="91"/>
                  </a:lnTo>
                  <a:lnTo>
                    <a:pt x="72" y="91"/>
                  </a:lnTo>
                  <a:lnTo>
                    <a:pt x="71" y="94"/>
                  </a:lnTo>
                  <a:lnTo>
                    <a:pt x="67" y="98"/>
                  </a:lnTo>
                  <a:lnTo>
                    <a:pt x="70" y="100"/>
                  </a:lnTo>
                  <a:lnTo>
                    <a:pt x="72" y="102"/>
                  </a:lnTo>
                  <a:lnTo>
                    <a:pt x="73" y="100"/>
                  </a:lnTo>
                  <a:lnTo>
                    <a:pt x="77" y="96"/>
                  </a:lnTo>
                  <a:lnTo>
                    <a:pt x="78" y="99"/>
                  </a:lnTo>
                  <a:lnTo>
                    <a:pt x="76" y="101"/>
                  </a:lnTo>
                  <a:lnTo>
                    <a:pt x="75" y="105"/>
                  </a:lnTo>
                  <a:lnTo>
                    <a:pt x="77" y="107"/>
                  </a:lnTo>
                  <a:lnTo>
                    <a:pt x="75" y="116"/>
                  </a:lnTo>
                  <a:lnTo>
                    <a:pt x="76" y="118"/>
                  </a:lnTo>
                  <a:lnTo>
                    <a:pt x="78" y="118"/>
                  </a:lnTo>
                  <a:lnTo>
                    <a:pt x="77" y="114"/>
                  </a:lnTo>
                  <a:lnTo>
                    <a:pt x="78" y="110"/>
                  </a:lnTo>
                  <a:lnTo>
                    <a:pt x="82" y="111"/>
                  </a:lnTo>
                  <a:lnTo>
                    <a:pt x="85" y="113"/>
                  </a:lnTo>
                  <a:lnTo>
                    <a:pt x="86" y="112"/>
                  </a:lnTo>
                  <a:lnTo>
                    <a:pt x="84" y="107"/>
                  </a:lnTo>
                  <a:lnTo>
                    <a:pt x="86" y="107"/>
                  </a:lnTo>
                  <a:lnTo>
                    <a:pt x="89" y="111"/>
                  </a:lnTo>
                  <a:lnTo>
                    <a:pt x="91" y="111"/>
                  </a:lnTo>
                  <a:lnTo>
                    <a:pt x="91" y="108"/>
                  </a:lnTo>
                  <a:lnTo>
                    <a:pt x="94" y="109"/>
                  </a:lnTo>
                  <a:lnTo>
                    <a:pt x="97" y="108"/>
                  </a:lnTo>
                  <a:lnTo>
                    <a:pt x="97" y="111"/>
                  </a:lnTo>
                  <a:lnTo>
                    <a:pt x="99" y="111"/>
                  </a:lnTo>
                  <a:lnTo>
                    <a:pt x="101" y="110"/>
                  </a:lnTo>
                  <a:lnTo>
                    <a:pt x="101" y="112"/>
                  </a:lnTo>
                  <a:lnTo>
                    <a:pt x="100" y="113"/>
                  </a:lnTo>
                  <a:lnTo>
                    <a:pt x="98" y="113"/>
                  </a:lnTo>
                  <a:lnTo>
                    <a:pt x="98" y="116"/>
                  </a:lnTo>
                  <a:lnTo>
                    <a:pt x="96" y="116"/>
                  </a:lnTo>
                  <a:lnTo>
                    <a:pt x="89" y="114"/>
                  </a:lnTo>
                  <a:lnTo>
                    <a:pt x="88" y="116"/>
                  </a:lnTo>
                  <a:lnTo>
                    <a:pt x="91" y="117"/>
                  </a:lnTo>
                  <a:lnTo>
                    <a:pt x="92" y="121"/>
                  </a:lnTo>
                  <a:lnTo>
                    <a:pt x="95" y="119"/>
                  </a:lnTo>
                  <a:lnTo>
                    <a:pt x="96" y="119"/>
                  </a:lnTo>
                  <a:lnTo>
                    <a:pt x="99" y="121"/>
                  </a:lnTo>
                  <a:lnTo>
                    <a:pt x="101" y="119"/>
                  </a:lnTo>
                  <a:lnTo>
                    <a:pt x="102" y="119"/>
                  </a:lnTo>
                  <a:lnTo>
                    <a:pt x="102" y="121"/>
                  </a:lnTo>
                  <a:lnTo>
                    <a:pt x="109" y="119"/>
                  </a:lnTo>
                  <a:lnTo>
                    <a:pt x="116" y="122"/>
                  </a:lnTo>
                  <a:lnTo>
                    <a:pt x="113" y="124"/>
                  </a:lnTo>
                  <a:lnTo>
                    <a:pt x="109" y="124"/>
                  </a:lnTo>
                  <a:lnTo>
                    <a:pt x="108" y="125"/>
                  </a:lnTo>
                  <a:lnTo>
                    <a:pt x="112" y="127"/>
                  </a:lnTo>
                  <a:lnTo>
                    <a:pt x="110" y="130"/>
                  </a:lnTo>
                  <a:lnTo>
                    <a:pt x="105" y="131"/>
                  </a:lnTo>
                  <a:lnTo>
                    <a:pt x="105" y="132"/>
                  </a:lnTo>
                  <a:lnTo>
                    <a:pt x="106" y="133"/>
                  </a:lnTo>
                  <a:lnTo>
                    <a:pt x="108" y="139"/>
                  </a:lnTo>
                  <a:lnTo>
                    <a:pt x="105" y="139"/>
                  </a:lnTo>
                  <a:lnTo>
                    <a:pt x="107" y="142"/>
                  </a:lnTo>
                  <a:lnTo>
                    <a:pt x="109" y="143"/>
                  </a:lnTo>
                  <a:lnTo>
                    <a:pt x="112" y="142"/>
                  </a:lnTo>
                  <a:lnTo>
                    <a:pt x="113" y="144"/>
                  </a:lnTo>
                  <a:lnTo>
                    <a:pt x="116" y="146"/>
                  </a:lnTo>
                  <a:lnTo>
                    <a:pt x="119" y="144"/>
                  </a:lnTo>
                  <a:lnTo>
                    <a:pt x="124" y="141"/>
                  </a:lnTo>
                  <a:lnTo>
                    <a:pt x="134" y="142"/>
                  </a:lnTo>
                  <a:lnTo>
                    <a:pt x="139" y="145"/>
                  </a:lnTo>
                  <a:lnTo>
                    <a:pt x="139" y="148"/>
                  </a:lnTo>
                  <a:lnTo>
                    <a:pt x="133" y="145"/>
                  </a:lnTo>
                  <a:lnTo>
                    <a:pt x="128" y="144"/>
                  </a:lnTo>
                  <a:lnTo>
                    <a:pt x="124" y="145"/>
                  </a:lnTo>
                  <a:lnTo>
                    <a:pt x="123" y="147"/>
                  </a:lnTo>
                  <a:lnTo>
                    <a:pt x="123" y="149"/>
                  </a:lnTo>
                  <a:lnTo>
                    <a:pt x="123" y="152"/>
                  </a:lnTo>
                  <a:lnTo>
                    <a:pt x="121" y="154"/>
                  </a:lnTo>
                  <a:lnTo>
                    <a:pt x="119" y="154"/>
                  </a:lnTo>
                  <a:lnTo>
                    <a:pt x="118" y="155"/>
                  </a:lnTo>
                  <a:lnTo>
                    <a:pt x="121" y="158"/>
                  </a:lnTo>
                  <a:lnTo>
                    <a:pt x="126" y="159"/>
                  </a:lnTo>
                  <a:lnTo>
                    <a:pt x="129" y="167"/>
                  </a:lnTo>
                  <a:lnTo>
                    <a:pt x="127" y="170"/>
                  </a:lnTo>
                  <a:lnTo>
                    <a:pt x="126" y="172"/>
                  </a:lnTo>
                  <a:lnTo>
                    <a:pt x="123" y="174"/>
                  </a:lnTo>
                  <a:lnTo>
                    <a:pt x="121" y="177"/>
                  </a:lnTo>
                  <a:lnTo>
                    <a:pt x="119" y="178"/>
                  </a:lnTo>
                  <a:lnTo>
                    <a:pt x="119" y="184"/>
                  </a:lnTo>
                  <a:lnTo>
                    <a:pt x="123" y="188"/>
                  </a:lnTo>
                  <a:lnTo>
                    <a:pt x="126" y="191"/>
                  </a:lnTo>
                  <a:lnTo>
                    <a:pt x="125" y="195"/>
                  </a:lnTo>
                  <a:lnTo>
                    <a:pt x="127" y="196"/>
                  </a:lnTo>
                  <a:lnTo>
                    <a:pt x="131" y="202"/>
                  </a:lnTo>
                  <a:lnTo>
                    <a:pt x="131" y="208"/>
                  </a:lnTo>
                  <a:lnTo>
                    <a:pt x="132" y="214"/>
                  </a:lnTo>
                  <a:lnTo>
                    <a:pt x="135" y="214"/>
                  </a:lnTo>
                  <a:lnTo>
                    <a:pt x="135" y="216"/>
                  </a:lnTo>
                  <a:lnTo>
                    <a:pt x="139" y="219"/>
                  </a:lnTo>
                  <a:lnTo>
                    <a:pt x="141" y="219"/>
                  </a:lnTo>
                  <a:lnTo>
                    <a:pt x="142" y="221"/>
                  </a:lnTo>
                  <a:lnTo>
                    <a:pt x="140" y="221"/>
                  </a:lnTo>
                  <a:lnTo>
                    <a:pt x="142" y="222"/>
                  </a:lnTo>
                  <a:lnTo>
                    <a:pt x="147" y="224"/>
                  </a:lnTo>
                  <a:lnTo>
                    <a:pt x="149" y="229"/>
                  </a:lnTo>
                  <a:lnTo>
                    <a:pt x="155" y="231"/>
                  </a:lnTo>
                  <a:lnTo>
                    <a:pt x="158" y="234"/>
                  </a:lnTo>
                  <a:lnTo>
                    <a:pt x="158" y="233"/>
                  </a:lnTo>
                  <a:lnTo>
                    <a:pt x="162" y="237"/>
                  </a:lnTo>
                  <a:lnTo>
                    <a:pt x="162" y="235"/>
                  </a:lnTo>
                  <a:lnTo>
                    <a:pt x="163" y="234"/>
                  </a:lnTo>
                  <a:lnTo>
                    <a:pt x="167" y="234"/>
                  </a:lnTo>
                  <a:lnTo>
                    <a:pt x="167" y="238"/>
                  </a:lnTo>
                  <a:lnTo>
                    <a:pt x="165" y="240"/>
                  </a:lnTo>
                  <a:lnTo>
                    <a:pt x="161" y="242"/>
                  </a:lnTo>
                  <a:lnTo>
                    <a:pt x="160" y="247"/>
                  </a:lnTo>
                  <a:lnTo>
                    <a:pt x="163" y="248"/>
                  </a:lnTo>
                  <a:lnTo>
                    <a:pt x="167" y="257"/>
                  </a:lnTo>
                  <a:lnTo>
                    <a:pt x="167" y="261"/>
                  </a:lnTo>
                  <a:lnTo>
                    <a:pt x="163" y="261"/>
                  </a:lnTo>
                  <a:lnTo>
                    <a:pt x="166" y="265"/>
                  </a:lnTo>
                  <a:lnTo>
                    <a:pt x="164" y="266"/>
                  </a:lnTo>
                  <a:lnTo>
                    <a:pt x="165" y="267"/>
                  </a:lnTo>
                  <a:lnTo>
                    <a:pt x="162" y="273"/>
                  </a:lnTo>
                  <a:lnTo>
                    <a:pt x="159" y="273"/>
                  </a:lnTo>
                  <a:lnTo>
                    <a:pt x="159" y="276"/>
                  </a:lnTo>
                  <a:lnTo>
                    <a:pt x="161" y="278"/>
                  </a:lnTo>
                  <a:lnTo>
                    <a:pt x="165" y="282"/>
                  </a:lnTo>
                  <a:lnTo>
                    <a:pt x="163" y="282"/>
                  </a:lnTo>
                  <a:lnTo>
                    <a:pt x="161" y="279"/>
                  </a:lnTo>
                  <a:lnTo>
                    <a:pt x="159" y="278"/>
                  </a:lnTo>
                  <a:lnTo>
                    <a:pt x="154" y="279"/>
                  </a:lnTo>
                  <a:lnTo>
                    <a:pt x="154" y="288"/>
                  </a:lnTo>
                  <a:lnTo>
                    <a:pt x="158" y="291"/>
                  </a:lnTo>
                  <a:lnTo>
                    <a:pt x="164" y="295"/>
                  </a:lnTo>
                  <a:lnTo>
                    <a:pt x="166" y="298"/>
                  </a:lnTo>
                  <a:lnTo>
                    <a:pt x="171" y="303"/>
                  </a:lnTo>
                  <a:lnTo>
                    <a:pt x="174" y="309"/>
                  </a:lnTo>
                  <a:lnTo>
                    <a:pt x="177" y="315"/>
                  </a:lnTo>
                  <a:lnTo>
                    <a:pt x="177" y="322"/>
                  </a:lnTo>
                  <a:lnTo>
                    <a:pt x="178" y="343"/>
                  </a:lnTo>
                  <a:lnTo>
                    <a:pt x="179" y="345"/>
                  </a:lnTo>
                  <a:lnTo>
                    <a:pt x="183" y="347"/>
                  </a:lnTo>
                  <a:lnTo>
                    <a:pt x="185" y="351"/>
                  </a:lnTo>
                  <a:lnTo>
                    <a:pt x="181" y="350"/>
                  </a:lnTo>
                  <a:lnTo>
                    <a:pt x="177" y="348"/>
                  </a:lnTo>
                  <a:lnTo>
                    <a:pt x="174" y="341"/>
                  </a:lnTo>
                  <a:lnTo>
                    <a:pt x="173" y="338"/>
                  </a:lnTo>
                  <a:lnTo>
                    <a:pt x="172" y="320"/>
                  </a:lnTo>
                  <a:lnTo>
                    <a:pt x="171" y="317"/>
                  </a:lnTo>
                  <a:lnTo>
                    <a:pt x="167" y="312"/>
                  </a:lnTo>
                  <a:lnTo>
                    <a:pt x="166" y="309"/>
                  </a:lnTo>
                  <a:lnTo>
                    <a:pt x="160" y="302"/>
                  </a:lnTo>
                  <a:lnTo>
                    <a:pt x="160" y="298"/>
                  </a:lnTo>
                  <a:lnTo>
                    <a:pt x="156" y="301"/>
                  </a:lnTo>
                  <a:lnTo>
                    <a:pt x="149" y="333"/>
                  </a:lnTo>
                  <a:lnTo>
                    <a:pt x="136" y="374"/>
                  </a:lnTo>
                  <a:lnTo>
                    <a:pt x="137" y="375"/>
                  </a:lnTo>
                  <a:lnTo>
                    <a:pt x="138" y="374"/>
                  </a:lnTo>
                  <a:lnTo>
                    <a:pt x="138" y="372"/>
                  </a:lnTo>
                  <a:lnTo>
                    <a:pt x="140" y="370"/>
                  </a:lnTo>
                  <a:lnTo>
                    <a:pt x="143" y="367"/>
                  </a:lnTo>
                  <a:lnTo>
                    <a:pt x="143" y="366"/>
                  </a:lnTo>
                  <a:lnTo>
                    <a:pt x="145" y="365"/>
                  </a:lnTo>
                  <a:lnTo>
                    <a:pt x="149" y="371"/>
                  </a:lnTo>
                  <a:lnTo>
                    <a:pt x="150" y="374"/>
                  </a:lnTo>
                  <a:lnTo>
                    <a:pt x="147" y="375"/>
                  </a:lnTo>
                  <a:lnTo>
                    <a:pt x="143" y="375"/>
                  </a:lnTo>
                  <a:lnTo>
                    <a:pt x="143" y="374"/>
                  </a:lnTo>
                  <a:lnTo>
                    <a:pt x="140" y="375"/>
                  </a:lnTo>
                  <a:lnTo>
                    <a:pt x="139" y="378"/>
                  </a:lnTo>
                  <a:lnTo>
                    <a:pt x="136" y="383"/>
                  </a:lnTo>
                  <a:lnTo>
                    <a:pt x="135" y="390"/>
                  </a:lnTo>
                  <a:lnTo>
                    <a:pt x="128" y="410"/>
                  </a:lnTo>
                  <a:lnTo>
                    <a:pt x="123" y="427"/>
                  </a:lnTo>
                  <a:lnTo>
                    <a:pt x="113" y="451"/>
                  </a:lnTo>
                  <a:lnTo>
                    <a:pt x="111" y="459"/>
                  </a:lnTo>
                  <a:lnTo>
                    <a:pt x="107" y="465"/>
                  </a:lnTo>
                  <a:lnTo>
                    <a:pt x="103" y="469"/>
                  </a:lnTo>
                  <a:lnTo>
                    <a:pt x="101" y="470"/>
                  </a:lnTo>
                  <a:lnTo>
                    <a:pt x="97" y="473"/>
                  </a:lnTo>
                  <a:lnTo>
                    <a:pt x="96" y="475"/>
                  </a:lnTo>
                  <a:lnTo>
                    <a:pt x="95" y="475"/>
                  </a:lnTo>
                  <a:lnTo>
                    <a:pt x="90" y="475"/>
                  </a:lnTo>
                  <a:lnTo>
                    <a:pt x="90" y="476"/>
                  </a:lnTo>
                  <a:lnTo>
                    <a:pt x="89" y="476"/>
                  </a:lnTo>
                  <a:lnTo>
                    <a:pt x="89" y="477"/>
                  </a:lnTo>
                  <a:lnTo>
                    <a:pt x="91" y="479"/>
                  </a:lnTo>
                  <a:lnTo>
                    <a:pt x="91" y="481"/>
                  </a:lnTo>
                  <a:lnTo>
                    <a:pt x="93" y="482"/>
                  </a:lnTo>
                  <a:lnTo>
                    <a:pt x="95" y="482"/>
                  </a:lnTo>
                  <a:lnTo>
                    <a:pt x="96" y="484"/>
                  </a:lnTo>
                  <a:lnTo>
                    <a:pt x="97" y="487"/>
                  </a:lnTo>
                  <a:lnTo>
                    <a:pt x="99" y="487"/>
                  </a:lnTo>
                  <a:lnTo>
                    <a:pt x="101" y="485"/>
                  </a:lnTo>
                  <a:lnTo>
                    <a:pt x="109" y="488"/>
                  </a:lnTo>
                  <a:lnTo>
                    <a:pt x="110" y="491"/>
                  </a:lnTo>
                  <a:lnTo>
                    <a:pt x="107" y="499"/>
                  </a:lnTo>
                  <a:lnTo>
                    <a:pt x="106" y="501"/>
                  </a:lnTo>
                  <a:lnTo>
                    <a:pt x="103" y="503"/>
                  </a:lnTo>
                  <a:lnTo>
                    <a:pt x="103" y="505"/>
                  </a:lnTo>
                  <a:lnTo>
                    <a:pt x="105" y="507"/>
                  </a:lnTo>
                  <a:lnTo>
                    <a:pt x="109" y="509"/>
                  </a:lnTo>
                  <a:lnTo>
                    <a:pt x="111" y="504"/>
                  </a:lnTo>
                  <a:lnTo>
                    <a:pt x="112" y="503"/>
                  </a:lnTo>
                  <a:lnTo>
                    <a:pt x="114" y="503"/>
                  </a:lnTo>
                  <a:lnTo>
                    <a:pt x="113" y="507"/>
                  </a:lnTo>
                  <a:lnTo>
                    <a:pt x="115" y="508"/>
                  </a:lnTo>
                  <a:lnTo>
                    <a:pt x="117" y="508"/>
                  </a:lnTo>
                  <a:lnTo>
                    <a:pt x="120" y="511"/>
                  </a:lnTo>
                  <a:lnTo>
                    <a:pt x="121" y="512"/>
                  </a:lnTo>
                  <a:lnTo>
                    <a:pt x="124" y="512"/>
                  </a:lnTo>
                  <a:lnTo>
                    <a:pt x="126" y="515"/>
                  </a:lnTo>
                  <a:lnTo>
                    <a:pt x="128" y="516"/>
                  </a:lnTo>
                  <a:lnTo>
                    <a:pt x="129" y="517"/>
                  </a:lnTo>
                  <a:lnTo>
                    <a:pt x="132" y="519"/>
                  </a:lnTo>
                  <a:lnTo>
                    <a:pt x="134" y="519"/>
                  </a:lnTo>
                  <a:lnTo>
                    <a:pt x="136" y="520"/>
                  </a:lnTo>
                  <a:lnTo>
                    <a:pt x="143" y="520"/>
                  </a:lnTo>
                  <a:lnTo>
                    <a:pt x="143" y="522"/>
                  </a:lnTo>
                  <a:lnTo>
                    <a:pt x="144" y="525"/>
                  </a:lnTo>
                  <a:lnTo>
                    <a:pt x="148" y="528"/>
                  </a:lnTo>
                  <a:lnTo>
                    <a:pt x="148" y="529"/>
                  </a:lnTo>
                  <a:lnTo>
                    <a:pt x="150" y="533"/>
                  </a:lnTo>
                  <a:lnTo>
                    <a:pt x="152" y="536"/>
                  </a:lnTo>
                  <a:lnTo>
                    <a:pt x="154" y="536"/>
                  </a:lnTo>
                  <a:lnTo>
                    <a:pt x="156" y="534"/>
                  </a:lnTo>
                  <a:lnTo>
                    <a:pt x="161" y="536"/>
                  </a:lnTo>
                  <a:lnTo>
                    <a:pt x="167" y="534"/>
                  </a:lnTo>
                  <a:lnTo>
                    <a:pt x="173" y="540"/>
                  </a:lnTo>
                  <a:lnTo>
                    <a:pt x="176" y="539"/>
                  </a:lnTo>
                  <a:lnTo>
                    <a:pt x="178" y="543"/>
                  </a:lnTo>
                  <a:lnTo>
                    <a:pt x="179" y="545"/>
                  </a:lnTo>
                  <a:lnTo>
                    <a:pt x="181" y="548"/>
                  </a:lnTo>
                  <a:lnTo>
                    <a:pt x="184" y="549"/>
                  </a:lnTo>
                  <a:lnTo>
                    <a:pt x="195" y="546"/>
                  </a:lnTo>
                  <a:lnTo>
                    <a:pt x="196" y="548"/>
                  </a:lnTo>
                  <a:lnTo>
                    <a:pt x="198" y="548"/>
                  </a:lnTo>
                  <a:lnTo>
                    <a:pt x="199" y="549"/>
                  </a:lnTo>
                  <a:lnTo>
                    <a:pt x="199" y="551"/>
                  </a:lnTo>
                  <a:lnTo>
                    <a:pt x="201" y="552"/>
                  </a:lnTo>
                  <a:lnTo>
                    <a:pt x="204" y="549"/>
                  </a:lnTo>
                  <a:lnTo>
                    <a:pt x="208" y="552"/>
                  </a:lnTo>
                  <a:lnTo>
                    <a:pt x="212" y="552"/>
                  </a:lnTo>
                  <a:lnTo>
                    <a:pt x="220" y="553"/>
                  </a:lnTo>
                  <a:lnTo>
                    <a:pt x="224" y="554"/>
                  </a:lnTo>
                  <a:lnTo>
                    <a:pt x="224" y="551"/>
                  </a:lnTo>
                  <a:lnTo>
                    <a:pt x="223" y="549"/>
                  </a:lnTo>
                  <a:lnTo>
                    <a:pt x="223" y="546"/>
                  </a:lnTo>
                  <a:lnTo>
                    <a:pt x="225" y="546"/>
                  </a:lnTo>
                  <a:lnTo>
                    <a:pt x="225" y="542"/>
                  </a:lnTo>
                  <a:lnTo>
                    <a:pt x="226" y="540"/>
                  </a:lnTo>
                  <a:lnTo>
                    <a:pt x="228" y="542"/>
                  </a:lnTo>
                  <a:lnTo>
                    <a:pt x="234" y="544"/>
                  </a:lnTo>
                  <a:lnTo>
                    <a:pt x="237" y="547"/>
                  </a:lnTo>
                  <a:lnTo>
                    <a:pt x="240" y="548"/>
                  </a:lnTo>
                  <a:lnTo>
                    <a:pt x="243" y="549"/>
                  </a:lnTo>
                  <a:lnTo>
                    <a:pt x="248" y="550"/>
                  </a:lnTo>
                  <a:lnTo>
                    <a:pt x="250" y="552"/>
                  </a:lnTo>
                  <a:lnTo>
                    <a:pt x="250" y="556"/>
                  </a:lnTo>
                  <a:lnTo>
                    <a:pt x="252" y="557"/>
                  </a:lnTo>
                  <a:lnTo>
                    <a:pt x="256" y="556"/>
                  </a:lnTo>
                  <a:lnTo>
                    <a:pt x="259" y="557"/>
                  </a:lnTo>
                  <a:lnTo>
                    <a:pt x="262" y="557"/>
                  </a:lnTo>
                  <a:lnTo>
                    <a:pt x="262" y="558"/>
                  </a:lnTo>
                  <a:lnTo>
                    <a:pt x="264" y="560"/>
                  </a:lnTo>
                  <a:lnTo>
                    <a:pt x="266" y="568"/>
                  </a:lnTo>
                  <a:lnTo>
                    <a:pt x="268" y="568"/>
                  </a:lnTo>
                  <a:lnTo>
                    <a:pt x="270" y="567"/>
                  </a:lnTo>
                  <a:lnTo>
                    <a:pt x="271" y="564"/>
                  </a:lnTo>
                  <a:lnTo>
                    <a:pt x="273" y="564"/>
                  </a:lnTo>
                  <a:lnTo>
                    <a:pt x="275" y="564"/>
                  </a:lnTo>
                  <a:lnTo>
                    <a:pt x="277" y="566"/>
                  </a:lnTo>
                  <a:lnTo>
                    <a:pt x="284" y="570"/>
                  </a:lnTo>
                  <a:lnTo>
                    <a:pt x="283" y="572"/>
                  </a:lnTo>
                  <a:lnTo>
                    <a:pt x="282" y="578"/>
                  </a:lnTo>
                  <a:lnTo>
                    <a:pt x="284" y="580"/>
                  </a:lnTo>
                  <a:lnTo>
                    <a:pt x="288" y="580"/>
                  </a:lnTo>
                  <a:lnTo>
                    <a:pt x="292" y="584"/>
                  </a:lnTo>
                  <a:lnTo>
                    <a:pt x="293" y="586"/>
                  </a:lnTo>
                  <a:lnTo>
                    <a:pt x="294" y="587"/>
                  </a:lnTo>
                  <a:lnTo>
                    <a:pt x="296" y="590"/>
                  </a:lnTo>
                  <a:lnTo>
                    <a:pt x="297" y="591"/>
                  </a:lnTo>
                  <a:lnTo>
                    <a:pt x="300" y="591"/>
                  </a:lnTo>
                  <a:lnTo>
                    <a:pt x="305" y="588"/>
                  </a:lnTo>
                  <a:lnTo>
                    <a:pt x="311" y="588"/>
                  </a:lnTo>
                  <a:lnTo>
                    <a:pt x="314" y="588"/>
                  </a:lnTo>
                  <a:lnTo>
                    <a:pt x="318" y="591"/>
                  </a:lnTo>
                  <a:lnTo>
                    <a:pt x="321" y="593"/>
                  </a:lnTo>
                  <a:lnTo>
                    <a:pt x="323" y="593"/>
                  </a:lnTo>
                  <a:lnTo>
                    <a:pt x="325" y="595"/>
                  </a:lnTo>
                  <a:lnTo>
                    <a:pt x="329" y="595"/>
                  </a:lnTo>
                  <a:lnTo>
                    <a:pt x="333" y="597"/>
                  </a:lnTo>
                  <a:lnTo>
                    <a:pt x="335" y="596"/>
                  </a:lnTo>
                  <a:lnTo>
                    <a:pt x="338" y="593"/>
                  </a:lnTo>
                  <a:lnTo>
                    <a:pt x="345" y="593"/>
                  </a:lnTo>
                  <a:lnTo>
                    <a:pt x="349" y="590"/>
                  </a:lnTo>
                  <a:lnTo>
                    <a:pt x="352" y="591"/>
                  </a:lnTo>
                  <a:lnTo>
                    <a:pt x="354" y="589"/>
                  </a:lnTo>
                  <a:lnTo>
                    <a:pt x="358" y="590"/>
                  </a:lnTo>
                  <a:lnTo>
                    <a:pt x="361" y="594"/>
                  </a:lnTo>
                  <a:lnTo>
                    <a:pt x="367" y="592"/>
                  </a:lnTo>
                  <a:lnTo>
                    <a:pt x="364" y="589"/>
                  </a:lnTo>
                  <a:lnTo>
                    <a:pt x="364" y="586"/>
                  </a:lnTo>
                  <a:lnTo>
                    <a:pt x="362" y="584"/>
                  </a:lnTo>
                  <a:lnTo>
                    <a:pt x="362" y="570"/>
                  </a:lnTo>
                  <a:lnTo>
                    <a:pt x="363" y="561"/>
                  </a:lnTo>
                  <a:lnTo>
                    <a:pt x="364" y="552"/>
                  </a:lnTo>
                  <a:lnTo>
                    <a:pt x="362" y="549"/>
                  </a:lnTo>
                  <a:lnTo>
                    <a:pt x="363" y="547"/>
                  </a:lnTo>
                  <a:lnTo>
                    <a:pt x="365" y="549"/>
                  </a:lnTo>
                  <a:lnTo>
                    <a:pt x="367" y="540"/>
                  </a:lnTo>
                  <a:lnTo>
                    <a:pt x="365" y="540"/>
                  </a:lnTo>
                  <a:lnTo>
                    <a:pt x="366" y="537"/>
                  </a:lnTo>
                  <a:lnTo>
                    <a:pt x="369" y="539"/>
                  </a:lnTo>
                  <a:lnTo>
                    <a:pt x="372" y="534"/>
                  </a:lnTo>
                  <a:lnTo>
                    <a:pt x="379" y="528"/>
                  </a:lnTo>
                  <a:lnTo>
                    <a:pt x="387" y="523"/>
                  </a:lnTo>
                  <a:lnTo>
                    <a:pt x="390" y="523"/>
                  </a:lnTo>
                  <a:lnTo>
                    <a:pt x="395" y="526"/>
                  </a:lnTo>
                  <a:lnTo>
                    <a:pt x="402" y="518"/>
                  </a:lnTo>
                  <a:lnTo>
                    <a:pt x="407" y="517"/>
                  </a:lnTo>
                  <a:lnTo>
                    <a:pt x="409" y="514"/>
                  </a:lnTo>
                  <a:lnTo>
                    <a:pt x="411" y="513"/>
                  </a:lnTo>
                  <a:lnTo>
                    <a:pt x="424" y="505"/>
                  </a:lnTo>
                  <a:lnTo>
                    <a:pt x="430" y="505"/>
                  </a:lnTo>
                  <a:lnTo>
                    <a:pt x="432" y="507"/>
                  </a:lnTo>
                  <a:lnTo>
                    <a:pt x="432" y="509"/>
                  </a:lnTo>
                  <a:lnTo>
                    <a:pt x="432" y="511"/>
                  </a:lnTo>
                  <a:lnTo>
                    <a:pt x="434" y="513"/>
                  </a:lnTo>
                  <a:lnTo>
                    <a:pt x="438" y="514"/>
                  </a:lnTo>
                  <a:lnTo>
                    <a:pt x="444" y="515"/>
                  </a:lnTo>
                  <a:lnTo>
                    <a:pt x="447" y="516"/>
                  </a:lnTo>
                  <a:lnTo>
                    <a:pt x="450" y="515"/>
                  </a:lnTo>
                  <a:lnTo>
                    <a:pt x="458" y="517"/>
                  </a:lnTo>
                  <a:lnTo>
                    <a:pt x="458" y="521"/>
                  </a:lnTo>
                  <a:lnTo>
                    <a:pt x="459" y="522"/>
                  </a:lnTo>
                  <a:lnTo>
                    <a:pt x="460" y="522"/>
                  </a:lnTo>
                  <a:lnTo>
                    <a:pt x="460" y="520"/>
                  </a:lnTo>
                  <a:lnTo>
                    <a:pt x="463" y="521"/>
                  </a:lnTo>
                  <a:lnTo>
                    <a:pt x="462" y="523"/>
                  </a:lnTo>
                  <a:lnTo>
                    <a:pt x="458" y="523"/>
                  </a:lnTo>
                  <a:lnTo>
                    <a:pt x="458" y="525"/>
                  </a:lnTo>
                  <a:lnTo>
                    <a:pt x="467" y="526"/>
                  </a:lnTo>
                  <a:lnTo>
                    <a:pt x="471" y="528"/>
                  </a:lnTo>
                  <a:lnTo>
                    <a:pt x="471" y="524"/>
                  </a:lnTo>
                  <a:lnTo>
                    <a:pt x="473" y="523"/>
                  </a:lnTo>
                  <a:lnTo>
                    <a:pt x="471" y="522"/>
                  </a:lnTo>
                  <a:lnTo>
                    <a:pt x="473" y="522"/>
                  </a:lnTo>
                  <a:lnTo>
                    <a:pt x="473" y="519"/>
                  </a:lnTo>
                  <a:lnTo>
                    <a:pt x="475" y="521"/>
                  </a:lnTo>
                  <a:lnTo>
                    <a:pt x="478" y="520"/>
                  </a:lnTo>
                  <a:lnTo>
                    <a:pt x="481" y="526"/>
                  </a:lnTo>
                  <a:lnTo>
                    <a:pt x="483" y="528"/>
                  </a:lnTo>
                  <a:lnTo>
                    <a:pt x="487" y="529"/>
                  </a:lnTo>
                  <a:lnTo>
                    <a:pt x="492" y="529"/>
                  </a:lnTo>
                  <a:lnTo>
                    <a:pt x="495" y="530"/>
                  </a:lnTo>
                  <a:lnTo>
                    <a:pt x="499" y="528"/>
                  </a:lnTo>
                  <a:lnTo>
                    <a:pt x="501" y="530"/>
                  </a:lnTo>
                  <a:lnTo>
                    <a:pt x="500" y="533"/>
                  </a:lnTo>
                  <a:lnTo>
                    <a:pt x="502" y="537"/>
                  </a:lnTo>
                  <a:lnTo>
                    <a:pt x="500" y="538"/>
                  </a:lnTo>
                  <a:lnTo>
                    <a:pt x="500" y="540"/>
                  </a:lnTo>
                  <a:lnTo>
                    <a:pt x="503" y="540"/>
                  </a:lnTo>
                  <a:lnTo>
                    <a:pt x="505" y="542"/>
                  </a:lnTo>
                  <a:lnTo>
                    <a:pt x="507" y="540"/>
                  </a:lnTo>
                  <a:lnTo>
                    <a:pt x="509" y="542"/>
                  </a:lnTo>
                  <a:lnTo>
                    <a:pt x="511" y="541"/>
                  </a:lnTo>
                  <a:lnTo>
                    <a:pt x="514" y="545"/>
                  </a:lnTo>
                  <a:lnTo>
                    <a:pt x="516" y="545"/>
                  </a:lnTo>
                  <a:lnTo>
                    <a:pt x="520" y="545"/>
                  </a:lnTo>
                  <a:lnTo>
                    <a:pt x="520" y="547"/>
                  </a:lnTo>
                  <a:lnTo>
                    <a:pt x="526" y="551"/>
                  </a:lnTo>
                  <a:lnTo>
                    <a:pt x="526" y="554"/>
                  </a:lnTo>
                  <a:lnTo>
                    <a:pt x="532" y="555"/>
                  </a:lnTo>
                  <a:lnTo>
                    <a:pt x="532" y="552"/>
                  </a:lnTo>
                  <a:lnTo>
                    <a:pt x="535" y="552"/>
                  </a:lnTo>
                  <a:lnTo>
                    <a:pt x="536" y="552"/>
                  </a:lnTo>
                  <a:lnTo>
                    <a:pt x="539" y="553"/>
                  </a:lnTo>
                  <a:lnTo>
                    <a:pt x="539" y="554"/>
                  </a:lnTo>
                  <a:lnTo>
                    <a:pt x="543" y="554"/>
                  </a:lnTo>
                  <a:lnTo>
                    <a:pt x="545" y="556"/>
                  </a:lnTo>
                  <a:lnTo>
                    <a:pt x="543" y="558"/>
                  </a:lnTo>
                  <a:lnTo>
                    <a:pt x="544" y="559"/>
                  </a:lnTo>
                  <a:lnTo>
                    <a:pt x="547" y="559"/>
                  </a:lnTo>
                  <a:lnTo>
                    <a:pt x="547" y="556"/>
                  </a:lnTo>
                  <a:lnTo>
                    <a:pt x="549" y="552"/>
                  </a:lnTo>
                  <a:lnTo>
                    <a:pt x="554" y="552"/>
                  </a:lnTo>
                  <a:lnTo>
                    <a:pt x="558" y="555"/>
                  </a:lnTo>
                  <a:lnTo>
                    <a:pt x="559" y="555"/>
                  </a:lnTo>
                  <a:lnTo>
                    <a:pt x="559" y="552"/>
                  </a:lnTo>
                  <a:lnTo>
                    <a:pt x="569" y="550"/>
                  </a:lnTo>
                  <a:lnTo>
                    <a:pt x="570" y="548"/>
                  </a:lnTo>
                  <a:lnTo>
                    <a:pt x="572" y="547"/>
                  </a:lnTo>
                  <a:lnTo>
                    <a:pt x="575" y="550"/>
                  </a:lnTo>
                  <a:lnTo>
                    <a:pt x="576" y="548"/>
                  </a:lnTo>
                  <a:lnTo>
                    <a:pt x="578" y="547"/>
                  </a:lnTo>
                  <a:lnTo>
                    <a:pt x="578" y="542"/>
                  </a:lnTo>
                  <a:lnTo>
                    <a:pt x="573" y="541"/>
                  </a:lnTo>
                  <a:lnTo>
                    <a:pt x="581" y="535"/>
                  </a:lnTo>
                  <a:lnTo>
                    <a:pt x="583" y="528"/>
                  </a:lnTo>
                  <a:lnTo>
                    <a:pt x="585" y="529"/>
                  </a:lnTo>
                  <a:lnTo>
                    <a:pt x="592" y="529"/>
                  </a:lnTo>
                  <a:lnTo>
                    <a:pt x="594" y="527"/>
                  </a:lnTo>
                  <a:lnTo>
                    <a:pt x="595" y="524"/>
                  </a:lnTo>
                  <a:lnTo>
                    <a:pt x="595" y="521"/>
                  </a:lnTo>
                  <a:lnTo>
                    <a:pt x="600" y="519"/>
                  </a:lnTo>
                  <a:lnTo>
                    <a:pt x="604" y="518"/>
                  </a:lnTo>
                  <a:lnTo>
                    <a:pt x="607" y="520"/>
                  </a:lnTo>
                  <a:lnTo>
                    <a:pt x="608" y="518"/>
                  </a:lnTo>
                  <a:lnTo>
                    <a:pt x="608" y="514"/>
                  </a:lnTo>
                  <a:lnTo>
                    <a:pt x="613" y="511"/>
                  </a:lnTo>
                  <a:lnTo>
                    <a:pt x="614" y="508"/>
                  </a:lnTo>
                  <a:lnTo>
                    <a:pt x="617" y="508"/>
                  </a:lnTo>
                  <a:lnTo>
                    <a:pt x="618" y="510"/>
                  </a:lnTo>
                  <a:lnTo>
                    <a:pt x="619" y="509"/>
                  </a:lnTo>
                  <a:lnTo>
                    <a:pt x="620" y="506"/>
                  </a:lnTo>
                  <a:lnTo>
                    <a:pt x="624" y="505"/>
                  </a:lnTo>
                  <a:lnTo>
                    <a:pt x="626" y="503"/>
                  </a:lnTo>
                  <a:lnTo>
                    <a:pt x="627" y="504"/>
                  </a:lnTo>
                  <a:lnTo>
                    <a:pt x="630" y="501"/>
                  </a:lnTo>
                  <a:lnTo>
                    <a:pt x="630" y="497"/>
                  </a:lnTo>
                  <a:lnTo>
                    <a:pt x="630" y="492"/>
                  </a:lnTo>
                  <a:lnTo>
                    <a:pt x="633" y="491"/>
                  </a:lnTo>
                  <a:lnTo>
                    <a:pt x="634" y="486"/>
                  </a:lnTo>
                  <a:lnTo>
                    <a:pt x="637" y="485"/>
                  </a:lnTo>
                  <a:lnTo>
                    <a:pt x="640" y="481"/>
                  </a:lnTo>
                  <a:lnTo>
                    <a:pt x="639" y="480"/>
                  </a:lnTo>
                  <a:lnTo>
                    <a:pt x="642" y="480"/>
                  </a:lnTo>
                  <a:lnTo>
                    <a:pt x="643" y="478"/>
                  </a:lnTo>
                  <a:lnTo>
                    <a:pt x="643" y="476"/>
                  </a:lnTo>
                  <a:lnTo>
                    <a:pt x="640" y="472"/>
                  </a:lnTo>
                  <a:lnTo>
                    <a:pt x="641" y="469"/>
                  </a:lnTo>
                  <a:lnTo>
                    <a:pt x="638" y="467"/>
                  </a:lnTo>
                  <a:lnTo>
                    <a:pt x="636" y="470"/>
                  </a:lnTo>
                  <a:lnTo>
                    <a:pt x="629" y="468"/>
                  </a:lnTo>
                  <a:lnTo>
                    <a:pt x="622" y="469"/>
                  </a:lnTo>
                  <a:lnTo>
                    <a:pt x="619" y="469"/>
                  </a:lnTo>
                  <a:lnTo>
                    <a:pt x="617" y="465"/>
                  </a:lnTo>
                  <a:lnTo>
                    <a:pt x="614" y="465"/>
                  </a:lnTo>
                  <a:lnTo>
                    <a:pt x="612" y="463"/>
                  </a:lnTo>
                  <a:lnTo>
                    <a:pt x="611" y="463"/>
                  </a:lnTo>
                  <a:lnTo>
                    <a:pt x="603" y="460"/>
                  </a:lnTo>
                  <a:lnTo>
                    <a:pt x="601" y="455"/>
                  </a:lnTo>
                  <a:lnTo>
                    <a:pt x="596" y="449"/>
                  </a:lnTo>
                  <a:lnTo>
                    <a:pt x="598" y="445"/>
                  </a:lnTo>
                  <a:lnTo>
                    <a:pt x="597" y="443"/>
                  </a:lnTo>
                  <a:lnTo>
                    <a:pt x="599" y="442"/>
                  </a:lnTo>
                  <a:lnTo>
                    <a:pt x="597" y="439"/>
                  </a:lnTo>
                  <a:lnTo>
                    <a:pt x="595" y="435"/>
                  </a:lnTo>
                  <a:lnTo>
                    <a:pt x="597" y="433"/>
                  </a:lnTo>
                  <a:lnTo>
                    <a:pt x="599" y="432"/>
                  </a:lnTo>
                  <a:lnTo>
                    <a:pt x="600" y="428"/>
                  </a:lnTo>
                  <a:lnTo>
                    <a:pt x="601" y="424"/>
                  </a:lnTo>
                  <a:lnTo>
                    <a:pt x="603" y="421"/>
                  </a:lnTo>
                  <a:lnTo>
                    <a:pt x="606" y="421"/>
                  </a:lnTo>
                  <a:lnTo>
                    <a:pt x="609" y="423"/>
                  </a:lnTo>
                  <a:lnTo>
                    <a:pt x="610" y="421"/>
                  </a:lnTo>
                  <a:lnTo>
                    <a:pt x="606" y="417"/>
                  </a:lnTo>
                  <a:lnTo>
                    <a:pt x="606" y="412"/>
                  </a:lnTo>
                  <a:lnTo>
                    <a:pt x="606" y="410"/>
                  </a:lnTo>
                  <a:lnTo>
                    <a:pt x="603" y="408"/>
                  </a:lnTo>
                  <a:lnTo>
                    <a:pt x="596" y="406"/>
                  </a:lnTo>
                  <a:lnTo>
                    <a:pt x="593" y="403"/>
                  </a:lnTo>
                  <a:lnTo>
                    <a:pt x="591" y="398"/>
                  </a:lnTo>
                  <a:lnTo>
                    <a:pt x="592" y="393"/>
                  </a:lnTo>
                  <a:lnTo>
                    <a:pt x="588" y="392"/>
                  </a:lnTo>
                  <a:lnTo>
                    <a:pt x="588" y="388"/>
                  </a:lnTo>
                  <a:lnTo>
                    <a:pt x="586" y="384"/>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68" name="Freeform 225"/>
            <p:cNvSpPr>
              <a:spLocks/>
            </p:cNvSpPr>
            <p:nvPr/>
          </p:nvSpPr>
          <p:spPr bwMode="auto">
            <a:xfrm>
              <a:off x="7183440" y="3813862"/>
              <a:ext cx="882650" cy="841375"/>
            </a:xfrm>
            <a:custGeom>
              <a:avLst/>
              <a:gdLst>
                <a:gd name="T0" fmla="*/ 2147483647 w 556"/>
                <a:gd name="T1" fmla="*/ 2147483647 h 530"/>
                <a:gd name="T2" fmla="*/ 2147483647 w 556"/>
                <a:gd name="T3" fmla="*/ 2147483647 h 530"/>
                <a:gd name="T4" fmla="*/ 2147483647 w 556"/>
                <a:gd name="T5" fmla="*/ 2147483647 h 530"/>
                <a:gd name="T6" fmla="*/ 2147483647 w 556"/>
                <a:gd name="T7" fmla="*/ 2147483647 h 530"/>
                <a:gd name="T8" fmla="*/ 2147483647 w 556"/>
                <a:gd name="T9" fmla="*/ 2147483647 h 530"/>
                <a:gd name="T10" fmla="*/ 2147483647 w 556"/>
                <a:gd name="T11" fmla="*/ 2147483647 h 530"/>
                <a:gd name="T12" fmla="*/ 2147483647 w 556"/>
                <a:gd name="T13" fmla="*/ 2147483647 h 530"/>
                <a:gd name="T14" fmla="*/ 2147483647 w 556"/>
                <a:gd name="T15" fmla="*/ 2147483647 h 530"/>
                <a:gd name="T16" fmla="*/ 2147483647 w 556"/>
                <a:gd name="T17" fmla="*/ 2147483647 h 530"/>
                <a:gd name="T18" fmla="*/ 2147483647 w 556"/>
                <a:gd name="T19" fmla="*/ 2147483647 h 530"/>
                <a:gd name="T20" fmla="*/ 2147483647 w 556"/>
                <a:gd name="T21" fmla="*/ 2147483647 h 530"/>
                <a:gd name="T22" fmla="*/ 2147483647 w 556"/>
                <a:gd name="T23" fmla="*/ 2147483647 h 530"/>
                <a:gd name="T24" fmla="*/ 2147483647 w 556"/>
                <a:gd name="T25" fmla="*/ 2147483647 h 530"/>
                <a:gd name="T26" fmla="*/ 2147483647 w 556"/>
                <a:gd name="T27" fmla="*/ 2147483647 h 530"/>
                <a:gd name="T28" fmla="*/ 2147483647 w 556"/>
                <a:gd name="T29" fmla="*/ 2147483647 h 530"/>
                <a:gd name="T30" fmla="*/ 2147483647 w 556"/>
                <a:gd name="T31" fmla="*/ 2147483647 h 530"/>
                <a:gd name="T32" fmla="*/ 2147483647 w 556"/>
                <a:gd name="T33" fmla="*/ 2147483647 h 530"/>
                <a:gd name="T34" fmla="*/ 2147483647 w 556"/>
                <a:gd name="T35" fmla="*/ 2147483647 h 530"/>
                <a:gd name="T36" fmla="*/ 2147483647 w 556"/>
                <a:gd name="T37" fmla="*/ 2147483647 h 530"/>
                <a:gd name="T38" fmla="*/ 2147483647 w 556"/>
                <a:gd name="T39" fmla="*/ 2147483647 h 530"/>
                <a:gd name="T40" fmla="*/ 2147483647 w 556"/>
                <a:gd name="T41" fmla="*/ 2147483647 h 530"/>
                <a:gd name="T42" fmla="*/ 2147483647 w 556"/>
                <a:gd name="T43" fmla="*/ 2147483647 h 530"/>
                <a:gd name="T44" fmla="*/ 2147483647 w 556"/>
                <a:gd name="T45" fmla="*/ 2147483647 h 530"/>
                <a:gd name="T46" fmla="*/ 2147483647 w 556"/>
                <a:gd name="T47" fmla="*/ 2147483647 h 530"/>
                <a:gd name="T48" fmla="*/ 2147483647 w 556"/>
                <a:gd name="T49" fmla="*/ 2147483647 h 530"/>
                <a:gd name="T50" fmla="*/ 2147483647 w 556"/>
                <a:gd name="T51" fmla="*/ 2147483647 h 530"/>
                <a:gd name="T52" fmla="*/ 2147483647 w 556"/>
                <a:gd name="T53" fmla="*/ 2147483647 h 530"/>
                <a:gd name="T54" fmla="*/ 2147483647 w 556"/>
                <a:gd name="T55" fmla="*/ 2147483647 h 530"/>
                <a:gd name="T56" fmla="*/ 2147483647 w 556"/>
                <a:gd name="T57" fmla="*/ 2147483647 h 530"/>
                <a:gd name="T58" fmla="*/ 2147483647 w 556"/>
                <a:gd name="T59" fmla="*/ 2147483647 h 530"/>
                <a:gd name="T60" fmla="*/ 2147483647 w 556"/>
                <a:gd name="T61" fmla="*/ 2147483647 h 530"/>
                <a:gd name="T62" fmla="*/ 2147483647 w 556"/>
                <a:gd name="T63" fmla="*/ 2147483647 h 530"/>
                <a:gd name="T64" fmla="*/ 2147483647 w 556"/>
                <a:gd name="T65" fmla="*/ 2147483647 h 530"/>
                <a:gd name="T66" fmla="*/ 2147483647 w 556"/>
                <a:gd name="T67" fmla="*/ 2147483647 h 530"/>
                <a:gd name="T68" fmla="*/ 2147483647 w 556"/>
                <a:gd name="T69" fmla="*/ 2147483647 h 530"/>
                <a:gd name="T70" fmla="*/ 2147483647 w 556"/>
                <a:gd name="T71" fmla="*/ 2147483647 h 530"/>
                <a:gd name="T72" fmla="*/ 2147483647 w 556"/>
                <a:gd name="T73" fmla="*/ 2147483647 h 530"/>
                <a:gd name="T74" fmla="*/ 2147483647 w 556"/>
                <a:gd name="T75" fmla="*/ 2147483647 h 530"/>
                <a:gd name="T76" fmla="*/ 2147483647 w 556"/>
                <a:gd name="T77" fmla="*/ 2147483647 h 530"/>
                <a:gd name="T78" fmla="*/ 2147483647 w 556"/>
                <a:gd name="T79" fmla="*/ 2147483647 h 530"/>
                <a:gd name="T80" fmla="*/ 2147483647 w 556"/>
                <a:gd name="T81" fmla="*/ 2147483647 h 530"/>
                <a:gd name="T82" fmla="*/ 2147483647 w 556"/>
                <a:gd name="T83" fmla="*/ 2147483647 h 530"/>
                <a:gd name="T84" fmla="*/ 2147483647 w 556"/>
                <a:gd name="T85" fmla="*/ 2147483647 h 530"/>
                <a:gd name="T86" fmla="*/ 2147483647 w 556"/>
                <a:gd name="T87" fmla="*/ 2147483647 h 530"/>
                <a:gd name="T88" fmla="*/ 2147483647 w 556"/>
                <a:gd name="T89" fmla="*/ 2147483647 h 530"/>
                <a:gd name="T90" fmla="*/ 2147483647 w 556"/>
                <a:gd name="T91" fmla="*/ 2147483647 h 530"/>
                <a:gd name="T92" fmla="*/ 2147483647 w 556"/>
                <a:gd name="T93" fmla="*/ 2147483647 h 530"/>
                <a:gd name="T94" fmla="*/ 2147483647 w 556"/>
                <a:gd name="T95" fmla="*/ 2147483647 h 530"/>
                <a:gd name="T96" fmla="*/ 2147483647 w 556"/>
                <a:gd name="T97" fmla="*/ 2147483647 h 530"/>
                <a:gd name="T98" fmla="*/ 2147483647 w 556"/>
                <a:gd name="T99" fmla="*/ 2147483647 h 530"/>
                <a:gd name="T100" fmla="*/ 2147483647 w 556"/>
                <a:gd name="T101" fmla="*/ 2147483647 h 530"/>
                <a:gd name="T102" fmla="*/ 2147483647 w 556"/>
                <a:gd name="T103" fmla="*/ 2147483647 h 530"/>
                <a:gd name="T104" fmla="*/ 2147483647 w 556"/>
                <a:gd name="T105" fmla="*/ 2147483647 h 530"/>
                <a:gd name="T106" fmla="*/ 2147483647 w 556"/>
                <a:gd name="T107" fmla="*/ 2147483647 h 530"/>
                <a:gd name="T108" fmla="*/ 2147483647 w 556"/>
                <a:gd name="T109" fmla="*/ 2147483647 h 530"/>
                <a:gd name="T110" fmla="*/ 2147483647 w 556"/>
                <a:gd name="T111" fmla="*/ 2147483647 h 530"/>
                <a:gd name="T112" fmla="*/ 2147483647 w 556"/>
                <a:gd name="T113" fmla="*/ 2147483647 h 530"/>
                <a:gd name="T114" fmla="*/ 2147483647 w 556"/>
                <a:gd name="T115" fmla="*/ 2147483647 h 530"/>
                <a:gd name="T116" fmla="*/ 2147483647 w 556"/>
                <a:gd name="T117" fmla="*/ 2147483647 h 530"/>
                <a:gd name="T118" fmla="*/ 2147483647 w 556"/>
                <a:gd name="T119" fmla="*/ 2147483647 h 530"/>
                <a:gd name="T120" fmla="*/ 2147483647 w 556"/>
                <a:gd name="T121" fmla="*/ 2147483647 h 530"/>
                <a:gd name="T122" fmla="*/ 2147483647 w 556"/>
                <a:gd name="T123" fmla="*/ 2147483647 h 530"/>
                <a:gd name="T124" fmla="*/ 0 w 556"/>
                <a:gd name="T125" fmla="*/ 2147483647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30"/>
                <a:gd name="T191" fmla="*/ 556 w 556"/>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30">
                  <a:moveTo>
                    <a:pt x="450" y="529"/>
                  </a:moveTo>
                  <a:lnTo>
                    <a:pt x="458" y="526"/>
                  </a:lnTo>
                  <a:lnTo>
                    <a:pt x="463" y="529"/>
                  </a:lnTo>
                  <a:lnTo>
                    <a:pt x="465" y="528"/>
                  </a:lnTo>
                  <a:lnTo>
                    <a:pt x="464" y="526"/>
                  </a:lnTo>
                  <a:lnTo>
                    <a:pt x="468" y="525"/>
                  </a:lnTo>
                  <a:lnTo>
                    <a:pt x="470" y="523"/>
                  </a:lnTo>
                  <a:lnTo>
                    <a:pt x="471" y="522"/>
                  </a:lnTo>
                  <a:lnTo>
                    <a:pt x="476" y="522"/>
                  </a:lnTo>
                  <a:lnTo>
                    <a:pt x="479" y="518"/>
                  </a:lnTo>
                  <a:lnTo>
                    <a:pt x="478" y="513"/>
                  </a:lnTo>
                  <a:lnTo>
                    <a:pt x="482" y="508"/>
                  </a:lnTo>
                  <a:lnTo>
                    <a:pt x="481" y="505"/>
                  </a:lnTo>
                  <a:lnTo>
                    <a:pt x="476" y="500"/>
                  </a:lnTo>
                  <a:lnTo>
                    <a:pt x="476" y="495"/>
                  </a:lnTo>
                  <a:lnTo>
                    <a:pt x="472" y="494"/>
                  </a:lnTo>
                  <a:lnTo>
                    <a:pt x="473" y="484"/>
                  </a:lnTo>
                  <a:lnTo>
                    <a:pt x="469" y="484"/>
                  </a:lnTo>
                  <a:lnTo>
                    <a:pt x="468" y="482"/>
                  </a:lnTo>
                  <a:lnTo>
                    <a:pt x="464" y="480"/>
                  </a:lnTo>
                  <a:lnTo>
                    <a:pt x="464" y="479"/>
                  </a:lnTo>
                  <a:lnTo>
                    <a:pt x="463" y="472"/>
                  </a:lnTo>
                  <a:lnTo>
                    <a:pt x="464" y="470"/>
                  </a:lnTo>
                  <a:lnTo>
                    <a:pt x="464" y="469"/>
                  </a:lnTo>
                  <a:lnTo>
                    <a:pt x="469" y="469"/>
                  </a:lnTo>
                  <a:lnTo>
                    <a:pt x="470" y="468"/>
                  </a:lnTo>
                  <a:lnTo>
                    <a:pt x="473" y="466"/>
                  </a:lnTo>
                  <a:lnTo>
                    <a:pt x="476" y="460"/>
                  </a:lnTo>
                  <a:lnTo>
                    <a:pt x="476" y="457"/>
                  </a:lnTo>
                  <a:lnTo>
                    <a:pt x="475" y="454"/>
                  </a:lnTo>
                  <a:lnTo>
                    <a:pt x="470" y="448"/>
                  </a:lnTo>
                  <a:lnTo>
                    <a:pt x="468" y="448"/>
                  </a:lnTo>
                  <a:lnTo>
                    <a:pt x="470" y="441"/>
                  </a:lnTo>
                  <a:lnTo>
                    <a:pt x="464" y="440"/>
                  </a:lnTo>
                  <a:lnTo>
                    <a:pt x="465" y="436"/>
                  </a:lnTo>
                  <a:lnTo>
                    <a:pt x="465" y="432"/>
                  </a:lnTo>
                  <a:lnTo>
                    <a:pt x="468" y="430"/>
                  </a:lnTo>
                  <a:lnTo>
                    <a:pt x="469" y="429"/>
                  </a:lnTo>
                  <a:lnTo>
                    <a:pt x="468" y="426"/>
                  </a:lnTo>
                  <a:lnTo>
                    <a:pt x="466" y="424"/>
                  </a:lnTo>
                  <a:lnTo>
                    <a:pt x="464" y="423"/>
                  </a:lnTo>
                  <a:lnTo>
                    <a:pt x="467" y="416"/>
                  </a:lnTo>
                  <a:lnTo>
                    <a:pt x="462" y="414"/>
                  </a:lnTo>
                  <a:lnTo>
                    <a:pt x="458" y="414"/>
                  </a:lnTo>
                  <a:lnTo>
                    <a:pt x="457" y="412"/>
                  </a:lnTo>
                  <a:lnTo>
                    <a:pt x="451" y="413"/>
                  </a:lnTo>
                  <a:lnTo>
                    <a:pt x="447" y="416"/>
                  </a:lnTo>
                  <a:lnTo>
                    <a:pt x="446" y="417"/>
                  </a:lnTo>
                  <a:lnTo>
                    <a:pt x="444" y="418"/>
                  </a:lnTo>
                  <a:lnTo>
                    <a:pt x="441" y="416"/>
                  </a:lnTo>
                  <a:lnTo>
                    <a:pt x="435" y="420"/>
                  </a:lnTo>
                  <a:lnTo>
                    <a:pt x="433" y="424"/>
                  </a:lnTo>
                  <a:lnTo>
                    <a:pt x="435" y="424"/>
                  </a:lnTo>
                  <a:lnTo>
                    <a:pt x="434" y="428"/>
                  </a:lnTo>
                  <a:lnTo>
                    <a:pt x="436" y="429"/>
                  </a:lnTo>
                  <a:lnTo>
                    <a:pt x="431" y="436"/>
                  </a:lnTo>
                  <a:lnTo>
                    <a:pt x="429" y="436"/>
                  </a:lnTo>
                  <a:lnTo>
                    <a:pt x="426" y="436"/>
                  </a:lnTo>
                  <a:lnTo>
                    <a:pt x="423" y="437"/>
                  </a:lnTo>
                  <a:lnTo>
                    <a:pt x="418" y="436"/>
                  </a:lnTo>
                  <a:lnTo>
                    <a:pt x="419" y="432"/>
                  </a:lnTo>
                  <a:lnTo>
                    <a:pt x="425" y="431"/>
                  </a:lnTo>
                  <a:lnTo>
                    <a:pt x="427" y="430"/>
                  </a:lnTo>
                  <a:lnTo>
                    <a:pt x="427" y="427"/>
                  </a:lnTo>
                  <a:lnTo>
                    <a:pt x="431" y="419"/>
                  </a:lnTo>
                  <a:lnTo>
                    <a:pt x="429" y="418"/>
                  </a:lnTo>
                  <a:lnTo>
                    <a:pt x="427" y="413"/>
                  </a:lnTo>
                  <a:lnTo>
                    <a:pt x="428" y="410"/>
                  </a:lnTo>
                  <a:lnTo>
                    <a:pt x="430" y="406"/>
                  </a:lnTo>
                  <a:lnTo>
                    <a:pt x="431" y="405"/>
                  </a:lnTo>
                  <a:lnTo>
                    <a:pt x="429" y="401"/>
                  </a:lnTo>
                  <a:lnTo>
                    <a:pt x="442" y="389"/>
                  </a:lnTo>
                  <a:lnTo>
                    <a:pt x="449" y="385"/>
                  </a:lnTo>
                  <a:lnTo>
                    <a:pt x="448" y="381"/>
                  </a:lnTo>
                  <a:lnTo>
                    <a:pt x="449" y="377"/>
                  </a:lnTo>
                  <a:lnTo>
                    <a:pt x="448" y="373"/>
                  </a:lnTo>
                  <a:lnTo>
                    <a:pt x="451" y="370"/>
                  </a:lnTo>
                  <a:lnTo>
                    <a:pt x="458" y="368"/>
                  </a:lnTo>
                  <a:lnTo>
                    <a:pt x="462" y="362"/>
                  </a:lnTo>
                  <a:lnTo>
                    <a:pt x="465" y="360"/>
                  </a:lnTo>
                  <a:lnTo>
                    <a:pt x="467" y="357"/>
                  </a:lnTo>
                  <a:lnTo>
                    <a:pt x="472" y="354"/>
                  </a:lnTo>
                  <a:lnTo>
                    <a:pt x="475" y="350"/>
                  </a:lnTo>
                  <a:lnTo>
                    <a:pt x="478" y="346"/>
                  </a:lnTo>
                  <a:lnTo>
                    <a:pt x="479" y="346"/>
                  </a:lnTo>
                  <a:lnTo>
                    <a:pt x="479" y="343"/>
                  </a:lnTo>
                  <a:lnTo>
                    <a:pt x="482" y="342"/>
                  </a:lnTo>
                  <a:lnTo>
                    <a:pt x="482" y="340"/>
                  </a:lnTo>
                  <a:lnTo>
                    <a:pt x="485" y="338"/>
                  </a:lnTo>
                  <a:lnTo>
                    <a:pt x="483" y="335"/>
                  </a:lnTo>
                  <a:lnTo>
                    <a:pt x="477" y="338"/>
                  </a:lnTo>
                  <a:lnTo>
                    <a:pt x="475" y="337"/>
                  </a:lnTo>
                  <a:lnTo>
                    <a:pt x="480" y="330"/>
                  </a:lnTo>
                  <a:lnTo>
                    <a:pt x="482" y="329"/>
                  </a:lnTo>
                  <a:lnTo>
                    <a:pt x="482" y="327"/>
                  </a:lnTo>
                  <a:lnTo>
                    <a:pt x="486" y="328"/>
                  </a:lnTo>
                  <a:lnTo>
                    <a:pt x="491" y="328"/>
                  </a:lnTo>
                  <a:lnTo>
                    <a:pt x="493" y="328"/>
                  </a:lnTo>
                  <a:lnTo>
                    <a:pt x="492" y="330"/>
                  </a:lnTo>
                  <a:lnTo>
                    <a:pt x="496" y="333"/>
                  </a:lnTo>
                  <a:lnTo>
                    <a:pt x="500" y="333"/>
                  </a:lnTo>
                  <a:lnTo>
                    <a:pt x="503" y="335"/>
                  </a:lnTo>
                  <a:lnTo>
                    <a:pt x="506" y="332"/>
                  </a:lnTo>
                  <a:lnTo>
                    <a:pt x="506" y="329"/>
                  </a:lnTo>
                  <a:lnTo>
                    <a:pt x="509" y="329"/>
                  </a:lnTo>
                  <a:lnTo>
                    <a:pt x="512" y="324"/>
                  </a:lnTo>
                  <a:lnTo>
                    <a:pt x="514" y="323"/>
                  </a:lnTo>
                  <a:lnTo>
                    <a:pt x="515" y="320"/>
                  </a:lnTo>
                  <a:lnTo>
                    <a:pt x="512" y="313"/>
                  </a:lnTo>
                  <a:lnTo>
                    <a:pt x="512" y="311"/>
                  </a:lnTo>
                  <a:lnTo>
                    <a:pt x="513" y="306"/>
                  </a:lnTo>
                  <a:lnTo>
                    <a:pt x="514" y="305"/>
                  </a:lnTo>
                  <a:lnTo>
                    <a:pt x="514" y="301"/>
                  </a:lnTo>
                  <a:lnTo>
                    <a:pt x="516" y="298"/>
                  </a:lnTo>
                  <a:lnTo>
                    <a:pt x="516" y="295"/>
                  </a:lnTo>
                  <a:lnTo>
                    <a:pt x="517" y="293"/>
                  </a:lnTo>
                  <a:lnTo>
                    <a:pt x="517" y="291"/>
                  </a:lnTo>
                  <a:lnTo>
                    <a:pt x="518" y="288"/>
                  </a:lnTo>
                  <a:lnTo>
                    <a:pt x="518" y="286"/>
                  </a:lnTo>
                  <a:lnTo>
                    <a:pt x="516" y="282"/>
                  </a:lnTo>
                  <a:lnTo>
                    <a:pt x="515" y="279"/>
                  </a:lnTo>
                  <a:lnTo>
                    <a:pt x="516" y="275"/>
                  </a:lnTo>
                  <a:lnTo>
                    <a:pt x="522" y="265"/>
                  </a:lnTo>
                  <a:lnTo>
                    <a:pt x="524" y="260"/>
                  </a:lnTo>
                  <a:lnTo>
                    <a:pt x="526" y="258"/>
                  </a:lnTo>
                  <a:lnTo>
                    <a:pt x="527" y="249"/>
                  </a:lnTo>
                  <a:lnTo>
                    <a:pt x="530" y="240"/>
                  </a:lnTo>
                  <a:lnTo>
                    <a:pt x="532" y="232"/>
                  </a:lnTo>
                  <a:lnTo>
                    <a:pt x="536" y="230"/>
                  </a:lnTo>
                  <a:lnTo>
                    <a:pt x="539" y="227"/>
                  </a:lnTo>
                  <a:lnTo>
                    <a:pt x="541" y="222"/>
                  </a:lnTo>
                  <a:lnTo>
                    <a:pt x="547" y="220"/>
                  </a:lnTo>
                  <a:lnTo>
                    <a:pt x="551" y="209"/>
                  </a:lnTo>
                  <a:lnTo>
                    <a:pt x="554" y="206"/>
                  </a:lnTo>
                  <a:lnTo>
                    <a:pt x="553" y="205"/>
                  </a:lnTo>
                  <a:lnTo>
                    <a:pt x="553" y="204"/>
                  </a:lnTo>
                  <a:lnTo>
                    <a:pt x="555" y="204"/>
                  </a:lnTo>
                  <a:lnTo>
                    <a:pt x="554" y="203"/>
                  </a:lnTo>
                  <a:lnTo>
                    <a:pt x="550" y="202"/>
                  </a:lnTo>
                  <a:lnTo>
                    <a:pt x="542" y="198"/>
                  </a:lnTo>
                  <a:lnTo>
                    <a:pt x="541" y="197"/>
                  </a:lnTo>
                  <a:lnTo>
                    <a:pt x="540" y="197"/>
                  </a:lnTo>
                  <a:lnTo>
                    <a:pt x="537" y="196"/>
                  </a:lnTo>
                  <a:lnTo>
                    <a:pt x="536" y="196"/>
                  </a:lnTo>
                  <a:lnTo>
                    <a:pt x="534" y="194"/>
                  </a:lnTo>
                  <a:lnTo>
                    <a:pt x="530" y="197"/>
                  </a:lnTo>
                  <a:lnTo>
                    <a:pt x="529" y="196"/>
                  </a:lnTo>
                  <a:lnTo>
                    <a:pt x="527" y="196"/>
                  </a:lnTo>
                  <a:lnTo>
                    <a:pt x="525" y="195"/>
                  </a:lnTo>
                  <a:lnTo>
                    <a:pt x="519" y="193"/>
                  </a:lnTo>
                  <a:lnTo>
                    <a:pt x="518" y="192"/>
                  </a:lnTo>
                  <a:lnTo>
                    <a:pt x="518" y="190"/>
                  </a:lnTo>
                  <a:lnTo>
                    <a:pt x="517" y="189"/>
                  </a:lnTo>
                  <a:lnTo>
                    <a:pt x="518" y="187"/>
                  </a:lnTo>
                  <a:lnTo>
                    <a:pt x="515" y="187"/>
                  </a:lnTo>
                  <a:lnTo>
                    <a:pt x="514" y="186"/>
                  </a:lnTo>
                  <a:lnTo>
                    <a:pt x="508" y="187"/>
                  </a:lnTo>
                  <a:lnTo>
                    <a:pt x="506" y="189"/>
                  </a:lnTo>
                  <a:lnTo>
                    <a:pt x="503" y="188"/>
                  </a:lnTo>
                  <a:lnTo>
                    <a:pt x="500" y="188"/>
                  </a:lnTo>
                  <a:lnTo>
                    <a:pt x="499" y="187"/>
                  </a:lnTo>
                  <a:lnTo>
                    <a:pt x="496" y="187"/>
                  </a:lnTo>
                  <a:lnTo>
                    <a:pt x="495" y="186"/>
                  </a:lnTo>
                  <a:lnTo>
                    <a:pt x="494" y="188"/>
                  </a:lnTo>
                  <a:lnTo>
                    <a:pt x="493" y="188"/>
                  </a:lnTo>
                  <a:lnTo>
                    <a:pt x="491" y="186"/>
                  </a:lnTo>
                  <a:lnTo>
                    <a:pt x="488" y="183"/>
                  </a:lnTo>
                  <a:lnTo>
                    <a:pt x="486" y="182"/>
                  </a:lnTo>
                  <a:lnTo>
                    <a:pt x="484" y="183"/>
                  </a:lnTo>
                  <a:lnTo>
                    <a:pt x="482" y="181"/>
                  </a:lnTo>
                  <a:lnTo>
                    <a:pt x="482" y="184"/>
                  </a:lnTo>
                  <a:lnTo>
                    <a:pt x="479" y="183"/>
                  </a:lnTo>
                  <a:lnTo>
                    <a:pt x="478" y="183"/>
                  </a:lnTo>
                  <a:lnTo>
                    <a:pt x="476" y="181"/>
                  </a:lnTo>
                  <a:lnTo>
                    <a:pt x="477" y="179"/>
                  </a:lnTo>
                  <a:lnTo>
                    <a:pt x="476" y="177"/>
                  </a:lnTo>
                  <a:lnTo>
                    <a:pt x="475" y="175"/>
                  </a:lnTo>
                  <a:lnTo>
                    <a:pt x="474" y="174"/>
                  </a:lnTo>
                  <a:lnTo>
                    <a:pt x="474" y="173"/>
                  </a:lnTo>
                  <a:lnTo>
                    <a:pt x="472" y="172"/>
                  </a:lnTo>
                  <a:lnTo>
                    <a:pt x="471" y="169"/>
                  </a:lnTo>
                  <a:lnTo>
                    <a:pt x="470" y="168"/>
                  </a:lnTo>
                  <a:lnTo>
                    <a:pt x="468" y="161"/>
                  </a:lnTo>
                  <a:lnTo>
                    <a:pt x="465" y="157"/>
                  </a:lnTo>
                  <a:lnTo>
                    <a:pt x="462" y="156"/>
                  </a:lnTo>
                  <a:lnTo>
                    <a:pt x="459" y="156"/>
                  </a:lnTo>
                  <a:lnTo>
                    <a:pt x="458" y="158"/>
                  </a:lnTo>
                  <a:lnTo>
                    <a:pt x="452" y="154"/>
                  </a:lnTo>
                  <a:lnTo>
                    <a:pt x="448" y="154"/>
                  </a:lnTo>
                  <a:lnTo>
                    <a:pt x="443" y="158"/>
                  </a:lnTo>
                  <a:lnTo>
                    <a:pt x="441" y="156"/>
                  </a:lnTo>
                  <a:lnTo>
                    <a:pt x="441" y="155"/>
                  </a:lnTo>
                  <a:lnTo>
                    <a:pt x="436" y="154"/>
                  </a:lnTo>
                  <a:lnTo>
                    <a:pt x="433" y="151"/>
                  </a:lnTo>
                  <a:lnTo>
                    <a:pt x="433" y="148"/>
                  </a:lnTo>
                  <a:lnTo>
                    <a:pt x="431" y="149"/>
                  </a:lnTo>
                  <a:lnTo>
                    <a:pt x="429" y="148"/>
                  </a:lnTo>
                  <a:lnTo>
                    <a:pt x="428" y="149"/>
                  </a:lnTo>
                  <a:lnTo>
                    <a:pt x="428" y="150"/>
                  </a:lnTo>
                  <a:lnTo>
                    <a:pt x="427" y="149"/>
                  </a:lnTo>
                  <a:lnTo>
                    <a:pt x="425" y="149"/>
                  </a:lnTo>
                  <a:lnTo>
                    <a:pt x="424" y="149"/>
                  </a:lnTo>
                  <a:lnTo>
                    <a:pt x="421" y="149"/>
                  </a:lnTo>
                  <a:lnTo>
                    <a:pt x="421" y="150"/>
                  </a:lnTo>
                  <a:lnTo>
                    <a:pt x="420" y="151"/>
                  </a:lnTo>
                  <a:lnTo>
                    <a:pt x="419" y="150"/>
                  </a:lnTo>
                  <a:lnTo>
                    <a:pt x="418" y="150"/>
                  </a:lnTo>
                  <a:lnTo>
                    <a:pt x="414" y="150"/>
                  </a:lnTo>
                  <a:lnTo>
                    <a:pt x="413" y="151"/>
                  </a:lnTo>
                  <a:lnTo>
                    <a:pt x="412" y="150"/>
                  </a:lnTo>
                  <a:lnTo>
                    <a:pt x="413" y="148"/>
                  </a:lnTo>
                  <a:lnTo>
                    <a:pt x="412" y="147"/>
                  </a:lnTo>
                  <a:lnTo>
                    <a:pt x="413" y="145"/>
                  </a:lnTo>
                  <a:lnTo>
                    <a:pt x="412" y="144"/>
                  </a:lnTo>
                  <a:lnTo>
                    <a:pt x="411" y="143"/>
                  </a:lnTo>
                  <a:lnTo>
                    <a:pt x="410" y="140"/>
                  </a:lnTo>
                  <a:lnTo>
                    <a:pt x="408" y="140"/>
                  </a:lnTo>
                  <a:lnTo>
                    <a:pt x="407" y="140"/>
                  </a:lnTo>
                  <a:lnTo>
                    <a:pt x="406" y="140"/>
                  </a:lnTo>
                  <a:lnTo>
                    <a:pt x="405" y="139"/>
                  </a:lnTo>
                  <a:lnTo>
                    <a:pt x="407" y="138"/>
                  </a:lnTo>
                  <a:lnTo>
                    <a:pt x="405" y="134"/>
                  </a:lnTo>
                  <a:lnTo>
                    <a:pt x="404" y="133"/>
                  </a:lnTo>
                  <a:lnTo>
                    <a:pt x="403" y="133"/>
                  </a:lnTo>
                  <a:lnTo>
                    <a:pt x="399" y="132"/>
                  </a:lnTo>
                  <a:lnTo>
                    <a:pt x="399" y="131"/>
                  </a:lnTo>
                  <a:lnTo>
                    <a:pt x="398" y="131"/>
                  </a:lnTo>
                  <a:lnTo>
                    <a:pt x="397" y="131"/>
                  </a:lnTo>
                  <a:lnTo>
                    <a:pt x="397" y="128"/>
                  </a:lnTo>
                  <a:lnTo>
                    <a:pt x="396" y="126"/>
                  </a:lnTo>
                  <a:lnTo>
                    <a:pt x="394" y="127"/>
                  </a:lnTo>
                  <a:lnTo>
                    <a:pt x="394" y="126"/>
                  </a:lnTo>
                  <a:lnTo>
                    <a:pt x="392" y="124"/>
                  </a:lnTo>
                  <a:lnTo>
                    <a:pt x="391" y="122"/>
                  </a:lnTo>
                  <a:lnTo>
                    <a:pt x="388" y="122"/>
                  </a:lnTo>
                  <a:lnTo>
                    <a:pt x="387" y="123"/>
                  </a:lnTo>
                  <a:lnTo>
                    <a:pt x="384" y="122"/>
                  </a:lnTo>
                  <a:lnTo>
                    <a:pt x="385" y="120"/>
                  </a:lnTo>
                  <a:lnTo>
                    <a:pt x="384" y="115"/>
                  </a:lnTo>
                  <a:lnTo>
                    <a:pt x="385" y="115"/>
                  </a:lnTo>
                  <a:lnTo>
                    <a:pt x="386" y="114"/>
                  </a:lnTo>
                  <a:lnTo>
                    <a:pt x="386" y="111"/>
                  </a:lnTo>
                  <a:lnTo>
                    <a:pt x="385" y="110"/>
                  </a:lnTo>
                  <a:lnTo>
                    <a:pt x="385" y="109"/>
                  </a:lnTo>
                  <a:lnTo>
                    <a:pt x="381" y="108"/>
                  </a:lnTo>
                  <a:lnTo>
                    <a:pt x="382" y="106"/>
                  </a:lnTo>
                  <a:lnTo>
                    <a:pt x="383" y="105"/>
                  </a:lnTo>
                  <a:lnTo>
                    <a:pt x="384" y="102"/>
                  </a:lnTo>
                  <a:lnTo>
                    <a:pt x="385" y="101"/>
                  </a:lnTo>
                  <a:lnTo>
                    <a:pt x="384" y="98"/>
                  </a:lnTo>
                  <a:lnTo>
                    <a:pt x="385" y="98"/>
                  </a:lnTo>
                  <a:lnTo>
                    <a:pt x="385" y="96"/>
                  </a:lnTo>
                  <a:lnTo>
                    <a:pt x="386" y="96"/>
                  </a:lnTo>
                  <a:lnTo>
                    <a:pt x="387" y="97"/>
                  </a:lnTo>
                  <a:lnTo>
                    <a:pt x="387" y="96"/>
                  </a:lnTo>
                  <a:lnTo>
                    <a:pt x="387" y="94"/>
                  </a:lnTo>
                  <a:lnTo>
                    <a:pt x="388" y="92"/>
                  </a:lnTo>
                  <a:lnTo>
                    <a:pt x="387" y="91"/>
                  </a:lnTo>
                  <a:lnTo>
                    <a:pt x="385" y="91"/>
                  </a:lnTo>
                  <a:lnTo>
                    <a:pt x="381" y="93"/>
                  </a:lnTo>
                  <a:lnTo>
                    <a:pt x="381" y="94"/>
                  </a:lnTo>
                  <a:lnTo>
                    <a:pt x="379" y="95"/>
                  </a:lnTo>
                  <a:lnTo>
                    <a:pt x="378" y="97"/>
                  </a:lnTo>
                  <a:lnTo>
                    <a:pt x="378" y="100"/>
                  </a:lnTo>
                  <a:lnTo>
                    <a:pt x="377" y="102"/>
                  </a:lnTo>
                  <a:lnTo>
                    <a:pt x="376" y="104"/>
                  </a:lnTo>
                  <a:lnTo>
                    <a:pt x="375" y="103"/>
                  </a:lnTo>
                  <a:lnTo>
                    <a:pt x="375" y="104"/>
                  </a:lnTo>
                  <a:lnTo>
                    <a:pt x="372" y="104"/>
                  </a:lnTo>
                  <a:lnTo>
                    <a:pt x="364" y="108"/>
                  </a:lnTo>
                  <a:lnTo>
                    <a:pt x="358" y="106"/>
                  </a:lnTo>
                  <a:lnTo>
                    <a:pt x="357" y="104"/>
                  </a:lnTo>
                  <a:lnTo>
                    <a:pt x="354" y="105"/>
                  </a:lnTo>
                  <a:lnTo>
                    <a:pt x="352" y="105"/>
                  </a:lnTo>
                  <a:lnTo>
                    <a:pt x="351" y="104"/>
                  </a:lnTo>
                  <a:lnTo>
                    <a:pt x="349" y="103"/>
                  </a:lnTo>
                  <a:lnTo>
                    <a:pt x="350" y="101"/>
                  </a:lnTo>
                  <a:lnTo>
                    <a:pt x="349" y="100"/>
                  </a:lnTo>
                  <a:lnTo>
                    <a:pt x="350" y="98"/>
                  </a:lnTo>
                  <a:lnTo>
                    <a:pt x="352" y="97"/>
                  </a:lnTo>
                  <a:lnTo>
                    <a:pt x="354" y="97"/>
                  </a:lnTo>
                  <a:lnTo>
                    <a:pt x="353" y="93"/>
                  </a:lnTo>
                  <a:lnTo>
                    <a:pt x="353" y="91"/>
                  </a:lnTo>
                  <a:lnTo>
                    <a:pt x="351" y="91"/>
                  </a:lnTo>
                  <a:lnTo>
                    <a:pt x="350" y="91"/>
                  </a:lnTo>
                  <a:lnTo>
                    <a:pt x="350" y="90"/>
                  </a:lnTo>
                  <a:lnTo>
                    <a:pt x="351" y="88"/>
                  </a:lnTo>
                  <a:lnTo>
                    <a:pt x="351" y="85"/>
                  </a:lnTo>
                  <a:lnTo>
                    <a:pt x="351" y="84"/>
                  </a:lnTo>
                  <a:lnTo>
                    <a:pt x="355" y="80"/>
                  </a:lnTo>
                  <a:lnTo>
                    <a:pt x="355" y="79"/>
                  </a:lnTo>
                  <a:lnTo>
                    <a:pt x="353" y="79"/>
                  </a:lnTo>
                  <a:lnTo>
                    <a:pt x="352" y="78"/>
                  </a:lnTo>
                  <a:lnTo>
                    <a:pt x="351" y="79"/>
                  </a:lnTo>
                  <a:lnTo>
                    <a:pt x="352" y="79"/>
                  </a:lnTo>
                  <a:lnTo>
                    <a:pt x="351" y="79"/>
                  </a:lnTo>
                  <a:lnTo>
                    <a:pt x="350" y="79"/>
                  </a:lnTo>
                  <a:lnTo>
                    <a:pt x="351" y="77"/>
                  </a:lnTo>
                  <a:lnTo>
                    <a:pt x="349" y="75"/>
                  </a:lnTo>
                  <a:lnTo>
                    <a:pt x="348" y="75"/>
                  </a:lnTo>
                  <a:lnTo>
                    <a:pt x="348" y="73"/>
                  </a:lnTo>
                  <a:lnTo>
                    <a:pt x="346" y="72"/>
                  </a:lnTo>
                  <a:lnTo>
                    <a:pt x="346" y="71"/>
                  </a:lnTo>
                  <a:lnTo>
                    <a:pt x="345" y="70"/>
                  </a:lnTo>
                  <a:lnTo>
                    <a:pt x="344" y="71"/>
                  </a:lnTo>
                  <a:lnTo>
                    <a:pt x="342" y="71"/>
                  </a:lnTo>
                  <a:lnTo>
                    <a:pt x="339" y="72"/>
                  </a:lnTo>
                  <a:lnTo>
                    <a:pt x="336" y="69"/>
                  </a:lnTo>
                  <a:lnTo>
                    <a:pt x="335" y="70"/>
                  </a:lnTo>
                  <a:lnTo>
                    <a:pt x="335" y="69"/>
                  </a:lnTo>
                  <a:lnTo>
                    <a:pt x="332" y="69"/>
                  </a:lnTo>
                  <a:lnTo>
                    <a:pt x="331" y="70"/>
                  </a:lnTo>
                  <a:lnTo>
                    <a:pt x="330" y="73"/>
                  </a:lnTo>
                  <a:lnTo>
                    <a:pt x="329" y="72"/>
                  </a:lnTo>
                  <a:lnTo>
                    <a:pt x="329" y="73"/>
                  </a:lnTo>
                  <a:lnTo>
                    <a:pt x="328" y="71"/>
                  </a:lnTo>
                  <a:lnTo>
                    <a:pt x="327" y="67"/>
                  </a:lnTo>
                  <a:lnTo>
                    <a:pt x="328" y="67"/>
                  </a:lnTo>
                  <a:lnTo>
                    <a:pt x="328" y="62"/>
                  </a:lnTo>
                  <a:lnTo>
                    <a:pt x="328" y="60"/>
                  </a:lnTo>
                  <a:lnTo>
                    <a:pt x="328" y="59"/>
                  </a:lnTo>
                  <a:lnTo>
                    <a:pt x="326" y="56"/>
                  </a:lnTo>
                  <a:lnTo>
                    <a:pt x="324" y="56"/>
                  </a:lnTo>
                  <a:lnTo>
                    <a:pt x="324" y="55"/>
                  </a:lnTo>
                  <a:lnTo>
                    <a:pt x="320" y="56"/>
                  </a:lnTo>
                  <a:lnTo>
                    <a:pt x="320" y="55"/>
                  </a:lnTo>
                  <a:lnTo>
                    <a:pt x="321" y="55"/>
                  </a:lnTo>
                  <a:lnTo>
                    <a:pt x="319" y="53"/>
                  </a:lnTo>
                  <a:lnTo>
                    <a:pt x="318" y="55"/>
                  </a:lnTo>
                  <a:lnTo>
                    <a:pt x="316" y="54"/>
                  </a:lnTo>
                  <a:lnTo>
                    <a:pt x="315" y="55"/>
                  </a:lnTo>
                  <a:lnTo>
                    <a:pt x="314" y="55"/>
                  </a:lnTo>
                  <a:lnTo>
                    <a:pt x="313" y="54"/>
                  </a:lnTo>
                  <a:lnTo>
                    <a:pt x="310" y="51"/>
                  </a:lnTo>
                  <a:lnTo>
                    <a:pt x="310" y="50"/>
                  </a:lnTo>
                  <a:lnTo>
                    <a:pt x="310" y="46"/>
                  </a:lnTo>
                  <a:lnTo>
                    <a:pt x="309" y="39"/>
                  </a:lnTo>
                  <a:lnTo>
                    <a:pt x="310" y="38"/>
                  </a:lnTo>
                  <a:lnTo>
                    <a:pt x="310" y="36"/>
                  </a:lnTo>
                  <a:lnTo>
                    <a:pt x="308" y="36"/>
                  </a:lnTo>
                  <a:lnTo>
                    <a:pt x="307" y="34"/>
                  </a:lnTo>
                  <a:lnTo>
                    <a:pt x="307" y="33"/>
                  </a:lnTo>
                  <a:lnTo>
                    <a:pt x="305" y="30"/>
                  </a:lnTo>
                  <a:lnTo>
                    <a:pt x="304" y="28"/>
                  </a:lnTo>
                  <a:lnTo>
                    <a:pt x="302" y="30"/>
                  </a:lnTo>
                  <a:lnTo>
                    <a:pt x="298" y="29"/>
                  </a:lnTo>
                  <a:lnTo>
                    <a:pt x="296" y="31"/>
                  </a:lnTo>
                  <a:lnTo>
                    <a:pt x="295" y="31"/>
                  </a:lnTo>
                  <a:lnTo>
                    <a:pt x="293" y="33"/>
                  </a:lnTo>
                  <a:lnTo>
                    <a:pt x="293" y="35"/>
                  </a:lnTo>
                  <a:lnTo>
                    <a:pt x="292" y="36"/>
                  </a:lnTo>
                  <a:lnTo>
                    <a:pt x="290" y="34"/>
                  </a:lnTo>
                  <a:lnTo>
                    <a:pt x="290" y="33"/>
                  </a:lnTo>
                  <a:lnTo>
                    <a:pt x="287" y="33"/>
                  </a:lnTo>
                  <a:lnTo>
                    <a:pt x="286" y="31"/>
                  </a:lnTo>
                  <a:lnTo>
                    <a:pt x="284" y="26"/>
                  </a:lnTo>
                  <a:lnTo>
                    <a:pt x="284" y="25"/>
                  </a:lnTo>
                  <a:lnTo>
                    <a:pt x="283" y="24"/>
                  </a:lnTo>
                  <a:lnTo>
                    <a:pt x="282" y="25"/>
                  </a:lnTo>
                  <a:lnTo>
                    <a:pt x="281" y="23"/>
                  </a:lnTo>
                  <a:lnTo>
                    <a:pt x="280" y="24"/>
                  </a:lnTo>
                  <a:lnTo>
                    <a:pt x="280" y="22"/>
                  </a:lnTo>
                  <a:lnTo>
                    <a:pt x="279" y="21"/>
                  </a:lnTo>
                  <a:lnTo>
                    <a:pt x="279" y="15"/>
                  </a:lnTo>
                  <a:lnTo>
                    <a:pt x="279" y="14"/>
                  </a:lnTo>
                  <a:lnTo>
                    <a:pt x="280" y="11"/>
                  </a:lnTo>
                  <a:lnTo>
                    <a:pt x="280" y="8"/>
                  </a:lnTo>
                  <a:lnTo>
                    <a:pt x="279" y="8"/>
                  </a:lnTo>
                  <a:lnTo>
                    <a:pt x="278" y="7"/>
                  </a:lnTo>
                  <a:lnTo>
                    <a:pt x="278" y="2"/>
                  </a:lnTo>
                  <a:lnTo>
                    <a:pt x="278" y="0"/>
                  </a:lnTo>
                  <a:lnTo>
                    <a:pt x="271" y="2"/>
                  </a:lnTo>
                  <a:lnTo>
                    <a:pt x="259" y="2"/>
                  </a:lnTo>
                  <a:lnTo>
                    <a:pt x="254" y="3"/>
                  </a:lnTo>
                  <a:lnTo>
                    <a:pt x="247" y="3"/>
                  </a:lnTo>
                  <a:lnTo>
                    <a:pt x="243" y="5"/>
                  </a:lnTo>
                  <a:lnTo>
                    <a:pt x="239" y="4"/>
                  </a:lnTo>
                  <a:lnTo>
                    <a:pt x="237" y="5"/>
                  </a:lnTo>
                  <a:lnTo>
                    <a:pt x="233" y="8"/>
                  </a:lnTo>
                  <a:lnTo>
                    <a:pt x="231" y="11"/>
                  </a:lnTo>
                  <a:lnTo>
                    <a:pt x="227" y="12"/>
                  </a:lnTo>
                  <a:lnTo>
                    <a:pt x="227" y="20"/>
                  </a:lnTo>
                  <a:lnTo>
                    <a:pt x="227" y="22"/>
                  </a:lnTo>
                  <a:lnTo>
                    <a:pt x="224" y="25"/>
                  </a:lnTo>
                  <a:lnTo>
                    <a:pt x="225" y="31"/>
                  </a:lnTo>
                  <a:lnTo>
                    <a:pt x="222" y="37"/>
                  </a:lnTo>
                  <a:lnTo>
                    <a:pt x="225" y="39"/>
                  </a:lnTo>
                  <a:lnTo>
                    <a:pt x="223" y="40"/>
                  </a:lnTo>
                  <a:lnTo>
                    <a:pt x="221" y="51"/>
                  </a:lnTo>
                  <a:lnTo>
                    <a:pt x="222" y="54"/>
                  </a:lnTo>
                  <a:lnTo>
                    <a:pt x="221" y="55"/>
                  </a:lnTo>
                  <a:lnTo>
                    <a:pt x="219" y="59"/>
                  </a:lnTo>
                  <a:lnTo>
                    <a:pt x="219" y="63"/>
                  </a:lnTo>
                  <a:lnTo>
                    <a:pt x="221" y="65"/>
                  </a:lnTo>
                  <a:lnTo>
                    <a:pt x="221" y="67"/>
                  </a:lnTo>
                  <a:lnTo>
                    <a:pt x="224" y="68"/>
                  </a:lnTo>
                  <a:lnTo>
                    <a:pt x="224" y="72"/>
                  </a:lnTo>
                  <a:lnTo>
                    <a:pt x="219" y="67"/>
                  </a:lnTo>
                  <a:lnTo>
                    <a:pt x="215" y="69"/>
                  </a:lnTo>
                  <a:lnTo>
                    <a:pt x="215" y="73"/>
                  </a:lnTo>
                  <a:lnTo>
                    <a:pt x="213" y="76"/>
                  </a:lnTo>
                  <a:lnTo>
                    <a:pt x="209" y="79"/>
                  </a:lnTo>
                  <a:lnTo>
                    <a:pt x="204" y="82"/>
                  </a:lnTo>
                  <a:lnTo>
                    <a:pt x="197" y="85"/>
                  </a:lnTo>
                  <a:lnTo>
                    <a:pt x="191" y="89"/>
                  </a:lnTo>
                  <a:lnTo>
                    <a:pt x="185" y="89"/>
                  </a:lnTo>
                  <a:lnTo>
                    <a:pt x="180" y="91"/>
                  </a:lnTo>
                  <a:lnTo>
                    <a:pt x="177" y="91"/>
                  </a:lnTo>
                  <a:lnTo>
                    <a:pt x="165" y="92"/>
                  </a:lnTo>
                  <a:lnTo>
                    <a:pt x="160" y="95"/>
                  </a:lnTo>
                  <a:lnTo>
                    <a:pt x="143" y="102"/>
                  </a:lnTo>
                  <a:lnTo>
                    <a:pt x="141" y="104"/>
                  </a:lnTo>
                  <a:lnTo>
                    <a:pt x="141" y="107"/>
                  </a:lnTo>
                  <a:lnTo>
                    <a:pt x="136" y="114"/>
                  </a:lnTo>
                  <a:lnTo>
                    <a:pt x="135" y="117"/>
                  </a:lnTo>
                  <a:lnTo>
                    <a:pt x="137" y="121"/>
                  </a:lnTo>
                  <a:lnTo>
                    <a:pt x="138" y="122"/>
                  </a:lnTo>
                  <a:lnTo>
                    <a:pt x="148" y="124"/>
                  </a:lnTo>
                  <a:lnTo>
                    <a:pt x="152" y="126"/>
                  </a:lnTo>
                  <a:lnTo>
                    <a:pt x="149" y="127"/>
                  </a:lnTo>
                  <a:lnTo>
                    <a:pt x="145" y="127"/>
                  </a:lnTo>
                  <a:lnTo>
                    <a:pt x="141" y="127"/>
                  </a:lnTo>
                  <a:lnTo>
                    <a:pt x="137" y="127"/>
                  </a:lnTo>
                  <a:lnTo>
                    <a:pt x="126" y="132"/>
                  </a:lnTo>
                  <a:lnTo>
                    <a:pt x="115" y="134"/>
                  </a:lnTo>
                  <a:lnTo>
                    <a:pt x="111" y="131"/>
                  </a:lnTo>
                  <a:lnTo>
                    <a:pt x="108" y="128"/>
                  </a:lnTo>
                  <a:lnTo>
                    <a:pt x="96" y="127"/>
                  </a:lnTo>
                  <a:lnTo>
                    <a:pt x="87" y="124"/>
                  </a:lnTo>
                  <a:lnTo>
                    <a:pt x="81" y="121"/>
                  </a:lnTo>
                  <a:lnTo>
                    <a:pt x="74" y="121"/>
                  </a:lnTo>
                  <a:lnTo>
                    <a:pt x="72" y="123"/>
                  </a:lnTo>
                  <a:lnTo>
                    <a:pt x="71" y="122"/>
                  </a:lnTo>
                  <a:lnTo>
                    <a:pt x="68" y="121"/>
                  </a:lnTo>
                  <a:lnTo>
                    <a:pt x="70" y="117"/>
                  </a:lnTo>
                  <a:lnTo>
                    <a:pt x="68" y="113"/>
                  </a:lnTo>
                  <a:lnTo>
                    <a:pt x="65" y="108"/>
                  </a:lnTo>
                  <a:lnTo>
                    <a:pt x="64" y="105"/>
                  </a:lnTo>
                  <a:lnTo>
                    <a:pt x="66" y="102"/>
                  </a:lnTo>
                  <a:lnTo>
                    <a:pt x="68" y="100"/>
                  </a:lnTo>
                  <a:lnTo>
                    <a:pt x="69" y="95"/>
                  </a:lnTo>
                  <a:lnTo>
                    <a:pt x="66" y="92"/>
                  </a:lnTo>
                  <a:lnTo>
                    <a:pt x="62" y="91"/>
                  </a:lnTo>
                  <a:lnTo>
                    <a:pt x="58" y="91"/>
                  </a:lnTo>
                  <a:lnTo>
                    <a:pt x="54" y="93"/>
                  </a:lnTo>
                  <a:lnTo>
                    <a:pt x="52" y="93"/>
                  </a:lnTo>
                  <a:lnTo>
                    <a:pt x="49" y="94"/>
                  </a:lnTo>
                  <a:lnTo>
                    <a:pt x="48" y="92"/>
                  </a:lnTo>
                  <a:lnTo>
                    <a:pt x="41" y="89"/>
                  </a:lnTo>
                  <a:lnTo>
                    <a:pt x="39" y="87"/>
                  </a:lnTo>
                  <a:lnTo>
                    <a:pt x="37" y="86"/>
                  </a:lnTo>
                  <a:lnTo>
                    <a:pt x="36" y="85"/>
                  </a:lnTo>
                  <a:lnTo>
                    <a:pt x="34" y="85"/>
                  </a:lnTo>
                  <a:lnTo>
                    <a:pt x="33" y="88"/>
                  </a:lnTo>
                  <a:lnTo>
                    <a:pt x="37" y="91"/>
                  </a:lnTo>
                  <a:lnTo>
                    <a:pt x="37" y="92"/>
                  </a:lnTo>
                  <a:lnTo>
                    <a:pt x="37" y="96"/>
                  </a:lnTo>
                  <a:lnTo>
                    <a:pt x="37" y="98"/>
                  </a:lnTo>
                  <a:lnTo>
                    <a:pt x="34" y="101"/>
                  </a:lnTo>
                  <a:lnTo>
                    <a:pt x="36" y="105"/>
                  </a:lnTo>
                  <a:lnTo>
                    <a:pt x="36" y="115"/>
                  </a:lnTo>
                  <a:lnTo>
                    <a:pt x="38" y="116"/>
                  </a:lnTo>
                  <a:lnTo>
                    <a:pt x="42" y="123"/>
                  </a:lnTo>
                  <a:lnTo>
                    <a:pt x="42" y="129"/>
                  </a:lnTo>
                  <a:lnTo>
                    <a:pt x="46" y="128"/>
                  </a:lnTo>
                  <a:lnTo>
                    <a:pt x="45" y="130"/>
                  </a:lnTo>
                  <a:lnTo>
                    <a:pt x="42" y="142"/>
                  </a:lnTo>
                  <a:lnTo>
                    <a:pt x="42" y="147"/>
                  </a:lnTo>
                  <a:lnTo>
                    <a:pt x="44" y="145"/>
                  </a:lnTo>
                  <a:lnTo>
                    <a:pt x="42" y="160"/>
                  </a:lnTo>
                  <a:lnTo>
                    <a:pt x="40" y="162"/>
                  </a:lnTo>
                  <a:lnTo>
                    <a:pt x="41" y="164"/>
                  </a:lnTo>
                  <a:lnTo>
                    <a:pt x="40" y="169"/>
                  </a:lnTo>
                  <a:lnTo>
                    <a:pt x="43" y="177"/>
                  </a:lnTo>
                  <a:lnTo>
                    <a:pt x="48" y="177"/>
                  </a:lnTo>
                  <a:lnTo>
                    <a:pt x="49" y="181"/>
                  </a:lnTo>
                  <a:lnTo>
                    <a:pt x="46" y="180"/>
                  </a:lnTo>
                  <a:lnTo>
                    <a:pt x="42" y="180"/>
                  </a:lnTo>
                  <a:lnTo>
                    <a:pt x="39" y="179"/>
                  </a:lnTo>
                  <a:lnTo>
                    <a:pt x="31" y="180"/>
                  </a:lnTo>
                  <a:lnTo>
                    <a:pt x="27" y="179"/>
                  </a:lnTo>
                  <a:lnTo>
                    <a:pt x="25" y="177"/>
                  </a:lnTo>
                  <a:lnTo>
                    <a:pt x="24" y="174"/>
                  </a:lnTo>
                  <a:lnTo>
                    <a:pt x="26" y="173"/>
                  </a:lnTo>
                  <a:lnTo>
                    <a:pt x="25" y="171"/>
                  </a:lnTo>
                  <a:lnTo>
                    <a:pt x="22" y="172"/>
                  </a:lnTo>
                  <a:lnTo>
                    <a:pt x="19" y="170"/>
                  </a:lnTo>
                  <a:lnTo>
                    <a:pt x="16" y="173"/>
                  </a:lnTo>
                  <a:lnTo>
                    <a:pt x="15" y="174"/>
                  </a:lnTo>
                  <a:lnTo>
                    <a:pt x="17" y="183"/>
                  </a:lnTo>
                  <a:lnTo>
                    <a:pt x="14" y="180"/>
                  </a:lnTo>
                  <a:lnTo>
                    <a:pt x="13" y="175"/>
                  </a:lnTo>
                  <a:lnTo>
                    <a:pt x="9" y="175"/>
                  </a:lnTo>
                  <a:lnTo>
                    <a:pt x="5" y="178"/>
                  </a:lnTo>
                  <a:lnTo>
                    <a:pt x="3" y="173"/>
                  </a:lnTo>
                  <a:lnTo>
                    <a:pt x="0" y="174"/>
                  </a:lnTo>
                </a:path>
              </a:pathLst>
            </a:custGeom>
            <a:solidFill>
              <a:srgbClr val="008000"/>
            </a:solidFill>
            <a:ln w="9525" cap="rnd" cmpd="sng">
              <a:solidFill>
                <a:schemeClr val="tx1"/>
              </a:solidFill>
              <a:prstDash val="solid"/>
              <a:round/>
              <a:headEnd type="none" w="med" len="med"/>
              <a:tailEnd type="none" w="med" len="med"/>
            </a:ln>
          </p:spPr>
          <p:txBody>
            <a:bodyPr/>
            <a:lstStyle/>
            <a:p>
              <a:endParaRPr lang="en-GB" dirty="0"/>
            </a:p>
          </p:txBody>
        </p:sp>
        <p:sp>
          <p:nvSpPr>
            <p:cNvPr id="569" name="Freeform 227"/>
            <p:cNvSpPr>
              <a:spLocks/>
            </p:cNvSpPr>
            <p:nvPr/>
          </p:nvSpPr>
          <p:spPr bwMode="auto">
            <a:xfrm>
              <a:off x="7199315" y="4448862"/>
              <a:ext cx="26987" cy="34925"/>
            </a:xfrm>
            <a:custGeom>
              <a:avLst/>
              <a:gdLst>
                <a:gd name="T0" fmla="*/ 2147483647 w 17"/>
                <a:gd name="T1" fmla="*/ 0 h 22"/>
                <a:gd name="T2" fmla="*/ 2147483647 w 17"/>
                <a:gd name="T3" fmla="*/ 2147483647 h 22"/>
                <a:gd name="T4" fmla="*/ 0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2147483647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0 h 22"/>
                <a:gd name="T36" fmla="*/ 2147483647 w 17"/>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2"/>
                <a:gd name="T59" fmla="*/ 17 w 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2">
                  <a:moveTo>
                    <a:pt x="1" y="0"/>
                  </a:moveTo>
                  <a:lnTo>
                    <a:pt x="2" y="4"/>
                  </a:lnTo>
                  <a:lnTo>
                    <a:pt x="0" y="6"/>
                  </a:lnTo>
                  <a:lnTo>
                    <a:pt x="4" y="11"/>
                  </a:lnTo>
                  <a:lnTo>
                    <a:pt x="7" y="12"/>
                  </a:lnTo>
                  <a:lnTo>
                    <a:pt x="10" y="14"/>
                  </a:lnTo>
                  <a:lnTo>
                    <a:pt x="10" y="21"/>
                  </a:lnTo>
                  <a:lnTo>
                    <a:pt x="13" y="20"/>
                  </a:lnTo>
                  <a:lnTo>
                    <a:pt x="14" y="17"/>
                  </a:lnTo>
                  <a:lnTo>
                    <a:pt x="16" y="16"/>
                  </a:lnTo>
                  <a:lnTo>
                    <a:pt x="16" y="14"/>
                  </a:lnTo>
                  <a:lnTo>
                    <a:pt x="16" y="12"/>
                  </a:lnTo>
                  <a:lnTo>
                    <a:pt x="13" y="10"/>
                  </a:lnTo>
                  <a:lnTo>
                    <a:pt x="14" y="6"/>
                  </a:lnTo>
                  <a:lnTo>
                    <a:pt x="13" y="5"/>
                  </a:lnTo>
                  <a:lnTo>
                    <a:pt x="11" y="5"/>
                  </a:lnTo>
                  <a:lnTo>
                    <a:pt x="8" y="3"/>
                  </a:lnTo>
                  <a:lnTo>
                    <a:pt x="4" y="0"/>
                  </a:lnTo>
                  <a:lnTo>
                    <a:pt x="1" y="0"/>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570" name="Freeform 228"/>
            <p:cNvSpPr>
              <a:spLocks/>
            </p:cNvSpPr>
            <p:nvPr/>
          </p:nvSpPr>
          <p:spPr bwMode="auto">
            <a:xfrm>
              <a:off x="7192965" y="4417112"/>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0 h 17"/>
                <a:gd name="T44" fmla="*/ 0 w 17"/>
                <a:gd name="T45" fmla="*/ 2147483647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0" y="2"/>
                  </a:moveTo>
                  <a:lnTo>
                    <a:pt x="0" y="7"/>
                  </a:lnTo>
                  <a:lnTo>
                    <a:pt x="2" y="8"/>
                  </a:lnTo>
                  <a:lnTo>
                    <a:pt x="3" y="7"/>
                  </a:lnTo>
                  <a:lnTo>
                    <a:pt x="9" y="13"/>
                  </a:lnTo>
                  <a:lnTo>
                    <a:pt x="11" y="16"/>
                  </a:lnTo>
                  <a:lnTo>
                    <a:pt x="14" y="16"/>
                  </a:lnTo>
                  <a:lnTo>
                    <a:pt x="16" y="14"/>
                  </a:lnTo>
                  <a:lnTo>
                    <a:pt x="14" y="13"/>
                  </a:lnTo>
                  <a:lnTo>
                    <a:pt x="13" y="11"/>
                  </a:lnTo>
                  <a:lnTo>
                    <a:pt x="12" y="10"/>
                  </a:lnTo>
                  <a:lnTo>
                    <a:pt x="10" y="7"/>
                  </a:lnTo>
                  <a:lnTo>
                    <a:pt x="7" y="5"/>
                  </a:lnTo>
                  <a:lnTo>
                    <a:pt x="7" y="4"/>
                  </a:lnTo>
                  <a:lnTo>
                    <a:pt x="5" y="4"/>
                  </a:lnTo>
                  <a:lnTo>
                    <a:pt x="4" y="5"/>
                  </a:lnTo>
                  <a:lnTo>
                    <a:pt x="3" y="5"/>
                  </a:lnTo>
                  <a:lnTo>
                    <a:pt x="2" y="4"/>
                  </a:lnTo>
                  <a:lnTo>
                    <a:pt x="3" y="2"/>
                  </a:lnTo>
                  <a:lnTo>
                    <a:pt x="4" y="2"/>
                  </a:lnTo>
                  <a:lnTo>
                    <a:pt x="4" y="1"/>
                  </a:lnTo>
                  <a:lnTo>
                    <a:pt x="3"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571" name="Freeform 229"/>
            <p:cNvSpPr>
              <a:spLocks/>
            </p:cNvSpPr>
            <p:nvPr/>
          </p:nvSpPr>
          <p:spPr bwMode="auto">
            <a:xfrm>
              <a:off x="7072315" y="4240899"/>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1" y="8"/>
                  </a:lnTo>
                  <a:lnTo>
                    <a:pt x="1" y="10"/>
                  </a:lnTo>
                  <a:lnTo>
                    <a:pt x="2" y="13"/>
                  </a:lnTo>
                  <a:lnTo>
                    <a:pt x="7" y="11"/>
                  </a:lnTo>
                  <a:lnTo>
                    <a:pt x="11" y="16"/>
                  </a:lnTo>
                  <a:lnTo>
                    <a:pt x="16" y="13"/>
                  </a:lnTo>
                  <a:lnTo>
                    <a:pt x="10" y="8"/>
                  </a:lnTo>
                  <a:lnTo>
                    <a:pt x="8" y="8"/>
                  </a:lnTo>
                  <a:lnTo>
                    <a:pt x="8" y="4"/>
                  </a:lnTo>
                  <a:lnTo>
                    <a:pt x="5" y="2"/>
                  </a:lnTo>
                  <a:lnTo>
                    <a:pt x="2" y="0"/>
                  </a:lnTo>
                  <a:lnTo>
                    <a:pt x="0" y="2"/>
                  </a:lnTo>
                </a:path>
              </a:pathLst>
            </a:custGeom>
            <a:solidFill>
              <a:srgbClr val="B0D0D0"/>
            </a:solidFill>
            <a:ln w="12700" cap="rnd" cmpd="sng">
              <a:solidFill>
                <a:srgbClr val="000000"/>
              </a:solidFill>
              <a:prstDash val="solid"/>
              <a:round/>
              <a:headEnd/>
              <a:tailEnd/>
            </a:ln>
          </p:spPr>
          <p:txBody>
            <a:bodyPr/>
            <a:lstStyle/>
            <a:p>
              <a:endParaRPr lang="en-GB" dirty="0"/>
            </a:p>
          </p:txBody>
        </p:sp>
        <p:sp>
          <p:nvSpPr>
            <p:cNvPr id="572" name="Freeform 230"/>
            <p:cNvSpPr>
              <a:spLocks/>
            </p:cNvSpPr>
            <p:nvPr/>
          </p:nvSpPr>
          <p:spPr bwMode="auto">
            <a:xfrm>
              <a:off x="7889877" y="3336024"/>
              <a:ext cx="733425" cy="1038225"/>
            </a:xfrm>
            <a:custGeom>
              <a:avLst/>
              <a:gdLst>
                <a:gd name="T0" fmla="*/ 2147483647 w 462"/>
                <a:gd name="T1" fmla="*/ 2147483647 h 654"/>
                <a:gd name="T2" fmla="*/ 2147483647 w 462"/>
                <a:gd name="T3" fmla="*/ 2147483647 h 654"/>
                <a:gd name="T4" fmla="*/ 2147483647 w 462"/>
                <a:gd name="T5" fmla="*/ 2147483647 h 654"/>
                <a:gd name="T6" fmla="*/ 2147483647 w 462"/>
                <a:gd name="T7" fmla="*/ 2147483647 h 654"/>
                <a:gd name="T8" fmla="*/ 2147483647 w 462"/>
                <a:gd name="T9" fmla="*/ 2147483647 h 654"/>
                <a:gd name="T10" fmla="*/ 2147483647 w 462"/>
                <a:gd name="T11" fmla="*/ 2147483647 h 654"/>
                <a:gd name="T12" fmla="*/ 2147483647 w 462"/>
                <a:gd name="T13" fmla="*/ 2147483647 h 654"/>
                <a:gd name="T14" fmla="*/ 2147483647 w 462"/>
                <a:gd name="T15" fmla="*/ 2147483647 h 654"/>
                <a:gd name="T16" fmla="*/ 2147483647 w 462"/>
                <a:gd name="T17" fmla="*/ 2147483647 h 654"/>
                <a:gd name="T18" fmla="*/ 2147483647 w 462"/>
                <a:gd name="T19" fmla="*/ 2147483647 h 654"/>
                <a:gd name="T20" fmla="*/ 2147483647 w 462"/>
                <a:gd name="T21" fmla="*/ 2147483647 h 654"/>
                <a:gd name="T22" fmla="*/ 2147483647 w 462"/>
                <a:gd name="T23" fmla="*/ 2147483647 h 654"/>
                <a:gd name="T24" fmla="*/ 2147483647 w 462"/>
                <a:gd name="T25" fmla="*/ 2147483647 h 654"/>
                <a:gd name="T26" fmla="*/ 2147483647 w 462"/>
                <a:gd name="T27" fmla="*/ 2147483647 h 654"/>
                <a:gd name="T28" fmla="*/ 2147483647 w 462"/>
                <a:gd name="T29" fmla="*/ 2147483647 h 654"/>
                <a:gd name="T30" fmla="*/ 2147483647 w 462"/>
                <a:gd name="T31" fmla="*/ 2147483647 h 654"/>
                <a:gd name="T32" fmla="*/ 2147483647 w 462"/>
                <a:gd name="T33" fmla="*/ 2147483647 h 654"/>
                <a:gd name="T34" fmla="*/ 2147483647 w 462"/>
                <a:gd name="T35" fmla="*/ 2147483647 h 654"/>
                <a:gd name="T36" fmla="*/ 2147483647 w 462"/>
                <a:gd name="T37" fmla="*/ 2147483647 h 654"/>
                <a:gd name="T38" fmla="*/ 2147483647 w 462"/>
                <a:gd name="T39" fmla="*/ 2147483647 h 654"/>
                <a:gd name="T40" fmla="*/ 2147483647 w 462"/>
                <a:gd name="T41" fmla="*/ 2147483647 h 654"/>
                <a:gd name="T42" fmla="*/ 2147483647 w 462"/>
                <a:gd name="T43" fmla="*/ 2147483647 h 654"/>
                <a:gd name="T44" fmla="*/ 2147483647 w 462"/>
                <a:gd name="T45" fmla="*/ 2147483647 h 654"/>
                <a:gd name="T46" fmla="*/ 2147483647 w 462"/>
                <a:gd name="T47" fmla="*/ 2147483647 h 654"/>
                <a:gd name="T48" fmla="*/ 2147483647 w 462"/>
                <a:gd name="T49" fmla="*/ 2147483647 h 654"/>
                <a:gd name="T50" fmla="*/ 2147483647 w 462"/>
                <a:gd name="T51" fmla="*/ 2147483647 h 654"/>
                <a:gd name="T52" fmla="*/ 2147483647 w 462"/>
                <a:gd name="T53" fmla="*/ 2147483647 h 654"/>
                <a:gd name="T54" fmla="*/ 2147483647 w 462"/>
                <a:gd name="T55" fmla="*/ 2147483647 h 654"/>
                <a:gd name="T56" fmla="*/ 2147483647 w 462"/>
                <a:gd name="T57" fmla="*/ 2147483647 h 654"/>
                <a:gd name="T58" fmla="*/ 2147483647 w 462"/>
                <a:gd name="T59" fmla="*/ 2147483647 h 654"/>
                <a:gd name="T60" fmla="*/ 2147483647 w 462"/>
                <a:gd name="T61" fmla="*/ 2147483647 h 654"/>
                <a:gd name="T62" fmla="*/ 2147483647 w 462"/>
                <a:gd name="T63" fmla="*/ 2147483647 h 654"/>
                <a:gd name="T64" fmla="*/ 2147483647 w 462"/>
                <a:gd name="T65" fmla="*/ 2147483647 h 654"/>
                <a:gd name="T66" fmla="*/ 2147483647 w 462"/>
                <a:gd name="T67" fmla="*/ 2147483647 h 654"/>
                <a:gd name="T68" fmla="*/ 2147483647 w 462"/>
                <a:gd name="T69" fmla="*/ 2147483647 h 654"/>
                <a:gd name="T70" fmla="*/ 2147483647 w 462"/>
                <a:gd name="T71" fmla="*/ 2147483647 h 654"/>
                <a:gd name="T72" fmla="*/ 2147483647 w 462"/>
                <a:gd name="T73" fmla="*/ 2147483647 h 654"/>
                <a:gd name="T74" fmla="*/ 2147483647 w 462"/>
                <a:gd name="T75" fmla="*/ 2147483647 h 654"/>
                <a:gd name="T76" fmla="*/ 2147483647 w 462"/>
                <a:gd name="T77" fmla="*/ 2147483647 h 654"/>
                <a:gd name="T78" fmla="*/ 2147483647 w 462"/>
                <a:gd name="T79" fmla="*/ 2147483647 h 654"/>
                <a:gd name="T80" fmla="*/ 2147483647 w 462"/>
                <a:gd name="T81" fmla="*/ 2147483647 h 654"/>
                <a:gd name="T82" fmla="*/ 2147483647 w 462"/>
                <a:gd name="T83" fmla="*/ 2147483647 h 654"/>
                <a:gd name="T84" fmla="*/ 2147483647 w 462"/>
                <a:gd name="T85" fmla="*/ 2147483647 h 654"/>
                <a:gd name="T86" fmla="*/ 2147483647 w 462"/>
                <a:gd name="T87" fmla="*/ 2147483647 h 654"/>
                <a:gd name="T88" fmla="*/ 2147483647 w 462"/>
                <a:gd name="T89" fmla="*/ 2147483647 h 654"/>
                <a:gd name="T90" fmla="*/ 2147483647 w 462"/>
                <a:gd name="T91" fmla="*/ 2147483647 h 654"/>
                <a:gd name="T92" fmla="*/ 2147483647 w 462"/>
                <a:gd name="T93" fmla="*/ 2147483647 h 654"/>
                <a:gd name="T94" fmla="*/ 2147483647 w 462"/>
                <a:gd name="T95" fmla="*/ 2147483647 h 654"/>
                <a:gd name="T96" fmla="*/ 2147483647 w 462"/>
                <a:gd name="T97" fmla="*/ 2147483647 h 654"/>
                <a:gd name="T98" fmla="*/ 2147483647 w 462"/>
                <a:gd name="T99" fmla="*/ 2147483647 h 654"/>
                <a:gd name="T100" fmla="*/ 2147483647 w 462"/>
                <a:gd name="T101" fmla="*/ 2147483647 h 654"/>
                <a:gd name="T102" fmla="*/ 2147483647 w 462"/>
                <a:gd name="T103" fmla="*/ 2147483647 h 654"/>
                <a:gd name="T104" fmla="*/ 2147483647 w 462"/>
                <a:gd name="T105" fmla="*/ 2147483647 h 654"/>
                <a:gd name="T106" fmla="*/ 2147483647 w 462"/>
                <a:gd name="T107" fmla="*/ 2147483647 h 654"/>
                <a:gd name="T108" fmla="*/ 2147483647 w 462"/>
                <a:gd name="T109" fmla="*/ 2147483647 h 654"/>
                <a:gd name="T110" fmla="*/ 2147483647 w 462"/>
                <a:gd name="T111" fmla="*/ 2147483647 h 654"/>
                <a:gd name="T112" fmla="*/ 2147483647 w 462"/>
                <a:gd name="T113" fmla="*/ 2147483647 h 654"/>
                <a:gd name="T114" fmla="*/ 2147483647 w 462"/>
                <a:gd name="T115" fmla="*/ 2147483647 h 654"/>
                <a:gd name="T116" fmla="*/ 2147483647 w 462"/>
                <a:gd name="T117" fmla="*/ 2147483647 h 654"/>
                <a:gd name="T118" fmla="*/ 2147483647 w 462"/>
                <a:gd name="T119" fmla="*/ 2147483647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654"/>
                <a:gd name="T182" fmla="*/ 462 w 46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654">
                  <a:moveTo>
                    <a:pt x="444" y="284"/>
                  </a:moveTo>
                  <a:lnTo>
                    <a:pt x="446" y="282"/>
                  </a:lnTo>
                  <a:lnTo>
                    <a:pt x="446" y="279"/>
                  </a:lnTo>
                  <a:lnTo>
                    <a:pt x="443" y="273"/>
                  </a:lnTo>
                  <a:lnTo>
                    <a:pt x="441" y="271"/>
                  </a:lnTo>
                  <a:lnTo>
                    <a:pt x="439" y="264"/>
                  </a:lnTo>
                  <a:lnTo>
                    <a:pt x="436" y="264"/>
                  </a:lnTo>
                  <a:lnTo>
                    <a:pt x="436" y="262"/>
                  </a:lnTo>
                  <a:lnTo>
                    <a:pt x="441" y="255"/>
                  </a:lnTo>
                  <a:lnTo>
                    <a:pt x="443" y="252"/>
                  </a:lnTo>
                  <a:lnTo>
                    <a:pt x="442" y="251"/>
                  </a:lnTo>
                  <a:lnTo>
                    <a:pt x="442" y="249"/>
                  </a:lnTo>
                  <a:lnTo>
                    <a:pt x="445" y="244"/>
                  </a:lnTo>
                  <a:lnTo>
                    <a:pt x="444" y="241"/>
                  </a:lnTo>
                  <a:lnTo>
                    <a:pt x="443" y="240"/>
                  </a:lnTo>
                  <a:lnTo>
                    <a:pt x="441" y="239"/>
                  </a:lnTo>
                  <a:lnTo>
                    <a:pt x="441" y="237"/>
                  </a:lnTo>
                  <a:lnTo>
                    <a:pt x="441" y="233"/>
                  </a:lnTo>
                  <a:lnTo>
                    <a:pt x="441" y="231"/>
                  </a:lnTo>
                  <a:lnTo>
                    <a:pt x="441" y="230"/>
                  </a:lnTo>
                  <a:lnTo>
                    <a:pt x="442" y="229"/>
                  </a:lnTo>
                  <a:lnTo>
                    <a:pt x="441" y="226"/>
                  </a:lnTo>
                  <a:lnTo>
                    <a:pt x="438" y="225"/>
                  </a:lnTo>
                  <a:lnTo>
                    <a:pt x="435" y="225"/>
                  </a:lnTo>
                  <a:lnTo>
                    <a:pt x="434" y="224"/>
                  </a:lnTo>
                  <a:lnTo>
                    <a:pt x="435" y="221"/>
                  </a:lnTo>
                  <a:lnTo>
                    <a:pt x="434" y="216"/>
                  </a:lnTo>
                  <a:lnTo>
                    <a:pt x="432" y="215"/>
                  </a:lnTo>
                  <a:lnTo>
                    <a:pt x="435" y="207"/>
                  </a:lnTo>
                  <a:lnTo>
                    <a:pt x="437" y="205"/>
                  </a:lnTo>
                  <a:lnTo>
                    <a:pt x="435" y="202"/>
                  </a:lnTo>
                  <a:lnTo>
                    <a:pt x="435" y="201"/>
                  </a:lnTo>
                  <a:lnTo>
                    <a:pt x="437" y="199"/>
                  </a:lnTo>
                  <a:lnTo>
                    <a:pt x="435" y="197"/>
                  </a:lnTo>
                  <a:lnTo>
                    <a:pt x="433" y="194"/>
                  </a:lnTo>
                  <a:lnTo>
                    <a:pt x="429" y="191"/>
                  </a:lnTo>
                  <a:lnTo>
                    <a:pt x="425" y="189"/>
                  </a:lnTo>
                  <a:lnTo>
                    <a:pt x="423" y="184"/>
                  </a:lnTo>
                  <a:lnTo>
                    <a:pt x="420" y="183"/>
                  </a:lnTo>
                  <a:lnTo>
                    <a:pt x="416" y="180"/>
                  </a:lnTo>
                  <a:lnTo>
                    <a:pt x="415" y="178"/>
                  </a:lnTo>
                  <a:lnTo>
                    <a:pt x="411" y="178"/>
                  </a:lnTo>
                  <a:lnTo>
                    <a:pt x="412" y="174"/>
                  </a:lnTo>
                  <a:lnTo>
                    <a:pt x="412" y="172"/>
                  </a:lnTo>
                  <a:lnTo>
                    <a:pt x="412" y="169"/>
                  </a:lnTo>
                  <a:lnTo>
                    <a:pt x="413" y="167"/>
                  </a:lnTo>
                  <a:lnTo>
                    <a:pt x="414" y="166"/>
                  </a:lnTo>
                  <a:lnTo>
                    <a:pt x="416" y="164"/>
                  </a:lnTo>
                  <a:lnTo>
                    <a:pt x="419" y="162"/>
                  </a:lnTo>
                  <a:lnTo>
                    <a:pt x="420" y="160"/>
                  </a:lnTo>
                  <a:lnTo>
                    <a:pt x="422" y="160"/>
                  </a:lnTo>
                  <a:lnTo>
                    <a:pt x="423" y="159"/>
                  </a:lnTo>
                  <a:lnTo>
                    <a:pt x="423" y="151"/>
                  </a:lnTo>
                  <a:lnTo>
                    <a:pt x="422" y="148"/>
                  </a:lnTo>
                  <a:lnTo>
                    <a:pt x="423" y="146"/>
                  </a:lnTo>
                  <a:lnTo>
                    <a:pt x="423" y="144"/>
                  </a:lnTo>
                  <a:lnTo>
                    <a:pt x="424" y="145"/>
                  </a:lnTo>
                  <a:lnTo>
                    <a:pt x="424" y="144"/>
                  </a:lnTo>
                  <a:lnTo>
                    <a:pt x="426" y="141"/>
                  </a:lnTo>
                  <a:lnTo>
                    <a:pt x="424" y="140"/>
                  </a:lnTo>
                  <a:lnTo>
                    <a:pt x="424" y="135"/>
                  </a:lnTo>
                  <a:lnTo>
                    <a:pt x="423" y="133"/>
                  </a:lnTo>
                  <a:lnTo>
                    <a:pt x="422" y="128"/>
                  </a:lnTo>
                  <a:lnTo>
                    <a:pt x="422" y="124"/>
                  </a:lnTo>
                  <a:lnTo>
                    <a:pt x="421" y="122"/>
                  </a:lnTo>
                  <a:lnTo>
                    <a:pt x="419" y="119"/>
                  </a:lnTo>
                  <a:lnTo>
                    <a:pt x="419" y="118"/>
                  </a:lnTo>
                  <a:lnTo>
                    <a:pt x="419" y="115"/>
                  </a:lnTo>
                  <a:lnTo>
                    <a:pt x="419" y="112"/>
                  </a:lnTo>
                  <a:lnTo>
                    <a:pt x="418" y="111"/>
                  </a:lnTo>
                  <a:lnTo>
                    <a:pt x="417" y="109"/>
                  </a:lnTo>
                  <a:lnTo>
                    <a:pt x="417" y="105"/>
                  </a:lnTo>
                  <a:lnTo>
                    <a:pt x="416" y="105"/>
                  </a:lnTo>
                  <a:lnTo>
                    <a:pt x="414" y="104"/>
                  </a:lnTo>
                  <a:lnTo>
                    <a:pt x="414" y="103"/>
                  </a:lnTo>
                  <a:lnTo>
                    <a:pt x="418" y="104"/>
                  </a:lnTo>
                  <a:lnTo>
                    <a:pt x="420" y="103"/>
                  </a:lnTo>
                  <a:lnTo>
                    <a:pt x="415" y="99"/>
                  </a:lnTo>
                  <a:lnTo>
                    <a:pt x="412" y="101"/>
                  </a:lnTo>
                  <a:lnTo>
                    <a:pt x="410" y="101"/>
                  </a:lnTo>
                  <a:lnTo>
                    <a:pt x="411" y="105"/>
                  </a:lnTo>
                  <a:lnTo>
                    <a:pt x="407" y="101"/>
                  </a:lnTo>
                  <a:lnTo>
                    <a:pt x="406" y="100"/>
                  </a:lnTo>
                  <a:lnTo>
                    <a:pt x="407" y="103"/>
                  </a:lnTo>
                  <a:lnTo>
                    <a:pt x="406" y="101"/>
                  </a:lnTo>
                  <a:lnTo>
                    <a:pt x="402" y="98"/>
                  </a:lnTo>
                  <a:lnTo>
                    <a:pt x="400" y="95"/>
                  </a:lnTo>
                  <a:lnTo>
                    <a:pt x="399" y="96"/>
                  </a:lnTo>
                  <a:lnTo>
                    <a:pt x="398" y="95"/>
                  </a:lnTo>
                  <a:lnTo>
                    <a:pt x="397" y="94"/>
                  </a:lnTo>
                  <a:lnTo>
                    <a:pt x="394" y="92"/>
                  </a:lnTo>
                  <a:lnTo>
                    <a:pt x="394" y="91"/>
                  </a:lnTo>
                  <a:lnTo>
                    <a:pt x="395" y="90"/>
                  </a:lnTo>
                  <a:lnTo>
                    <a:pt x="395" y="89"/>
                  </a:lnTo>
                  <a:lnTo>
                    <a:pt x="398" y="87"/>
                  </a:lnTo>
                  <a:lnTo>
                    <a:pt x="399" y="86"/>
                  </a:lnTo>
                  <a:lnTo>
                    <a:pt x="398" y="84"/>
                  </a:lnTo>
                  <a:lnTo>
                    <a:pt x="397" y="83"/>
                  </a:lnTo>
                  <a:lnTo>
                    <a:pt x="395" y="81"/>
                  </a:lnTo>
                  <a:lnTo>
                    <a:pt x="392" y="78"/>
                  </a:lnTo>
                  <a:lnTo>
                    <a:pt x="392" y="77"/>
                  </a:lnTo>
                  <a:lnTo>
                    <a:pt x="394" y="73"/>
                  </a:lnTo>
                  <a:lnTo>
                    <a:pt x="394" y="71"/>
                  </a:lnTo>
                  <a:lnTo>
                    <a:pt x="391" y="68"/>
                  </a:lnTo>
                  <a:lnTo>
                    <a:pt x="389" y="67"/>
                  </a:lnTo>
                  <a:lnTo>
                    <a:pt x="389" y="66"/>
                  </a:lnTo>
                  <a:lnTo>
                    <a:pt x="390" y="65"/>
                  </a:lnTo>
                  <a:lnTo>
                    <a:pt x="389" y="65"/>
                  </a:lnTo>
                  <a:lnTo>
                    <a:pt x="386" y="67"/>
                  </a:lnTo>
                  <a:lnTo>
                    <a:pt x="384" y="68"/>
                  </a:lnTo>
                  <a:lnTo>
                    <a:pt x="380" y="68"/>
                  </a:lnTo>
                  <a:lnTo>
                    <a:pt x="378" y="70"/>
                  </a:lnTo>
                  <a:lnTo>
                    <a:pt x="378" y="71"/>
                  </a:lnTo>
                  <a:lnTo>
                    <a:pt x="379" y="71"/>
                  </a:lnTo>
                  <a:lnTo>
                    <a:pt x="378" y="72"/>
                  </a:lnTo>
                  <a:lnTo>
                    <a:pt x="378" y="74"/>
                  </a:lnTo>
                  <a:lnTo>
                    <a:pt x="377" y="72"/>
                  </a:lnTo>
                  <a:lnTo>
                    <a:pt x="376" y="71"/>
                  </a:lnTo>
                  <a:lnTo>
                    <a:pt x="376" y="67"/>
                  </a:lnTo>
                  <a:lnTo>
                    <a:pt x="376" y="68"/>
                  </a:lnTo>
                  <a:lnTo>
                    <a:pt x="376" y="65"/>
                  </a:lnTo>
                  <a:lnTo>
                    <a:pt x="375" y="65"/>
                  </a:lnTo>
                  <a:lnTo>
                    <a:pt x="373" y="65"/>
                  </a:lnTo>
                  <a:lnTo>
                    <a:pt x="373" y="64"/>
                  </a:lnTo>
                  <a:lnTo>
                    <a:pt x="372" y="64"/>
                  </a:lnTo>
                  <a:lnTo>
                    <a:pt x="372" y="63"/>
                  </a:lnTo>
                  <a:lnTo>
                    <a:pt x="371" y="62"/>
                  </a:lnTo>
                  <a:lnTo>
                    <a:pt x="369" y="59"/>
                  </a:lnTo>
                  <a:lnTo>
                    <a:pt x="368" y="58"/>
                  </a:lnTo>
                  <a:lnTo>
                    <a:pt x="367" y="59"/>
                  </a:lnTo>
                  <a:lnTo>
                    <a:pt x="365" y="59"/>
                  </a:lnTo>
                  <a:lnTo>
                    <a:pt x="365" y="58"/>
                  </a:lnTo>
                  <a:lnTo>
                    <a:pt x="364" y="58"/>
                  </a:lnTo>
                  <a:lnTo>
                    <a:pt x="364" y="57"/>
                  </a:lnTo>
                  <a:lnTo>
                    <a:pt x="362" y="59"/>
                  </a:lnTo>
                  <a:lnTo>
                    <a:pt x="359" y="59"/>
                  </a:lnTo>
                  <a:lnTo>
                    <a:pt x="359" y="58"/>
                  </a:lnTo>
                  <a:lnTo>
                    <a:pt x="358" y="59"/>
                  </a:lnTo>
                  <a:lnTo>
                    <a:pt x="358" y="58"/>
                  </a:lnTo>
                  <a:lnTo>
                    <a:pt x="357" y="58"/>
                  </a:lnTo>
                  <a:lnTo>
                    <a:pt x="357" y="56"/>
                  </a:lnTo>
                  <a:lnTo>
                    <a:pt x="356" y="56"/>
                  </a:lnTo>
                  <a:lnTo>
                    <a:pt x="357" y="54"/>
                  </a:lnTo>
                  <a:lnTo>
                    <a:pt x="358" y="54"/>
                  </a:lnTo>
                  <a:lnTo>
                    <a:pt x="358" y="52"/>
                  </a:lnTo>
                  <a:lnTo>
                    <a:pt x="358" y="51"/>
                  </a:lnTo>
                  <a:lnTo>
                    <a:pt x="360" y="49"/>
                  </a:lnTo>
                  <a:lnTo>
                    <a:pt x="358" y="47"/>
                  </a:lnTo>
                  <a:lnTo>
                    <a:pt x="358" y="48"/>
                  </a:lnTo>
                  <a:lnTo>
                    <a:pt x="357" y="46"/>
                  </a:lnTo>
                  <a:lnTo>
                    <a:pt x="357" y="43"/>
                  </a:lnTo>
                  <a:lnTo>
                    <a:pt x="356" y="42"/>
                  </a:lnTo>
                  <a:lnTo>
                    <a:pt x="355" y="43"/>
                  </a:lnTo>
                  <a:lnTo>
                    <a:pt x="352" y="43"/>
                  </a:lnTo>
                  <a:lnTo>
                    <a:pt x="352" y="44"/>
                  </a:lnTo>
                  <a:lnTo>
                    <a:pt x="351" y="44"/>
                  </a:lnTo>
                  <a:lnTo>
                    <a:pt x="350" y="47"/>
                  </a:lnTo>
                  <a:lnTo>
                    <a:pt x="350" y="49"/>
                  </a:lnTo>
                  <a:lnTo>
                    <a:pt x="347" y="52"/>
                  </a:lnTo>
                  <a:lnTo>
                    <a:pt x="346" y="52"/>
                  </a:lnTo>
                  <a:lnTo>
                    <a:pt x="346" y="48"/>
                  </a:lnTo>
                  <a:lnTo>
                    <a:pt x="346" y="47"/>
                  </a:lnTo>
                  <a:lnTo>
                    <a:pt x="345" y="49"/>
                  </a:lnTo>
                  <a:lnTo>
                    <a:pt x="344" y="48"/>
                  </a:lnTo>
                  <a:lnTo>
                    <a:pt x="343" y="49"/>
                  </a:lnTo>
                  <a:lnTo>
                    <a:pt x="342" y="47"/>
                  </a:lnTo>
                  <a:lnTo>
                    <a:pt x="341" y="47"/>
                  </a:lnTo>
                  <a:lnTo>
                    <a:pt x="341" y="50"/>
                  </a:lnTo>
                  <a:lnTo>
                    <a:pt x="341" y="47"/>
                  </a:lnTo>
                  <a:lnTo>
                    <a:pt x="340" y="47"/>
                  </a:lnTo>
                  <a:lnTo>
                    <a:pt x="338" y="49"/>
                  </a:lnTo>
                  <a:lnTo>
                    <a:pt x="336" y="49"/>
                  </a:lnTo>
                  <a:lnTo>
                    <a:pt x="335" y="47"/>
                  </a:lnTo>
                  <a:lnTo>
                    <a:pt x="334" y="48"/>
                  </a:lnTo>
                  <a:lnTo>
                    <a:pt x="335" y="49"/>
                  </a:lnTo>
                  <a:lnTo>
                    <a:pt x="334" y="51"/>
                  </a:lnTo>
                  <a:lnTo>
                    <a:pt x="332" y="51"/>
                  </a:lnTo>
                  <a:lnTo>
                    <a:pt x="332" y="52"/>
                  </a:lnTo>
                  <a:lnTo>
                    <a:pt x="332" y="53"/>
                  </a:lnTo>
                  <a:lnTo>
                    <a:pt x="330" y="54"/>
                  </a:lnTo>
                  <a:lnTo>
                    <a:pt x="328" y="56"/>
                  </a:lnTo>
                  <a:lnTo>
                    <a:pt x="330" y="57"/>
                  </a:lnTo>
                  <a:lnTo>
                    <a:pt x="330" y="58"/>
                  </a:lnTo>
                  <a:lnTo>
                    <a:pt x="328" y="58"/>
                  </a:lnTo>
                  <a:lnTo>
                    <a:pt x="328" y="57"/>
                  </a:lnTo>
                  <a:lnTo>
                    <a:pt x="327" y="57"/>
                  </a:lnTo>
                  <a:lnTo>
                    <a:pt x="326" y="54"/>
                  </a:lnTo>
                  <a:lnTo>
                    <a:pt x="327" y="53"/>
                  </a:lnTo>
                  <a:lnTo>
                    <a:pt x="327" y="51"/>
                  </a:lnTo>
                  <a:lnTo>
                    <a:pt x="328" y="51"/>
                  </a:lnTo>
                  <a:lnTo>
                    <a:pt x="328" y="47"/>
                  </a:lnTo>
                  <a:lnTo>
                    <a:pt x="330" y="47"/>
                  </a:lnTo>
                  <a:lnTo>
                    <a:pt x="330" y="45"/>
                  </a:lnTo>
                  <a:lnTo>
                    <a:pt x="334" y="48"/>
                  </a:lnTo>
                  <a:lnTo>
                    <a:pt x="334" y="47"/>
                  </a:lnTo>
                  <a:lnTo>
                    <a:pt x="337" y="47"/>
                  </a:lnTo>
                  <a:lnTo>
                    <a:pt x="336" y="45"/>
                  </a:lnTo>
                  <a:lnTo>
                    <a:pt x="338" y="44"/>
                  </a:lnTo>
                  <a:lnTo>
                    <a:pt x="338" y="42"/>
                  </a:lnTo>
                  <a:lnTo>
                    <a:pt x="337" y="41"/>
                  </a:lnTo>
                  <a:lnTo>
                    <a:pt x="339" y="42"/>
                  </a:lnTo>
                  <a:lnTo>
                    <a:pt x="340" y="44"/>
                  </a:lnTo>
                  <a:lnTo>
                    <a:pt x="340" y="43"/>
                  </a:lnTo>
                  <a:lnTo>
                    <a:pt x="341" y="43"/>
                  </a:lnTo>
                  <a:lnTo>
                    <a:pt x="341" y="42"/>
                  </a:lnTo>
                  <a:lnTo>
                    <a:pt x="343" y="45"/>
                  </a:lnTo>
                  <a:lnTo>
                    <a:pt x="345" y="44"/>
                  </a:lnTo>
                  <a:lnTo>
                    <a:pt x="346" y="45"/>
                  </a:lnTo>
                  <a:lnTo>
                    <a:pt x="346" y="44"/>
                  </a:lnTo>
                  <a:lnTo>
                    <a:pt x="348" y="43"/>
                  </a:lnTo>
                  <a:lnTo>
                    <a:pt x="349" y="44"/>
                  </a:lnTo>
                  <a:lnTo>
                    <a:pt x="351" y="43"/>
                  </a:lnTo>
                  <a:lnTo>
                    <a:pt x="352" y="41"/>
                  </a:lnTo>
                  <a:lnTo>
                    <a:pt x="351" y="42"/>
                  </a:lnTo>
                  <a:lnTo>
                    <a:pt x="350" y="41"/>
                  </a:lnTo>
                  <a:lnTo>
                    <a:pt x="344" y="42"/>
                  </a:lnTo>
                  <a:lnTo>
                    <a:pt x="338" y="41"/>
                  </a:lnTo>
                  <a:lnTo>
                    <a:pt x="334" y="41"/>
                  </a:lnTo>
                  <a:lnTo>
                    <a:pt x="334" y="39"/>
                  </a:lnTo>
                  <a:lnTo>
                    <a:pt x="333" y="39"/>
                  </a:lnTo>
                  <a:lnTo>
                    <a:pt x="329" y="45"/>
                  </a:lnTo>
                  <a:lnTo>
                    <a:pt x="328" y="47"/>
                  </a:lnTo>
                  <a:lnTo>
                    <a:pt x="325" y="53"/>
                  </a:lnTo>
                  <a:lnTo>
                    <a:pt x="323" y="56"/>
                  </a:lnTo>
                  <a:lnTo>
                    <a:pt x="322" y="57"/>
                  </a:lnTo>
                  <a:lnTo>
                    <a:pt x="318" y="59"/>
                  </a:lnTo>
                  <a:lnTo>
                    <a:pt x="317" y="59"/>
                  </a:lnTo>
                  <a:lnTo>
                    <a:pt x="316" y="61"/>
                  </a:lnTo>
                  <a:lnTo>
                    <a:pt x="316" y="63"/>
                  </a:lnTo>
                  <a:lnTo>
                    <a:pt x="314" y="65"/>
                  </a:lnTo>
                  <a:lnTo>
                    <a:pt x="313" y="65"/>
                  </a:lnTo>
                  <a:lnTo>
                    <a:pt x="314" y="65"/>
                  </a:lnTo>
                  <a:lnTo>
                    <a:pt x="315" y="65"/>
                  </a:lnTo>
                  <a:lnTo>
                    <a:pt x="315" y="66"/>
                  </a:lnTo>
                  <a:lnTo>
                    <a:pt x="312" y="67"/>
                  </a:lnTo>
                  <a:lnTo>
                    <a:pt x="313" y="71"/>
                  </a:lnTo>
                  <a:lnTo>
                    <a:pt x="315" y="71"/>
                  </a:lnTo>
                  <a:lnTo>
                    <a:pt x="315" y="72"/>
                  </a:lnTo>
                  <a:lnTo>
                    <a:pt x="314" y="72"/>
                  </a:lnTo>
                  <a:lnTo>
                    <a:pt x="312" y="71"/>
                  </a:lnTo>
                  <a:lnTo>
                    <a:pt x="312" y="70"/>
                  </a:lnTo>
                  <a:lnTo>
                    <a:pt x="312" y="68"/>
                  </a:lnTo>
                  <a:lnTo>
                    <a:pt x="312" y="67"/>
                  </a:lnTo>
                  <a:lnTo>
                    <a:pt x="312" y="65"/>
                  </a:lnTo>
                  <a:lnTo>
                    <a:pt x="310" y="65"/>
                  </a:lnTo>
                  <a:lnTo>
                    <a:pt x="309" y="65"/>
                  </a:lnTo>
                  <a:lnTo>
                    <a:pt x="303" y="67"/>
                  </a:lnTo>
                  <a:lnTo>
                    <a:pt x="299" y="68"/>
                  </a:lnTo>
                  <a:lnTo>
                    <a:pt x="297" y="67"/>
                  </a:lnTo>
                  <a:lnTo>
                    <a:pt x="293" y="67"/>
                  </a:lnTo>
                  <a:lnTo>
                    <a:pt x="290" y="71"/>
                  </a:lnTo>
                  <a:lnTo>
                    <a:pt x="287" y="72"/>
                  </a:lnTo>
                  <a:lnTo>
                    <a:pt x="286" y="73"/>
                  </a:lnTo>
                  <a:lnTo>
                    <a:pt x="287" y="76"/>
                  </a:lnTo>
                  <a:lnTo>
                    <a:pt x="290" y="71"/>
                  </a:lnTo>
                  <a:lnTo>
                    <a:pt x="291" y="72"/>
                  </a:lnTo>
                  <a:lnTo>
                    <a:pt x="291" y="74"/>
                  </a:lnTo>
                  <a:lnTo>
                    <a:pt x="289" y="75"/>
                  </a:lnTo>
                  <a:lnTo>
                    <a:pt x="289" y="76"/>
                  </a:lnTo>
                  <a:lnTo>
                    <a:pt x="287" y="78"/>
                  </a:lnTo>
                  <a:lnTo>
                    <a:pt x="286" y="77"/>
                  </a:lnTo>
                  <a:lnTo>
                    <a:pt x="286" y="78"/>
                  </a:lnTo>
                  <a:lnTo>
                    <a:pt x="287" y="78"/>
                  </a:lnTo>
                  <a:lnTo>
                    <a:pt x="286" y="81"/>
                  </a:lnTo>
                  <a:lnTo>
                    <a:pt x="286" y="82"/>
                  </a:lnTo>
                  <a:lnTo>
                    <a:pt x="285" y="83"/>
                  </a:lnTo>
                  <a:lnTo>
                    <a:pt x="286" y="83"/>
                  </a:lnTo>
                  <a:lnTo>
                    <a:pt x="285" y="83"/>
                  </a:lnTo>
                  <a:lnTo>
                    <a:pt x="285" y="87"/>
                  </a:lnTo>
                  <a:lnTo>
                    <a:pt x="285" y="88"/>
                  </a:lnTo>
                  <a:lnTo>
                    <a:pt x="283" y="89"/>
                  </a:lnTo>
                  <a:lnTo>
                    <a:pt x="282" y="89"/>
                  </a:lnTo>
                  <a:lnTo>
                    <a:pt x="281" y="89"/>
                  </a:lnTo>
                  <a:lnTo>
                    <a:pt x="281" y="87"/>
                  </a:lnTo>
                  <a:lnTo>
                    <a:pt x="281" y="86"/>
                  </a:lnTo>
                  <a:lnTo>
                    <a:pt x="278" y="86"/>
                  </a:lnTo>
                  <a:lnTo>
                    <a:pt x="277" y="83"/>
                  </a:lnTo>
                  <a:lnTo>
                    <a:pt x="275" y="85"/>
                  </a:lnTo>
                  <a:lnTo>
                    <a:pt x="273" y="84"/>
                  </a:lnTo>
                  <a:lnTo>
                    <a:pt x="273" y="82"/>
                  </a:lnTo>
                  <a:lnTo>
                    <a:pt x="270" y="81"/>
                  </a:lnTo>
                  <a:lnTo>
                    <a:pt x="269" y="78"/>
                  </a:lnTo>
                  <a:lnTo>
                    <a:pt x="268" y="79"/>
                  </a:lnTo>
                  <a:lnTo>
                    <a:pt x="264" y="79"/>
                  </a:lnTo>
                  <a:lnTo>
                    <a:pt x="261" y="81"/>
                  </a:lnTo>
                  <a:lnTo>
                    <a:pt x="259" y="82"/>
                  </a:lnTo>
                  <a:lnTo>
                    <a:pt x="258" y="82"/>
                  </a:lnTo>
                  <a:lnTo>
                    <a:pt x="257" y="83"/>
                  </a:lnTo>
                  <a:lnTo>
                    <a:pt x="256" y="85"/>
                  </a:lnTo>
                  <a:lnTo>
                    <a:pt x="260" y="87"/>
                  </a:lnTo>
                  <a:lnTo>
                    <a:pt x="259" y="88"/>
                  </a:lnTo>
                  <a:lnTo>
                    <a:pt x="257" y="89"/>
                  </a:lnTo>
                  <a:lnTo>
                    <a:pt x="256" y="87"/>
                  </a:lnTo>
                  <a:lnTo>
                    <a:pt x="255" y="89"/>
                  </a:lnTo>
                  <a:lnTo>
                    <a:pt x="253" y="90"/>
                  </a:lnTo>
                  <a:lnTo>
                    <a:pt x="251" y="94"/>
                  </a:lnTo>
                  <a:lnTo>
                    <a:pt x="251" y="93"/>
                  </a:lnTo>
                  <a:lnTo>
                    <a:pt x="253" y="89"/>
                  </a:lnTo>
                  <a:lnTo>
                    <a:pt x="251" y="89"/>
                  </a:lnTo>
                  <a:lnTo>
                    <a:pt x="251" y="88"/>
                  </a:lnTo>
                  <a:lnTo>
                    <a:pt x="252" y="88"/>
                  </a:lnTo>
                  <a:lnTo>
                    <a:pt x="253" y="87"/>
                  </a:lnTo>
                  <a:lnTo>
                    <a:pt x="256" y="82"/>
                  </a:lnTo>
                  <a:lnTo>
                    <a:pt x="256" y="80"/>
                  </a:lnTo>
                  <a:lnTo>
                    <a:pt x="256" y="79"/>
                  </a:lnTo>
                  <a:lnTo>
                    <a:pt x="254" y="80"/>
                  </a:lnTo>
                  <a:lnTo>
                    <a:pt x="252" y="80"/>
                  </a:lnTo>
                  <a:lnTo>
                    <a:pt x="251" y="80"/>
                  </a:lnTo>
                  <a:lnTo>
                    <a:pt x="250" y="77"/>
                  </a:lnTo>
                  <a:lnTo>
                    <a:pt x="250" y="75"/>
                  </a:lnTo>
                  <a:lnTo>
                    <a:pt x="251" y="73"/>
                  </a:lnTo>
                  <a:lnTo>
                    <a:pt x="252" y="71"/>
                  </a:lnTo>
                  <a:lnTo>
                    <a:pt x="252" y="72"/>
                  </a:lnTo>
                  <a:lnTo>
                    <a:pt x="255" y="73"/>
                  </a:lnTo>
                  <a:lnTo>
                    <a:pt x="259" y="68"/>
                  </a:lnTo>
                  <a:lnTo>
                    <a:pt x="264" y="65"/>
                  </a:lnTo>
                  <a:lnTo>
                    <a:pt x="264" y="63"/>
                  </a:lnTo>
                  <a:lnTo>
                    <a:pt x="266" y="63"/>
                  </a:lnTo>
                  <a:lnTo>
                    <a:pt x="265" y="54"/>
                  </a:lnTo>
                  <a:lnTo>
                    <a:pt x="264" y="50"/>
                  </a:lnTo>
                  <a:lnTo>
                    <a:pt x="268" y="47"/>
                  </a:lnTo>
                  <a:lnTo>
                    <a:pt x="267" y="45"/>
                  </a:lnTo>
                  <a:lnTo>
                    <a:pt x="270" y="45"/>
                  </a:lnTo>
                  <a:lnTo>
                    <a:pt x="269" y="44"/>
                  </a:lnTo>
                  <a:lnTo>
                    <a:pt x="271" y="44"/>
                  </a:lnTo>
                  <a:lnTo>
                    <a:pt x="276" y="46"/>
                  </a:lnTo>
                  <a:lnTo>
                    <a:pt x="272" y="37"/>
                  </a:lnTo>
                  <a:lnTo>
                    <a:pt x="268" y="35"/>
                  </a:lnTo>
                  <a:lnTo>
                    <a:pt x="264" y="35"/>
                  </a:lnTo>
                  <a:lnTo>
                    <a:pt x="263" y="36"/>
                  </a:lnTo>
                  <a:lnTo>
                    <a:pt x="262" y="39"/>
                  </a:lnTo>
                  <a:lnTo>
                    <a:pt x="262" y="41"/>
                  </a:lnTo>
                  <a:lnTo>
                    <a:pt x="263" y="41"/>
                  </a:lnTo>
                  <a:lnTo>
                    <a:pt x="264" y="41"/>
                  </a:lnTo>
                  <a:lnTo>
                    <a:pt x="265" y="42"/>
                  </a:lnTo>
                  <a:lnTo>
                    <a:pt x="266" y="45"/>
                  </a:lnTo>
                  <a:lnTo>
                    <a:pt x="266" y="46"/>
                  </a:lnTo>
                  <a:lnTo>
                    <a:pt x="266" y="47"/>
                  </a:lnTo>
                  <a:lnTo>
                    <a:pt x="264" y="47"/>
                  </a:lnTo>
                  <a:lnTo>
                    <a:pt x="262" y="48"/>
                  </a:lnTo>
                  <a:lnTo>
                    <a:pt x="259" y="47"/>
                  </a:lnTo>
                  <a:lnTo>
                    <a:pt x="251" y="52"/>
                  </a:lnTo>
                  <a:lnTo>
                    <a:pt x="247" y="53"/>
                  </a:lnTo>
                  <a:lnTo>
                    <a:pt x="246" y="53"/>
                  </a:lnTo>
                  <a:lnTo>
                    <a:pt x="243" y="48"/>
                  </a:lnTo>
                  <a:lnTo>
                    <a:pt x="233" y="44"/>
                  </a:lnTo>
                  <a:lnTo>
                    <a:pt x="232" y="42"/>
                  </a:lnTo>
                  <a:lnTo>
                    <a:pt x="228" y="41"/>
                  </a:lnTo>
                  <a:lnTo>
                    <a:pt x="227" y="41"/>
                  </a:lnTo>
                  <a:lnTo>
                    <a:pt x="227" y="43"/>
                  </a:lnTo>
                  <a:lnTo>
                    <a:pt x="225" y="44"/>
                  </a:lnTo>
                  <a:lnTo>
                    <a:pt x="221" y="48"/>
                  </a:lnTo>
                  <a:lnTo>
                    <a:pt x="221" y="50"/>
                  </a:lnTo>
                  <a:lnTo>
                    <a:pt x="221" y="52"/>
                  </a:lnTo>
                  <a:lnTo>
                    <a:pt x="220" y="49"/>
                  </a:lnTo>
                  <a:lnTo>
                    <a:pt x="221" y="47"/>
                  </a:lnTo>
                  <a:lnTo>
                    <a:pt x="222" y="47"/>
                  </a:lnTo>
                  <a:lnTo>
                    <a:pt x="222" y="45"/>
                  </a:lnTo>
                  <a:lnTo>
                    <a:pt x="221" y="43"/>
                  </a:lnTo>
                  <a:lnTo>
                    <a:pt x="221" y="42"/>
                  </a:lnTo>
                  <a:lnTo>
                    <a:pt x="223" y="41"/>
                  </a:lnTo>
                  <a:lnTo>
                    <a:pt x="222" y="41"/>
                  </a:lnTo>
                  <a:lnTo>
                    <a:pt x="221" y="39"/>
                  </a:lnTo>
                  <a:lnTo>
                    <a:pt x="219" y="38"/>
                  </a:lnTo>
                  <a:lnTo>
                    <a:pt x="211" y="39"/>
                  </a:lnTo>
                  <a:lnTo>
                    <a:pt x="210" y="40"/>
                  </a:lnTo>
                  <a:lnTo>
                    <a:pt x="208" y="41"/>
                  </a:lnTo>
                  <a:lnTo>
                    <a:pt x="207" y="40"/>
                  </a:lnTo>
                  <a:lnTo>
                    <a:pt x="207" y="38"/>
                  </a:lnTo>
                  <a:lnTo>
                    <a:pt x="209" y="38"/>
                  </a:lnTo>
                  <a:lnTo>
                    <a:pt x="213" y="36"/>
                  </a:lnTo>
                  <a:lnTo>
                    <a:pt x="214" y="35"/>
                  </a:lnTo>
                  <a:lnTo>
                    <a:pt x="215" y="33"/>
                  </a:lnTo>
                  <a:lnTo>
                    <a:pt x="215" y="25"/>
                  </a:lnTo>
                  <a:lnTo>
                    <a:pt x="216" y="23"/>
                  </a:lnTo>
                  <a:lnTo>
                    <a:pt x="212" y="21"/>
                  </a:lnTo>
                  <a:lnTo>
                    <a:pt x="213" y="20"/>
                  </a:lnTo>
                  <a:lnTo>
                    <a:pt x="216" y="20"/>
                  </a:lnTo>
                  <a:lnTo>
                    <a:pt x="214" y="17"/>
                  </a:lnTo>
                  <a:lnTo>
                    <a:pt x="214" y="14"/>
                  </a:lnTo>
                  <a:lnTo>
                    <a:pt x="213" y="12"/>
                  </a:lnTo>
                  <a:lnTo>
                    <a:pt x="210" y="11"/>
                  </a:lnTo>
                  <a:lnTo>
                    <a:pt x="209" y="13"/>
                  </a:lnTo>
                  <a:lnTo>
                    <a:pt x="209" y="14"/>
                  </a:lnTo>
                  <a:lnTo>
                    <a:pt x="207" y="13"/>
                  </a:lnTo>
                  <a:lnTo>
                    <a:pt x="206" y="10"/>
                  </a:lnTo>
                  <a:lnTo>
                    <a:pt x="200" y="7"/>
                  </a:lnTo>
                  <a:lnTo>
                    <a:pt x="197" y="6"/>
                  </a:lnTo>
                  <a:lnTo>
                    <a:pt x="198" y="4"/>
                  </a:lnTo>
                  <a:lnTo>
                    <a:pt x="196" y="4"/>
                  </a:lnTo>
                  <a:lnTo>
                    <a:pt x="191" y="8"/>
                  </a:lnTo>
                  <a:lnTo>
                    <a:pt x="188" y="8"/>
                  </a:lnTo>
                  <a:lnTo>
                    <a:pt x="186" y="6"/>
                  </a:lnTo>
                  <a:lnTo>
                    <a:pt x="182" y="9"/>
                  </a:lnTo>
                  <a:lnTo>
                    <a:pt x="179" y="8"/>
                  </a:lnTo>
                  <a:lnTo>
                    <a:pt x="179" y="5"/>
                  </a:lnTo>
                  <a:lnTo>
                    <a:pt x="175" y="4"/>
                  </a:lnTo>
                  <a:lnTo>
                    <a:pt x="174" y="4"/>
                  </a:lnTo>
                  <a:lnTo>
                    <a:pt x="168" y="5"/>
                  </a:lnTo>
                  <a:lnTo>
                    <a:pt x="168" y="3"/>
                  </a:lnTo>
                  <a:lnTo>
                    <a:pt x="164" y="1"/>
                  </a:lnTo>
                  <a:lnTo>
                    <a:pt x="162" y="1"/>
                  </a:lnTo>
                  <a:lnTo>
                    <a:pt x="161" y="2"/>
                  </a:lnTo>
                  <a:lnTo>
                    <a:pt x="159" y="1"/>
                  </a:lnTo>
                  <a:lnTo>
                    <a:pt x="156" y="2"/>
                  </a:lnTo>
                  <a:lnTo>
                    <a:pt x="154" y="2"/>
                  </a:lnTo>
                  <a:lnTo>
                    <a:pt x="152" y="0"/>
                  </a:lnTo>
                  <a:lnTo>
                    <a:pt x="150" y="3"/>
                  </a:lnTo>
                  <a:lnTo>
                    <a:pt x="150" y="9"/>
                  </a:lnTo>
                  <a:lnTo>
                    <a:pt x="153" y="10"/>
                  </a:lnTo>
                  <a:lnTo>
                    <a:pt x="154" y="11"/>
                  </a:lnTo>
                  <a:lnTo>
                    <a:pt x="155" y="15"/>
                  </a:lnTo>
                  <a:lnTo>
                    <a:pt x="154" y="16"/>
                  </a:lnTo>
                  <a:lnTo>
                    <a:pt x="154" y="17"/>
                  </a:lnTo>
                  <a:lnTo>
                    <a:pt x="156" y="17"/>
                  </a:lnTo>
                  <a:lnTo>
                    <a:pt x="157" y="22"/>
                  </a:lnTo>
                  <a:lnTo>
                    <a:pt x="160" y="23"/>
                  </a:lnTo>
                  <a:lnTo>
                    <a:pt x="160" y="26"/>
                  </a:lnTo>
                  <a:lnTo>
                    <a:pt x="158" y="27"/>
                  </a:lnTo>
                  <a:lnTo>
                    <a:pt x="159" y="27"/>
                  </a:lnTo>
                  <a:lnTo>
                    <a:pt x="162" y="26"/>
                  </a:lnTo>
                  <a:lnTo>
                    <a:pt x="164" y="31"/>
                  </a:lnTo>
                  <a:lnTo>
                    <a:pt x="166" y="32"/>
                  </a:lnTo>
                  <a:lnTo>
                    <a:pt x="167" y="37"/>
                  </a:lnTo>
                  <a:lnTo>
                    <a:pt x="167" y="41"/>
                  </a:lnTo>
                  <a:lnTo>
                    <a:pt x="166" y="41"/>
                  </a:lnTo>
                  <a:lnTo>
                    <a:pt x="165" y="40"/>
                  </a:lnTo>
                  <a:lnTo>
                    <a:pt x="162" y="42"/>
                  </a:lnTo>
                  <a:lnTo>
                    <a:pt x="161" y="42"/>
                  </a:lnTo>
                  <a:lnTo>
                    <a:pt x="159" y="41"/>
                  </a:lnTo>
                  <a:lnTo>
                    <a:pt x="152" y="43"/>
                  </a:lnTo>
                  <a:lnTo>
                    <a:pt x="151" y="42"/>
                  </a:lnTo>
                  <a:lnTo>
                    <a:pt x="149" y="46"/>
                  </a:lnTo>
                  <a:lnTo>
                    <a:pt x="150" y="47"/>
                  </a:lnTo>
                  <a:lnTo>
                    <a:pt x="150" y="46"/>
                  </a:lnTo>
                  <a:lnTo>
                    <a:pt x="150" y="45"/>
                  </a:lnTo>
                  <a:lnTo>
                    <a:pt x="151" y="46"/>
                  </a:lnTo>
                  <a:lnTo>
                    <a:pt x="150" y="48"/>
                  </a:lnTo>
                  <a:lnTo>
                    <a:pt x="148" y="48"/>
                  </a:lnTo>
                  <a:lnTo>
                    <a:pt x="147" y="51"/>
                  </a:lnTo>
                  <a:lnTo>
                    <a:pt x="150" y="53"/>
                  </a:lnTo>
                  <a:lnTo>
                    <a:pt x="151" y="55"/>
                  </a:lnTo>
                  <a:lnTo>
                    <a:pt x="151" y="54"/>
                  </a:lnTo>
                  <a:lnTo>
                    <a:pt x="154" y="53"/>
                  </a:lnTo>
                  <a:lnTo>
                    <a:pt x="156" y="54"/>
                  </a:lnTo>
                  <a:lnTo>
                    <a:pt x="158" y="53"/>
                  </a:lnTo>
                  <a:lnTo>
                    <a:pt x="160" y="55"/>
                  </a:lnTo>
                  <a:lnTo>
                    <a:pt x="159" y="59"/>
                  </a:lnTo>
                  <a:lnTo>
                    <a:pt x="156" y="63"/>
                  </a:lnTo>
                  <a:lnTo>
                    <a:pt x="157" y="65"/>
                  </a:lnTo>
                  <a:lnTo>
                    <a:pt x="159" y="67"/>
                  </a:lnTo>
                  <a:lnTo>
                    <a:pt x="161" y="67"/>
                  </a:lnTo>
                  <a:lnTo>
                    <a:pt x="164" y="68"/>
                  </a:lnTo>
                  <a:lnTo>
                    <a:pt x="166" y="70"/>
                  </a:lnTo>
                  <a:lnTo>
                    <a:pt x="166" y="72"/>
                  </a:lnTo>
                  <a:lnTo>
                    <a:pt x="166" y="74"/>
                  </a:lnTo>
                  <a:lnTo>
                    <a:pt x="164" y="76"/>
                  </a:lnTo>
                  <a:lnTo>
                    <a:pt x="161" y="74"/>
                  </a:lnTo>
                  <a:lnTo>
                    <a:pt x="158" y="74"/>
                  </a:lnTo>
                  <a:lnTo>
                    <a:pt x="158" y="76"/>
                  </a:lnTo>
                  <a:lnTo>
                    <a:pt x="160" y="78"/>
                  </a:lnTo>
                  <a:lnTo>
                    <a:pt x="162" y="85"/>
                  </a:lnTo>
                  <a:lnTo>
                    <a:pt x="164" y="87"/>
                  </a:lnTo>
                  <a:lnTo>
                    <a:pt x="166" y="86"/>
                  </a:lnTo>
                  <a:lnTo>
                    <a:pt x="169" y="87"/>
                  </a:lnTo>
                  <a:lnTo>
                    <a:pt x="175" y="88"/>
                  </a:lnTo>
                  <a:lnTo>
                    <a:pt x="178" y="89"/>
                  </a:lnTo>
                  <a:lnTo>
                    <a:pt x="180" y="91"/>
                  </a:lnTo>
                  <a:lnTo>
                    <a:pt x="181" y="93"/>
                  </a:lnTo>
                  <a:lnTo>
                    <a:pt x="184" y="95"/>
                  </a:lnTo>
                  <a:lnTo>
                    <a:pt x="185" y="98"/>
                  </a:lnTo>
                  <a:lnTo>
                    <a:pt x="185" y="99"/>
                  </a:lnTo>
                  <a:lnTo>
                    <a:pt x="185" y="101"/>
                  </a:lnTo>
                  <a:lnTo>
                    <a:pt x="186" y="102"/>
                  </a:lnTo>
                  <a:lnTo>
                    <a:pt x="189" y="105"/>
                  </a:lnTo>
                  <a:lnTo>
                    <a:pt x="191" y="107"/>
                  </a:lnTo>
                  <a:lnTo>
                    <a:pt x="191" y="110"/>
                  </a:lnTo>
                  <a:lnTo>
                    <a:pt x="192" y="112"/>
                  </a:lnTo>
                  <a:lnTo>
                    <a:pt x="198" y="117"/>
                  </a:lnTo>
                  <a:lnTo>
                    <a:pt x="200" y="117"/>
                  </a:lnTo>
                  <a:lnTo>
                    <a:pt x="204" y="118"/>
                  </a:lnTo>
                  <a:lnTo>
                    <a:pt x="205" y="118"/>
                  </a:lnTo>
                  <a:lnTo>
                    <a:pt x="203" y="119"/>
                  </a:lnTo>
                  <a:lnTo>
                    <a:pt x="200" y="118"/>
                  </a:lnTo>
                  <a:lnTo>
                    <a:pt x="199" y="119"/>
                  </a:lnTo>
                  <a:lnTo>
                    <a:pt x="193" y="115"/>
                  </a:lnTo>
                  <a:lnTo>
                    <a:pt x="190" y="112"/>
                  </a:lnTo>
                  <a:lnTo>
                    <a:pt x="189" y="109"/>
                  </a:lnTo>
                  <a:lnTo>
                    <a:pt x="187" y="106"/>
                  </a:lnTo>
                  <a:lnTo>
                    <a:pt x="184" y="103"/>
                  </a:lnTo>
                  <a:lnTo>
                    <a:pt x="181" y="98"/>
                  </a:lnTo>
                  <a:lnTo>
                    <a:pt x="181" y="96"/>
                  </a:lnTo>
                  <a:lnTo>
                    <a:pt x="180" y="93"/>
                  </a:lnTo>
                  <a:lnTo>
                    <a:pt x="178" y="91"/>
                  </a:lnTo>
                  <a:lnTo>
                    <a:pt x="174" y="91"/>
                  </a:lnTo>
                  <a:lnTo>
                    <a:pt x="169" y="90"/>
                  </a:lnTo>
                  <a:lnTo>
                    <a:pt x="168" y="90"/>
                  </a:lnTo>
                  <a:lnTo>
                    <a:pt x="166" y="91"/>
                  </a:lnTo>
                  <a:lnTo>
                    <a:pt x="163" y="91"/>
                  </a:lnTo>
                  <a:lnTo>
                    <a:pt x="159" y="93"/>
                  </a:lnTo>
                  <a:lnTo>
                    <a:pt x="155" y="93"/>
                  </a:lnTo>
                  <a:lnTo>
                    <a:pt x="150" y="87"/>
                  </a:lnTo>
                  <a:lnTo>
                    <a:pt x="149" y="87"/>
                  </a:lnTo>
                  <a:lnTo>
                    <a:pt x="146" y="89"/>
                  </a:lnTo>
                  <a:lnTo>
                    <a:pt x="144" y="89"/>
                  </a:lnTo>
                  <a:lnTo>
                    <a:pt x="142" y="100"/>
                  </a:lnTo>
                  <a:lnTo>
                    <a:pt x="139" y="103"/>
                  </a:lnTo>
                  <a:lnTo>
                    <a:pt x="139" y="106"/>
                  </a:lnTo>
                  <a:lnTo>
                    <a:pt x="140" y="108"/>
                  </a:lnTo>
                  <a:lnTo>
                    <a:pt x="141" y="112"/>
                  </a:lnTo>
                  <a:lnTo>
                    <a:pt x="142" y="113"/>
                  </a:lnTo>
                  <a:lnTo>
                    <a:pt x="142" y="115"/>
                  </a:lnTo>
                  <a:lnTo>
                    <a:pt x="144" y="118"/>
                  </a:lnTo>
                  <a:lnTo>
                    <a:pt x="142" y="118"/>
                  </a:lnTo>
                  <a:lnTo>
                    <a:pt x="142" y="117"/>
                  </a:lnTo>
                  <a:lnTo>
                    <a:pt x="134" y="112"/>
                  </a:lnTo>
                  <a:lnTo>
                    <a:pt x="132" y="110"/>
                  </a:lnTo>
                  <a:lnTo>
                    <a:pt x="131" y="110"/>
                  </a:lnTo>
                  <a:lnTo>
                    <a:pt x="128" y="112"/>
                  </a:lnTo>
                  <a:lnTo>
                    <a:pt x="126" y="117"/>
                  </a:lnTo>
                  <a:lnTo>
                    <a:pt x="127" y="118"/>
                  </a:lnTo>
                  <a:lnTo>
                    <a:pt x="131" y="117"/>
                  </a:lnTo>
                  <a:lnTo>
                    <a:pt x="132" y="118"/>
                  </a:lnTo>
                  <a:lnTo>
                    <a:pt x="132" y="122"/>
                  </a:lnTo>
                  <a:lnTo>
                    <a:pt x="130" y="125"/>
                  </a:lnTo>
                  <a:lnTo>
                    <a:pt x="127" y="128"/>
                  </a:lnTo>
                  <a:lnTo>
                    <a:pt x="126" y="127"/>
                  </a:lnTo>
                  <a:lnTo>
                    <a:pt x="123" y="123"/>
                  </a:lnTo>
                  <a:lnTo>
                    <a:pt x="120" y="124"/>
                  </a:lnTo>
                  <a:lnTo>
                    <a:pt x="119" y="121"/>
                  </a:lnTo>
                  <a:lnTo>
                    <a:pt x="119" y="118"/>
                  </a:lnTo>
                  <a:lnTo>
                    <a:pt x="121" y="118"/>
                  </a:lnTo>
                  <a:lnTo>
                    <a:pt x="125" y="117"/>
                  </a:lnTo>
                  <a:lnTo>
                    <a:pt x="125" y="115"/>
                  </a:lnTo>
                  <a:lnTo>
                    <a:pt x="124" y="115"/>
                  </a:lnTo>
                  <a:lnTo>
                    <a:pt x="124" y="112"/>
                  </a:lnTo>
                  <a:lnTo>
                    <a:pt x="120" y="106"/>
                  </a:lnTo>
                  <a:lnTo>
                    <a:pt x="119" y="107"/>
                  </a:lnTo>
                  <a:lnTo>
                    <a:pt x="118" y="102"/>
                  </a:lnTo>
                  <a:lnTo>
                    <a:pt x="119" y="101"/>
                  </a:lnTo>
                  <a:lnTo>
                    <a:pt x="114" y="100"/>
                  </a:lnTo>
                  <a:lnTo>
                    <a:pt x="108" y="100"/>
                  </a:lnTo>
                  <a:lnTo>
                    <a:pt x="106" y="101"/>
                  </a:lnTo>
                  <a:lnTo>
                    <a:pt x="102" y="101"/>
                  </a:lnTo>
                  <a:lnTo>
                    <a:pt x="95" y="103"/>
                  </a:lnTo>
                  <a:lnTo>
                    <a:pt x="92" y="103"/>
                  </a:lnTo>
                  <a:lnTo>
                    <a:pt x="91" y="101"/>
                  </a:lnTo>
                  <a:lnTo>
                    <a:pt x="86" y="101"/>
                  </a:lnTo>
                  <a:lnTo>
                    <a:pt x="80" y="102"/>
                  </a:lnTo>
                  <a:lnTo>
                    <a:pt x="78" y="105"/>
                  </a:lnTo>
                  <a:lnTo>
                    <a:pt x="73" y="111"/>
                  </a:lnTo>
                  <a:lnTo>
                    <a:pt x="73" y="112"/>
                  </a:lnTo>
                  <a:lnTo>
                    <a:pt x="76" y="114"/>
                  </a:lnTo>
                  <a:lnTo>
                    <a:pt x="73" y="116"/>
                  </a:lnTo>
                  <a:lnTo>
                    <a:pt x="72" y="114"/>
                  </a:lnTo>
                  <a:lnTo>
                    <a:pt x="70" y="116"/>
                  </a:lnTo>
                  <a:lnTo>
                    <a:pt x="67" y="127"/>
                  </a:lnTo>
                  <a:lnTo>
                    <a:pt x="67" y="129"/>
                  </a:lnTo>
                  <a:lnTo>
                    <a:pt x="68" y="130"/>
                  </a:lnTo>
                  <a:lnTo>
                    <a:pt x="73" y="130"/>
                  </a:lnTo>
                  <a:lnTo>
                    <a:pt x="76" y="131"/>
                  </a:lnTo>
                  <a:lnTo>
                    <a:pt x="82" y="132"/>
                  </a:lnTo>
                  <a:lnTo>
                    <a:pt x="83" y="133"/>
                  </a:lnTo>
                  <a:lnTo>
                    <a:pt x="79" y="132"/>
                  </a:lnTo>
                  <a:lnTo>
                    <a:pt x="79" y="134"/>
                  </a:lnTo>
                  <a:lnTo>
                    <a:pt x="79" y="137"/>
                  </a:lnTo>
                  <a:lnTo>
                    <a:pt x="75" y="136"/>
                  </a:lnTo>
                  <a:lnTo>
                    <a:pt x="76" y="141"/>
                  </a:lnTo>
                  <a:lnTo>
                    <a:pt x="76" y="142"/>
                  </a:lnTo>
                  <a:lnTo>
                    <a:pt x="77" y="144"/>
                  </a:lnTo>
                  <a:lnTo>
                    <a:pt x="75" y="143"/>
                  </a:lnTo>
                  <a:lnTo>
                    <a:pt x="74" y="144"/>
                  </a:lnTo>
                  <a:lnTo>
                    <a:pt x="74" y="146"/>
                  </a:lnTo>
                  <a:lnTo>
                    <a:pt x="74" y="147"/>
                  </a:lnTo>
                  <a:lnTo>
                    <a:pt x="75" y="148"/>
                  </a:lnTo>
                  <a:lnTo>
                    <a:pt x="74" y="151"/>
                  </a:lnTo>
                  <a:lnTo>
                    <a:pt x="75" y="158"/>
                  </a:lnTo>
                  <a:lnTo>
                    <a:pt x="75" y="159"/>
                  </a:lnTo>
                  <a:lnTo>
                    <a:pt x="73" y="163"/>
                  </a:lnTo>
                  <a:lnTo>
                    <a:pt x="68" y="171"/>
                  </a:lnTo>
                  <a:lnTo>
                    <a:pt x="68" y="172"/>
                  </a:lnTo>
                  <a:lnTo>
                    <a:pt x="67" y="174"/>
                  </a:lnTo>
                  <a:lnTo>
                    <a:pt x="67" y="187"/>
                  </a:lnTo>
                  <a:lnTo>
                    <a:pt x="66" y="190"/>
                  </a:lnTo>
                  <a:lnTo>
                    <a:pt x="62" y="188"/>
                  </a:lnTo>
                  <a:lnTo>
                    <a:pt x="61" y="188"/>
                  </a:lnTo>
                  <a:lnTo>
                    <a:pt x="58" y="187"/>
                  </a:lnTo>
                  <a:lnTo>
                    <a:pt x="51" y="188"/>
                  </a:lnTo>
                  <a:lnTo>
                    <a:pt x="49" y="189"/>
                  </a:lnTo>
                  <a:lnTo>
                    <a:pt x="49" y="190"/>
                  </a:lnTo>
                  <a:lnTo>
                    <a:pt x="49" y="192"/>
                  </a:lnTo>
                  <a:lnTo>
                    <a:pt x="51" y="194"/>
                  </a:lnTo>
                  <a:lnTo>
                    <a:pt x="51" y="195"/>
                  </a:lnTo>
                  <a:lnTo>
                    <a:pt x="50" y="194"/>
                  </a:lnTo>
                  <a:lnTo>
                    <a:pt x="49" y="195"/>
                  </a:lnTo>
                  <a:lnTo>
                    <a:pt x="48" y="195"/>
                  </a:lnTo>
                  <a:lnTo>
                    <a:pt x="49" y="197"/>
                  </a:lnTo>
                  <a:lnTo>
                    <a:pt x="49" y="200"/>
                  </a:lnTo>
                  <a:lnTo>
                    <a:pt x="51" y="202"/>
                  </a:lnTo>
                  <a:lnTo>
                    <a:pt x="55" y="202"/>
                  </a:lnTo>
                  <a:lnTo>
                    <a:pt x="60" y="205"/>
                  </a:lnTo>
                  <a:lnTo>
                    <a:pt x="61" y="204"/>
                  </a:lnTo>
                  <a:lnTo>
                    <a:pt x="62" y="202"/>
                  </a:lnTo>
                  <a:lnTo>
                    <a:pt x="63" y="203"/>
                  </a:lnTo>
                  <a:lnTo>
                    <a:pt x="63" y="206"/>
                  </a:lnTo>
                  <a:lnTo>
                    <a:pt x="64" y="208"/>
                  </a:lnTo>
                  <a:lnTo>
                    <a:pt x="65" y="208"/>
                  </a:lnTo>
                  <a:lnTo>
                    <a:pt x="66" y="213"/>
                  </a:lnTo>
                  <a:lnTo>
                    <a:pt x="63" y="219"/>
                  </a:lnTo>
                  <a:lnTo>
                    <a:pt x="65" y="222"/>
                  </a:lnTo>
                  <a:lnTo>
                    <a:pt x="63" y="224"/>
                  </a:lnTo>
                  <a:lnTo>
                    <a:pt x="61" y="224"/>
                  </a:lnTo>
                  <a:lnTo>
                    <a:pt x="59" y="228"/>
                  </a:lnTo>
                  <a:lnTo>
                    <a:pt x="58" y="228"/>
                  </a:lnTo>
                  <a:lnTo>
                    <a:pt x="56" y="230"/>
                  </a:lnTo>
                  <a:lnTo>
                    <a:pt x="55" y="232"/>
                  </a:lnTo>
                  <a:lnTo>
                    <a:pt x="54" y="232"/>
                  </a:lnTo>
                  <a:lnTo>
                    <a:pt x="49" y="232"/>
                  </a:lnTo>
                  <a:lnTo>
                    <a:pt x="49" y="234"/>
                  </a:lnTo>
                  <a:lnTo>
                    <a:pt x="49" y="236"/>
                  </a:lnTo>
                  <a:lnTo>
                    <a:pt x="46" y="237"/>
                  </a:lnTo>
                  <a:lnTo>
                    <a:pt x="46" y="239"/>
                  </a:lnTo>
                  <a:lnTo>
                    <a:pt x="47" y="239"/>
                  </a:lnTo>
                  <a:lnTo>
                    <a:pt x="52" y="243"/>
                  </a:lnTo>
                  <a:lnTo>
                    <a:pt x="52" y="246"/>
                  </a:lnTo>
                  <a:lnTo>
                    <a:pt x="51" y="246"/>
                  </a:lnTo>
                  <a:lnTo>
                    <a:pt x="50" y="249"/>
                  </a:lnTo>
                  <a:lnTo>
                    <a:pt x="49" y="249"/>
                  </a:lnTo>
                  <a:lnTo>
                    <a:pt x="47" y="251"/>
                  </a:lnTo>
                  <a:lnTo>
                    <a:pt x="45" y="249"/>
                  </a:lnTo>
                  <a:lnTo>
                    <a:pt x="44" y="249"/>
                  </a:lnTo>
                  <a:lnTo>
                    <a:pt x="43" y="250"/>
                  </a:lnTo>
                  <a:lnTo>
                    <a:pt x="40" y="251"/>
                  </a:lnTo>
                  <a:lnTo>
                    <a:pt x="38" y="252"/>
                  </a:lnTo>
                  <a:lnTo>
                    <a:pt x="36" y="254"/>
                  </a:lnTo>
                  <a:lnTo>
                    <a:pt x="34" y="254"/>
                  </a:lnTo>
                  <a:lnTo>
                    <a:pt x="33" y="253"/>
                  </a:lnTo>
                  <a:lnTo>
                    <a:pt x="32" y="254"/>
                  </a:lnTo>
                  <a:lnTo>
                    <a:pt x="31" y="252"/>
                  </a:lnTo>
                  <a:lnTo>
                    <a:pt x="31" y="256"/>
                  </a:lnTo>
                  <a:lnTo>
                    <a:pt x="29" y="255"/>
                  </a:lnTo>
                  <a:lnTo>
                    <a:pt x="28" y="254"/>
                  </a:lnTo>
                  <a:lnTo>
                    <a:pt x="25" y="254"/>
                  </a:lnTo>
                  <a:lnTo>
                    <a:pt x="25" y="252"/>
                  </a:lnTo>
                  <a:lnTo>
                    <a:pt x="23" y="252"/>
                  </a:lnTo>
                  <a:lnTo>
                    <a:pt x="21" y="251"/>
                  </a:lnTo>
                  <a:lnTo>
                    <a:pt x="19" y="249"/>
                  </a:lnTo>
                  <a:lnTo>
                    <a:pt x="17" y="249"/>
                  </a:lnTo>
                  <a:lnTo>
                    <a:pt x="19" y="252"/>
                  </a:lnTo>
                  <a:lnTo>
                    <a:pt x="19" y="254"/>
                  </a:lnTo>
                  <a:lnTo>
                    <a:pt x="16" y="253"/>
                  </a:lnTo>
                  <a:lnTo>
                    <a:pt x="13" y="252"/>
                  </a:lnTo>
                  <a:lnTo>
                    <a:pt x="13" y="253"/>
                  </a:lnTo>
                  <a:lnTo>
                    <a:pt x="11" y="254"/>
                  </a:lnTo>
                  <a:lnTo>
                    <a:pt x="8" y="255"/>
                  </a:lnTo>
                  <a:lnTo>
                    <a:pt x="9" y="256"/>
                  </a:lnTo>
                  <a:lnTo>
                    <a:pt x="9" y="261"/>
                  </a:lnTo>
                  <a:lnTo>
                    <a:pt x="7" y="261"/>
                  </a:lnTo>
                  <a:lnTo>
                    <a:pt x="10" y="262"/>
                  </a:lnTo>
                  <a:lnTo>
                    <a:pt x="12" y="264"/>
                  </a:lnTo>
                  <a:lnTo>
                    <a:pt x="12" y="267"/>
                  </a:lnTo>
                  <a:lnTo>
                    <a:pt x="15" y="269"/>
                  </a:lnTo>
                  <a:lnTo>
                    <a:pt x="14" y="273"/>
                  </a:lnTo>
                  <a:lnTo>
                    <a:pt x="17" y="278"/>
                  </a:lnTo>
                  <a:lnTo>
                    <a:pt x="18" y="280"/>
                  </a:lnTo>
                  <a:lnTo>
                    <a:pt x="19" y="281"/>
                  </a:lnTo>
                  <a:lnTo>
                    <a:pt x="19" y="285"/>
                  </a:lnTo>
                  <a:lnTo>
                    <a:pt x="19" y="291"/>
                  </a:lnTo>
                  <a:lnTo>
                    <a:pt x="19" y="292"/>
                  </a:lnTo>
                  <a:lnTo>
                    <a:pt x="19" y="294"/>
                  </a:lnTo>
                  <a:lnTo>
                    <a:pt x="19" y="295"/>
                  </a:lnTo>
                  <a:lnTo>
                    <a:pt x="16" y="297"/>
                  </a:lnTo>
                  <a:lnTo>
                    <a:pt x="13" y="303"/>
                  </a:lnTo>
                  <a:lnTo>
                    <a:pt x="11" y="304"/>
                  </a:lnTo>
                  <a:lnTo>
                    <a:pt x="11" y="306"/>
                  </a:lnTo>
                  <a:lnTo>
                    <a:pt x="11" y="310"/>
                  </a:lnTo>
                  <a:lnTo>
                    <a:pt x="11" y="311"/>
                  </a:lnTo>
                  <a:lnTo>
                    <a:pt x="14" y="309"/>
                  </a:lnTo>
                  <a:lnTo>
                    <a:pt x="16" y="309"/>
                  </a:lnTo>
                  <a:lnTo>
                    <a:pt x="14" y="310"/>
                  </a:lnTo>
                  <a:lnTo>
                    <a:pt x="14" y="311"/>
                  </a:lnTo>
                  <a:lnTo>
                    <a:pt x="15" y="312"/>
                  </a:lnTo>
                  <a:lnTo>
                    <a:pt x="15" y="313"/>
                  </a:lnTo>
                  <a:lnTo>
                    <a:pt x="12" y="314"/>
                  </a:lnTo>
                  <a:lnTo>
                    <a:pt x="11" y="315"/>
                  </a:lnTo>
                  <a:lnTo>
                    <a:pt x="10" y="315"/>
                  </a:lnTo>
                  <a:lnTo>
                    <a:pt x="8" y="317"/>
                  </a:lnTo>
                  <a:lnTo>
                    <a:pt x="7" y="317"/>
                  </a:lnTo>
                  <a:lnTo>
                    <a:pt x="5" y="319"/>
                  </a:lnTo>
                  <a:lnTo>
                    <a:pt x="4" y="321"/>
                  </a:lnTo>
                  <a:lnTo>
                    <a:pt x="3" y="321"/>
                  </a:lnTo>
                  <a:lnTo>
                    <a:pt x="1" y="319"/>
                  </a:lnTo>
                  <a:lnTo>
                    <a:pt x="1" y="320"/>
                  </a:lnTo>
                  <a:lnTo>
                    <a:pt x="0" y="320"/>
                  </a:lnTo>
                  <a:lnTo>
                    <a:pt x="0" y="323"/>
                  </a:lnTo>
                  <a:lnTo>
                    <a:pt x="1" y="324"/>
                  </a:lnTo>
                  <a:lnTo>
                    <a:pt x="1" y="326"/>
                  </a:lnTo>
                  <a:lnTo>
                    <a:pt x="0" y="326"/>
                  </a:lnTo>
                  <a:lnTo>
                    <a:pt x="1" y="326"/>
                  </a:lnTo>
                  <a:lnTo>
                    <a:pt x="2" y="326"/>
                  </a:lnTo>
                  <a:lnTo>
                    <a:pt x="7" y="326"/>
                  </a:lnTo>
                  <a:lnTo>
                    <a:pt x="6" y="328"/>
                  </a:lnTo>
                  <a:lnTo>
                    <a:pt x="7" y="331"/>
                  </a:lnTo>
                  <a:lnTo>
                    <a:pt x="8" y="332"/>
                  </a:lnTo>
                  <a:lnTo>
                    <a:pt x="10" y="332"/>
                  </a:lnTo>
                  <a:lnTo>
                    <a:pt x="9" y="334"/>
                  </a:lnTo>
                  <a:lnTo>
                    <a:pt x="9" y="335"/>
                  </a:lnTo>
                  <a:lnTo>
                    <a:pt x="8" y="338"/>
                  </a:lnTo>
                  <a:lnTo>
                    <a:pt x="7" y="338"/>
                  </a:lnTo>
                  <a:lnTo>
                    <a:pt x="6" y="338"/>
                  </a:lnTo>
                  <a:lnTo>
                    <a:pt x="6" y="339"/>
                  </a:lnTo>
                  <a:lnTo>
                    <a:pt x="6" y="340"/>
                  </a:lnTo>
                  <a:lnTo>
                    <a:pt x="5" y="342"/>
                  </a:lnTo>
                  <a:lnTo>
                    <a:pt x="4" y="341"/>
                  </a:lnTo>
                  <a:lnTo>
                    <a:pt x="3" y="342"/>
                  </a:lnTo>
                  <a:lnTo>
                    <a:pt x="6" y="344"/>
                  </a:lnTo>
                  <a:lnTo>
                    <a:pt x="5" y="345"/>
                  </a:lnTo>
                  <a:lnTo>
                    <a:pt x="5" y="346"/>
                  </a:lnTo>
                  <a:lnTo>
                    <a:pt x="6" y="347"/>
                  </a:lnTo>
                  <a:lnTo>
                    <a:pt x="6" y="349"/>
                  </a:lnTo>
                  <a:lnTo>
                    <a:pt x="7" y="349"/>
                  </a:lnTo>
                  <a:lnTo>
                    <a:pt x="10" y="349"/>
                  </a:lnTo>
                  <a:lnTo>
                    <a:pt x="11" y="353"/>
                  </a:lnTo>
                  <a:lnTo>
                    <a:pt x="12" y="353"/>
                  </a:lnTo>
                  <a:lnTo>
                    <a:pt x="12" y="355"/>
                  </a:lnTo>
                  <a:lnTo>
                    <a:pt x="13" y="356"/>
                  </a:lnTo>
                  <a:lnTo>
                    <a:pt x="12" y="356"/>
                  </a:lnTo>
                  <a:lnTo>
                    <a:pt x="13" y="357"/>
                  </a:lnTo>
                  <a:lnTo>
                    <a:pt x="14" y="357"/>
                  </a:lnTo>
                  <a:lnTo>
                    <a:pt x="15" y="358"/>
                  </a:lnTo>
                  <a:lnTo>
                    <a:pt x="16" y="357"/>
                  </a:lnTo>
                  <a:lnTo>
                    <a:pt x="17" y="359"/>
                  </a:lnTo>
                  <a:lnTo>
                    <a:pt x="16" y="360"/>
                  </a:lnTo>
                  <a:lnTo>
                    <a:pt x="15" y="361"/>
                  </a:lnTo>
                  <a:lnTo>
                    <a:pt x="14" y="361"/>
                  </a:lnTo>
                  <a:lnTo>
                    <a:pt x="13" y="362"/>
                  </a:lnTo>
                  <a:lnTo>
                    <a:pt x="12" y="363"/>
                  </a:lnTo>
                  <a:lnTo>
                    <a:pt x="12" y="364"/>
                  </a:lnTo>
                  <a:lnTo>
                    <a:pt x="13" y="365"/>
                  </a:lnTo>
                  <a:lnTo>
                    <a:pt x="13" y="366"/>
                  </a:lnTo>
                  <a:lnTo>
                    <a:pt x="12" y="366"/>
                  </a:lnTo>
                  <a:lnTo>
                    <a:pt x="13" y="367"/>
                  </a:lnTo>
                  <a:lnTo>
                    <a:pt x="13" y="369"/>
                  </a:lnTo>
                  <a:lnTo>
                    <a:pt x="15" y="368"/>
                  </a:lnTo>
                  <a:lnTo>
                    <a:pt x="16" y="368"/>
                  </a:lnTo>
                  <a:lnTo>
                    <a:pt x="18" y="369"/>
                  </a:lnTo>
                  <a:lnTo>
                    <a:pt x="18" y="368"/>
                  </a:lnTo>
                  <a:lnTo>
                    <a:pt x="20" y="370"/>
                  </a:lnTo>
                  <a:lnTo>
                    <a:pt x="19" y="371"/>
                  </a:lnTo>
                  <a:lnTo>
                    <a:pt x="19" y="372"/>
                  </a:lnTo>
                  <a:lnTo>
                    <a:pt x="21" y="373"/>
                  </a:lnTo>
                  <a:lnTo>
                    <a:pt x="21" y="374"/>
                  </a:lnTo>
                  <a:lnTo>
                    <a:pt x="20" y="376"/>
                  </a:lnTo>
                  <a:lnTo>
                    <a:pt x="20" y="377"/>
                  </a:lnTo>
                  <a:lnTo>
                    <a:pt x="19" y="379"/>
                  </a:lnTo>
                  <a:lnTo>
                    <a:pt x="20" y="380"/>
                  </a:lnTo>
                  <a:lnTo>
                    <a:pt x="20" y="381"/>
                  </a:lnTo>
                  <a:lnTo>
                    <a:pt x="22" y="382"/>
                  </a:lnTo>
                  <a:lnTo>
                    <a:pt x="22" y="383"/>
                  </a:lnTo>
                  <a:lnTo>
                    <a:pt x="22" y="384"/>
                  </a:lnTo>
                  <a:lnTo>
                    <a:pt x="20" y="385"/>
                  </a:lnTo>
                  <a:lnTo>
                    <a:pt x="20" y="386"/>
                  </a:lnTo>
                  <a:lnTo>
                    <a:pt x="19" y="385"/>
                  </a:lnTo>
                  <a:lnTo>
                    <a:pt x="19" y="386"/>
                  </a:lnTo>
                  <a:lnTo>
                    <a:pt x="18" y="384"/>
                  </a:lnTo>
                  <a:lnTo>
                    <a:pt x="17" y="384"/>
                  </a:lnTo>
                  <a:lnTo>
                    <a:pt x="17" y="385"/>
                  </a:lnTo>
                  <a:lnTo>
                    <a:pt x="16" y="386"/>
                  </a:lnTo>
                  <a:lnTo>
                    <a:pt x="16" y="387"/>
                  </a:lnTo>
                  <a:lnTo>
                    <a:pt x="15" y="389"/>
                  </a:lnTo>
                  <a:lnTo>
                    <a:pt x="14" y="389"/>
                  </a:lnTo>
                  <a:lnTo>
                    <a:pt x="12" y="390"/>
                  </a:lnTo>
                  <a:lnTo>
                    <a:pt x="11" y="391"/>
                  </a:lnTo>
                  <a:lnTo>
                    <a:pt x="10" y="391"/>
                  </a:lnTo>
                  <a:lnTo>
                    <a:pt x="10" y="392"/>
                  </a:lnTo>
                  <a:lnTo>
                    <a:pt x="9" y="392"/>
                  </a:lnTo>
                  <a:lnTo>
                    <a:pt x="10" y="392"/>
                  </a:lnTo>
                  <a:lnTo>
                    <a:pt x="10" y="393"/>
                  </a:lnTo>
                  <a:lnTo>
                    <a:pt x="10" y="394"/>
                  </a:lnTo>
                  <a:lnTo>
                    <a:pt x="10" y="395"/>
                  </a:lnTo>
                  <a:lnTo>
                    <a:pt x="10" y="396"/>
                  </a:lnTo>
                  <a:lnTo>
                    <a:pt x="8" y="396"/>
                  </a:lnTo>
                  <a:lnTo>
                    <a:pt x="8" y="397"/>
                  </a:lnTo>
                  <a:lnTo>
                    <a:pt x="7" y="396"/>
                  </a:lnTo>
                  <a:lnTo>
                    <a:pt x="7" y="397"/>
                  </a:lnTo>
                  <a:lnTo>
                    <a:pt x="7" y="398"/>
                  </a:lnTo>
                  <a:lnTo>
                    <a:pt x="8" y="399"/>
                  </a:lnTo>
                  <a:lnTo>
                    <a:pt x="7" y="400"/>
                  </a:lnTo>
                  <a:lnTo>
                    <a:pt x="6" y="403"/>
                  </a:lnTo>
                  <a:lnTo>
                    <a:pt x="6" y="408"/>
                  </a:lnTo>
                  <a:lnTo>
                    <a:pt x="7" y="412"/>
                  </a:lnTo>
                  <a:lnTo>
                    <a:pt x="9" y="413"/>
                  </a:lnTo>
                  <a:lnTo>
                    <a:pt x="11" y="418"/>
                  </a:lnTo>
                  <a:lnTo>
                    <a:pt x="13" y="422"/>
                  </a:lnTo>
                  <a:lnTo>
                    <a:pt x="15" y="425"/>
                  </a:lnTo>
                  <a:lnTo>
                    <a:pt x="17" y="424"/>
                  </a:lnTo>
                  <a:lnTo>
                    <a:pt x="19" y="428"/>
                  </a:lnTo>
                  <a:lnTo>
                    <a:pt x="20" y="428"/>
                  </a:lnTo>
                  <a:lnTo>
                    <a:pt x="23" y="428"/>
                  </a:lnTo>
                  <a:lnTo>
                    <a:pt x="25" y="429"/>
                  </a:lnTo>
                  <a:lnTo>
                    <a:pt x="23" y="434"/>
                  </a:lnTo>
                  <a:lnTo>
                    <a:pt x="19" y="440"/>
                  </a:lnTo>
                  <a:lnTo>
                    <a:pt x="18" y="445"/>
                  </a:lnTo>
                  <a:lnTo>
                    <a:pt x="16" y="446"/>
                  </a:lnTo>
                  <a:lnTo>
                    <a:pt x="15" y="450"/>
                  </a:lnTo>
                  <a:lnTo>
                    <a:pt x="13" y="451"/>
                  </a:lnTo>
                  <a:lnTo>
                    <a:pt x="14" y="457"/>
                  </a:lnTo>
                  <a:lnTo>
                    <a:pt x="17" y="457"/>
                  </a:lnTo>
                  <a:lnTo>
                    <a:pt x="20" y="458"/>
                  </a:lnTo>
                  <a:lnTo>
                    <a:pt x="23" y="462"/>
                  </a:lnTo>
                  <a:lnTo>
                    <a:pt x="25" y="469"/>
                  </a:lnTo>
                  <a:lnTo>
                    <a:pt x="26" y="470"/>
                  </a:lnTo>
                  <a:lnTo>
                    <a:pt x="27" y="473"/>
                  </a:lnTo>
                  <a:lnTo>
                    <a:pt x="29" y="474"/>
                  </a:lnTo>
                  <a:lnTo>
                    <a:pt x="29" y="475"/>
                  </a:lnTo>
                  <a:lnTo>
                    <a:pt x="30" y="476"/>
                  </a:lnTo>
                  <a:lnTo>
                    <a:pt x="31" y="478"/>
                  </a:lnTo>
                  <a:lnTo>
                    <a:pt x="32" y="480"/>
                  </a:lnTo>
                  <a:lnTo>
                    <a:pt x="31" y="482"/>
                  </a:lnTo>
                  <a:lnTo>
                    <a:pt x="33" y="484"/>
                  </a:lnTo>
                  <a:lnTo>
                    <a:pt x="34" y="484"/>
                  </a:lnTo>
                  <a:lnTo>
                    <a:pt x="37" y="485"/>
                  </a:lnTo>
                  <a:lnTo>
                    <a:pt x="37" y="482"/>
                  </a:lnTo>
                  <a:lnTo>
                    <a:pt x="39" y="484"/>
                  </a:lnTo>
                  <a:lnTo>
                    <a:pt x="41" y="483"/>
                  </a:lnTo>
                  <a:lnTo>
                    <a:pt x="43" y="484"/>
                  </a:lnTo>
                  <a:lnTo>
                    <a:pt x="46" y="487"/>
                  </a:lnTo>
                  <a:lnTo>
                    <a:pt x="48" y="489"/>
                  </a:lnTo>
                  <a:lnTo>
                    <a:pt x="49" y="489"/>
                  </a:lnTo>
                  <a:lnTo>
                    <a:pt x="50" y="487"/>
                  </a:lnTo>
                  <a:lnTo>
                    <a:pt x="51" y="488"/>
                  </a:lnTo>
                  <a:lnTo>
                    <a:pt x="54" y="488"/>
                  </a:lnTo>
                  <a:lnTo>
                    <a:pt x="55" y="489"/>
                  </a:lnTo>
                  <a:lnTo>
                    <a:pt x="58" y="489"/>
                  </a:lnTo>
                  <a:lnTo>
                    <a:pt x="61" y="490"/>
                  </a:lnTo>
                  <a:lnTo>
                    <a:pt x="63" y="488"/>
                  </a:lnTo>
                  <a:lnTo>
                    <a:pt x="65" y="487"/>
                  </a:lnTo>
                  <a:lnTo>
                    <a:pt x="69" y="487"/>
                  </a:lnTo>
                  <a:lnTo>
                    <a:pt x="70" y="488"/>
                  </a:lnTo>
                  <a:lnTo>
                    <a:pt x="73" y="488"/>
                  </a:lnTo>
                  <a:lnTo>
                    <a:pt x="72" y="490"/>
                  </a:lnTo>
                  <a:lnTo>
                    <a:pt x="73" y="491"/>
                  </a:lnTo>
                  <a:lnTo>
                    <a:pt x="73" y="493"/>
                  </a:lnTo>
                  <a:lnTo>
                    <a:pt x="74" y="494"/>
                  </a:lnTo>
                  <a:lnTo>
                    <a:pt x="80" y="496"/>
                  </a:lnTo>
                  <a:lnTo>
                    <a:pt x="82" y="497"/>
                  </a:lnTo>
                  <a:lnTo>
                    <a:pt x="84" y="497"/>
                  </a:lnTo>
                  <a:lnTo>
                    <a:pt x="85" y="498"/>
                  </a:lnTo>
                  <a:lnTo>
                    <a:pt x="89" y="495"/>
                  </a:lnTo>
                  <a:lnTo>
                    <a:pt x="91" y="497"/>
                  </a:lnTo>
                  <a:lnTo>
                    <a:pt x="92" y="497"/>
                  </a:lnTo>
                  <a:lnTo>
                    <a:pt x="95" y="498"/>
                  </a:lnTo>
                  <a:lnTo>
                    <a:pt x="96" y="498"/>
                  </a:lnTo>
                  <a:lnTo>
                    <a:pt x="97" y="499"/>
                  </a:lnTo>
                  <a:lnTo>
                    <a:pt x="105" y="503"/>
                  </a:lnTo>
                  <a:lnTo>
                    <a:pt x="109" y="504"/>
                  </a:lnTo>
                  <a:lnTo>
                    <a:pt x="110" y="505"/>
                  </a:lnTo>
                  <a:lnTo>
                    <a:pt x="108" y="505"/>
                  </a:lnTo>
                  <a:lnTo>
                    <a:pt x="108" y="506"/>
                  </a:lnTo>
                  <a:lnTo>
                    <a:pt x="109" y="507"/>
                  </a:lnTo>
                  <a:lnTo>
                    <a:pt x="106" y="510"/>
                  </a:lnTo>
                  <a:lnTo>
                    <a:pt x="102" y="521"/>
                  </a:lnTo>
                  <a:lnTo>
                    <a:pt x="96" y="523"/>
                  </a:lnTo>
                  <a:lnTo>
                    <a:pt x="95" y="524"/>
                  </a:lnTo>
                  <a:lnTo>
                    <a:pt x="94" y="528"/>
                  </a:lnTo>
                  <a:lnTo>
                    <a:pt x="91" y="531"/>
                  </a:lnTo>
                  <a:lnTo>
                    <a:pt x="87" y="533"/>
                  </a:lnTo>
                  <a:lnTo>
                    <a:pt x="85" y="541"/>
                  </a:lnTo>
                  <a:lnTo>
                    <a:pt x="82" y="550"/>
                  </a:lnTo>
                  <a:lnTo>
                    <a:pt x="81" y="559"/>
                  </a:lnTo>
                  <a:lnTo>
                    <a:pt x="79" y="561"/>
                  </a:lnTo>
                  <a:lnTo>
                    <a:pt x="78" y="563"/>
                  </a:lnTo>
                  <a:lnTo>
                    <a:pt x="77" y="566"/>
                  </a:lnTo>
                  <a:lnTo>
                    <a:pt x="71" y="576"/>
                  </a:lnTo>
                  <a:lnTo>
                    <a:pt x="70" y="580"/>
                  </a:lnTo>
                  <a:lnTo>
                    <a:pt x="71" y="583"/>
                  </a:lnTo>
                  <a:lnTo>
                    <a:pt x="73" y="587"/>
                  </a:lnTo>
                  <a:lnTo>
                    <a:pt x="73" y="589"/>
                  </a:lnTo>
                  <a:lnTo>
                    <a:pt x="72" y="592"/>
                  </a:lnTo>
                  <a:lnTo>
                    <a:pt x="72" y="594"/>
                  </a:lnTo>
                  <a:lnTo>
                    <a:pt x="71" y="596"/>
                  </a:lnTo>
                  <a:lnTo>
                    <a:pt x="71" y="599"/>
                  </a:lnTo>
                  <a:lnTo>
                    <a:pt x="69" y="602"/>
                  </a:lnTo>
                  <a:lnTo>
                    <a:pt x="69" y="606"/>
                  </a:lnTo>
                  <a:lnTo>
                    <a:pt x="68" y="607"/>
                  </a:lnTo>
                  <a:lnTo>
                    <a:pt x="67" y="612"/>
                  </a:lnTo>
                  <a:lnTo>
                    <a:pt x="67" y="614"/>
                  </a:lnTo>
                  <a:lnTo>
                    <a:pt x="70" y="621"/>
                  </a:lnTo>
                  <a:lnTo>
                    <a:pt x="73" y="624"/>
                  </a:lnTo>
                  <a:lnTo>
                    <a:pt x="75" y="624"/>
                  </a:lnTo>
                  <a:lnTo>
                    <a:pt x="79" y="624"/>
                  </a:lnTo>
                  <a:lnTo>
                    <a:pt x="81" y="624"/>
                  </a:lnTo>
                  <a:lnTo>
                    <a:pt x="82" y="622"/>
                  </a:lnTo>
                  <a:lnTo>
                    <a:pt x="86" y="623"/>
                  </a:lnTo>
                  <a:lnTo>
                    <a:pt x="86" y="625"/>
                  </a:lnTo>
                  <a:lnTo>
                    <a:pt x="87" y="627"/>
                  </a:lnTo>
                  <a:lnTo>
                    <a:pt x="93" y="626"/>
                  </a:lnTo>
                  <a:lnTo>
                    <a:pt x="97" y="625"/>
                  </a:lnTo>
                  <a:lnTo>
                    <a:pt x="102" y="622"/>
                  </a:lnTo>
                  <a:lnTo>
                    <a:pt x="108" y="623"/>
                  </a:lnTo>
                  <a:lnTo>
                    <a:pt x="109" y="625"/>
                  </a:lnTo>
                  <a:lnTo>
                    <a:pt x="112" y="626"/>
                  </a:lnTo>
                  <a:lnTo>
                    <a:pt x="118" y="625"/>
                  </a:lnTo>
                  <a:lnTo>
                    <a:pt x="119" y="624"/>
                  </a:lnTo>
                  <a:lnTo>
                    <a:pt x="118" y="623"/>
                  </a:lnTo>
                  <a:lnTo>
                    <a:pt x="122" y="621"/>
                  </a:lnTo>
                  <a:lnTo>
                    <a:pt x="123" y="624"/>
                  </a:lnTo>
                  <a:lnTo>
                    <a:pt x="124" y="624"/>
                  </a:lnTo>
                  <a:lnTo>
                    <a:pt x="125" y="623"/>
                  </a:lnTo>
                  <a:lnTo>
                    <a:pt x="126" y="619"/>
                  </a:lnTo>
                  <a:lnTo>
                    <a:pt x="126" y="618"/>
                  </a:lnTo>
                  <a:lnTo>
                    <a:pt x="122" y="618"/>
                  </a:lnTo>
                  <a:lnTo>
                    <a:pt x="121" y="618"/>
                  </a:lnTo>
                  <a:lnTo>
                    <a:pt x="119" y="619"/>
                  </a:lnTo>
                  <a:lnTo>
                    <a:pt x="116" y="617"/>
                  </a:lnTo>
                  <a:lnTo>
                    <a:pt x="115" y="615"/>
                  </a:lnTo>
                  <a:lnTo>
                    <a:pt x="119" y="612"/>
                  </a:lnTo>
                  <a:lnTo>
                    <a:pt x="118" y="612"/>
                  </a:lnTo>
                  <a:lnTo>
                    <a:pt x="120" y="609"/>
                  </a:lnTo>
                  <a:lnTo>
                    <a:pt x="122" y="608"/>
                  </a:lnTo>
                  <a:lnTo>
                    <a:pt x="125" y="608"/>
                  </a:lnTo>
                  <a:lnTo>
                    <a:pt x="124" y="606"/>
                  </a:lnTo>
                  <a:lnTo>
                    <a:pt x="126" y="606"/>
                  </a:lnTo>
                  <a:lnTo>
                    <a:pt x="127" y="607"/>
                  </a:lnTo>
                  <a:lnTo>
                    <a:pt x="128" y="609"/>
                  </a:lnTo>
                  <a:lnTo>
                    <a:pt x="129" y="607"/>
                  </a:lnTo>
                  <a:lnTo>
                    <a:pt x="133" y="612"/>
                  </a:lnTo>
                  <a:lnTo>
                    <a:pt x="132" y="612"/>
                  </a:lnTo>
                  <a:lnTo>
                    <a:pt x="132" y="616"/>
                  </a:lnTo>
                  <a:lnTo>
                    <a:pt x="135" y="618"/>
                  </a:lnTo>
                  <a:lnTo>
                    <a:pt x="135" y="616"/>
                  </a:lnTo>
                  <a:lnTo>
                    <a:pt x="138" y="615"/>
                  </a:lnTo>
                  <a:lnTo>
                    <a:pt x="139" y="618"/>
                  </a:lnTo>
                  <a:lnTo>
                    <a:pt x="140" y="619"/>
                  </a:lnTo>
                  <a:lnTo>
                    <a:pt x="142" y="619"/>
                  </a:lnTo>
                  <a:lnTo>
                    <a:pt x="143" y="617"/>
                  </a:lnTo>
                  <a:lnTo>
                    <a:pt x="145" y="614"/>
                  </a:lnTo>
                  <a:lnTo>
                    <a:pt x="147" y="614"/>
                  </a:lnTo>
                  <a:lnTo>
                    <a:pt x="153" y="617"/>
                  </a:lnTo>
                  <a:lnTo>
                    <a:pt x="156" y="618"/>
                  </a:lnTo>
                  <a:lnTo>
                    <a:pt x="156" y="617"/>
                  </a:lnTo>
                  <a:lnTo>
                    <a:pt x="157" y="618"/>
                  </a:lnTo>
                  <a:lnTo>
                    <a:pt x="157" y="616"/>
                  </a:lnTo>
                  <a:lnTo>
                    <a:pt x="156" y="612"/>
                  </a:lnTo>
                  <a:lnTo>
                    <a:pt x="150" y="610"/>
                  </a:lnTo>
                  <a:lnTo>
                    <a:pt x="149" y="608"/>
                  </a:lnTo>
                  <a:lnTo>
                    <a:pt x="150" y="608"/>
                  </a:lnTo>
                  <a:lnTo>
                    <a:pt x="158" y="611"/>
                  </a:lnTo>
                  <a:lnTo>
                    <a:pt x="158" y="612"/>
                  </a:lnTo>
                  <a:lnTo>
                    <a:pt x="162" y="616"/>
                  </a:lnTo>
                  <a:lnTo>
                    <a:pt x="165" y="618"/>
                  </a:lnTo>
                  <a:lnTo>
                    <a:pt x="168" y="618"/>
                  </a:lnTo>
                  <a:lnTo>
                    <a:pt x="172" y="619"/>
                  </a:lnTo>
                  <a:lnTo>
                    <a:pt x="174" y="620"/>
                  </a:lnTo>
                  <a:lnTo>
                    <a:pt x="175" y="624"/>
                  </a:lnTo>
                  <a:lnTo>
                    <a:pt x="176" y="625"/>
                  </a:lnTo>
                  <a:lnTo>
                    <a:pt x="179" y="625"/>
                  </a:lnTo>
                  <a:lnTo>
                    <a:pt x="181" y="628"/>
                  </a:lnTo>
                  <a:lnTo>
                    <a:pt x="186" y="630"/>
                  </a:lnTo>
                  <a:lnTo>
                    <a:pt x="187" y="627"/>
                  </a:lnTo>
                  <a:lnTo>
                    <a:pt x="189" y="625"/>
                  </a:lnTo>
                  <a:lnTo>
                    <a:pt x="191" y="626"/>
                  </a:lnTo>
                  <a:lnTo>
                    <a:pt x="191" y="630"/>
                  </a:lnTo>
                  <a:lnTo>
                    <a:pt x="193" y="630"/>
                  </a:lnTo>
                  <a:lnTo>
                    <a:pt x="199" y="630"/>
                  </a:lnTo>
                  <a:lnTo>
                    <a:pt x="200" y="636"/>
                  </a:lnTo>
                  <a:lnTo>
                    <a:pt x="204" y="636"/>
                  </a:lnTo>
                  <a:lnTo>
                    <a:pt x="206" y="640"/>
                  </a:lnTo>
                  <a:lnTo>
                    <a:pt x="204" y="642"/>
                  </a:lnTo>
                  <a:lnTo>
                    <a:pt x="206" y="645"/>
                  </a:lnTo>
                  <a:lnTo>
                    <a:pt x="210" y="643"/>
                  </a:lnTo>
                  <a:lnTo>
                    <a:pt x="214" y="644"/>
                  </a:lnTo>
                  <a:lnTo>
                    <a:pt x="212" y="650"/>
                  </a:lnTo>
                  <a:lnTo>
                    <a:pt x="209" y="653"/>
                  </a:lnTo>
                  <a:lnTo>
                    <a:pt x="212" y="653"/>
                  </a:lnTo>
                  <a:lnTo>
                    <a:pt x="219" y="650"/>
                  </a:lnTo>
                  <a:lnTo>
                    <a:pt x="227" y="640"/>
                  </a:lnTo>
                  <a:lnTo>
                    <a:pt x="224" y="635"/>
                  </a:lnTo>
                  <a:lnTo>
                    <a:pt x="225" y="629"/>
                  </a:lnTo>
                  <a:lnTo>
                    <a:pt x="227" y="628"/>
                  </a:lnTo>
                  <a:lnTo>
                    <a:pt x="227" y="631"/>
                  </a:lnTo>
                  <a:lnTo>
                    <a:pt x="232" y="633"/>
                  </a:lnTo>
                  <a:lnTo>
                    <a:pt x="233" y="630"/>
                  </a:lnTo>
                  <a:lnTo>
                    <a:pt x="238" y="630"/>
                  </a:lnTo>
                  <a:lnTo>
                    <a:pt x="242" y="633"/>
                  </a:lnTo>
                  <a:lnTo>
                    <a:pt x="242" y="635"/>
                  </a:lnTo>
                  <a:lnTo>
                    <a:pt x="248" y="632"/>
                  </a:lnTo>
                  <a:lnTo>
                    <a:pt x="250" y="634"/>
                  </a:lnTo>
                  <a:lnTo>
                    <a:pt x="248" y="636"/>
                  </a:lnTo>
                  <a:lnTo>
                    <a:pt x="249" y="636"/>
                  </a:lnTo>
                  <a:lnTo>
                    <a:pt x="251" y="636"/>
                  </a:lnTo>
                  <a:lnTo>
                    <a:pt x="253" y="641"/>
                  </a:lnTo>
                  <a:lnTo>
                    <a:pt x="253" y="642"/>
                  </a:lnTo>
                  <a:lnTo>
                    <a:pt x="259" y="642"/>
                  </a:lnTo>
                  <a:lnTo>
                    <a:pt x="262" y="640"/>
                  </a:lnTo>
                  <a:lnTo>
                    <a:pt x="265" y="639"/>
                  </a:lnTo>
                  <a:lnTo>
                    <a:pt x="266" y="640"/>
                  </a:lnTo>
                  <a:lnTo>
                    <a:pt x="265" y="642"/>
                  </a:lnTo>
                  <a:lnTo>
                    <a:pt x="268" y="642"/>
                  </a:lnTo>
                  <a:lnTo>
                    <a:pt x="271" y="638"/>
                  </a:lnTo>
                  <a:lnTo>
                    <a:pt x="275" y="638"/>
                  </a:lnTo>
                  <a:lnTo>
                    <a:pt x="275" y="636"/>
                  </a:lnTo>
                  <a:lnTo>
                    <a:pt x="276" y="635"/>
                  </a:lnTo>
                  <a:lnTo>
                    <a:pt x="277" y="633"/>
                  </a:lnTo>
                  <a:lnTo>
                    <a:pt x="285" y="631"/>
                  </a:lnTo>
                  <a:lnTo>
                    <a:pt x="286" y="629"/>
                  </a:lnTo>
                  <a:lnTo>
                    <a:pt x="287" y="626"/>
                  </a:lnTo>
                  <a:lnTo>
                    <a:pt x="290" y="627"/>
                  </a:lnTo>
                  <a:lnTo>
                    <a:pt x="295" y="626"/>
                  </a:lnTo>
                  <a:lnTo>
                    <a:pt x="299" y="627"/>
                  </a:lnTo>
                  <a:lnTo>
                    <a:pt x="301" y="625"/>
                  </a:lnTo>
                  <a:lnTo>
                    <a:pt x="307" y="624"/>
                  </a:lnTo>
                  <a:lnTo>
                    <a:pt x="311" y="624"/>
                  </a:lnTo>
                  <a:lnTo>
                    <a:pt x="318" y="626"/>
                  </a:lnTo>
                  <a:lnTo>
                    <a:pt x="319" y="623"/>
                  </a:lnTo>
                  <a:lnTo>
                    <a:pt x="317" y="618"/>
                  </a:lnTo>
                  <a:lnTo>
                    <a:pt x="322" y="614"/>
                  </a:lnTo>
                  <a:lnTo>
                    <a:pt x="321" y="618"/>
                  </a:lnTo>
                  <a:lnTo>
                    <a:pt x="322" y="619"/>
                  </a:lnTo>
                  <a:lnTo>
                    <a:pt x="326" y="618"/>
                  </a:lnTo>
                  <a:lnTo>
                    <a:pt x="328" y="618"/>
                  </a:lnTo>
                  <a:lnTo>
                    <a:pt x="332" y="618"/>
                  </a:lnTo>
                  <a:lnTo>
                    <a:pt x="333" y="621"/>
                  </a:lnTo>
                  <a:lnTo>
                    <a:pt x="335" y="624"/>
                  </a:lnTo>
                  <a:lnTo>
                    <a:pt x="338" y="624"/>
                  </a:lnTo>
                  <a:lnTo>
                    <a:pt x="340" y="624"/>
                  </a:lnTo>
                  <a:lnTo>
                    <a:pt x="341" y="622"/>
                  </a:lnTo>
                  <a:lnTo>
                    <a:pt x="345" y="622"/>
                  </a:lnTo>
                  <a:lnTo>
                    <a:pt x="348" y="622"/>
                  </a:lnTo>
                  <a:lnTo>
                    <a:pt x="348" y="624"/>
                  </a:lnTo>
                  <a:lnTo>
                    <a:pt x="352" y="628"/>
                  </a:lnTo>
                  <a:lnTo>
                    <a:pt x="350" y="630"/>
                  </a:lnTo>
                  <a:lnTo>
                    <a:pt x="351" y="633"/>
                  </a:lnTo>
                  <a:lnTo>
                    <a:pt x="353" y="634"/>
                  </a:lnTo>
                  <a:lnTo>
                    <a:pt x="360" y="637"/>
                  </a:lnTo>
                  <a:lnTo>
                    <a:pt x="363" y="638"/>
                  </a:lnTo>
                  <a:lnTo>
                    <a:pt x="365" y="636"/>
                  </a:lnTo>
                  <a:lnTo>
                    <a:pt x="365" y="629"/>
                  </a:lnTo>
                  <a:lnTo>
                    <a:pt x="367" y="624"/>
                  </a:lnTo>
                  <a:lnTo>
                    <a:pt x="365" y="618"/>
                  </a:lnTo>
                  <a:lnTo>
                    <a:pt x="362" y="616"/>
                  </a:lnTo>
                  <a:lnTo>
                    <a:pt x="360" y="618"/>
                  </a:lnTo>
                  <a:lnTo>
                    <a:pt x="357" y="618"/>
                  </a:lnTo>
                  <a:lnTo>
                    <a:pt x="356" y="616"/>
                  </a:lnTo>
                  <a:lnTo>
                    <a:pt x="358" y="614"/>
                  </a:lnTo>
                  <a:lnTo>
                    <a:pt x="357" y="612"/>
                  </a:lnTo>
                  <a:lnTo>
                    <a:pt x="361" y="605"/>
                  </a:lnTo>
                  <a:lnTo>
                    <a:pt x="357" y="596"/>
                  </a:lnTo>
                  <a:lnTo>
                    <a:pt x="355" y="595"/>
                  </a:lnTo>
                  <a:lnTo>
                    <a:pt x="354" y="591"/>
                  </a:lnTo>
                  <a:lnTo>
                    <a:pt x="351" y="588"/>
                  </a:lnTo>
                  <a:lnTo>
                    <a:pt x="349" y="586"/>
                  </a:lnTo>
                  <a:lnTo>
                    <a:pt x="349" y="582"/>
                  </a:lnTo>
                  <a:lnTo>
                    <a:pt x="349" y="581"/>
                  </a:lnTo>
                  <a:lnTo>
                    <a:pt x="351" y="582"/>
                  </a:lnTo>
                  <a:lnTo>
                    <a:pt x="353" y="578"/>
                  </a:lnTo>
                  <a:lnTo>
                    <a:pt x="355" y="576"/>
                  </a:lnTo>
                  <a:lnTo>
                    <a:pt x="358" y="575"/>
                  </a:lnTo>
                  <a:lnTo>
                    <a:pt x="361" y="573"/>
                  </a:lnTo>
                  <a:lnTo>
                    <a:pt x="364" y="570"/>
                  </a:lnTo>
                  <a:lnTo>
                    <a:pt x="371" y="567"/>
                  </a:lnTo>
                  <a:lnTo>
                    <a:pt x="374" y="567"/>
                  </a:lnTo>
                  <a:lnTo>
                    <a:pt x="378" y="565"/>
                  </a:lnTo>
                  <a:lnTo>
                    <a:pt x="382" y="560"/>
                  </a:lnTo>
                  <a:lnTo>
                    <a:pt x="384" y="555"/>
                  </a:lnTo>
                  <a:lnTo>
                    <a:pt x="386" y="548"/>
                  </a:lnTo>
                  <a:lnTo>
                    <a:pt x="384" y="544"/>
                  </a:lnTo>
                  <a:lnTo>
                    <a:pt x="384" y="542"/>
                  </a:lnTo>
                  <a:lnTo>
                    <a:pt x="388" y="542"/>
                  </a:lnTo>
                  <a:lnTo>
                    <a:pt x="388" y="540"/>
                  </a:lnTo>
                  <a:lnTo>
                    <a:pt x="392" y="543"/>
                  </a:lnTo>
                  <a:lnTo>
                    <a:pt x="394" y="542"/>
                  </a:lnTo>
                  <a:lnTo>
                    <a:pt x="399" y="546"/>
                  </a:lnTo>
                  <a:lnTo>
                    <a:pt x="402" y="541"/>
                  </a:lnTo>
                  <a:lnTo>
                    <a:pt x="404" y="542"/>
                  </a:lnTo>
                  <a:lnTo>
                    <a:pt x="405" y="540"/>
                  </a:lnTo>
                  <a:lnTo>
                    <a:pt x="406" y="531"/>
                  </a:lnTo>
                  <a:lnTo>
                    <a:pt x="403" y="529"/>
                  </a:lnTo>
                  <a:lnTo>
                    <a:pt x="406" y="525"/>
                  </a:lnTo>
                  <a:lnTo>
                    <a:pt x="403" y="523"/>
                  </a:lnTo>
                  <a:lnTo>
                    <a:pt x="403" y="521"/>
                  </a:lnTo>
                  <a:lnTo>
                    <a:pt x="401" y="520"/>
                  </a:lnTo>
                  <a:lnTo>
                    <a:pt x="400" y="516"/>
                  </a:lnTo>
                  <a:lnTo>
                    <a:pt x="397" y="516"/>
                  </a:lnTo>
                  <a:lnTo>
                    <a:pt x="393" y="511"/>
                  </a:lnTo>
                  <a:lnTo>
                    <a:pt x="388" y="508"/>
                  </a:lnTo>
                  <a:lnTo>
                    <a:pt x="387" y="511"/>
                  </a:lnTo>
                  <a:lnTo>
                    <a:pt x="382" y="508"/>
                  </a:lnTo>
                  <a:lnTo>
                    <a:pt x="382" y="506"/>
                  </a:lnTo>
                  <a:lnTo>
                    <a:pt x="382" y="502"/>
                  </a:lnTo>
                  <a:lnTo>
                    <a:pt x="377" y="497"/>
                  </a:lnTo>
                  <a:lnTo>
                    <a:pt x="375" y="495"/>
                  </a:lnTo>
                  <a:lnTo>
                    <a:pt x="372" y="496"/>
                  </a:lnTo>
                  <a:lnTo>
                    <a:pt x="370" y="495"/>
                  </a:lnTo>
                  <a:lnTo>
                    <a:pt x="370" y="493"/>
                  </a:lnTo>
                  <a:lnTo>
                    <a:pt x="367" y="490"/>
                  </a:lnTo>
                  <a:lnTo>
                    <a:pt x="367" y="489"/>
                  </a:lnTo>
                  <a:lnTo>
                    <a:pt x="363" y="484"/>
                  </a:lnTo>
                  <a:lnTo>
                    <a:pt x="362" y="481"/>
                  </a:lnTo>
                  <a:lnTo>
                    <a:pt x="358" y="477"/>
                  </a:lnTo>
                  <a:lnTo>
                    <a:pt x="354" y="476"/>
                  </a:lnTo>
                  <a:lnTo>
                    <a:pt x="354" y="478"/>
                  </a:lnTo>
                  <a:lnTo>
                    <a:pt x="349" y="476"/>
                  </a:lnTo>
                  <a:lnTo>
                    <a:pt x="347" y="474"/>
                  </a:lnTo>
                  <a:lnTo>
                    <a:pt x="343" y="469"/>
                  </a:lnTo>
                  <a:lnTo>
                    <a:pt x="341" y="464"/>
                  </a:lnTo>
                  <a:lnTo>
                    <a:pt x="342" y="462"/>
                  </a:lnTo>
                  <a:lnTo>
                    <a:pt x="340" y="462"/>
                  </a:lnTo>
                  <a:lnTo>
                    <a:pt x="340" y="459"/>
                  </a:lnTo>
                  <a:lnTo>
                    <a:pt x="338" y="453"/>
                  </a:lnTo>
                  <a:lnTo>
                    <a:pt x="335" y="453"/>
                  </a:lnTo>
                  <a:lnTo>
                    <a:pt x="335" y="447"/>
                  </a:lnTo>
                  <a:lnTo>
                    <a:pt x="332" y="445"/>
                  </a:lnTo>
                  <a:lnTo>
                    <a:pt x="329" y="441"/>
                  </a:lnTo>
                  <a:lnTo>
                    <a:pt x="333" y="439"/>
                  </a:lnTo>
                  <a:lnTo>
                    <a:pt x="333" y="434"/>
                  </a:lnTo>
                  <a:lnTo>
                    <a:pt x="335" y="433"/>
                  </a:lnTo>
                  <a:lnTo>
                    <a:pt x="337" y="430"/>
                  </a:lnTo>
                  <a:lnTo>
                    <a:pt x="337" y="428"/>
                  </a:lnTo>
                  <a:lnTo>
                    <a:pt x="333" y="427"/>
                  </a:lnTo>
                  <a:lnTo>
                    <a:pt x="333" y="425"/>
                  </a:lnTo>
                  <a:lnTo>
                    <a:pt x="334" y="424"/>
                  </a:lnTo>
                  <a:lnTo>
                    <a:pt x="334" y="422"/>
                  </a:lnTo>
                  <a:lnTo>
                    <a:pt x="329" y="421"/>
                  </a:lnTo>
                  <a:lnTo>
                    <a:pt x="326" y="417"/>
                  </a:lnTo>
                  <a:lnTo>
                    <a:pt x="322" y="415"/>
                  </a:lnTo>
                  <a:lnTo>
                    <a:pt x="322" y="413"/>
                  </a:lnTo>
                  <a:lnTo>
                    <a:pt x="319" y="411"/>
                  </a:lnTo>
                  <a:lnTo>
                    <a:pt x="318" y="409"/>
                  </a:lnTo>
                  <a:lnTo>
                    <a:pt x="320" y="407"/>
                  </a:lnTo>
                  <a:lnTo>
                    <a:pt x="318" y="403"/>
                  </a:lnTo>
                  <a:lnTo>
                    <a:pt x="316" y="401"/>
                  </a:lnTo>
                  <a:lnTo>
                    <a:pt x="314" y="401"/>
                  </a:lnTo>
                  <a:lnTo>
                    <a:pt x="313" y="398"/>
                  </a:lnTo>
                  <a:lnTo>
                    <a:pt x="316" y="398"/>
                  </a:lnTo>
                  <a:lnTo>
                    <a:pt x="314" y="394"/>
                  </a:lnTo>
                  <a:lnTo>
                    <a:pt x="316" y="395"/>
                  </a:lnTo>
                  <a:lnTo>
                    <a:pt x="316" y="394"/>
                  </a:lnTo>
                  <a:lnTo>
                    <a:pt x="317" y="394"/>
                  </a:lnTo>
                  <a:lnTo>
                    <a:pt x="318" y="396"/>
                  </a:lnTo>
                  <a:lnTo>
                    <a:pt x="319" y="398"/>
                  </a:lnTo>
                  <a:lnTo>
                    <a:pt x="322" y="398"/>
                  </a:lnTo>
                  <a:lnTo>
                    <a:pt x="322" y="400"/>
                  </a:lnTo>
                  <a:lnTo>
                    <a:pt x="322" y="401"/>
                  </a:lnTo>
                  <a:lnTo>
                    <a:pt x="322" y="404"/>
                  </a:lnTo>
                  <a:lnTo>
                    <a:pt x="323" y="405"/>
                  </a:lnTo>
                  <a:lnTo>
                    <a:pt x="325" y="407"/>
                  </a:lnTo>
                  <a:lnTo>
                    <a:pt x="326" y="404"/>
                  </a:lnTo>
                  <a:lnTo>
                    <a:pt x="325" y="402"/>
                  </a:lnTo>
                  <a:lnTo>
                    <a:pt x="325" y="400"/>
                  </a:lnTo>
                  <a:lnTo>
                    <a:pt x="326" y="400"/>
                  </a:lnTo>
                  <a:lnTo>
                    <a:pt x="326" y="398"/>
                  </a:lnTo>
                  <a:lnTo>
                    <a:pt x="327" y="398"/>
                  </a:lnTo>
                  <a:lnTo>
                    <a:pt x="328" y="397"/>
                  </a:lnTo>
                  <a:lnTo>
                    <a:pt x="328" y="394"/>
                  </a:lnTo>
                  <a:lnTo>
                    <a:pt x="330" y="394"/>
                  </a:lnTo>
                  <a:lnTo>
                    <a:pt x="331" y="392"/>
                  </a:lnTo>
                  <a:lnTo>
                    <a:pt x="334" y="392"/>
                  </a:lnTo>
                  <a:lnTo>
                    <a:pt x="334" y="389"/>
                  </a:lnTo>
                  <a:lnTo>
                    <a:pt x="334" y="388"/>
                  </a:lnTo>
                  <a:lnTo>
                    <a:pt x="335" y="387"/>
                  </a:lnTo>
                  <a:lnTo>
                    <a:pt x="338" y="386"/>
                  </a:lnTo>
                  <a:lnTo>
                    <a:pt x="340" y="386"/>
                  </a:lnTo>
                  <a:lnTo>
                    <a:pt x="342" y="386"/>
                  </a:lnTo>
                  <a:lnTo>
                    <a:pt x="344" y="386"/>
                  </a:lnTo>
                  <a:lnTo>
                    <a:pt x="346" y="384"/>
                  </a:lnTo>
                  <a:lnTo>
                    <a:pt x="348" y="383"/>
                  </a:lnTo>
                  <a:lnTo>
                    <a:pt x="349" y="384"/>
                  </a:lnTo>
                  <a:lnTo>
                    <a:pt x="351" y="381"/>
                  </a:lnTo>
                  <a:lnTo>
                    <a:pt x="352" y="384"/>
                  </a:lnTo>
                  <a:lnTo>
                    <a:pt x="354" y="386"/>
                  </a:lnTo>
                  <a:lnTo>
                    <a:pt x="357" y="386"/>
                  </a:lnTo>
                  <a:lnTo>
                    <a:pt x="358" y="385"/>
                  </a:lnTo>
                  <a:lnTo>
                    <a:pt x="361" y="379"/>
                  </a:lnTo>
                  <a:lnTo>
                    <a:pt x="361" y="377"/>
                  </a:lnTo>
                  <a:lnTo>
                    <a:pt x="364" y="378"/>
                  </a:lnTo>
                  <a:lnTo>
                    <a:pt x="364" y="377"/>
                  </a:lnTo>
                  <a:lnTo>
                    <a:pt x="366" y="377"/>
                  </a:lnTo>
                  <a:lnTo>
                    <a:pt x="371" y="374"/>
                  </a:lnTo>
                  <a:lnTo>
                    <a:pt x="373" y="370"/>
                  </a:lnTo>
                  <a:lnTo>
                    <a:pt x="376" y="371"/>
                  </a:lnTo>
                  <a:lnTo>
                    <a:pt x="376" y="368"/>
                  </a:lnTo>
                  <a:lnTo>
                    <a:pt x="378" y="367"/>
                  </a:lnTo>
                  <a:lnTo>
                    <a:pt x="382" y="369"/>
                  </a:lnTo>
                  <a:lnTo>
                    <a:pt x="384" y="369"/>
                  </a:lnTo>
                  <a:lnTo>
                    <a:pt x="384" y="368"/>
                  </a:lnTo>
                  <a:lnTo>
                    <a:pt x="386" y="369"/>
                  </a:lnTo>
                  <a:lnTo>
                    <a:pt x="385" y="367"/>
                  </a:lnTo>
                  <a:lnTo>
                    <a:pt x="386" y="365"/>
                  </a:lnTo>
                  <a:lnTo>
                    <a:pt x="387" y="361"/>
                  </a:lnTo>
                  <a:lnTo>
                    <a:pt x="388" y="360"/>
                  </a:lnTo>
                  <a:lnTo>
                    <a:pt x="393" y="358"/>
                  </a:lnTo>
                  <a:lnTo>
                    <a:pt x="394" y="358"/>
                  </a:lnTo>
                  <a:lnTo>
                    <a:pt x="395" y="359"/>
                  </a:lnTo>
                  <a:lnTo>
                    <a:pt x="396" y="358"/>
                  </a:lnTo>
                  <a:lnTo>
                    <a:pt x="401" y="358"/>
                  </a:lnTo>
                  <a:lnTo>
                    <a:pt x="402" y="357"/>
                  </a:lnTo>
                  <a:lnTo>
                    <a:pt x="403" y="357"/>
                  </a:lnTo>
                  <a:lnTo>
                    <a:pt x="405" y="356"/>
                  </a:lnTo>
                  <a:lnTo>
                    <a:pt x="408" y="354"/>
                  </a:lnTo>
                  <a:lnTo>
                    <a:pt x="408" y="352"/>
                  </a:lnTo>
                  <a:lnTo>
                    <a:pt x="409" y="350"/>
                  </a:lnTo>
                  <a:lnTo>
                    <a:pt x="411" y="350"/>
                  </a:lnTo>
                  <a:lnTo>
                    <a:pt x="412" y="349"/>
                  </a:lnTo>
                  <a:lnTo>
                    <a:pt x="414" y="349"/>
                  </a:lnTo>
                  <a:lnTo>
                    <a:pt x="419" y="347"/>
                  </a:lnTo>
                  <a:lnTo>
                    <a:pt x="422" y="344"/>
                  </a:lnTo>
                  <a:lnTo>
                    <a:pt x="424" y="344"/>
                  </a:lnTo>
                  <a:lnTo>
                    <a:pt x="428" y="343"/>
                  </a:lnTo>
                  <a:lnTo>
                    <a:pt x="429" y="341"/>
                  </a:lnTo>
                  <a:lnTo>
                    <a:pt x="430" y="339"/>
                  </a:lnTo>
                  <a:lnTo>
                    <a:pt x="427" y="338"/>
                  </a:lnTo>
                  <a:lnTo>
                    <a:pt x="424" y="338"/>
                  </a:lnTo>
                  <a:lnTo>
                    <a:pt x="424" y="337"/>
                  </a:lnTo>
                  <a:lnTo>
                    <a:pt x="425" y="336"/>
                  </a:lnTo>
                  <a:lnTo>
                    <a:pt x="423" y="335"/>
                  </a:lnTo>
                  <a:lnTo>
                    <a:pt x="423" y="334"/>
                  </a:lnTo>
                  <a:lnTo>
                    <a:pt x="423" y="332"/>
                  </a:lnTo>
                  <a:lnTo>
                    <a:pt x="424" y="329"/>
                  </a:lnTo>
                  <a:lnTo>
                    <a:pt x="425" y="330"/>
                  </a:lnTo>
                  <a:lnTo>
                    <a:pt x="427" y="330"/>
                  </a:lnTo>
                  <a:lnTo>
                    <a:pt x="429" y="332"/>
                  </a:lnTo>
                  <a:lnTo>
                    <a:pt x="435" y="332"/>
                  </a:lnTo>
                  <a:lnTo>
                    <a:pt x="437" y="333"/>
                  </a:lnTo>
                  <a:lnTo>
                    <a:pt x="440" y="334"/>
                  </a:lnTo>
                  <a:lnTo>
                    <a:pt x="439" y="336"/>
                  </a:lnTo>
                  <a:lnTo>
                    <a:pt x="439" y="338"/>
                  </a:lnTo>
                  <a:lnTo>
                    <a:pt x="438" y="340"/>
                  </a:lnTo>
                  <a:lnTo>
                    <a:pt x="442" y="339"/>
                  </a:lnTo>
                  <a:lnTo>
                    <a:pt x="441" y="344"/>
                  </a:lnTo>
                  <a:lnTo>
                    <a:pt x="441" y="345"/>
                  </a:lnTo>
                  <a:lnTo>
                    <a:pt x="446" y="353"/>
                  </a:lnTo>
                  <a:lnTo>
                    <a:pt x="447" y="352"/>
                  </a:lnTo>
                  <a:lnTo>
                    <a:pt x="448" y="350"/>
                  </a:lnTo>
                  <a:lnTo>
                    <a:pt x="450" y="349"/>
                  </a:lnTo>
                  <a:lnTo>
                    <a:pt x="451" y="347"/>
                  </a:lnTo>
                  <a:lnTo>
                    <a:pt x="450" y="346"/>
                  </a:lnTo>
                  <a:lnTo>
                    <a:pt x="451" y="346"/>
                  </a:lnTo>
                  <a:lnTo>
                    <a:pt x="451" y="345"/>
                  </a:lnTo>
                  <a:lnTo>
                    <a:pt x="453" y="342"/>
                  </a:lnTo>
                  <a:lnTo>
                    <a:pt x="456" y="335"/>
                  </a:lnTo>
                  <a:lnTo>
                    <a:pt x="456" y="333"/>
                  </a:lnTo>
                  <a:lnTo>
                    <a:pt x="457" y="330"/>
                  </a:lnTo>
                  <a:lnTo>
                    <a:pt x="458" y="325"/>
                  </a:lnTo>
                  <a:lnTo>
                    <a:pt x="459" y="321"/>
                  </a:lnTo>
                  <a:lnTo>
                    <a:pt x="459" y="319"/>
                  </a:lnTo>
                  <a:lnTo>
                    <a:pt x="461" y="312"/>
                  </a:lnTo>
                  <a:lnTo>
                    <a:pt x="461" y="309"/>
                  </a:lnTo>
                  <a:lnTo>
                    <a:pt x="460" y="309"/>
                  </a:lnTo>
                  <a:lnTo>
                    <a:pt x="457" y="304"/>
                  </a:lnTo>
                  <a:lnTo>
                    <a:pt x="457" y="303"/>
                  </a:lnTo>
                  <a:lnTo>
                    <a:pt x="458" y="302"/>
                  </a:lnTo>
                  <a:lnTo>
                    <a:pt x="457" y="299"/>
                  </a:lnTo>
                  <a:lnTo>
                    <a:pt x="456" y="293"/>
                  </a:lnTo>
                  <a:lnTo>
                    <a:pt x="451" y="291"/>
                  </a:lnTo>
                  <a:lnTo>
                    <a:pt x="447" y="288"/>
                  </a:lnTo>
                  <a:lnTo>
                    <a:pt x="445" y="289"/>
                  </a:lnTo>
                  <a:lnTo>
                    <a:pt x="444" y="287"/>
                  </a:lnTo>
                  <a:lnTo>
                    <a:pt x="443" y="286"/>
                  </a:lnTo>
                  <a:lnTo>
                    <a:pt x="444" y="284"/>
                  </a:lnTo>
                </a:path>
              </a:pathLst>
            </a:custGeom>
            <a:solidFill>
              <a:srgbClr val="008000"/>
            </a:solidFill>
            <a:ln w="9525" cap="rnd" cmpd="sng">
              <a:noFill/>
              <a:prstDash val="solid"/>
              <a:round/>
              <a:headEnd type="none" w="med" len="med"/>
              <a:tailEnd type="none" w="med" len="med"/>
            </a:ln>
          </p:spPr>
          <p:txBody>
            <a:bodyPr/>
            <a:lstStyle/>
            <a:p>
              <a:endParaRPr lang="en-GB" dirty="0"/>
            </a:p>
          </p:txBody>
        </p:sp>
        <p:sp>
          <p:nvSpPr>
            <p:cNvPr id="573" name="Freeform 231"/>
            <p:cNvSpPr>
              <a:spLocks/>
            </p:cNvSpPr>
            <p:nvPr/>
          </p:nvSpPr>
          <p:spPr bwMode="auto">
            <a:xfrm>
              <a:off x="7889877" y="3786874"/>
              <a:ext cx="733425" cy="587375"/>
            </a:xfrm>
            <a:custGeom>
              <a:avLst/>
              <a:gdLst>
                <a:gd name="T0" fmla="*/ 2147483647 w 462"/>
                <a:gd name="T1" fmla="*/ 2147483647 h 370"/>
                <a:gd name="T2" fmla="*/ 2147483647 w 462"/>
                <a:gd name="T3" fmla="*/ 2147483647 h 370"/>
                <a:gd name="T4" fmla="*/ 0 w 462"/>
                <a:gd name="T5" fmla="*/ 2147483647 h 370"/>
                <a:gd name="T6" fmla="*/ 2147483647 w 462"/>
                <a:gd name="T7" fmla="*/ 2147483647 h 370"/>
                <a:gd name="T8" fmla="*/ 2147483647 w 462"/>
                <a:gd name="T9" fmla="*/ 2147483647 h 370"/>
                <a:gd name="T10" fmla="*/ 2147483647 w 462"/>
                <a:gd name="T11" fmla="*/ 2147483647 h 370"/>
                <a:gd name="T12" fmla="*/ 2147483647 w 462"/>
                <a:gd name="T13" fmla="*/ 2147483647 h 370"/>
                <a:gd name="T14" fmla="*/ 2147483647 w 462"/>
                <a:gd name="T15" fmla="*/ 2147483647 h 370"/>
                <a:gd name="T16" fmla="*/ 2147483647 w 462"/>
                <a:gd name="T17" fmla="*/ 2147483647 h 370"/>
                <a:gd name="T18" fmla="*/ 2147483647 w 462"/>
                <a:gd name="T19" fmla="*/ 2147483647 h 370"/>
                <a:gd name="T20" fmla="*/ 2147483647 w 462"/>
                <a:gd name="T21" fmla="*/ 2147483647 h 370"/>
                <a:gd name="T22" fmla="*/ 2147483647 w 462"/>
                <a:gd name="T23" fmla="*/ 2147483647 h 370"/>
                <a:gd name="T24" fmla="*/ 2147483647 w 462"/>
                <a:gd name="T25" fmla="*/ 2147483647 h 370"/>
                <a:gd name="T26" fmla="*/ 2147483647 w 462"/>
                <a:gd name="T27" fmla="*/ 2147483647 h 370"/>
                <a:gd name="T28" fmla="*/ 2147483647 w 462"/>
                <a:gd name="T29" fmla="*/ 2147483647 h 370"/>
                <a:gd name="T30" fmla="*/ 2147483647 w 462"/>
                <a:gd name="T31" fmla="*/ 2147483647 h 370"/>
                <a:gd name="T32" fmla="*/ 2147483647 w 462"/>
                <a:gd name="T33" fmla="*/ 2147483647 h 370"/>
                <a:gd name="T34" fmla="*/ 2147483647 w 462"/>
                <a:gd name="T35" fmla="*/ 2147483647 h 370"/>
                <a:gd name="T36" fmla="*/ 2147483647 w 462"/>
                <a:gd name="T37" fmla="*/ 2147483647 h 370"/>
                <a:gd name="T38" fmla="*/ 2147483647 w 462"/>
                <a:gd name="T39" fmla="*/ 2147483647 h 370"/>
                <a:gd name="T40" fmla="*/ 2147483647 w 462"/>
                <a:gd name="T41" fmla="*/ 2147483647 h 370"/>
                <a:gd name="T42" fmla="*/ 2147483647 w 462"/>
                <a:gd name="T43" fmla="*/ 2147483647 h 370"/>
                <a:gd name="T44" fmla="*/ 2147483647 w 462"/>
                <a:gd name="T45" fmla="*/ 2147483647 h 370"/>
                <a:gd name="T46" fmla="*/ 2147483647 w 462"/>
                <a:gd name="T47" fmla="*/ 2147483647 h 370"/>
                <a:gd name="T48" fmla="*/ 2147483647 w 462"/>
                <a:gd name="T49" fmla="*/ 2147483647 h 370"/>
                <a:gd name="T50" fmla="*/ 2147483647 w 462"/>
                <a:gd name="T51" fmla="*/ 2147483647 h 370"/>
                <a:gd name="T52" fmla="*/ 2147483647 w 462"/>
                <a:gd name="T53" fmla="*/ 2147483647 h 370"/>
                <a:gd name="T54" fmla="*/ 2147483647 w 462"/>
                <a:gd name="T55" fmla="*/ 2147483647 h 370"/>
                <a:gd name="T56" fmla="*/ 2147483647 w 462"/>
                <a:gd name="T57" fmla="*/ 2147483647 h 370"/>
                <a:gd name="T58" fmla="*/ 2147483647 w 462"/>
                <a:gd name="T59" fmla="*/ 2147483647 h 370"/>
                <a:gd name="T60" fmla="*/ 2147483647 w 462"/>
                <a:gd name="T61" fmla="*/ 2147483647 h 370"/>
                <a:gd name="T62" fmla="*/ 2147483647 w 462"/>
                <a:gd name="T63" fmla="*/ 2147483647 h 370"/>
                <a:gd name="T64" fmla="*/ 2147483647 w 462"/>
                <a:gd name="T65" fmla="*/ 2147483647 h 370"/>
                <a:gd name="T66" fmla="*/ 2147483647 w 462"/>
                <a:gd name="T67" fmla="*/ 2147483647 h 370"/>
                <a:gd name="T68" fmla="*/ 2147483647 w 462"/>
                <a:gd name="T69" fmla="*/ 2147483647 h 370"/>
                <a:gd name="T70" fmla="*/ 2147483647 w 462"/>
                <a:gd name="T71" fmla="*/ 2147483647 h 370"/>
                <a:gd name="T72" fmla="*/ 2147483647 w 462"/>
                <a:gd name="T73" fmla="*/ 2147483647 h 370"/>
                <a:gd name="T74" fmla="*/ 2147483647 w 462"/>
                <a:gd name="T75" fmla="*/ 2147483647 h 370"/>
                <a:gd name="T76" fmla="*/ 2147483647 w 462"/>
                <a:gd name="T77" fmla="*/ 2147483647 h 370"/>
                <a:gd name="T78" fmla="*/ 2147483647 w 462"/>
                <a:gd name="T79" fmla="*/ 2147483647 h 370"/>
                <a:gd name="T80" fmla="*/ 2147483647 w 462"/>
                <a:gd name="T81" fmla="*/ 2147483647 h 370"/>
                <a:gd name="T82" fmla="*/ 2147483647 w 462"/>
                <a:gd name="T83" fmla="*/ 2147483647 h 370"/>
                <a:gd name="T84" fmla="*/ 2147483647 w 462"/>
                <a:gd name="T85" fmla="*/ 2147483647 h 370"/>
                <a:gd name="T86" fmla="*/ 2147483647 w 462"/>
                <a:gd name="T87" fmla="*/ 2147483647 h 370"/>
                <a:gd name="T88" fmla="*/ 2147483647 w 462"/>
                <a:gd name="T89" fmla="*/ 2147483647 h 370"/>
                <a:gd name="T90" fmla="*/ 2147483647 w 462"/>
                <a:gd name="T91" fmla="*/ 2147483647 h 370"/>
                <a:gd name="T92" fmla="*/ 2147483647 w 462"/>
                <a:gd name="T93" fmla="*/ 2147483647 h 370"/>
                <a:gd name="T94" fmla="*/ 2147483647 w 462"/>
                <a:gd name="T95" fmla="*/ 2147483647 h 370"/>
                <a:gd name="T96" fmla="*/ 2147483647 w 462"/>
                <a:gd name="T97" fmla="*/ 2147483647 h 370"/>
                <a:gd name="T98" fmla="*/ 2147483647 w 462"/>
                <a:gd name="T99" fmla="*/ 2147483647 h 370"/>
                <a:gd name="T100" fmla="*/ 2147483647 w 462"/>
                <a:gd name="T101" fmla="*/ 2147483647 h 370"/>
                <a:gd name="T102" fmla="*/ 2147483647 w 462"/>
                <a:gd name="T103" fmla="*/ 2147483647 h 370"/>
                <a:gd name="T104" fmla="*/ 2147483647 w 462"/>
                <a:gd name="T105" fmla="*/ 2147483647 h 370"/>
                <a:gd name="T106" fmla="*/ 2147483647 w 462"/>
                <a:gd name="T107" fmla="*/ 2147483647 h 370"/>
                <a:gd name="T108" fmla="*/ 2147483647 w 462"/>
                <a:gd name="T109" fmla="*/ 2147483647 h 370"/>
                <a:gd name="T110" fmla="*/ 2147483647 w 462"/>
                <a:gd name="T111" fmla="*/ 2147483647 h 370"/>
                <a:gd name="T112" fmla="*/ 2147483647 w 462"/>
                <a:gd name="T113" fmla="*/ 2147483647 h 370"/>
                <a:gd name="T114" fmla="*/ 2147483647 w 462"/>
                <a:gd name="T115" fmla="*/ 2147483647 h 370"/>
                <a:gd name="T116" fmla="*/ 2147483647 w 462"/>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370"/>
                <a:gd name="T179" fmla="*/ 462 w 46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370">
                  <a:moveTo>
                    <a:pt x="19" y="8"/>
                  </a:moveTo>
                  <a:lnTo>
                    <a:pt x="19" y="10"/>
                  </a:lnTo>
                  <a:lnTo>
                    <a:pt x="19" y="11"/>
                  </a:lnTo>
                  <a:lnTo>
                    <a:pt x="16" y="13"/>
                  </a:lnTo>
                  <a:lnTo>
                    <a:pt x="13" y="19"/>
                  </a:lnTo>
                  <a:lnTo>
                    <a:pt x="11" y="20"/>
                  </a:lnTo>
                  <a:lnTo>
                    <a:pt x="11" y="22"/>
                  </a:lnTo>
                  <a:lnTo>
                    <a:pt x="11" y="26"/>
                  </a:lnTo>
                  <a:lnTo>
                    <a:pt x="11" y="27"/>
                  </a:lnTo>
                  <a:lnTo>
                    <a:pt x="14" y="25"/>
                  </a:lnTo>
                  <a:lnTo>
                    <a:pt x="16" y="25"/>
                  </a:lnTo>
                  <a:lnTo>
                    <a:pt x="14" y="26"/>
                  </a:lnTo>
                  <a:lnTo>
                    <a:pt x="14" y="27"/>
                  </a:lnTo>
                  <a:lnTo>
                    <a:pt x="15" y="28"/>
                  </a:lnTo>
                  <a:lnTo>
                    <a:pt x="15" y="29"/>
                  </a:lnTo>
                  <a:lnTo>
                    <a:pt x="12" y="30"/>
                  </a:lnTo>
                  <a:lnTo>
                    <a:pt x="11" y="31"/>
                  </a:lnTo>
                  <a:lnTo>
                    <a:pt x="10" y="31"/>
                  </a:lnTo>
                  <a:lnTo>
                    <a:pt x="8" y="33"/>
                  </a:lnTo>
                  <a:lnTo>
                    <a:pt x="7" y="33"/>
                  </a:lnTo>
                  <a:lnTo>
                    <a:pt x="5" y="35"/>
                  </a:lnTo>
                  <a:lnTo>
                    <a:pt x="4" y="37"/>
                  </a:lnTo>
                  <a:lnTo>
                    <a:pt x="3" y="37"/>
                  </a:lnTo>
                  <a:lnTo>
                    <a:pt x="1" y="35"/>
                  </a:lnTo>
                  <a:lnTo>
                    <a:pt x="1" y="36"/>
                  </a:lnTo>
                  <a:lnTo>
                    <a:pt x="0" y="36"/>
                  </a:lnTo>
                  <a:lnTo>
                    <a:pt x="0" y="39"/>
                  </a:lnTo>
                  <a:lnTo>
                    <a:pt x="1" y="40"/>
                  </a:lnTo>
                  <a:lnTo>
                    <a:pt x="1" y="42"/>
                  </a:lnTo>
                  <a:lnTo>
                    <a:pt x="0" y="42"/>
                  </a:lnTo>
                  <a:lnTo>
                    <a:pt x="1" y="42"/>
                  </a:lnTo>
                  <a:lnTo>
                    <a:pt x="2" y="42"/>
                  </a:lnTo>
                  <a:lnTo>
                    <a:pt x="7" y="42"/>
                  </a:lnTo>
                  <a:lnTo>
                    <a:pt x="6" y="44"/>
                  </a:lnTo>
                  <a:lnTo>
                    <a:pt x="7" y="47"/>
                  </a:lnTo>
                  <a:lnTo>
                    <a:pt x="8" y="48"/>
                  </a:lnTo>
                  <a:lnTo>
                    <a:pt x="10" y="48"/>
                  </a:lnTo>
                  <a:lnTo>
                    <a:pt x="9" y="50"/>
                  </a:lnTo>
                  <a:lnTo>
                    <a:pt x="9" y="51"/>
                  </a:lnTo>
                  <a:lnTo>
                    <a:pt x="8" y="54"/>
                  </a:lnTo>
                  <a:lnTo>
                    <a:pt x="7" y="54"/>
                  </a:lnTo>
                  <a:lnTo>
                    <a:pt x="6" y="54"/>
                  </a:lnTo>
                  <a:lnTo>
                    <a:pt x="6" y="55"/>
                  </a:lnTo>
                  <a:lnTo>
                    <a:pt x="6" y="56"/>
                  </a:lnTo>
                  <a:lnTo>
                    <a:pt x="5" y="58"/>
                  </a:lnTo>
                  <a:lnTo>
                    <a:pt x="4" y="57"/>
                  </a:lnTo>
                  <a:lnTo>
                    <a:pt x="3" y="58"/>
                  </a:lnTo>
                  <a:lnTo>
                    <a:pt x="6" y="60"/>
                  </a:lnTo>
                  <a:lnTo>
                    <a:pt x="5" y="61"/>
                  </a:lnTo>
                  <a:lnTo>
                    <a:pt x="5" y="62"/>
                  </a:lnTo>
                  <a:lnTo>
                    <a:pt x="6" y="63"/>
                  </a:lnTo>
                  <a:lnTo>
                    <a:pt x="6" y="65"/>
                  </a:lnTo>
                  <a:lnTo>
                    <a:pt x="7" y="65"/>
                  </a:lnTo>
                  <a:lnTo>
                    <a:pt x="10" y="65"/>
                  </a:lnTo>
                  <a:lnTo>
                    <a:pt x="11" y="69"/>
                  </a:lnTo>
                  <a:lnTo>
                    <a:pt x="12" y="69"/>
                  </a:lnTo>
                  <a:lnTo>
                    <a:pt x="12" y="71"/>
                  </a:lnTo>
                  <a:lnTo>
                    <a:pt x="13" y="72"/>
                  </a:lnTo>
                  <a:lnTo>
                    <a:pt x="12" y="72"/>
                  </a:lnTo>
                  <a:lnTo>
                    <a:pt x="13" y="73"/>
                  </a:lnTo>
                  <a:lnTo>
                    <a:pt x="14" y="73"/>
                  </a:lnTo>
                  <a:lnTo>
                    <a:pt x="15" y="74"/>
                  </a:lnTo>
                  <a:lnTo>
                    <a:pt x="16" y="73"/>
                  </a:lnTo>
                  <a:lnTo>
                    <a:pt x="17" y="75"/>
                  </a:lnTo>
                  <a:lnTo>
                    <a:pt x="16" y="76"/>
                  </a:lnTo>
                  <a:lnTo>
                    <a:pt x="15" y="77"/>
                  </a:lnTo>
                  <a:lnTo>
                    <a:pt x="14" y="77"/>
                  </a:lnTo>
                  <a:lnTo>
                    <a:pt x="13" y="78"/>
                  </a:lnTo>
                  <a:lnTo>
                    <a:pt x="12" y="79"/>
                  </a:lnTo>
                  <a:lnTo>
                    <a:pt x="12" y="80"/>
                  </a:lnTo>
                  <a:lnTo>
                    <a:pt x="13" y="81"/>
                  </a:lnTo>
                  <a:lnTo>
                    <a:pt x="13" y="82"/>
                  </a:lnTo>
                  <a:lnTo>
                    <a:pt x="12" y="82"/>
                  </a:lnTo>
                  <a:lnTo>
                    <a:pt x="13" y="83"/>
                  </a:lnTo>
                  <a:lnTo>
                    <a:pt x="13" y="85"/>
                  </a:lnTo>
                  <a:lnTo>
                    <a:pt x="15" y="84"/>
                  </a:lnTo>
                  <a:lnTo>
                    <a:pt x="16" y="84"/>
                  </a:lnTo>
                  <a:lnTo>
                    <a:pt x="18" y="85"/>
                  </a:lnTo>
                  <a:lnTo>
                    <a:pt x="18" y="84"/>
                  </a:lnTo>
                  <a:lnTo>
                    <a:pt x="20" y="86"/>
                  </a:lnTo>
                  <a:lnTo>
                    <a:pt x="19" y="87"/>
                  </a:lnTo>
                  <a:lnTo>
                    <a:pt x="19" y="88"/>
                  </a:lnTo>
                  <a:lnTo>
                    <a:pt x="21" y="89"/>
                  </a:lnTo>
                  <a:lnTo>
                    <a:pt x="21" y="90"/>
                  </a:lnTo>
                  <a:lnTo>
                    <a:pt x="20" y="92"/>
                  </a:lnTo>
                  <a:lnTo>
                    <a:pt x="20" y="93"/>
                  </a:lnTo>
                  <a:lnTo>
                    <a:pt x="19" y="95"/>
                  </a:lnTo>
                  <a:lnTo>
                    <a:pt x="20" y="96"/>
                  </a:lnTo>
                  <a:lnTo>
                    <a:pt x="20" y="97"/>
                  </a:lnTo>
                  <a:lnTo>
                    <a:pt x="22" y="98"/>
                  </a:lnTo>
                  <a:lnTo>
                    <a:pt x="22" y="99"/>
                  </a:lnTo>
                  <a:lnTo>
                    <a:pt x="22" y="100"/>
                  </a:lnTo>
                  <a:lnTo>
                    <a:pt x="20" y="101"/>
                  </a:lnTo>
                  <a:lnTo>
                    <a:pt x="20" y="102"/>
                  </a:lnTo>
                  <a:lnTo>
                    <a:pt x="19" y="101"/>
                  </a:lnTo>
                  <a:lnTo>
                    <a:pt x="19" y="102"/>
                  </a:lnTo>
                  <a:lnTo>
                    <a:pt x="18" y="100"/>
                  </a:lnTo>
                  <a:lnTo>
                    <a:pt x="17" y="100"/>
                  </a:lnTo>
                  <a:lnTo>
                    <a:pt x="17" y="101"/>
                  </a:lnTo>
                  <a:lnTo>
                    <a:pt x="16" y="102"/>
                  </a:lnTo>
                  <a:lnTo>
                    <a:pt x="16" y="103"/>
                  </a:lnTo>
                  <a:lnTo>
                    <a:pt x="15" y="105"/>
                  </a:lnTo>
                  <a:lnTo>
                    <a:pt x="14" y="105"/>
                  </a:lnTo>
                  <a:lnTo>
                    <a:pt x="12" y="106"/>
                  </a:lnTo>
                  <a:lnTo>
                    <a:pt x="11" y="107"/>
                  </a:lnTo>
                  <a:lnTo>
                    <a:pt x="10" y="107"/>
                  </a:lnTo>
                  <a:lnTo>
                    <a:pt x="10" y="108"/>
                  </a:lnTo>
                  <a:lnTo>
                    <a:pt x="9" y="108"/>
                  </a:lnTo>
                  <a:lnTo>
                    <a:pt x="10" y="108"/>
                  </a:lnTo>
                  <a:lnTo>
                    <a:pt x="10" y="109"/>
                  </a:lnTo>
                  <a:lnTo>
                    <a:pt x="10" y="110"/>
                  </a:lnTo>
                  <a:lnTo>
                    <a:pt x="10" y="111"/>
                  </a:lnTo>
                  <a:lnTo>
                    <a:pt x="10" y="112"/>
                  </a:lnTo>
                  <a:lnTo>
                    <a:pt x="8" y="112"/>
                  </a:lnTo>
                  <a:lnTo>
                    <a:pt x="8" y="113"/>
                  </a:lnTo>
                  <a:lnTo>
                    <a:pt x="7" y="112"/>
                  </a:lnTo>
                  <a:lnTo>
                    <a:pt x="7" y="113"/>
                  </a:lnTo>
                  <a:lnTo>
                    <a:pt x="7" y="114"/>
                  </a:lnTo>
                  <a:lnTo>
                    <a:pt x="8" y="115"/>
                  </a:lnTo>
                  <a:lnTo>
                    <a:pt x="7" y="116"/>
                  </a:lnTo>
                  <a:lnTo>
                    <a:pt x="6" y="119"/>
                  </a:lnTo>
                  <a:lnTo>
                    <a:pt x="6" y="124"/>
                  </a:lnTo>
                  <a:lnTo>
                    <a:pt x="7" y="128"/>
                  </a:lnTo>
                  <a:lnTo>
                    <a:pt x="9" y="129"/>
                  </a:lnTo>
                  <a:lnTo>
                    <a:pt x="11" y="134"/>
                  </a:lnTo>
                  <a:lnTo>
                    <a:pt x="13" y="138"/>
                  </a:lnTo>
                  <a:lnTo>
                    <a:pt x="15" y="141"/>
                  </a:lnTo>
                  <a:lnTo>
                    <a:pt x="17" y="140"/>
                  </a:lnTo>
                  <a:lnTo>
                    <a:pt x="19" y="144"/>
                  </a:lnTo>
                  <a:lnTo>
                    <a:pt x="20" y="144"/>
                  </a:lnTo>
                  <a:lnTo>
                    <a:pt x="23" y="144"/>
                  </a:lnTo>
                  <a:lnTo>
                    <a:pt x="25" y="145"/>
                  </a:lnTo>
                  <a:lnTo>
                    <a:pt x="23" y="150"/>
                  </a:lnTo>
                  <a:lnTo>
                    <a:pt x="19" y="156"/>
                  </a:lnTo>
                  <a:lnTo>
                    <a:pt x="18" y="161"/>
                  </a:lnTo>
                  <a:lnTo>
                    <a:pt x="16" y="162"/>
                  </a:lnTo>
                  <a:lnTo>
                    <a:pt x="15" y="166"/>
                  </a:lnTo>
                  <a:lnTo>
                    <a:pt x="13" y="167"/>
                  </a:lnTo>
                  <a:lnTo>
                    <a:pt x="14" y="173"/>
                  </a:lnTo>
                  <a:lnTo>
                    <a:pt x="17" y="173"/>
                  </a:lnTo>
                  <a:lnTo>
                    <a:pt x="20" y="174"/>
                  </a:lnTo>
                  <a:lnTo>
                    <a:pt x="23" y="178"/>
                  </a:lnTo>
                  <a:lnTo>
                    <a:pt x="25" y="185"/>
                  </a:lnTo>
                  <a:lnTo>
                    <a:pt x="26" y="186"/>
                  </a:lnTo>
                  <a:lnTo>
                    <a:pt x="27" y="189"/>
                  </a:lnTo>
                  <a:lnTo>
                    <a:pt x="29" y="190"/>
                  </a:lnTo>
                  <a:lnTo>
                    <a:pt x="29" y="191"/>
                  </a:lnTo>
                  <a:lnTo>
                    <a:pt x="30" y="192"/>
                  </a:lnTo>
                  <a:lnTo>
                    <a:pt x="31" y="194"/>
                  </a:lnTo>
                  <a:lnTo>
                    <a:pt x="32" y="196"/>
                  </a:lnTo>
                  <a:lnTo>
                    <a:pt x="31" y="198"/>
                  </a:lnTo>
                  <a:lnTo>
                    <a:pt x="33" y="200"/>
                  </a:lnTo>
                  <a:lnTo>
                    <a:pt x="34" y="200"/>
                  </a:lnTo>
                  <a:lnTo>
                    <a:pt x="37" y="201"/>
                  </a:lnTo>
                  <a:lnTo>
                    <a:pt x="37" y="198"/>
                  </a:lnTo>
                  <a:lnTo>
                    <a:pt x="39" y="200"/>
                  </a:lnTo>
                  <a:lnTo>
                    <a:pt x="41" y="199"/>
                  </a:lnTo>
                  <a:lnTo>
                    <a:pt x="43" y="200"/>
                  </a:lnTo>
                  <a:lnTo>
                    <a:pt x="46" y="203"/>
                  </a:lnTo>
                  <a:lnTo>
                    <a:pt x="48" y="205"/>
                  </a:lnTo>
                  <a:lnTo>
                    <a:pt x="49" y="205"/>
                  </a:lnTo>
                  <a:lnTo>
                    <a:pt x="50" y="203"/>
                  </a:lnTo>
                  <a:lnTo>
                    <a:pt x="51" y="204"/>
                  </a:lnTo>
                  <a:lnTo>
                    <a:pt x="54" y="204"/>
                  </a:lnTo>
                  <a:lnTo>
                    <a:pt x="55" y="205"/>
                  </a:lnTo>
                  <a:lnTo>
                    <a:pt x="58" y="205"/>
                  </a:lnTo>
                  <a:lnTo>
                    <a:pt x="61" y="206"/>
                  </a:lnTo>
                  <a:lnTo>
                    <a:pt x="63" y="204"/>
                  </a:lnTo>
                  <a:lnTo>
                    <a:pt x="65" y="203"/>
                  </a:lnTo>
                  <a:lnTo>
                    <a:pt x="69" y="203"/>
                  </a:lnTo>
                  <a:lnTo>
                    <a:pt x="70" y="204"/>
                  </a:lnTo>
                  <a:lnTo>
                    <a:pt x="73" y="204"/>
                  </a:lnTo>
                  <a:lnTo>
                    <a:pt x="72" y="206"/>
                  </a:lnTo>
                  <a:lnTo>
                    <a:pt x="73" y="207"/>
                  </a:lnTo>
                  <a:lnTo>
                    <a:pt x="73" y="209"/>
                  </a:lnTo>
                  <a:lnTo>
                    <a:pt x="74" y="210"/>
                  </a:lnTo>
                  <a:lnTo>
                    <a:pt x="80" y="212"/>
                  </a:lnTo>
                  <a:lnTo>
                    <a:pt x="82" y="213"/>
                  </a:lnTo>
                  <a:lnTo>
                    <a:pt x="84" y="213"/>
                  </a:lnTo>
                  <a:lnTo>
                    <a:pt x="85" y="214"/>
                  </a:lnTo>
                  <a:lnTo>
                    <a:pt x="89" y="211"/>
                  </a:lnTo>
                  <a:lnTo>
                    <a:pt x="91" y="213"/>
                  </a:lnTo>
                  <a:lnTo>
                    <a:pt x="92" y="213"/>
                  </a:lnTo>
                  <a:lnTo>
                    <a:pt x="95" y="214"/>
                  </a:lnTo>
                  <a:lnTo>
                    <a:pt x="96" y="214"/>
                  </a:lnTo>
                  <a:lnTo>
                    <a:pt x="97" y="215"/>
                  </a:lnTo>
                  <a:lnTo>
                    <a:pt x="105" y="219"/>
                  </a:lnTo>
                  <a:lnTo>
                    <a:pt x="109" y="220"/>
                  </a:lnTo>
                  <a:lnTo>
                    <a:pt x="110" y="221"/>
                  </a:lnTo>
                  <a:lnTo>
                    <a:pt x="108" y="221"/>
                  </a:lnTo>
                  <a:lnTo>
                    <a:pt x="108" y="222"/>
                  </a:lnTo>
                  <a:lnTo>
                    <a:pt x="109" y="223"/>
                  </a:lnTo>
                  <a:lnTo>
                    <a:pt x="106" y="226"/>
                  </a:lnTo>
                  <a:lnTo>
                    <a:pt x="102" y="237"/>
                  </a:lnTo>
                  <a:lnTo>
                    <a:pt x="96" y="239"/>
                  </a:lnTo>
                  <a:lnTo>
                    <a:pt x="95" y="240"/>
                  </a:lnTo>
                  <a:lnTo>
                    <a:pt x="94" y="244"/>
                  </a:lnTo>
                  <a:lnTo>
                    <a:pt x="91" y="247"/>
                  </a:lnTo>
                  <a:lnTo>
                    <a:pt x="87" y="249"/>
                  </a:lnTo>
                  <a:lnTo>
                    <a:pt x="85" y="257"/>
                  </a:lnTo>
                  <a:lnTo>
                    <a:pt x="82" y="266"/>
                  </a:lnTo>
                  <a:lnTo>
                    <a:pt x="81" y="275"/>
                  </a:lnTo>
                  <a:lnTo>
                    <a:pt x="79" y="277"/>
                  </a:lnTo>
                  <a:lnTo>
                    <a:pt x="78" y="279"/>
                  </a:lnTo>
                  <a:lnTo>
                    <a:pt x="77" y="282"/>
                  </a:lnTo>
                  <a:lnTo>
                    <a:pt x="71" y="292"/>
                  </a:lnTo>
                  <a:lnTo>
                    <a:pt x="70" y="296"/>
                  </a:lnTo>
                  <a:lnTo>
                    <a:pt x="71" y="299"/>
                  </a:lnTo>
                  <a:lnTo>
                    <a:pt x="73" y="303"/>
                  </a:lnTo>
                  <a:lnTo>
                    <a:pt x="73" y="305"/>
                  </a:lnTo>
                  <a:lnTo>
                    <a:pt x="72" y="308"/>
                  </a:lnTo>
                  <a:lnTo>
                    <a:pt x="72" y="310"/>
                  </a:lnTo>
                  <a:lnTo>
                    <a:pt x="71" y="312"/>
                  </a:lnTo>
                  <a:lnTo>
                    <a:pt x="71" y="315"/>
                  </a:lnTo>
                  <a:lnTo>
                    <a:pt x="69" y="318"/>
                  </a:lnTo>
                  <a:lnTo>
                    <a:pt x="69" y="322"/>
                  </a:lnTo>
                  <a:lnTo>
                    <a:pt x="68" y="323"/>
                  </a:lnTo>
                  <a:lnTo>
                    <a:pt x="67" y="328"/>
                  </a:lnTo>
                  <a:lnTo>
                    <a:pt x="67" y="330"/>
                  </a:lnTo>
                  <a:lnTo>
                    <a:pt x="70" y="337"/>
                  </a:lnTo>
                  <a:lnTo>
                    <a:pt x="73" y="340"/>
                  </a:lnTo>
                  <a:lnTo>
                    <a:pt x="75" y="340"/>
                  </a:lnTo>
                  <a:lnTo>
                    <a:pt x="79" y="340"/>
                  </a:lnTo>
                  <a:lnTo>
                    <a:pt x="81" y="340"/>
                  </a:lnTo>
                  <a:lnTo>
                    <a:pt x="82" y="338"/>
                  </a:lnTo>
                  <a:lnTo>
                    <a:pt x="86" y="339"/>
                  </a:lnTo>
                  <a:lnTo>
                    <a:pt x="86" y="341"/>
                  </a:lnTo>
                  <a:lnTo>
                    <a:pt x="87" y="343"/>
                  </a:lnTo>
                  <a:lnTo>
                    <a:pt x="93" y="342"/>
                  </a:lnTo>
                  <a:lnTo>
                    <a:pt x="97" y="341"/>
                  </a:lnTo>
                  <a:lnTo>
                    <a:pt x="102" y="338"/>
                  </a:lnTo>
                  <a:lnTo>
                    <a:pt x="108" y="339"/>
                  </a:lnTo>
                  <a:lnTo>
                    <a:pt x="109" y="341"/>
                  </a:lnTo>
                  <a:lnTo>
                    <a:pt x="112" y="342"/>
                  </a:lnTo>
                  <a:lnTo>
                    <a:pt x="118" y="341"/>
                  </a:lnTo>
                  <a:lnTo>
                    <a:pt x="119" y="340"/>
                  </a:lnTo>
                  <a:lnTo>
                    <a:pt x="118" y="339"/>
                  </a:lnTo>
                  <a:lnTo>
                    <a:pt x="122" y="337"/>
                  </a:lnTo>
                  <a:lnTo>
                    <a:pt x="123" y="340"/>
                  </a:lnTo>
                  <a:lnTo>
                    <a:pt x="124" y="340"/>
                  </a:lnTo>
                  <a:lnTo>
                    <a:pt x="125" y="339"/>
                  </a:lnTo>
                  <a:lnTo>
                    <a:pt x="126" y="335"/>
                  </a:lnTo>
                  <a:lnTo>
                    <a:pt x="126" y="334"/>
                  </a:lnTo>
                  <a:lnTo>
                    <a:pt x="122" y="334"/>
                  </a:lnTo>
                  <a:lnTo>
                    <a:pt x="121" y="334"/>
                  </a:lnTo>
                  <a:lnTo>
                    <a:pt x="119" y="335"/>
                  </a:lnTo>
                  <a:lnTo>
                    <a:pt x="116" y="333"/>
                  </a:lnTo>
                  <a:lnTo>
                    <a:pt x="115" y="331"/>
                  </a:lnTo>
                  <a:lnTo>
                    <a:pt x="119" y="328"/>
                  </a:lnTo>
                  <a:lnTo>
                    <a:pt x="118" y="328"/>
                  </a:lnTo>
                  <a:lnTo>
                    <a:pt x="120" y="325"/>
                  </a:lnTo>
                  <a:lnTo>
                    <a:pt x="122" y="324"/>
                  </a:lnTo>
                  <a:lnTo>
                    <a:pt x="125" y="324"/>
                  </a:lnTo>
                  <a:lnTo>
                    <a:pt x="124" y="322"/>
                  </a:lnTo>
                  <a:lnTo>
                    <a:pt x="126" y="322"/>
                  </a:lnTo>
                  <a:lnTo>
                    <a:pt x="127" y="323"/>
                  </a:lnTo>
                  <a:lnTo>
                    <a:pt x="128" y="325"/>
                  </a:lnTo>
                  <a:lnTo>
                    <a:pt x="129" y="323"/>
                  </a:lnTo>
                  <a:lnTo>
                    <a:pt x="133" y="328"/>
                  </a:lnTo>
                  <a:lnTo>
                    <a:pt x="132" y="328"/>
                  </a:lnTo>
                  <a:lnTo>
                    <a:pt x="132" y="332"/>
                  </a:lnTo>
                  <a:lnTo>
                    <a:pt x="135" y="334"/>
                  </a:lnTo>
                  <a:lnTo>
                    <a:pt x="135" y="332"/>
                  </a:lnTo>
                  <a:lnTo>
                    <a:pt x="138" y="331"/>
                  </a:lnTo>
                  <a:lnTo>
                    <a:pt x="139" y="334"/>
                  </a:lnTo>
                  <a:lnTo>
                    <a:pt x="140" y="335"/>
                  </a:lnTo>
                  <a:lnTo>
                    <a:pt x="142" y="335"/>
                  </a:lnTo>
                  <a:lnTo>
                    <a:pt x="143" y="333"/>
                  </a:lnTo>
                  <a:lnTo>
                    <a:pt x="145" y="330"/>
                  </a:lnTo>
                  <a:lnTo>
                    <a:pt x="147" y="330"/>
                  </a:lnTo>
                  <a:lnTo>
                    <a:pt x="153" y="333"/>
                  </a:lnTo>
                  <a:lnTo>
                    <a:pt x="156" y="334"/>
                  </a:lnTo>
                  <a:lnTo>
                    <a:pt x="156" y="333"/>
                  </a:lnTo>
                  <a:lnTo>
                    <a:pt x="157" y="334"/>
                  </a:lnTo>
                  <a:lnTo>
                    <a:pt x="157" y="332"/>
                  </a:lnTo>
                  <a:lnTo>
                    <a:pt x="156" y="328"/>
                  </a:lnTo>
                  <a:lnTo>
                    <a:pt x="150" y="326"/>
                  </a:lnTo>
                  <a:lnTo>
                    <a:pt x="149" y="324"/>
                  </a:lnTo>
                  <a:lnTo>
                    <a:pt x="150" y="324"/>
                  </a:lnTo>
                  <a:lnTo>
                    <a:pt x="158" y="327"/>
                  </a:lnTo>
                  <a:lnTo>
                    <a:pt x="158" y="328"/>
                  </a:lnTo>
                  <a:lnTo>
                    <a:pt x="162" y="332"/>
                  </a:lnTo>
                  <a:lnTo>
                    <a:pt x="165" y="334"/>
                  </a:lnTo>
                  <a:lnTo>
                    <a:pt x="168" y="334"/>
                  </a:lnTo>
                  <a:lnTo>
                    <a:pt x="172" y="335"/>
                  </a:lnTo>
                  <a:lnTo>
                    <a:pt x="174" y="336"/>
                  </a:lnTo>
                  <a:lnTo>
                    <a:pt x="175" y="340"/>
                  </a:lnTo>
                  <a:lnTo>
                    <a:pt x="176" y="341"/>
                  </a:lnTo>
                  <a:lnTo>
                    <a:pt x="179" y="341"/>
                  </a:lnTo>
                  <a:lnTo>
                    <a:pt x="181" y="344"/>
                  </a:lnTo>
                  <a:lnTo>
                    <a:pt x="186" y="346"/>
                  </a:lnTo>
                  <a:lnTo>
                    <a:pt x="187" y="343"/>
                  </a:lnTo>
                  <a:lnTo>
                    <a:pt x="189" y="341"/>
                  </a:lnTo>
                  <a:lnTo>
                    <a:pt x="191" y="342"/>
                  </a:lnTo>
                  <a:lnTo>
                    <a:pt x="191" y="346"/>
                  </a:lnTo>
                  <a:lnTo>
                    <a:pt x="193" y="346"/>
                  </a:lnTo>
                  <a:lnTo>
                    <a:pt x="199" y="346"/>
                  </a:lnTo>
                  <a:lnTo>
                    <a:pt x="200" y="352"/>
                  </a:lnTo>
                  <a:lnTo>
                    <a:pt x="204" y="352"/>
                  </a:lnTo>
                  <a:lnTo>
                    <a:pt x="206" y="356"/>
                  </a:lnTo>
                  <a:lnTo>
                    <a:pt x="204" y="358"/>
                  </a:lnTo>
                  <a:lnTo>
                    <a:pt x="206" y="361"/>
                  </a:lnTo>
                  <a:lnTo>
                    <a:pt x="210" y="359"/>
                  </a:lnTo>
                  <a:lnTo>
                    <a:pt x="214" y="360"/>
                  </a:lnTo>
                  <a:lnTo>
                    <a:pt x="212" y="366"/>
                  </a:lnTo>
                  <a:lnTo>
                    <a:pt x="209" y="369"/>
                  </a:lnTo>
                  <a:lnTo>
                    <a:pt x="212" y="369"/>
                  </a:lnTo>
                  <a:lnTo>
                    <a:pt x="219" y="366"/>
                  </a:lnTo>
                  <a:lnTo>
                    <a:pt x="227" y="356"/>
                  </a:lnTo>
                  <a:lnTo>
                    <a:pt x="224" y="351"/>
                  </a:lnTo>
                  <a:lnTo>
                    <a:pt x="225" y="345"/>
                  </a:lnTo>
                  <a:lnTo>
                    <a:pt x="227" y="344"/>
                  </a:lnTo>
                  <a:lnTo>
                    <a:pt x="227" y="347"/>
                  </a:lnTo>
                  <a:lnTo>
                    <a:pt x="232" y="349"/>
                  </a:lnTo>
                  <a:lnTo>
                    <a:pt x="233" y="346"/>
                  </a:lnTo>
                  <a:lnTo>
                    <a:pt x="238" y="346"/>
                  </a:lnTo>
                  <a:lnTo>
                    <a:pt x="242" y="349"/>
                  </a:lnTo>
                  <a:lnTo>
                    <a:pt x="242" y="351"/>
                  </a:lnTo>
                  <a:lnTo>
                    <a:pt x="248" y="348"/>
                  </a:lnTo>
                  <a:lnTo>
                    <a:pt x="250" y="350"/>
                  </a:lnTo>
                  <a:lnTo>
                    <a:pt x="248" y="352"/>
                  </a:lnTo>
                  <a:lnTo>
                    <a:pt x="249" y="352"/>
                  </a:lnTo>
                  <a:lnTo>
                    <a:pt x="251" y="352"/>
                  </a:lnTo>
                  <a:lnTo>
                    <a:pt x="253" y="357"/>
                  </a:lnTo>
                  <a:lnTo>
                    <a:pt x="253" y="358"/>
                  </a:lnTo>
                  <a:lnTo>
                    <a:pt x="259" y="358"/>
                  </a:lnTo>
                  <a:lnTo>
                    <a:pt x="262" y="356"/>
                  </a:lnTo>
                  <a:lnTo>
                    <a:pt x="265" y="355"/>
                  </a:lnTo>
                  <a:lnTo>
                    <a:pt x="266" y="356"/>
                  </a:lnTo>
                  <a:lnTo>
                    <a:pt x="265" y="358"/>
                  </a:lnTo>
                  <a:lnTo>
                    <a:pt x="268" y="358"/>
                  </a:lnTo>
                  <a:lnTo>
                    <a:pt x="271" y="354"/>
                  </a:lnTo>
                  <a:lnTo>
                    <a:pt x="275" y="354"/>
                  </a:lnTo>
                  <a:lnTo>
                    <a:pt x="275" y="352"/>
                  </a:lnTo>
                  <a:lnTo>
                    <a:pt x="276" y="351"/>
                  </a:lnTo>
                  <a:lnTo>
                    <a:pt x="277" y="349"/>
                  </a:lnTo>
                  <a:lnTo>
                    <a:pt x="285" y="347"/>
                  </a:lnTo>
                  <a:lnTo>
                    <a:pt x="286" y="345"/>
                  </a:lnTo>
                  <a:lnTo>
                    <a:pt x="287" y="342"/>
                  </a:lnTo>
                  <a:lnTo>
                    <a:pt x="290" y="343"/>
                  </a:lnTo>
                  <a:lnTo>
                    <a:pt x="295" y="342"/>
                  </a:lnTo>
                  <a:lnTo>
                    <a:pt x="299" y="343"/>
                  </a:lnTo>
                  <a:lnTo>
                    <a:pt x="301" y="341"/>
                  </a:lnTo>
                  <a:lnTo>
                    <a:pt x="307" y="340"/>
                  </a:lnTo>
                  <a:lnTo>
                    <a:pt x="311" y="340"/>
                  </a:lnTo>
                  <a:lnTo>
                    <a:pt x="318" y="342"/>
                  </a:lnTo>
                  <a:lnTo>
                    <a:pt x="319" y="339"/>
                  </a:lnTo>
                  <a:lnTo>
                    <a:pt x="317" y="334"/>
                  </a:lnTo>
                  <a:lnTo>
                    <a:pt x="322" y="330"/>
                  </a:lnTo>
                  <a:lnTo>
                    <a:pt x="321" y="334"/>
                  </a:lnTo>
                  <a:lnTo>
                    <a:pt x="322" y="335"/>
                  </a:lnTo>
                  <a:lnTo>
                    <a:pt x="326" y="334"/>
                  </a:lnTo>
                  <a:lnTo>
                    <a:pt x="328" y="334"/>
                  </a:lnTo>
                  <a:lnTo>
                    <a:pt x="332" y="334"/>
                  </a:lnTo>
                  <a:lnTo>
                    <a:pt x="333" y="337"/>
                  </a:lnTo>
                  <a:lnTo>
                    <a:pt x="335" y="340"/>
                  </a:lnTo>
                  <a:lnTo>
                    <a:pt x="338" y="340"/>
                  </a:lnTo>
                  <a:lnTo>
                    <a:pt x="340" y="340"/>
                  </a:lnTo>
                  <a:lnTo>
                    <a:pt x="341" y="338"/>
                  </a:lnTo>
                  <a:lnTo>
                    <a:pt x="345" y="338"/>
                  </a:lnTo>
                  <a:lnTo>
                    <a:pt x="348" y="338"/>
                  </a:lnTo>
                  <a:lnTo>
                    <a:pt x="348" y="340"/>
                  </a:lnTo>
                  <a:lnTo>
                    <a:pt x="352" y="344"/>
                  </a:lnTo>
                  <a:lnTo>
                    <a:pt x="350" y="346"/>
                  </a:lnTo>
                  <a:lnTo>
                    <a:pt x="351" y="349"/>
                  </a:lnTo>
                  <a:lnTo>
                    <a:pt x="353" y="350"/>
                  </a:lnTo>
                  <a:lnTo>
                    <a:pt x="360" y="353"/>
                  </a:lnTo>
                  <a:lnTo>
                    <a:pt x="363" y="354"/>
                  </a:lnTo>
                  <a:lnTo>
                    <a:pt x="365" y="352"/>
                  </a:lnTo>
                  <a:lnTo>
                    <a:pt x="365" y="345"/>
                  </a:lnTo>
                  <a:lnTo>
                    <a:pt x="367" y="340"/>
                  </a:lnTo>
                  <a:lnTo>
                    <a:pt x="365" y="334"/>
                  </a:lnTo>
                  <a:lnTo>
                    <a:pt x="362" y="332"/>
                  </a:lnTo>
                  <a:lnTo>
                    <a:pt x="360" y="334"/>
                  </a:lnTo>
                  <a:lnTo>
                    <a:pt x="357" y="334"/>
                  </a:lnTo>
                  <a:lnTo>
                    <a:pt x="356" y="332"/>
                  </a:lnTo>
                  <a:lnTo>
                    <a:pt x="358" y="330"/>
                  </a:lnTo>
                  <a:lnTo>
                    <a:pt x="357" y="328"/>
                  </a:lnTo>
                  <a:lnTo>
                    <a:pt x="361" y="321"/>
                  </a:lnTo>
                  <a:lnTo>
                    <a:pt x="357" y="312"/>
                  </a:lnTo>
                  <a:lnTo>
                    <a:pt x="355" y="311"/>
                  </a:lnTo>
                  <a:lnTo>
                    <a:pt x="354" y="307"/>
                  </a:lnTo>
                  <a:lnTo>
                    <a:pt x="351" y="304"/>
                  </a:lnTo>
                  <a:lnTo>
                    <a:pt x="349" y="302"/>
                  </a:lnTo>
                  <a:lnTo>
                    <a:pt x="349" y="298"/>
                  </a:lnTo>
                  <a:lnTo>
                    <a:pt x="349" y="297"/>
                  </a:lnTo>
                  <a:lnTo>
                    <a:pt x="351" y="298"/>
                  </a:lnTo>
                  <a:lnTo>
                    <a:pt x="353" y="294"/>
                  </a:lnTo>
                  <a:lnTo>
                    <a:pt x="355" y="292"/>
                  </a:lnTo>
                  <a:lnTo>
                    <a:pt x="358" y="291"/>
                  </a:lnTo>
                  <a:lnTo>
                    <a:pt x="361" y="289"/>
                  </a:lnTo>
                  <a:lnTo>
                    <a:pt x="364" y="286"/>
                  </a:lnTo>
                  <a:lnTo>
                    <a:pt x="371" y="283"/>
                  </a:lnTo>
                  <a:lnTo>
                    <a:pt x="374" y="283"/>
                  </a:lnTo>
                  <a:lnTo>
                    <a:pt x="378" y="281"/>
                  </a:lnTo>
                  <a:lnTo>
                    <a:pt x="382" y="276"/>
                  </a:lnTo>
                  <a:lnTo>
                    <a:pt x="384" y="271"/>
                  </a:lnTo>
                  <a:lnTo>
                    <a:pt x="386" y="264"/>
                  </a:lnTo>
                  <a:lnTo>
                    <a:pt x="384" y="260"/>
                  </a:lnTo>
                  <a:lnTo>
                    <a:pt x="384" y="258"/>
                  </a:lnTo>
                  <a:lnTo>
                    <a:pt x="388" y="258"/>
                  </a:lnTo>
                  <a:lnTo>
                    <a:pt x="388" y="256"/>
                  </a:lnTo>
                  <a:lnTo>
                    <a:pt x="392" y="259"/>
                  </a:lnTo>
                  <a:lnTo>
                    <a:pt x="394" y="258"/>
                  </a:lnTo>
                  <a:lnTo>
                    <a:pt x="399" y="262"/>
                  </a:lnTo>
                  <a:lnTo>
                    <a:pt x="402" y="257"/>
                  </a:lnTo>
                  <a:lnTo>
                    <a:pt x="404" y="258"/>
                  </a:lnTo>
                  <a:lnTo>
                    <a:pt x="405" y="256"/>
                  </a:lnTo>
                  <a:lnTo>
                    <a:pt x="406" y="247"/>
                  </a:lnTo>
                  <a:lnTo>
                    <a:pt x="403" y="245"/>
                  </a:lnTo>
                  <a:lnTo>
                    <a:pt x="406" y="241"/>
                  </a:lnTo>
                  <a:lnTo>
                    <a:pt x="403" y="239"/>
                  </a:lnTo>
                  <a:lnTo>
                    <a:pt x="403" y="237"/>
                  </a:lnTo>
                  <a:lnTo>
                    <a:pt x="401" y="236"/>
                  </a:lnTo>
                  <a:lnTo>
                    <a:pt x="400" y="232"/>
                  </a:lnTo>
                  <a:lnTo>
                    <a:pt x="397" y="232"/>
                  </a:lnTo>
                  <a:lnTo>
                    <a:pt x="393" y="227"/>
                  </a:lnTo>
                  <a:lnTo>
                    <a:pt x="388" y="224"/>
                  </a:lnTo>
                  <a:lnTo>
                    <a:pt x="387" y="227"/>
                  </a:lnTo>
                  <a:lnTo>
                    <a:pt x="382" y="224"/>
                  </a:lnTo>
                  <a:lnTo>
                    <a:pt x="382" y="222"/>
                  </a:lnTo>
                  <a:lnTo>
                    <a:pt x="382" y="218"/>
                  </a:lnTo>
                  <a:lnTo>
                    <a:pt x="377" y="213"/>
                  </a:lnTo>
                  <a:lnTo>
                    <a:pt x="375" y="211"/>
                  </a:lnTo>
                  <a:lnTo>
                    <a:pt x="372" y="212"/>
                  </a:lnTo>
                  <a:lnTo>
                    <a:pt x="370" y="211"/>
                  </a:lnTo>
                  <a:lnTo>
                    <a:pt x="370" y="209"/>
                  </a:lnTo>
                  <a:lnTo>
                    <a:pt x="367" y="206"/>
                  </a:lnTo>
                  <a:lnTo>
                    <a:pt x="367" y="205"/>
                  </a:lnTo>
                  <a:lnTo>
                    <a:pt x="363" y="200"/>
                  </a:lnTo>
                  <a:lnTo>
                    <a:pt x="362" y="197"/>
                  </a:lnTo>
                  <a:lnTo>
                    <a:pt x="358" y="193"/>
                  </a:lnTo>
                  <a:lnTo>
                    <a:pt x="354" y="192"/>
                  </a:lnTo>
                  <a:lnTo>
                    <a:pt x="354" y="194"/>
                  </a:lnTo>
                  <a:lnTo>
                    <a:pt x="349" y="192"/>
                  </a:lnTo>
                  <a:lnTo>
                    <a:pt x="347" y="190"/>
                  </a:lnTo>
                  <a:lnTo>
                    <a:pt x="343" y="185"/>
                  </a:lnTo>
                  <a:lnTo>
                    <a:pt x="341" y="180"/>
                  </a:lnTo>
                  <a:lnTo>
                    <a:pt x="342" y="178"/>
                  </a:lnTo>
                  <a:lnTo>
                    <a:pt x="340" y="178"/>
                  </a:lnTo>
                  <a:lnTo>
                    <a:pt x="340" y="175"/>
                  </a:lnTo>
                  <a:lnTo>
                    <a:pt x="338" y="169"/>
                  </a:lnTo>
                  <a:lnTo>
                    <a:pt x="335" y="169"/>
                  </a:lnTo>
                  <a:lnTo>
                    <a:pt x="335" y="163"/>
                  </a:lnTo>
                  <a:lnTo>
                    <a:pt x="332" y="161"/>
                  </a:lnTo>
                  <a:lnTo>
                    <a:pt x="329" y="157"/>
                  </a:lnTo>
                  <a:lnTo>
                    <a:pt x="333" y="155"/>
                  </a:lnTo>
                  <a:lnTo>
                    <a:pt x="333" y="150"/>
                  </a:lnTo>
                  <a:lnTo>
                    <a:pt x="335" y="149"/>
                  </a:lnTo>
                  <a:lnTo>
                    <a:pt x="337" y="146"/>
                  </a:lnTo>
                  <a:lnTo>
                    <a:pt x="337" y="144"/>
                  </a:lnTo>
                  <a:lnTo>
                    <a:pt x="333" y="143"/>
                  </a:lnTo>
                  <a:lnTo>
                    <a:pt x="333" y="141"/>
                  </a:lnTo>
                  <a:lnTo>
                    <a:pt x="334" y="140"/>
                  </a:lnTo>
                  <a:lnTo>
                    <a:pt x="334" y="138"/>
                  </a:lnTo>
                  <a:lnTo>
                    <a:pt x="329" y="137"/>
                  </a:lnTo>
                  <a:lnTo>
                    <a:pt x="326" y="133"/>
                  </a:lnTo>
                  <a:lnTo>
                    <a:pt x="322" y="131"/>
                  </a:lnTo>
                  <a:lnTo>
                    <a:pt x="322" y="129"/>
                  </a:lnTo>
                  <a:lnTo>
                    <a:pt x="319" y="127"/>
                  </a:lnTo>
                  <a:lnTo>
                    <a:pt x="318" y="125"/>
                  </a:lnTo>
                  <a:lnTo>
                    <a:pt x="320" y="123"/>
                  </a:lnTo>
                  <a:lnTo>
                    <a:pt x="318" y="119"/>
                  </a:lnTo>
                  <a:lnTo>
                    <a:pt x="316" y="117"/>
                  </a:lnTo>
                  <a:lnTo>
                    <a:pt x="314" y="117"/>
                  </a:lnTo>
                  <a:lnTo>
                    <a:pt x="313" y="114"/>
                  </a:lnTo>
                  <a:lnTo>
                    <a:pt x="316" y="114"/>
                  </a:lnTo>
                  <a:lnTo>
                    <a:pt x="314" y="110"/>
                  </a:lnTo>
                  <a:lnTo>
                    <a:pt x="316" y="111"/>
                  </a:lnTo>
                  <a:lnTo>
                    <a:pt x="316" y="110"/>
                  </a:lnTo>
                  <a:lnTo>
                    <a:pt x="317" y="110"/>
                  </a:lnTo>
                  <a:lnTo>
                    <a:pt x="318" y="112"/>
                  </a:lnTo>
                  <a:lnTo>
                    <a:pt x="319" y="114"/>
                  </a:lnTo>
                  <a:lnTo>
                    <a:pt x="322" y="114"/>
                  </a:lnTo>
                  <a:lnTo>
                    <a:pt x="322" y="116"/>
                  </a:lnTo>
                  <a:lnTo>
                    <a:pt x="322" y="117"/>
                  </a:lnTo>
                  <a:lnTo>
                    <a:pt x="322" y="120"/>
                  </a:lnTo>
                  <a:lnTo>
                    <a:pt x="323" y="121"/>
                  </a:lnTo>
                  <a:lnTo>
                    <a:pt x="325" y="123"/>
                  </a:lnTo>
                  <a:lnTo>
                    <a:pt x="326" y="120"/>
                  </a:lnTo>
                  <a:lnTo>
                    <a:pt x="325" y="118"/>
                  </a:lnTo>
                  <a:lnTo>
                    <a:pt x="325" y="116"/>
                  </a:lnTo>
                  <a:lnTo>
                    <a:pt x="326" y="116"/>
                  </a:lnTo>
                  <a:lnTo>
                    <a:pt x="326" y="114"/>
                  </a:lnTo>
                  <a:lnTo>
                    <a:pt x="327" y="114"/>
                  </a:lnTo>
                  <a:lnTo>
                    <a:pt x="328" y="113"/>
                  </a:lnTo>
                  <a:lnTo>
                    <a:pt x="328" y="110"/>
                  </a:lnTo>
                  <a:lnTo>
                    <a:pt x="330" y="110"/>
                  </a:lnTo>
                  <a:lnTo>
                    <a:pt x="331" y="108"/>
                  </a:lnTo>
                  <a:lnTo>
                    <a:pt x="334" y="108"/>
                  </a:lnTo>
                  <a:lnTo>
                    <a:pt x="334" y="105"/>
                  </a:lnTo>
                  <a:lnTo>
                    <a:pt x="334" y="104"/>
                  </a:lnTo>
                  <a:lnTo>
                    <a:pt x="335" y="103"/>
                  </a:lnTo>
                  <a:lnTo>
                    <a:pt x="338" y="102"/>
                  </a:lnTo>
                  <a:lnTo>
                    <a:pt x="340" y="102"/>
                  </a:lnTo>
                  <a:lnTo>
                    <a:pt x="342" y="102"/>
                  </a:lnTo>
                  <a:lnTo>
                    <a:pt x="344" y="102"/>
                  </a:lnTo>
                  <a:lnTo>
                    <a:pt x="346" y="100"/>
                  </a:lnTo>
                  <a:lnTo>
                    <a:pt x="348" y="99"/>
                  </a:lnTo>
                  <a:lnTo>
                    <a:pt x="349" y="100"/>
                  </a:lnTo>
                  <a:lnTo>
                    <a:pt x="351" y="97"/>
                  </a:lnTo>
                  <a:lnTo>
                    <a:pt x="352" y="100"/>
                  </a:lnTo>
                  <a:lnTo>
                    <a:pt x="354" y="102"/>
                  </a:lnTo>
                  <a:lnTo>
                    <a:pt x="357" y="102"/>
                  </a:lnTo>
                  <a:lnTo>
                    <a:pt x="358" y="101"/>
                  </a:lnTo>
                  <a:lnTo>
                    <a:pt x="361" y="95"/>
                  </a:lnTo>
                  <a:lnTo>
                    <a:pt x="361" y="93"/>
                  </a:lnTo>
                  <a:lnTo>
                    <a:pt x="364" y="94"/>
                  </a:lnTo>
                  <a:lnTo>
                    <a:pt x="364" y="93"/>
                  </a:lnTo>
                  <a:lnTo>
                    <a:pt x="366" y="93"/>
                  </a:lnTo>
                  <a:lnTo>
                    <a:pt x="371" y="90"/>
                  </a:lnTo>
                  <a:lnTo>
                    <a:pt x="373" y="86"/>
                  </a:lnTo>
                  <a:lnTo>
                    <a:pt x="376" y="87"/>
                  </a:lnTo>
                  <a:lnTo>
                    <a:pt x="376" y="84"/>
                  </a:lnTo>
                  <a:lnTo>
                    <a:pt x="378" y="83"/>
                  </a:lnTo>
                  <a:lnTo>
                    <a:pt x="382" y="85"/>
                  </a:lnTo>
                  <a:lnTo>
                    <a:pt x="384" y="85"/>
                  </a:lnTo>
                  <a:lnTo>
                    <a:pt x="384" y="84"/>
                  </a:lnTo>
                  <a:lnTo>
                    <a:pt x="386" y="85"/>
                  </a:lnTo>
                  <a:lnTo>
                    <a:pt x="385" y="83"/>
                  </a:lnTo>
                  <a:lnTo>
                    <a:pt x="386" y="81"/>
                  </a:lnTo>
                  <a:lnTo>
                    <a:pt x="387" y="77"/>
                  </a:lnTo>
                  <a:lnTo>
                    <a:pt x="388" y="76"/>
                  </a:lnTo>
                  <a:lnTo>
                    <a:pt x="393" y="74"/>
                  </a:lnTo>
                  <a:lnTo>
                    <a:pt x="394" y="74"/>
                  </a:lnTo>
                  <a:lnTo>
                    <a:pt x="395" y="75"/>
                  </a:lnTo>
                  <a:lnTo>
                    <a:pt x="396" y="74"/>
                  </a:lnTo>
                  <a:lnTo>
                    <a:pt x="401" y="74"/>
                  </a:lnTo>
                  <a:lnTo>
                    <a:pt x="402" y="73"/>
                  </a:lnTo>
                  <a:lnTo>
                    <a:pt x="403" y="73"/>
                  </a:lnTo>
                  <a:lnTo>
                    <a:pt x="405" y="72"/>
                  </a:lnTo>
                  <a:lnTo>
                    <a:pt x="408" y="70"/>
                  </a:lnTo>
                  <a:lnTo>
                    <a:pt x="408" y="68"/>
                  </a:lnTo>
                  <a:lnTo>
                    <a:pt x="409" y="66"/>
                  </a:lnTo>
                  <a:lnTo>
                    <a:pt x="411" y="66"/>
                  </a:lnTo>
                  <a:lnTo>
                    <a:pt x="412" y="65"/>
                  </a:lnTo>
                  <a:lnTo>
                    <a:pt x="414" y="65"/>
                  </a:lnTo>
                  <a:lnTo>
                    <a:pt x="419" y="63"/>
                  </a:lnTo>
                  <a:lnTo>
                    <a:pt x="422" y="60"/>
                  </a:lnTo>
                  <a:lnTo>
                    <a:pt x="424" y="60"/>
                  </a:lnTo>
                  <a:lnTo>
                    <a:pt x="428" y="59"/>
                  </a:lnTo>
                  <a:lnTo>
                    <a:pt x="429" y="57"/>
                  </a:lnTo>
                  <a:lnTo>
                    <a:pt x="430" y="55"/>
                  </a:lnTo>
                  <a:lnTo>
                    <a:pt x="427" y="54"/>
                  </a:lnTo>
                  <a:lnTo>
                    <a:pt x="424" y="54"/>
                  </a:lnTo>
                  <a:lnTo>
                    <a:pt x="424" y="53"/>
                  </a:lnTo>
                  <a:lnTo>
                    <a:pt x="425" y="52"/>
                  </a:lnTo>
                  <a:lnTo>
                    <a:pt x="423" y="51"/>
                  </a:lnTo>
                  <a:lnTo>
                    <a:pt x="423" y="50"/>
                  </a:lnTo>
                  <a:lnTo>
                    <a:pt x="423" y="48"/>
                  </a:lnTo>
                  <a:lnTo>
                    <a:pt x="424" y="45"/>
                  </a:lnTo>
                  <a:lnTo>
                    <a:pt x="425" y="46"/>
                  </a:lnTo>
                  <a:lnTo>
                    <a:pt x="427" y="46"/>
                  </a:lnTo>
                  <a:lnTo>
                    <a:pt x="429" y="48"/>
                  </a:lnTo>
                  <a:lnTo>
                    <a:pt x="435" y="48"/>
                  </a:lnTo>
                  <a:lnTo>
                    <a:pt x="437" y="49"/>
                  </a:lnTo>
                  <a:lnTo>
                    <a:pt x="440" y="50"/>
                  </a:lnTo>
                  <a:lnTo>
                    <a:pt x="439" y="52"/>
                  </a:lnTo>
                  <a:lnTo>
                    <a:pt x="439" y="54"/>
                  </a:lnTo>
                  <a:lnTo>
                    <a:pt x="438" y="56"/>
                  </a:lnTo>
                  <a:lnTo>
                    <a:pt x="442" y="55"/>
                  </a:lnTo>
                  <a:lnTo>
                    <a:pt x="441" y="60"/>
                  </a:lnTo>
                  <a:lnTo>
                    <a:pt x="441" y="61"/>
                  </a:lnTo>
                  <a:lnTo>
                    <a:pt x="446" y="69"/>
                  </a:lnTo>
                  <a:lnTo>
                    <a:pt x="447" y="68"/>
                  </a:lnTo>
                  <a:lnTo>
                    <a:pt x="448" y="66"/>
                  </a:lnTo>
                  <a:lnTo>
                    <a:pt x="450" y="65"/>
                  </a:lnTo>
                  <a:lnTo>
                    <a:pt x="451" y="63"/>
                  </a:lnTo>
                  <a:lnTo>
                    <a:pt x="450" y="62"/>
                  </a:lnTo>
                  <a:lnTo>
                    <a:pt x="451" y="62"/>
                  </a:lnTo>
                  <a:lnTo>
                    <a:pt x="451" y="61"/>
                  </a:lnTo>
                  <a:lnTo>
                    <a:pt x="453" y="58"/>
                  </a:lnTo>
                  <a:lnTo>
                    <a:pt x="456" y="51"/>
                  </a:lnTo>
                  <a:lnTo>
                    <a:pt x="456" y="49"/>
                  </a:lnTo>
                  <a:lnTo>
                    <a:pt x="457" y="46"/>
                  </a:lnTo>
                  <a:lnTo>
                    <a:pt x="458" y="41"/>
                  </a:lnTo>
                  <a:lnTo>
                    <a:pt x="459" y="37"/>
                  </a:lnTo>
                  <a:lnTo>
                    <a:pt x="459" y="35"/>
                  </a:lnTo>
                  <a:lnTo>
                    <a:pt x="461" y="28"/>
                  </a:lnTo>
                  <a:lnTo>
                    <a:pt x="461" y="25"/>
                  </a:lnTo>
                  <a:lnTo>
                    <a:pt x="460" y="25"/>
                  </a:lnTo>
                  <a:lnTo>
                    <a:pt x="457" y="20"/>
                  </a:lnTo>
                  <a:lnTo>
                    <a:pt x="457" y="19"/>
                  </a:lnTo>
                  <a:lnTo>
                    <a:pt x="458" y="18"/>
                  </a:lnTo>
                  <a:lnTo>
                    <a:pt x="457" y="15"/>
                  </a:lnTo>
                  <a:lnTo>
                    <a:pt x="456" y="9"/>
                  </a:lnTo>
                  <a:lnTo>
                    <a:pt x="451" y="7"/>
                  </a:lnTo>
                  <a:lnTo>
                    <a:pt x="447" y="4"/>
                  </a:lnTo>
                  <a:lnTo>
                    <a:pt x="445" y="5"/>
                  </a:lnTo>
                  <a:lnTo>
                    <a:pt x="444" y="3"/>
                  </a:lnTo>
                  <a:lnTo>
                    <a:pt x="443" y="2"/>
                  </a:lnTo>
                  <a:lnTo>
                    <a:pt x="444" y="0"/>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74" name="Freeform 232"/>
            <p:cNvSpPr>
              <a:spLocks/>
            </p:cNvSpPr>
            <p:nvPr/>
          </p:nvSpPr>
          <p:spPr bwMode="auto">
            <a:xfrm>
              <a:off x="7900990" y="3336024"/>
              <a:ext cx="636587" cy="465138"/>
            </a:xfrm>
            <a:custGeom>
              <a:avLst/>
              <a:gdLst>
                <a:gd name="T0" fmla="*/ 2147483647 w 401"/>
                <a:gd name="T1" fmla="*/ 2147483647 h 293"/>
                <a:gd name="T2" fmla="*/ 2147483647 w 401"/>
                <a:gd name="T3" fmla="*/ 2147483647 h 293"/>
                <a:gd name="T4" fmla="*/ 2147483647 w 401"/>
                <a:gd name="T5" fmla="*/ 2147483647 h 293"/>
                <a:gd name="T6" fmla="*/ 2147483647 w 401"/>
                <a:gd name="T7" fmla="*/ 2147483647 h 293"/>
                <a:gd name="T8" fmla="*/ 2147483647 w 401"/>
                <a:gd name="T9" fmla="*/ 2147483647 h 293"/>
                <a:gd name="T10" fmla="*/ 2147483647 w 401"/>
                <a:gd name="T11" fmla="*/ 2147483647 h 293"/>
                <a:gd name="T12" fmla="*/ 2147483647 w 401"/>
                <a:gd name="T13" fmla="*/ 2147483647 h 293"/>
                <a:gd name="T14" fmla="*/ 2147483647 w 401"/>
                <a:gd name="T15" fmla="*/ 2147483647 h 293"/>
                <a:gd name="T16" fmla="*/ 2147483647 w 401"/>
                <a:gd name="T17" fmla="*/ 2147483647 h 293"/>
                <a:gd name="T18" fmla="*/ 2147483647 w 401"/>
                <a:gd name="T19" fmla="*/ 2147483647 h 293"/>
                <a:gd name="T20" fmla="*/ 2147483647 w 401"/>
                <a:gd name="T21" fmla="*/ 2147483647 h 293"/>
                <a:gd name="T22" fmla="*/ 2147483647 w 401"/>
                <a:gd name="T23" fmla="*/ 2147483647 h 293"/>
                <a:gd name="T24" fmla="*/ 2147483647 w 401"/>
                <a:gd name="T25" fmla="*/ 2147483647 h 293"/>
                <a:gd name="T26" fmla="*/ 2147483647 w 401"/>
                <a:gd name="T27" fmla="*/ 2147483647 h 293"/>
                <a:gd name="T28" fmla="*/ 2147483647 w 401"/>
                <a:gd name="T29" fmla="*/ 2147483647 h 293"/>
                <a:gd name="T30" fmla="*/ 2147483647 w 401"/>
                <a:gd name="T31" fmla="*/ 2147483647 h 293"/>
                <a:gd name="T32" fmla="*/ 2147483647 w 401"/>
                <a:gd name="T33" fmla="*/ 2147483647 h 293"/>
                <a:gd name="T34" fmla="*/ 2147483647 w 401"/>
                <a:gd name="T35" fmla="*/ 2147483647 h 293"/>
                <a:gd name="T36" fmla="*/ 2147483647 w 401"/>
                <a:gd name="T37" fmla="*/ 2147483647 h 293"/>
                <a:gd name="T38" fmla="*/ 2147483647 w 401"/>
                <a:gd name="T39" fmla="*/ 2147483647 h 293"/>
                <a:gd name="T40" fmla="*/ 2147483647 w 401"/>
                <a:gd name="T41" fmla="*/ 2147483647 h 293"/>
                <a:gd name="T42" fmla="*/ 2147483647 w 401"/>
                <a:gd name="T43" fmla="*/ 2147483647 h 293"/>
                <a:gd name="T44" fmla="*/ 2147483647 w 401"/>
                <a:gd name="T45" fmla="*/ 2147483647 h 293"/>
                <a:gd name="T46" fmla="*/ 2147483647 w 401"/>
                <a:gd name="T47" fmla="*/ 2147483647 h 293"/>
                <a:gd name="T48" fmla="*/ 2147483647 w 401"/>
                <a:gd name="T49" fmla="*/ 2147483647 h 293"/>
                <a:gd name="T50" fmla="*/ 2147483647 w 401"/>
                <a:gd name="T51" fmla="*/ 2147483647 h 293"/>
                <a:gd name="T52" fmla="*/ 2147483647 w 401"/>
                <a:gd name="T53" fmla="*/ 2147483647 h 293"/>
                <a:gd name="T54" fmla="*/ 2147483647 w 401"/>
                <a:gd name="T55" fmla="*/ 2147483647 h 293"/>
                <a:gd name="T56" fmla="*/ 2147483647 w 401"/>
                <a:gd name="T57" fmla="*/ 2147483647 h 293"/>
                <a:gd name="T58" fmla="*/ 2147483647 w 401"/>
                <a:gd name="T59" fmla="*/ 2147483647 h 293"/>
                <a:gd name="T60" fmla="*/ 2147483647 w 401"/>
                <a:gd name="T61" fmla="*/ 2147483647 h 293"/>
                <a:gd name="T62" fmla="*/ 2147483647 w 401"/>
                <a:gd name="T63" fmla="*/ 2147483647 h 293"/>
                <a:gd name="T64" fmla="*/ 2147483647 w 401"/>
                <a:gd name="T65" fmla="*/ 2147483647 h 293"/>
                <a:gd name="T66" fmla="*/ 2147483647 w 401"/>
                <a:gd name="T67" fmla="*/ 2147483647 h 293"/>
                <a:gd name="T68" fmla="*/ 2147483647 w 401"/>
                <a:gd name="T69" fmla="*/ 2147483647 h 293"/>
                <a:gd name="T70" fmla="*/ 2147483647 w 401"/>
                <a:gd name="T71" fmla="*/ 2147483647 h 293"/>
                <a:gd name="T72" fmla="*/ 2147483647 w 401"/>
                <a:gd name="T73" fmla="*/ 2147483647 h 293"/>
                <a:gd name="T74" fmla="*/ 2147483647 w 401"/>
                <a:gd name="T75" fmla="*/ 2147483647 h 293"/>
                <a:gd name="T76" fmla="*/ 2147483647 w 401"/>
                <a:gd name="T77" fmla="*/ 2147483647 h 293"/>
                <a:gd name="T78" fmla="*/ 2147483647 w 401"/>
                <a:gd name="T79" fmla="*/ 2147483647 h 293"/>
                <a:gd name="T80" fmla="*/ 2147483647 w 401"/>
                <a:gd name="T81" fmla="*/ 2147483647 h 293"/>
                <a:gd name="T82" fmla="*/ 2147483647 w 401"/>
                <a:gd name="T83" fmla="*/ 2147483647 h 293"/>
                <a:gd name="T84" fmla="*/ 2147483647 w 401"/>
                <a:gd name="T85" fmla="*/ 2147483647 h 293"/>
                <a:gd name="T86" fmla="*/ 2147483647 w 401"/>
                <a:gd name="T87" fmla="*/ 2147483647 h 293"/>
                <a:gd name="T88" fmla="*/ 2147483647 w 401"/>
                <a:gd name="T89" fmla="*/ 2147483647 h 293"/>
                <a:gd name="T90" fmla="*/ 2147483647 w 401"/>
                <a:gd name="T91" fmla="*/ 2147483647 h 293"/>
                <a:gd name="T92" fmla="*/ 2147483647 w 401"/>
                <a:gd name="T93" fmla="*/ 2147483647 h 293"/>
                <a:gd name="T94" fmla="*/ 2147483647 w 401"/>
                <a:gd name="T95" fmla="*/ 2147483647 h 293"/>
                <a:gd name="T96" fmla="*/ 2147483647 w 401"/>
                <a:gd name="T97" fmla="*/ 2147483647 h 293"/>
                <a:gd name="T98" fmla="*/ 2147483647 w 401"/>
                <a:gd name="T99" fmla="*/ 2147483647 h 293"/>
                <a:gd name="T100" fmla="*/ 2147483647 w 401"/>
                <a:gd name="T101" fmla="*/ 2147483647 h 293"/>
                <a:gd name="T102" fmla="*/ 2147483647 w 401"/>
                <a:gd name="T103" fmla="*/ 2147483647 h 293"/>
                <a:gd name="T104" fmla="*/ 2147483647 w 401"/>
                <a:gd name="T105" fmla="*/ 2147483647 h 293"/>
                <a:gd name="T106" fmla="*/ 2147483647 w 401"/>
                <a:gd name="T107" fmla="*/ 2147483647 h 293"/>
                <a:gd name="T108" fmla="*/ 2147483647 w 401"/>
                <a:gd name="T109" fmla="*/ 2147483647 h 293"/>
                <a:gd name="T110" fmla="*/ 2147483647 w 401"/>
                <a:gd name="T111" fmla="*/ 2147483647 h 293"/>
                <a:gd name="T112" fmla="*/ 2147483647 w 401"/>
                <a:gd name="T113" fmla="*/ 2147483647 h 293"/>
                <a:gd name="T114" fmla="*/ 2147483647 w 401"/>
                <a:gd name="T115" fmla="*/ 2147483647 h 293"/>
                <a:gd name="T116" fmla="*/ 2147483647 w 401"/>
                <a:gd name="T117" fmla="*/ 2147483647 h 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3"/>
                <a:gd name="T179" fmla="*/ 401 w 401"/>
                <a:gd name="T180" fmla="*/ 293 h 2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3">
                  <a:moveTo>
                    <a:pt x="399" y="100"/>
                  </a:moveTo>
                  <a:lnTo>
                    <a:pt x="400" y="103"/>
                  </a:lnTo>
                  <a:lnTo>
                    <a:pt x="399" y="101"/>
                  </a:lnTo>
                  <a:lnTo>
                    <a:pt x="395" y="98"/>
                  </a:lnTo>
                  <a:lnTo>
                    <a:pt x="393" y="95"/>
                  </a:lnTo>
                  <a:lnTo>
                    <a:pt x="392" y="96"/>
                  </a:lnTo>
                  <a:lnTo>
                    <a:pt x="391" y="95"/>
                  </a:lnTo>
                  <a:lnTo>
                    <a:pt x="390" y="94"/>
                  </a:lnTo>
                  <a:lnTo>
                    <a:pt x="387" y="92"/>
                  </a:lnTo>
                  <a:lnTo>
                    <a:pt x="387" y="91"/>
                  </a:lnTo>
                  <a:lnTo>
                    <a:pt x="388" y="90"/>
                  </a:lnTo>
                  <a:lnTo>
                    <a:pt x="388" y="89"/>
                  </a:lnTo>
                  <a:lnTo>
                    <a:pt x="391" y="87"/>
                  </a:lnTo>
                  <a:lnTo>
                    <a:pt x="392" y="86"/>
                  </a:lnTo>
                  <a:lnTo>
                    <a:pt x="391" y="84"/>
                  </a:lnTo>
                  <a:lnTo>
                    <a:pt x="390" y="83"/>
                  </a:lnTo>
                  <a:lnTo>
                    <a:pt x="388" y="81"/>
                  </a:lnTo>
                  <a:lnTo>
                    <a:pt x="385" y="78"/>
                  </a:lnTo>
                  <a:lnTo>
                    <a:pt x="385" y="77"/>
                  </a:lnTo>
                  <a:lnTo>
                    <a:pt x="387" y="73"/>
                  </a:lnTo>
                  <a:lnTo>
                    <a:pt x="387" y="71"/>
                  </a:lnTo>
                  <a:lnTo>
                    <a:pt x="384" y="68"/>
                  </a:lnTo>
                  <a:lnTo>
                    <a:pt x="382" y="67"/>
                  </a:lnTo>
                  <a:lnTo>
                    <a:pt x="382" y="66"/>
                  </a:lnTo>
                  <a:lnTo>
                    <a:pt x="383" y="65"/>
                  </a:lnTo>
                  <a:lnTo>
                    <a:pt x="382" y="65"/>
                  </a:lnTo>
                  <a:lnTo>
                    <a:pt x="379" y="67"/>
                  </a:lnTo>
                  <a:lnTo>
                    <a:pt x="377" y="68"/>
                  </a:lnTo>
                  <a:lnTo>
                    <a:pt x="373" y="68"/>
                  </a:lnTo>
                  <a:lnTo>
                    <a:pt x="371" y="70"/>
                  </a:lnTo>
                  <a:lnTo>
                    <a:pt x="371" y="71"/>
                  </a:lnTo>
                  <a:lnTo>
                    <a:pt x="372" y="71"/>
                  </a:lnTo>
                  <a:lnTo>
                    <a:pt x="371" y="72"/>
                  </a:lnTo>
                  <a:lnTo>
                    <a:pt x="371" y="74"/>
                  </a:lnTo>
                  <a:lnTo>
                    <a:pt x="370" y="72"/>
                  </a:lnTo>
                  <a:lnTo>
                    <a:pt x="369" y="71"/>
                  </a:lnTo>
                  <a:lnTo>
                    <a:pt x="369" y="67"/>
                  </a:lnTo>
                  <a:lnTo>
                    <a:pt x="369" y="68"/>
                  </a:lnTo>
                  <a:lnTo>
                    <a:pt x="369" y="65"/>
                  </a:lnTo>
                  <a:lnTo>
                    <a:pt x="368" y="65"/>
                  </a:lnTo>
                  <a:lnTo>
                    <a:pt x="366" y="65"/>
                  </a:lnTo>
                  <a:lnTo>
                    <a:pt x="366" y="64"/>
                  </a:lnTo>
                  <a:lnTo>
                    <a:pt x="365" y="64"/>
                  </a:lnTo>
                  <a:lnTo>
                    <a:pt x="365" y="63"/>
                  </a:lnTo>
                  <a:lnTo>
                    <a:pt x="364" y="62"/>
                  </a:lnTo>
                  <a:lnTo>
                    <a:pt x="362" y="59"/>
                  </a:lnTo>
                  <a:lnTo>
                    <a:pt x="361" y="58"/>
                  </a:lnTo>
                  <a:lnTo>
                    <a:pt x="360" y="59"/>
                  </a:lnTo>
                  <a:lnTo>
                    <a:pt x="358" y="59"/>
                  </a:lnTo>
                  <a:lnTo>
                    <a:pt x="358" y="58"/>
                  </a:lnTo>
                  <a:lnTo>
                    <a:pt x="357" y="58"/>
                  </a:lnTo>
                  <a:lnTo>
                    <a:pt x="357" y="57"/>
                  </a:lnTo>
                  <a:lnTo>
                    <a:pt x="355" y="59"/>
                  </a:lnTo>
                  <a:lnTo>
                    <a:pt x="352" y="59"/>
                  </a:lnTo>
                  <a:lnTo>
                    <a:pt x="352" y="58"/>
                  </a:lnTo>
                  <a:lnTo>
                    <a:pt x="351" y="59"/>
                  </a:lnTo>
                  <a:lnTo>
                    <a:pt x="351" y="58"/>
                  </a:lnTo>
                  <a:lnTo>
                    <a:pt x="350" y="58"/>
                  </a:lnTo>
                  <a:lnTo>
                    <a:pt x="350" y="56"/>
                  </a:lnTo>
                  <a:lnTo>
                    <a:pt x="349" y="56"/>
                  </a:lnTo>
                  <a:lnTo>
                    <a:pt x="350" y="54"/>
                  </a:lnTo>
                  <a:lnTo>
                    <a:pt x="351" y="54"/>
                  </a:lnTo>
                  <a:lnTo>
                    <a:pt x="351" y="52"/>
                  </a:lnTo>
                  <a:lnTo>
                    <a:pt x="351" y="51"/>
                  </a:lnTo>
                  <a:lnTo>
                    <a:pt x="353" y="49"/>
                  </a:lnTo>
                  <a:lnTo>
                    <a:pt x="351" y="47"/>
                  </a:lnTo>
                  <a:lnTo>
                    <a:pt x="351" y="48"/>
                  </a:lnTo>
                  <a:lnTo>
                    <a:pt x="350" y="46"/>
                  </a:lnTo>
                  <a:lnTo>
                    <a:pt x="350" y="43"/>
                  </a:lnTo>
                  <a:lnTo>
                    <a:pt x="349" y="42"/>
                  </a:lnTo>
                  <a:lnTo>
                    <a:pt x="348" y="43"/>
                  </a:lnTo>
                  <a:lnTo>
                    <a:pt x="345" y="43"/>
                  </a:lnTo>
                  <a:lnTo>
                    <a:pt x="345" y="44"/>
                  </a:lnTo>
                  <a:lnTo>
                    <a:pt x="344" y="44"/>
                  </a:lnTo>
                  <a:lnTo>
                    <a:pt x="343" y="47"/>
                  </a:lnTo>
                  <a:lnTo>
                    <a:pt x="343" y="49"/>
                  </a:lnTo>
                  <a:lnTo>
                    <a:pt x="340" y="52"/>
                  </a:lnTo>
                  <a:lnTo>
                    <a:pt x="339" y="52"/>
                  </a:lnTo>
                  <a:lnTo>
                    <a:pt x="339" y="48"/>
                  </a:lnTo>
                  <a:lnTo>
                    <a:pt x="339" y="47"/>
                  </a:lnTo>
                  <a:lnTo>
                    <a:pt x="338" y="49"/>
                  </a:lnTo>
                  <a:lnTo>
                    <a:pt x="337" y="48"/>
                  </a:lnTo>
                  <a:lnTo>
                    <a:pt x="336" y="49"/>
                  </a:lnTo>
                  <a:lnTo>
                    <a:pt x="335" y="47"/>
                  </a:lnTo>
                  <a:lnTo>
                    <a:pt x="334" y="47"/>
                  </a:lnTo>
                  <a:lnTo>
                    <a:pt x="334" y="50"/>
                  </a:lnTo>
                  <a:lnTo>
                    <a:pt x="334" y="47"/>
                  </a:lnTo>
                  <a:lnTo>
                    <a:pt x="333" y="47"/>
                  </a:lnTo>
                  <a:lnTo>
                    <a:pt x="331" y="49"/>
                  </a:lnTo>
                  <a:lnTo>
                    <a:pt x="329" y="49"/>
                  </a:lnTo>
                  <a:lnTo>
                    <a:pt x="328" y="47"/>
                  </a:lnTo>
                  <a:lnTo>
                    <a:pt x="327" y="48"/>
                  </a:lnTo>
                  <a:lnTo>
                    <a:pt x="328" y="49"/>
                  </a:lnTo>
                  <a:lnTo>
                    <a:pt x="327" y="51"/>
                  </a:lnTo>
                  <a:lnTo>
                    <a:pt x="325" y="51"/>
                  </a:lnTo>
                  <a:lnTo>
                    <a:pt x="325" y="52"/>
                  </a:lnTo>
                  <a:lnTo>
                    <a:pt x="325" y="53"/>
                  </a:lnTo>
                  <a:lnTo>
                    <a:pt x="323" y="54"/>
                  </a:lnTo>
                  <a:lnTo>
                    <a:pt x="321" y="56"/>
                  </a:lnTo>
                  <a:lnTo>
                    <a:pt x="323" y="57"/>
                  </a:lnTo>
                  <a:lnTo>
                    <a:pt x="323" y="58"/>
                  </a:lnTo>
                  <a:lnTo>
                    <a:pt x="321" y="58"/>
                  </a:lnTo>
                  <a:lnTo>
                    <a:pt x="321" y="57"/>
                  </a:lnTo>
                  <a:lnTo>
                    <a:pt x="320" y="57"/>
                  </a:lnTo>
                  <a:lnTo>
                    <a:pt x="319" y="54"/>
                  </a:lnTo>
                  <a:lnTo>
                    <a:pt x="320" y="53"/>
                  </a:lnTo>
                  <a:lnTo>
                    <a:pt x="320" y="51"/>
                  </a:lnTo>
                  <a:lnTo>
                    <a:pt x="321" y="51"/>
                  </a:lnTo>
                  <a:lnTo>
                    <a:pt x="321" y="47"/>
                  </a:lnTo>
                  <a:lnTo>
                    <a:pt x="323" y="47"/>
                  </a:lnTo>
                  <a:lnTo>
                    <a:pt x="323" y="45"/>
                  </a:lnTo>
                  <a:lnTo>
                    <a:pt x="327" y="48"/>
                  </a:lnTo>
                  <a:lnTo>
                    <a:pt x="327" y="47"/>
                  </a:lnTo>
                  <a:lnTo>
                    <a:pt x="330" y="47"/>
                  </a:lnTo>
                  <a:lnTo>
                    <a:pt x="329" y="45"/>
                  </a:lnTo>
                  <a:lnTo>
                    <a:pt x="331" y="44"/>
                  </a:lnTo>
                  <a:lnTo>
                    <a:pt x="331" y="42"/>
                  </a:lnTo>
                  <a:lnTo>
                    <a:pt x="330" y="41"/>
                  </a:lnTo>
                  <a:lnTo>
                    <a:pt x="332" y="42"/>
                  </a:lnTo>
                  <a:lnTo>
                    <a:pt x="333" y="44"/>
                  </a:lnTo>
                  <a:lnTo>
                    <a:pt x="333" y="43"/>
                  </a:lnTo>
                  <a:lnTo>
                    <a:pt x="334" y="43"/>
                  </a:lnTo>
                  <a:lnTo>
                    <a:pt x="334" y="42"/>
                  </a:lnTo>
                  <a:lnTo>
                    <a:pt x="336" y="45"/>
                  </a:lnTo>
                  <a:lnTo>
                    <a:pt x="338" y="44"/>
                  </a:lnTo>
                  <a:lnTo>
                    <a:pt x="339" y="45"/>
                  </a:lnTo>
                  <a:lnTo>
                    <a:pt x="339" y="44"/>
                  </a:lnTo>
                  <a:lnTo>
                    <a:pt x="341" y="43"/>
                  </a:lnTo>
                  <a:lnTo>
                    <a:pt x="342" y="44"/>
                  </a:lnTo>
                  <a:lnTo>
                    <a:pt x="344" y="43"/>
                  </a:lnTo>
                  <a:lnTo>
                    <a:pt x="345" y="41"/>
                  </a:lnTo>
                  <a:lnTo>
                    <a:pt x="344" y="42"/>
                  </a:lnTo>
                  <a:lnTo>
                    <a:pt x="343" y="41"/>
                  </a:lnTo>
                  <a:lnTo>
                    <a:pt x="337" y="42"/>
                  </a:lnTo>
                  <a:lnTo>
                    <a:pt x="331" y="41"/>
                  </a:lnTo>
                  <a:lnTo>
                    <a:pt x="327" y="41"/>
                  </a:lnTo>
                  <a:lnTo>
                    <a:pt x="327" y="39"/>
                  </a:lnTo>
                  <a:lnTo>
                    <a:pt x="326" y="39"/>
                  </a:lnTo>
                  <a:lnTo>
                    <a:pt x="322" y="45"/>
                  </a:lnTo>
                  <a:lnTo>
                    <a:pt x="321" y="47"/>
                  </a:lnTo>
                  <a:lnTo>
                    <a:pt x="318" y="53"/>
                  </a:lnTo>
                  <a:lnTo>
                    <a:pt x="316" y="56"/>
                  </a:lnTo>
                  <a:lnTo>
                    <a:pt x="315" y="57"/>
                  </a:lnTo>
                  <a:lnTo>
                    <a:pt x="311" y="59"/>
                  </a:lnTo>
                  <a:lnTo>
                    <a:pt x="310" y="59"/>
                  </a:lnTo>
                  <a:lnTo>
                    <a:pt x="309" y="61"/>
                  </a:lnTo>
                  <a:lnTo>
                    <a:pt x="309" y="63"/>
                  </a:lnTo>
                  <a:lnTo>
                    <a:pt x="307" y="65"/>
                  </a:lnTo>
                  <a:lnTo>
                    <a:pt x="306" y="65"/>
                  </a:lnTo>
                  <a:lnTo>
                    <a:pt x="307" y="65"/>
                  </a:lnTo>
                  <a:lnTo>
                    <a:pt x="308" y="65"/>
                  </a:lnTo>
                  <a:lnTo>
                    <a:pt x="308" y="66"/>
                  </a:lnTo>
                  <a:lnTo>
                    <a:pt x="305" y="67"/>
                  </a:lnTo>
                  <a:lnTo>
                    <a:pt x="306" y="71"/>
                  </a:lnTo>
                  <a:lnTo>
                    <a:pt x="308" y="71"/>
                  </a:lnTo>
                  <a:lnTo>
                    <a:pt x="308" y="72"/>
                  </a:lnTo>
                  <a:lnTo>
                    <a:pt x="307" y="72"/>
                  </a:lnTo>
                  <a:lnTo>
                    <a:pt x="305" y="71"/>
                  </a:lnTo>
                  <a:lnTo>
                    <a:pt x="305" y="70"/>
                  </a:lnTo>
                  <a:lnTo>
                    <a:pt x="305" y="68"/>
                  </a:lnTo>
                  <a:lnTo>
                    <a:pt x="305" y="67"/>
                  </a:lnTo>
                  <a:lnTo>
                    <a:pt x="305" y="65"/>
                  </a:lnTo>
                  <a:lnTo>
                    <a:pt x="303" y="65"/>
                  </a:lnTo>
                  <a:lnTo>
                    <a:pt x="302" y="65"/>
                  </a:lnTo>
                  <a:lnTo>
                    <a:pt x="296" y="67"/>
                  </a:lnTo>
                  <a:lnTo>
                    <a:pt x="292" y="68"/>
                  </a:lnTo>
                  <a:lnTo>
                    <a:pt x="290" y="67"/>
                  </a:lnTo>
                  <a:lnTo>
                    <a:pt x="286" y="67"/>
                  </a:lnTo>
                  <a:lnTo>
                    <a:pt x="283" y="71"/>
                  </a:lnTo>
                  <a:lnTo>
                    <a:pt x="280" y="72"/>
                  </a:lnTo>
                  <a:lnTo>
                    <a:pt x="279" y="73"/>
                  </a:lnTo>
                  <a:lnTo>
                    <a:pt x="280" y="76"/>
                  </a:lnTo>
                  <a:lnTo>
                    <a:pt x="283" y="71"/>
                  </a:lnTo>
                  <a:lnTo>
                    <a:pt x="284" y="72"/>
                  </a:lnTo>
                  <a:lnTo>
                    <a:pt x="284" y="74"/>
                  </a:lnTo>
                  <a:lnTo>
                    <a:pt x="282" y="75"/>
                  </a:lnTo>
                  <a:lnTo>
                    <a:pt x="282" y="76"/>
                  </a:lnTo>
                  <a:lnTo>
                    <a:pt x="280" y="78"/>
                  </a:lnTo>
                  <a:lnTo>
                    <a:pt x="279" y="77"/>
                  </a:lnTo>
                  <a:lnTo>
                    <a:pt x="279" y="78"/>
                  </a:lnTo>
                  <a:lnTo>
                    <a:pt x="280" y="78"/>
                  </a:lnTo>
                  <a:lnTo>
                    <a:pt x="279" y="81"/>
                  </a:lnTo>
                  <a:lnTo>
                    <a:pt x="279" y="82"/>
                  </a:lnTo>
                  <a:lnTo>
                    <a:pt x="278" y="83"/>
                  </a:lnTo>
                  <a:lnTo>
                    <a:pt x="279" y="83"/>
                  </a:lnTo>
                  <a:lnTo>
                    <a:pt x="278" y="83"/>
                  </a:lnTo>
                  <a:lnTo>
                    <a:pt x="278" y="87"/>
                  </a:lnTo>
                  <a:lnTo>
                    <a:pt x="278" y="88"/>
                  </a:lnTo>
                  <a:lnTo>
                    <a:pt x="276" y="89"/>
                  </a:lnTo>
                  <a:lnTo>
                    <a:pt x="275" y="89"/>
                  </a:lnTo>
                  <a:lnTo>
                    <a:pt x="274" y="89"/>
                  </a:lnTo>
                  <a:lnTo>
                    <a:pt x="274" y="87"/>
                  </a:lnTo>
                  <a:lnTo>
                    <a:pt x="274" y="86"/>
                  </a:lnTo>
                  <a:lnTo>
                    <a:pt x="271" y="86"/>
                  </a:lnTo>
                  <a:lnTo>
                    <a:pt x="270" y="83"/>
                  </a:lnTo>
                  <a:lnTo>
                    <a:pt x="268" y="85"/>
                  </a:lnTo>
                  <a:lnTo>
                    <a:pt x="266" y="84"/>
                  </a:lnTo>
                  <a:lnTo>
                    <a:pt x="266" y="82"/>
                  </a:lnTo>
                  <a:lnTo>
                    <a:pt x="263" y="81"/>
                  </a:lnTo>
                  <a:lnTo>
                    <a:pt x="262" y="78"/>
                  </a:lnTo>
                  <a:lnTo>
                    <a:pt x="261" y="79"/>
                  </a:lnTo>
                  <a:lnTo>
                    <a:pt x="257" y="79"/>
                  </a:lnTo>
                  <a:lnTo>
                    <a:pt x="254" y="81"/>
                  </a:lnTo>
                  <a:lnTo>
                    <a:pt x="252" y="82"/>
                  </a:lnTo>
                  <a:lnTo>
                    <a:pt x="251" y="82"/>
                  </a:lnTo>
                  <a:lnTo>
                    <a:pt x="250" y="83"/>
                  </a:lnTo>
                  <a:lnTo>
                    <a:pt x="249" y="85"/>
                  </a:lnTo>
                  <a:lnTo>
                    <a:pt x="253" y="87"/>
                  </a:lnTo>
                  <a:lnTo>
                    <a:pt x="252" y="88"/>
                  </a:lnTo>
                  <a:lnTo>
                    <a:pt x="250" y="89"/>
                  </a:lnTo>
                  <a:lnTo>
                    <a:pt x="249" y="87"/>
                  </a:lnTo>
                  <a:lnTo>
                    <a:pt x="248" y="89"/>
                  </a:lnTo>
                  <a:lnTo>
                    <a:pt x="246" y="90"/>
                  </a:lnTo>
                  <a:lnTo>
                    <a:pt x="244" y="94"/>
                  </a:lnTo>
                  <a:lnTo>
                    <a:pt x="244" y="93"/>
                  </a:lnTo>
                  <a:lnTo>
                    <a:pt x="246" y="89"/>
                  </a:lnTo>
                  <a:lnTo>
                    <a:pt x="244" y="89"/>
                  </a:lnTo>
                  <a:lnTo>
                    <a:pt x="244" y="88"/>
                  </a:lnTo>
                  <a:lnTo>
                    <a:pt x="245" y="88"/>
                  </a:lnTo>
                  <a:lnTo>
                    <a:pt x="246" y="87"/>
                  </a:lnTo>
                  <a:lnTo>
                    <a:pt x="249" y="82"/>
                  </a:lnTo>
                  <a:lnTo>
                    <a:pt x="249" y="80"/>
                  </a:lnTo>
                  <a:lnTo>
                    <a:pt x="249" y="79"/>
                  </a:lnTo>
                  <a:lnTo>
                    <a:pt x="247" y="80"/>
                  </a:lnTo>
                  <a:lnTo>
                    <a:pt x="245" y="80"/>
                  </a:lnTo>
                  <a:lnTo>
                    <a:pt x="244" y="80"/>
                  </a:lnTo>
                  <a:lnTo>
                    <a:pt x="243" y="77"/>
                  </a:lnTo>
                  <a:lnTo>
                    <a:pt x="243" y="75"/>
                  </a:lnTo>
                  <a:lnTo>
                    <a:pt x="244" y="73"/>
                  </a:lnTo>
                  <a:lnTo>
                    <a:pt x="245" y="71"/>
                  </a:lnTo>
                  <a:lnTo>
                    <a:pt x="245" y="72"/>
                  </a:lnTo>
                  <a:lnTo>
                    <a:pt x="248" y="73"/>
                  </a:lnTo>
                  <a:lnTo>
                    <a:pt x="252" y="68"/>
                  </a:lnTo>
                  <a:lnTo>
                    <a:pt x="257" y="65"/>
                  </a:lnTo>
                  <a:lnTo>
                    <a:pt x="257" y="63"/>
                  </a:lnTo>
                  <a:lnTo>
                    <a:pt x="259" y="63"/>
                  </a:lnTo>
                  <a:lnTo>
                    <a:pt x="258" y="54"/>
                  </a:lnTo>
                  <a:lnTo>
                    <a:pt x="257" y="50"/>
                  </a:lnTo>
                  <a:lnTo>
                    <a:pt x="261" y="47"/>
                  </a:lnTo>
                  <a:lnTo>
                    <a:pt x="260" y="45"/>
                  </a:lnTo>
                  <a:lnTo>
                    <a:pt x="263" y="45"/>
                  </a:lnTo>
                  <a:lnTo>
                    <a:pt x="262" y="44"/>
                  </a:lnTo>
                  <a:lnTo>
                    <a:pt x="264" y="44"/>
                  </a:lnTo>
                  <a:lnTo>
                    <a:pt x="269" y="46"/>
                  </a:lnTo>
                  <a:lnTo>
                    <a:pt x="265" y="37"/>
                  </a:lnTo>
                  <a:lnTo>
                    <a:pt x="261" y="35"/>
                  </a:lnTo>
                  <a:lnTo>
                    <a:pt x="257" y="35"/>
                  </a:lnTo>
                  <a:lnTo>
                    <a:pt x="256" y="36"/>
                  </a:lnTo>
                  <a:lnTo>
                    <a:pt x="255" y="39"/>
                  </a:lnTo>
                  <a:lnTo>
                    <a:pt x="255" y="41"/>
                  </a:lnTo>
                  <a:lnTo>
                    <a:pt x="256" y="41"/>
                  </a:lnTo>
                  <a:lnTo>
                    <a:pt x="257" y="41"/>
                  </a:lnTo>
                  <a:lnTo>
                    <a:pt x="258" y="42"/>
                  </a:lnTo>
                  <a:lnTo>
                    <a:pt x="259" y="45"/>
                  </a:lnTo>
                  <a:lnTo>
                    <a:pt x="259" y="46"/>
                  </a:lnTo>
                  <a:lnTo>
                    <a:pt x="259" y="47"/>
                  </a:lnTo>
                  <a:lnTo>
                    <a:pt x="257" y="47"/>
                  </a:lnTo>
                  <a:lnTo>
                    <a:pt x="255" y="48"/>
                  </a:lnTo>
                  <a:lnTo>
                    <a:pt x="252" y="47"/>
                  </a:lnTo>
                  <a:lnTo>
                    <a:pt x="244" y="52"/>
                  </a:lnTo>
                  <a:lnTo>
                    <a:pt x="240" y="53"/>
                  </a:lnTo>
                  <a:lnTo>
                    <a:pt x="239" y="53"/>
                  </a:lnTo>
                  <a:lnTo>
                    <a:pt x="236" y="48"/>
                  </a:lnTo>
                  <a:lnTo>
                    <a:pt x="226" y="44"/>
                  </a:lnTo>
                  <a:lnTo>
                    <a:pt x="225" y="42"/>
                  </a:lnTo>
                  <a:lnTo>
                    <a:pt x="221" y="41"/>
                  </a:lnTo>
                  <a:lnTo>
                    <a:pt x="220" y="41"/>
                  </a:lnTo>
                  <a:lnTo>
                    <a:pt x="220" y="43"/>
                  </a:lnTo>
                  <a:lnTo>
                    <a:pt x="218" y="44"/>
                  </a:lnTo>
                  <a:lnTo>
                    <a:pt x="214" y="48"/>
                  </a:lnTo>
                  <a:lnTo>
                    <a:pt x="214" y="50"/>
                  </a:lnTo>
                  <a:lnTo>
                    <a:pt x="214" y="52"/>
                  </a:lnTo>
                  <a:lnTo>
                    <a:pt x="213" y="49"/>
                  </a:lnTo>
                  <a:lnTo>
                    <a:pt x="214" y="47"/>
                  </a:lnTo>
                  <a:lnTo>
                    <a:pt x="215" y="47"/>
                  </a:lnTo>
                  <a:lnTo>
                    <a:pt x="215" y="45"/>
                  </a:lnTo>
                  <a:lnTo>
                    <a:pt x="214" y="43"/>
                  </a:lnTo>
                  <a:lnTo>
                    <a:pt x="214" y="42"/>
                  </a:lnTo>
                  <a:lnTo>
                    <a:pt x="216" y="41"/>
                  </a:lnTo>
                  <a:lnTo>
                    <a:pt x="215" y="41"/>
                  </a:lnTo>
                  <a:lnTo>
                    <a:pt x="214" y="39"/>
                  </a:lnTo>
                  <a:lnTo>
                    <a:pt x="212" y="38"/>
                  </a:lnTo>
                  <a:lnTo>
                    <a:pt x="204" y="39"/>
                  </a:lnTo>
                  <a:lnTo>
                    <a:pt x="203" y="40"/>
                  </a:lnTo>
                  <a:lnTo>
                    <a:pt x="201" y="41"/>
                  </a:lnTo>
                  <a:lnTo>
                    <a:pt x="200" y="40"/>
                  </a:lnTo>
                  <a:lnTo>
                    <a:pt x="200" y="38"/>
                  </a:lnTo>
                  <a:lnTo>
                    <a:pt x="202" y="38"/>
                  </a:lnTo>
                  <a:lnTo>
                    <a:pt x="206" y="36"/>
                  </a:lnTo>
                  <a:lnTo>
                    <a:pt x="207" y="35"/>
                  </a:lnTo>
                  <a:lnTo>
                    <a:pt x="208" y="33"/>
                  </a:lnTo>
                  <a:lnTo>
                    <a:pt x="208" y="25"/>
                  </a:lnTo>
                  <a:lnTo>
                    <a:pt x="209" y="23"/>
                  </a:lnTo>
                  <a:lnTo>
                    <a:pt x="205" y="21"/>
                  </a:lnTo>
                  <a:lnTo>
                    <a:pt x="206" y="20"/>
                  </a:lnTo>
                  <a:lnTo>
                    <a:pt x="209" y="20"/>
                  </a:lnTo>
                  <a:lnTo>
                    <a:pt x="207" y="17"/>
                  </a:lnTo>
                  <a:lnTo>
                    <a:pt x="207" y="14"/>
                  </a:lnTo>
                  <a:lnTo>
                    <a:pt x="206" y="12"/>
                  </a:lnTo>
                  <a:lnTo>
                    <a:pt x="203" y="11"/>
                  </a:lnTo>
                  <a:lnTo>
                    <a:pt x="202" y="13"/>
                  </a:lnTo>
                  <a:lnTo>
                    <a:pt x="202" y="14"/>
                  </a:lnTo>
                  <a:lnTo>
                    <a:pt x="200" y="13"/>
                  </a:lnTo>
                  <a:lnTo>
                    <a:pt x="199" y="10"/>
                  </a:lnTo>
                  <a:lnTo>
                    <a:pt x="193" y="7"/>
                  </a:lnTo>
                  <a:lnTo>
                    <a:pt x="190" y="6"/>
                  </a:lnTo>
                  <a:lnTo>
                    <a:pt x="191" y="4"/>
                  </a:lnTo>
                  <a:lnTo>
                    <a:pt x="189" y="4"/>
                  </a:lnTo>
                  <a:lnTo>
                    <a:pt x="184" y="8"/>
                  </a:lnTo>
                  <a:lnTo>
                    <a:pt x="181" y="8"/>
                  </a:lnTo>
                  <a:lnTo>
                    <a:pt x="179" y="6"/>
                  </a:lnTo>
                  <a:lnTo>
                    <a:pt x="175" y="9"/>
                  </a:lnTo>
                  <a:lnTo>
                    <a:pt x="172" y="8"/>
                  </a:lnTo>
                  <a:lnTo>
                    <a:pt x="172" y="5"/>
                  </a:lnTo>
                  <a:lnTo>
                    <a:pt x="168" y="4"/>
                  </a:lnTo>
                  <a:lnTo>
                    <a:pt x="167" y="4"/>
                  </a:lnTo>
                  <a:lnTo>
                    <a:pt x="161" y="5"/>
                  </a:lnTo>
                  <a:lnTo>
                    <a:pt x="161" y="3"/>
                  </a:lnTo>
                  <a:lnTo>
                    <a:pt x="157" y="1"/>
                  </a:lnTo>
                  <a:lnTo>
                    <a:pt x="155" y="1"/>
                  </a:lnTo>
                  <a:lnTo>
                    <a:pt x="154" y="2"/>
                  </a:lnTo>
                  <a:lnTo>
                    <a:pt x="152" y="1"/>
                  </a:lnTo>
                  <a:lnTo>
                    <a:pt x="149" y="2"/>
                  </a:lnTo>
                  <a:lnTo>
                    <a:pt x="147" y="2"/>
                  </a:lnTo>
                  <a:lnTo>
                    <a:pt x="145" y="0"/>
                  </a:lnTo>
                  <a:lnTo>
                    <a:pt x="143" y="3"/>
                  </a:lnTo>
                  <a:lnTo>
                    <a:pt x="143" y="9"/>
                  </a:lnTo>
                  <a:lnTo>
                    <a:pt x="146" y="10"/>
                  </a:lnTo>
                  <a:lnTo>
                    <a:pt x="147" y="11"/>
                  </a:lnTo>
                  <a:lnTo>
                    <a:pt x="148" y="15"/>
                  </a:lnTo>
                  <a:lnTo>
                    <a:pt x="147" y="16"/>
                  </a:lnTo>
                  <a:lnTo>
                    <a:pt x="147" y="17"/>
                  </a:lnTo>
                  <a:lnTo>
                    <a:pt x="149" y="17"/>
                  </a:lnTo>
                  <a:lnTo>
                    <a:pt x="150" y="22"/>
                  </a:lnTo>
                  <a:lnTo>
                    <a:pt x="153" y="23"/>
                  </a:lnTo>
                  <a:lnTo>
                    <a:pt x="153" y="26"/>
                  </a:lnTo>
                  <a:lnTo>
                    <a:pt x="151" y="27"/>
                  </a:lnTo>
                  <a:lnTo>
                    <a:pt x="152" y="27"/>
                  </a:lnTo>
                  <a:lnTo>
                    <a:pt x="155" y="26"/>
                  </a:lnTo>
                  <a:lnTo>
                    <a:pt x="157" y="31"/>
                  </a:lnTo>
                  <a:lnTo>
                    <a:pt x="159" y="32"/>
                  </a:lnTo>
                  <a:lnTo>
                    <a:pt x="160" y="37"/>
                  </a:lnTo>
                  <a:lnTo>
                    <a:pt x="160" y="41"/>
                  </a:lnTo>
                  <a:lnTo>
                    <a:pt x="159" y="41"/>
                  </a:lnTo>
                  <a:lnTo>
                    <a:pt x="158" y="40"/>
                  </a:lnTo>
                  <a:lnTo>
                    <a:pt x="155" y="42"/>
                  </a:lnTo>
                  <a:lnTo>
                    <a:pt x="154" y="42"/>
                  </a:lnTo>
                  <a:lnTo>
                    <a:pt x="152" y="41"/>
                  </a:lnTo>
                  <a:lnTo>
                    <a:pt x="145" y="43"/>
                  </a:lnTo>
                  <a:lnTo>
                    <a:pt x="144" y="42"/>
                  </a:lnTo>
                  <a:lnTo>
                    <a:pt x="142" y="46"/>
                  </a:lnTo>
                  <a:lnTo>
                    <a:pt x="143" y="47"/>
                  </a:lnTo>
                  <a:lnTo>
                    <a:pt x="143" y="46"/>
                  </a:lnTo>
                  <a:lnTo>
                    <a:pt x="143" y="45"/>
                  </a:lnTo>
                  <a:lnTo>
                    <a:pt x="144" y="46"/>
                  </a:lnTo>
                  <a:lnTo>
                    <a:pt x="143" y="48"/>
                  </a:lnTo>
                  <a:lnTo>
                    <a:pt x="141" y="48"/>
                  </a:lnTo>
                  <a:lnTo>
                    <a:pt x="140" y="51"/>
                  </a:lnTo>
                  <a:lnTo>
                    <a:pt x="143" y="53"/>
                  </a:lnTo>
                  <a:lnTo>
                    <a:pt x="144" y="55"/>
                  </a:lnTo>
                  <a:lnTo>
                    <a:pt x="144" y="54"/>
                  </a:lnTo>
                  <a:lnTo>
                    <a:pt x="147" y="53"/>
                  </a:lnTo>
                  <a:lnTo>
                    <a:pt x="149" y="54"/>
                  </a:lnTo>
                  <a:lnTo>
                    <a:pt x="151" y="53"/>
                  </a:lnTo>
                  <a:lnTo>
                    <a:pt x="153" y="55"/>
                  </a:lnTo>
                  <a:lnTo>
                    <a:pt x="152" y="59"/>
                  </a:lnTo>
                  <a:lnTo>
                    <a:pt x="149" y="63"/>
                  </a:lnTo>
                  <a:lnTo>
                    <a:pt x="150" y="65"/>
                  </a:lnTo>
                  <a:lnTo>
                    <a:pt x="152" y="67"/>
                  </a:lnTo>
                  <a:lnTo>
                    <a:pt x="154" y="67"/>
                  </a:lnTo>
                  <a:lnTo>
                    <a:pt x="157" y="68"/>
                  </a:lnTo>
                  <a:lnTo>
                    <a:pt x="159" y="70"/>
                  </a:lnTo>
                  <a:lnTo>
                    <a:pt x="159" y="72"/>
                  </a:lnTo>
                  <a:lnTo>
                    <a:pt x="159" y="74"/>
                  </a:lnTo>
                  <a:lnTo>
                    <a:pt x="157" y="76"/>
                  </a:lnTo>
                  <a:lnTo>
                    <a:pt x="154" y="74"/>
                  </a:lnTo>
                  <a:lnTo>
                    <a:pt x="151" y="74"/>
                  </a:lnTo>
                  <a:lnTo>
                    <a:pt x="151" y="76"/>
                  </a:lnTo>
                  <a:lnTo>
                    <a:pt x="153" y="78"/>
                  </a:lnTo>
                  <a:lnTo>
                    <a:pt x="155" y="85"/>
                  </a:lnTo>
                  <a:lnTo>
                    <a:pt x="157" y="87"/>
                  </a:lnTo>
                  <a:lnTo>
                    <a:pt x="159" y="86"/>
                  </a:lnTo>
                  <a:lnTo>
                    <a:pt x="162" y="87"/>
                  </a:lnTo>
                  <a:lnTo>
                    <a:pt x="168" y="88"/>
                  </a:lnTo>
                  <a:lnTo>
                    <a:pt x="171" y="89"/>
                  </a:lnTo>
                  <a:lnTo>
                    <a:pt x="173" y="91"/>
                  </a:lnTo>
                  <a:lnTo>
                    <a:pt x="174" y="93"/>
                  </a:lnTo>
                  <a:lnTo>
                    <a:pt x="177" y="95"/>
                  </a:lnTo>
                  <a:lnTo>
                    <a:pt x="178" y="98"/>
                  </a:lnTo>
                  <a:lnTo>
                    <a:pt x="178" y="99"/>
                  </a:lnTo>
                  <a:lnTo>
                    <a:pt x="178" y="101"/>
                  </a:lnTo>
                  <a:lnTo>
                    <a:pt x="179" y="102"/>
                  </a:lnTo>
                  <a:lnTo>
                    <a:pt x="182" y="105"/>
                  </a:lnTo>
                  <a:lnTo>
                    <a:pt x="184" y="107"/>
                  </a:lnTo>
                  <a:lnTo>
                    <a:pt x="184" y="110"/>
                  </a:lnTo>
                  <a:lnTo>
                    <a:pt x="185" y="112"/>
                  </a:lnTo>
                  <a:lnTo>
                    <a:pt x="191" y="117"/>
                  </a:lnTo>
                  <a:lnTo>
                    <a:pt x="193" y="117"/>
                  </a:lnTo>
                  <a:lnTo>
                    <a:pt x="197" y="118"/>
                  </a:lnTo>
                  <a:lnTo>
                    <a:pt x="198" y="118"/>
                  </a:lnTo>
                  <a:lnTo>
                    <a:pt x="196" y="119"/>
                  </a:lnTo>
                  <a:lnTo>
                    <a:pt x="193" y="118"/>
                  </a:lnTo>
                  <a:lnTo>
                    <a:pt x="192" y="119"/>
                  </a:lnTo>
                  <a:lnTo>
                    <a:pt x="186" y="115"/>
                  </a:lnTo>
                  <a:lnTo>
                    <a:pt x="183" y="112"/>
                  </a:lnTo>
                  <a:lnTo>
                    <a:pt x="182" y="109"/>
                  </a:lnTo>
                  <a:lnTo>
                    <a:pt x="180" y="106"/>
                  </a:lnTo>
                  <a:lnTo>
                    <a:pt x="177" y="103"/>
                  </a:lnTo>
                  <a:lnTo>
                    <a:pt x="174" y="98"/>
                  </a:lnTo>
                  <a:lnTo>
                    <a:pt x="174" y="96"/>
                  </a:lnTo>
                  <a:lnTo>
                    <a:pt x="173" y="93"/>
                  </a:lnTo>
                  <a:lnTo>
                    <a:pt x="171" y="91"/>
                  </a:lnTo>
                  <a:lnTo>
                    <a:pt x="167" y="91"/>
                  </a:lnTo>
                  <a:lnTo>
                    <a:pt x="162" y="90"/>
                  </a:lnTo>
                  <a:lnTo>
                    <a:pt x="161" y="90"/>
                  </a:lnTo>
                  <a:lnTo>
                    <a:pt x="159" y="91"/>
                  </a:lnTo>
                  <a:lnTo>
                    <a:pt x="156" y="91"/>
                  </a:lnTo>
                  <a:lnTo>
                    <a:pt x="152" y="93"/>
                  </a:lnTo>
                  <a:lnTo>
                    <a:pt x="148" y="93"/>
                  </a:lnTo>
                  <a:lnTo>
                    <a:pt x="143" y="87"/>
                  </a:lnTo>
                  <a:lnTo>
                    <a:pt x="142" y="87"/>
                  </a:lnTo>
                  <a:lnTo>
                    <a:pt x="139" y="89"/>
                  </a:lnTo>
                  <a:lnTo>
                    <a:pt x="137" y="89"/>
                  </a:lnTo>
                  <a:lnTo>
                    <a:pt x="135" y="100"/>
                  </a:lnTo>
                  <a:lnTo>
                    <a:pt x="132" y="103"/>
                  </a:lnTo>
                  <a:lnTo>
                    <a:pt x="132" y="106"/>
                  </a:lnTo>
                  <a:lnTo>
                    <a:pt x="133" y="108"/>
                  </a:lnTo>
                  <a:lnTo>
                    <a:pt x="134" y="112"/>
                  </a:lnTo>
                  <a:lnTo>
                    <a:pt x="135" y="113"/>
                  </a:lnTo>
                  <a:lnTo>
                    <a:pt x="135" y="115"/>
                  </a:lnTo>
                  <a:lnTo>
                    <a:pt x="137" y="118"/>
                  </a:lnTo>
                  <a:lnTo>
                    <a:pt x="135" y="118"/>
                  </a:lnTo>
                  <a:lnTo>
                    <a:pt x="135" y="117"/>
                  </a:lnTo>
                  <a:lnTo>
                    <a:pt x="127" y="112"/>
                  </a:lnTo>
                  <a:lnTo>
                    <a:pt x="125" y="110"/>
                  </a:lnTo>
                  <a:lnTo>
                    <a:pt x="124" y="110"/>
                  </a:lnTo>
                  <a:lnTo>
                    <a:pt x="121" y="112"/>
                  </a:lnTo>
                  <a:lnTo>
                    <a:pt x="119" y="117"/>
                  </a:lnTo>
                  <a:lnTo>
                    <a:pt x="120" y="118"/>
                  </a:lnTo>
                  <a:lnTo>
                    <a:pt x="124" y="117"/>
                  </a:lnTo>
                  <a:lnTo>
                    <a:pt x="125" y="118"/>
                  </a:lnTo>
                  <a:lnTo>
                    <a:pt x="125" y="122"/>
                  </a:lnTo>
                  <a:lnTo>
                    <a:pt x="123" y="125"/>
                  </a:lnTo>
                  <a:lnTo>
                    <a:pt x="120" y="128"/>
                  </a:lnTo>
                  <a:lnTo>
                    <a:pt x="119" y="127"/>
                  </a:lnTo>
                  <a:lnTo>
                    <a:pt x="116" y="123"/>
                  </a:lnTo>
                  <a:lnTo>
                    <a:pt x="113" y="124"/>
                  </a:lnTo>
                  <a:lnTo>
                    <a:pt x="112" y="121"/>
                  </a:lnTo>
                  <a:lnTo>
                    <a:pt x="112" y="118"/>
                  </a:lnTo>
                  <a:lnTo>
                    <a:pt x="114" y="118"/>
                  </a:lnTo>
                  <a:lnTo>
                    <a:pt x="118" y="117"/>
                  </a:lnTo>
                  <a:lnTo>
                    <a:pt x="118" y="115"/>
                  </a:lnTo>
                  <a:lnTo>
                    <a:pt x="117" y="115"/>
                  </a:lnTo>
                  <a:lnTo>
                    <a:pt x="117" y="112"/>
                  </a:lnTo>
                  <a:lnTo>
                    <a:pt x="113" y="106"/>
                  </a:lnTo>
                  <a:lnTo>
                    <a:pt x="112" y="107"/>
                  </a:lnTo>
                  <a:lnTo>
                    <a:pt x="111" y="102"/>
                  </a:lnTo>
                  <a:lnTo>
                    <a:pt x="112" y="101"/>
                  </a:lnTo>
                  <a:lnTo>
                    <a:pt x="107" y="100"/>
                  </a:lnTo>
                  <a:lnTo>
                    <a:pt x="101" y="100"/>
                  </a:lnTo>
                  <a:lnTo>
                    <a:pt x="99" y="101"/>
                  </a:lnTo>
                  <a:lnTo>
                    <a:pt x="95" y="101"/>
                  </a:lnTo>
                  <a:lnTo>
                    <a:pt x="88" y="103"/>
                  </a:lnTo>
                  <a:lnTo>
                    <a:pt x="85" y="103"/>
                  </a:lnTo>
                  <a:lnTo>
                    <a:pt x="84" y="101"/>
                  </a:lnTo>
                  <a:lnTo>
                    <a:pt x="79" y="101"/>
                  </a:lnTo>
                  <a:lnTo>
                    <a:pt x="73" y="102"/>
                  </a:lnTo>
                  <a:lnTo>
                    <a:pt x="71" y="105"/>
                  </a:lnTo>
                  <a:lnTo>
                    <a:pt x="66" y="111"/>
                  </a:lnTo>
                  <a:lnTo>
                    <a:pt x="66" y="112"/>
                  </a:lnTo>
                  <a:lnTo>
                    <a:pt x="69" y="114"/>
                  </a:lnTo>
                  <a:lnTo>
                    <a:pt x="66" y="116"/>
                  </a:lnTo>
                  <a:lnTo>
                    <a:pt x="65" y="114"/>
                  </a:lnTo>
                  <a:lnTo>
                    <a:pt x="63" y="116"/>
                  </a:lnTo>
                  <a:lnTo>
                    <a:pt x="60" y="127"/>
                  </a:lnTo>
                  <a:lnTo>
                    <a:pt x="60" y="129"/>
                  </a:lnTo>
                  <a:lnTo>
                    <a:pt x="61" y="130"/>
                  </a:lnTo>
                  <a:lnTo>
                    <a:pt x="66" y="130"/>
                  </a:lnTo>
                  <a:lnTo>
                    <a:pt x="69" y="131"/>
                  </a:lnTo>
                  <a:lnTo>
                    <a:pt x="75" y="132"/>
                  </a:lnTo>
                  <a:lnTo>
                    <a:pt x="76" y="133"/>
                  </a:lnTo>
                  <a:lnTo>
                    <a:pt x="72" y="132"/>
                  </a:lnTo>
                  <a:lnTo>
                    <a:pt x="72" y="134"/>
                  </a:lnTo>
                  <a:lnTo>
                    <a:pt x="72" y="137"/>
                  </a:lnTo>
                  <a:lnTo>
                    <a:pt x="68" y="136"/>
                  </a:lnTo>
                  <a:lnTo>
                    <a:pt x="69" y="141"/>
                  </a:lnTo>
                  <a:lnTo>
                    <a:pt x="69" y="142"/>
                  </a:lnTo>
                  <a:lnTo>
                    <a:pt x="70" y="144"/>
                  </a:lnTo>
                  <a:lnTo>
                    <a:pt x="68" y="143"/>
                  </a:lnTo>
                  <a:lnTo>
                    <a:pt x="67" y="144"/>
                  </a:lnTo>
                  <a:lnTo>
                    <a:pt x="67" y="146"/>
                  </a:lnTo>
                  <a:lnTo>
                    <a:pt x="67" y="147"/>
                  </a:lnTo>
                  <a:lnTo>
                    <a:pt x="68" y="148"/>
                  </a:lnTo>
                  <a:lnTo>
                    <a:pt x="67" y="151"/>
                  </a:lnTo>
                  <a:lnTo>
                    <a:pt x="68" y="158"/>
                  </a:lnTo>
                  <a:lnTo>
                    <a:pt x="68" y="159"/>
                  </a:lnTo>
                  <a:lnTo>
                    <a:pt x="66" y="163"/>
                  </a:lnTo>
                  <a:lnTo>
                    <a:pt x="61" y="171"/>
                  </a:lnTo>
                  <a:lnTo>
                    <a:pt x="61" y="172"/>
                  </a:lnTo>
                  <a:lnTo>
                    <a:pt x="60" y="174"/>
                  </a:lnTo>
                  <a:lnTo>
                    <a:pt x="60" y="187"/>
                  </a:lnTo>
                  <a:lnTo>
                    <a:pt x="59" y="190"/>
                  </a:lnTo>
                  <a:lnTo>
                    <a:pt x="55" y="188"/>
                  </a:lnTo>
                  <a:lnTo>
                    <a:pt x="54" y="188"/>
                  </a:lnTo>
                  <a:lnTo>
                    <a:pt x="51" y="187"/>
                  </a:lnTo>
                  <a:lnTo>
                    <a:pt x="44" y="188"/>
                  </a:lnTo>
                  <a:lnTo>
                    <a:pt x="42" y="189"/>
                  </a:lnTo>
                  <a:lnTo>
                    <a:pt x="42" y="190"/>
                  </a:lnTo>
                  <a:lnTo>
                    <a:pt x="42" y="192"/>
                  </a:lnTo>
                  <a:lnTo>
                    <a:pt x="44" y="194"/>
                  </a:lnTo>
                  <a:lnTo>
                    <a:pt x="44" y="195"/>
                  </a:lnTo>
                  <a:lnTo>
                    <a:pt x="43" y="194"/>
                  </a:lnTo>
                  <a:lnTo>
                    <a:pt x="42" y="195"/>
                  </a:lnTo>
                  <a:lnTo>
                    <a:pt x="41" y="195"/>
                  </a:lnTo>
                  <a:lnTo>
                    <a:pt x="42" y="197"/>
                  </a:lnTo>
                  <a:lnTo>
                    <a:pt x="42" y="200"/>
                  </a:lnTo>
                  <a:lnTo>
                    <a:pt x="44" y="202"/>
                  </a:lnTo>
                  <a:lnTo>
                    <a:pt x="48" y="202"/>
                  </a:lnTo>
                  <a:lnTo>
                    <a:pt x="53" y="205"/>
                  </a:lnTo>
                  <a:lnTo>
                    <a:pt x="54" y="204"/>
                  </a:lnTo>
                  <a:lnTo>
                    <a:pt x="55" y="202"/>
                  </a:lnTo>
                  <a:lnTo>
                    <a:pt x="56" y="203"/>
                  </a:lnTo>
                  <a:lnTo>
                    <a:pt x="56" y="206"/>
                  </a:lnTo>
                  <a:lnTo>
                    <a:pt x="57" y="208"/>
                  </a:lnTo>
                  <a:lnTo>
                    <a:pt x="58" y="208"/>
                  </a:lnTo>
                  <a:lnTo>
                    <a:pt x="59" y="213"/>
                  </a:lnTo>
                  <a:lnTo>
                    <a:pt x="56" y="219"/>
                  </a:lnTo>
                  <a:lnTo>
                    <a:pt x="58" y="222"/>
                  </a:lnTo>
                  <a:lnTo>
                    <a:pt x="56" y="224"/>
                  </a:lnTo>
                  <a:lnTo>
                    <a:pt x="54" y="224"/>
                  </a:lnTo>
                  <a:lnTo>
                    <a:pt x="52" y="228"/>
                  </a:lnTo>
                  <a:lnTo>
                    <a:pt x="51" y="228"/>
                  </a:lnTo>
                  <a:lnTo>
                    <a:pt x="49" y="230"/>
                  </a:lnTo>
                  <a:lnTo>
                    <a:pt x="48" y="232"/>
                  </a:lnTo>
                  <a:lnTo>
                    <a:pt x="47" y="232"/>
                  </a:lnTo>
                  <a:lnTo>
                    <a:pt x="42" y="232"/>
                  </a:lnTo>
                  <a:lnTo>
                    <a:pt x="42" y="234"/>
                  </a:lnTo>
                  <a:lnTo>
                    <a:pt x="42" y="236"/>
                  </a:lnTo>
                  <a:lnTo>
                    <a:pt x="39" y="237"/>
                  </a:lnTo>
                  <a:lnTo>
                    <a:pt x="39" y="239"/>
                  </a:lnTo>
                  <a:lnTo>
                    <a:pt x="40" y="239"/>
                  </a:lnTo>
                  <a:lnTo>
                    <a:pt x="45" y="243"/>
                  </a:lnTo>
                  <a:lnTo>
                    <a:pt x="45" y="246"/>
                  </a:lnTo>
                  <a:lnTo>
                    <a:pt x="44" y="246"/>
                  </a:lnTo>
                  <a:lnTo>
                    <a:pt x="43" y="249"/>
                  </a:lnTo>
                  <a:lnTo>
                    <a:pt x="42" y="249"/>
                  </a:lnTo>
                  <a:lnTo>
                    <a:pt x="40" y="251"/>
                  </a:lnTo>
                  <a:lnTo>
                    <a:pt x="38" y="249"/>
                  </a:lnTo>
                  <a:lnTo>
                    <a:pt x="37" y="249"/>
                  </a:lnTo>
                  <a:lnTo>
                    <a:pt x="36" y="250"/>
                  </a:lnTo>
                  <a:lnTo>
                    <a:pt x="33" y="251"/>
                  </a:lnTo>
                  <a:lnTo>
                    <a:pt x="31" y="252"/>
                  </a:lnTo>
                  <a:lnTo>
                    <a:pt x="29" y="254"/>
                  </a:lnTo>
                  <a:lnTo>
                    <a:pt x="27" y="254"/>
                  </a:lnTo>
                  <a:lnTo>
                    <a:pt x="26" y="253"/>
                  </a:lnTo>
                  <a:lnTo>
                    <a:pt x="25" y="254"/>
                  </a:lnTo>
                  <a:lnTo>
                    <a:pt x="24" y="252"/>
                  </a:lnTo>
                  <a:lnTo>
                    <a:pt x="24" y="256"/>
                  </a:lnTo>
                  <a:lnTo>
                    <a:pt x="22" y="255"/>
                  </a:lnTo>
                  <a:lnTo>
                    <a:pt x="21" y="254"/>
                  </a:lnTo>
                  <a:lnTo>
                    <a:pt x="18" y="254"/>
                  </a:lnTo>
                  <a:lnTo>
                    <a:pt x="18" y="252"/>
                  </a:lnTo>
                  <a:lnTo>
                    <a:pt x="16" y="252"/>
                  </a:lnTo>
                  <a:lnTo>
                    <a:pt x="14" y="251"/>
                  </a:lnTo>
                  <a:lnTo>
                    <a:pt x="12" y="249"/>
                  </a:lnTo>
                  <a:lnTo>
                    <a:pt x="10" y="249"/>
                  </a:lnTo>
                  <a:lnTo>
                    <a:pt x="12" y="252"/>
                  </a:lnTo>
                  <a:lnTo>
                    <a:pt x="12" y="254"/>
                  </a:lnTo>
                  <a:lnTo>
                    <a:pt x="9" y="253"/>
                  </a:lnTo>
                  <a:lnTo>
                    <a:pt x="6" y="252"/>
                  </a:lnTo>
                  <a:lnTo>
                    <a:pt x="6" y="253"/>
                  </a:lnTo>
                  <a:lnTo>
                    <a:pt x="4" y="254"/>
                  </a:lnTo>
                  <a:lnTo>
                    <a:pt x="1" y="255"/>
                  </a:lnTo>
                  <a:lnTo>
                    <a:pt x="2" y="256"/>
                  </a:lnTo>
                  <a:lnTo>
                    <a:pt x="2" y="261"/>
                  </a:lnTo>
                  <a:lnTo>
                    <a:pt x="0" y="261"/>
                  </a:lnTo>
                  <a:lnTo>
                    <a:pt x="3" y="262"/>
                  </a:lnTo>
                  <a:lnTo>
                    <a:pt x="5" y="264"/>
                  </a:lnTo>
                  <a:lnTo>
                    <a:pt x="5" y="267"/>
                  </a:lnTo>
                  <a:lnTo>
                    <a:pt x="8" y="269"/>
                  </a:lnTo>
                  <a:lnTo>
                    <a:pt x="7" y="273"/>
                  </a:lnTo>
                  <a:lnTo>
                    <a:pt x="10" y="278"/>
                  </a:lnTo>
                  <a:lnTo>
                    <a:pt x="11" y="280"/>
                  </a:lnTo>
                  <a:lnTo>
                    <a:pt x="12" y="281"/>
                  </a:lnTo>
                  <a:lnTo>
                    <a:pt x="12" y="285"/>
                  </a:lnTo>
                  <a:lnTo>
                    <a:pt x="12" y="291"/>
                  </a:lnTo>
                  <a:lnTo>
                    <a:pt x="12" y="292"/>
                  </a:lnTo>
                </a:path>
              </a:pathLst>
            </a:custGeom>
            <a:noFill/>
            <a:ln w="12700" cap="rnd" cmpd="sng">
              <a:solidFill>
                <a:srgbClr val="000000"/>
              </a:solidFill>
              <a:prstDash val="solid"/>
              <a:round/>
              <a:headEnd type="none" w="sm" len="sm"/>
              <a:tailEnd type="none" w="sm" len="sm"/>
            </a:ln>
          </p:spPr>
          <p:txBody>
            <a:bodyPr/>
            <a:lstStyle/>
            <a:p>
              <a:endParaRPr lang="en-GB" dirty="0"/>
            </a:p>
          </p:txBody>
        </p:sp>
        <p:sp>
          <p:nvSpPr>
            <p:cNvPr id="575" name="Freeform 233"/>
            <p:cNvSpPr>
              <a:spLocks/>
            </p:cNvSpPr>
            <p:nvPr/>
          </p:nvSpPr>
          <p:spPr bwMode="auto">
            <a:xfrm>
              <a:off x="8534402" y="3493187"/>
              <a:ext cx="65088" cy="295275"/>
            </a:xfrm>
            <a:custGeom>
              <a:avLst/>
              <a:gdLst>
                <a:gd name="T0" fmla="*/ 2147483647 w 41"/>
                <a:gd name="T1" fmla="*/ 2147483647 h 186"/>
                <a:gd name="T2" fmla="*/ 2147483647 w 41"/>
                <a:gd name="T3" fmla="*/ 2147483647 h 186"/>
                <a:gd name="T4" fmla="*/ 2147483647 w 41"/>
                <a:gd name="T5" fmla="*/ 2147483647 h 186"/>
                <a:gd name="T6" fmla="*/ 2147483647 w 41"/>
                <a:gd name="T7" fmla="*/ 2147483647 h 186"/>
                <a:gd name="T8" fmla="*/ 2147483647 w 41"/>
                <a:gd name="T9" fmla="*/ 2147483647 h 186"/>
                <a:gd name="T10" fmla="*/ 2147483647 w 41"/>
                <a:gd name="T11" fmla="*/ 2147483647 h 186"/>
                <a:gd name="T12" fmla="*/ 2147483647 w 41"/>
                <a:gd name="T13" fmla="*/ 2147483647 h 186"/>
                <a:gd name="T14" fmla="*/ 2147483647 w 41"/>
                <a:gd name="T15" fmla="*/ 2147483647 h 186"/>
                <a:gd name="T16" fmla="*/ 2147483647 w 41"/>
                <a:gd name="T17" fmla="*/ 2147483647 h 186"/>
                <a:gd name="T18" fmla="*/ 2147483647 w 41"/>
                <a:gd name="T19" fmla="*/ 2147483647 h 186"/>
                <a:gd name="T20" fmla="*/ 2147483647 w 41"/>
                <a:gd name="T21" fmla="*/ 2147483647 h 186"/>
                <a:gd name="T22" fmla="*/ 2147483647 w 41"/>
                <a:gd name="T23" fmla="*/ 2147483647 h 186"/>
                <a:gd name="T24" fmla="*/ 2147483647 w 41"/>
                <a:gd name="T25" fmla="*/ 2147483647 h 186"/>
                <a:gd name="T26" fmla="*/ 2147483647 w 41"/>
                <a:gd name="T27" fmla="*/ 2147483647 h 186"/>
                <a:gd name="T28" fmla="*/ 2147483647 w 41"/>
                <a:gd name="T29" fmla="*/ 2147483647 h 186"/>
                <a:gd name="T30" fmla="*/ 2147483647 w 41"/>
                <a:gd name="T31" fmla="*/ 2147483647 h 186"/>
                <a:gd name="T32" fmla="*/ 2147483647 w 41"/>
                <a:gd name="T33" fmla="*/ 2147483647 h 186"/>
                <a:gd name="T34" fmla="*/ 2147483647 w 41"/>
                <a:gd name="T35" fmla="*/ 2147483647 h 186"/>
                <a:gd name="T36" fmla="*/ 2147483647 w 41"/>
                <a:gd name="T37" fmla="*/ 2147483647 h 186"/>
                <a:gd name="T38" fmla="*/ 2147483647 w 41"/>
                <a:gd name="T39" fmla="*/ 2147483647 h 186"/>
                <a:gd name="T40" fmla="*/ 2147483647 w 41"/>
                <a:gd name="T41" fmla="*/ 2147483647 h 186"/>
                <a:gd name="T42" fmla="*/ 2147483647 w 41"/>
                <a:gd name="T43" fmla="*/ 2147483647 h 186"/>
                <a:gd name="T44" fmla="*/ 2147483647 w 41"/>
                <a:gd name="T45" fmla="*/ 2147483647 h 186"/>
                <a:gd name="T46" fmla="*/ 2147483647 w 41"/>
                <a:gd name="T47" fmla="*/ 2147483647 h 186"/>
                <a:gd name="T48" fmla="*/ 2147483647 w 41"/>
                <a:gd name="T49" fmla="*/ 2147483647 h 186"/>
                <a:gd name="T50" fmla="*/ 2147483647 w 41"/>
                <a:gd name="T51" fmla="*/ 2147483647 h 186"/>
                <a:gd name="T52" fmla="*/ 2147483647 w 41"/>
                <a:gd name="T53" fmla="*/ 2147483647 h 186"/>
                <a:gd name="T54" fmla="*/ 2147483647 w 41"/>
                <a:gd name="T55" fmla="*/ 2147483647 h 186"/>
                <a:gd name="T56" fmla="*/ 2147483647 w 41"/>
                <a:gd name="T57" fmla="*/ 2147483647 h 186"/>
                <a:gd name="T58" fmla="*/ 2147483647 w 41"/>
                <a:gd name="T59" fmla="*/ 2147483647 h 186"/>
                <a:gd name="T60" fmla="*/ 2147483647 w 41"/>
                <a:gd name="T61" fmla="*/ 2147483647 h 186"/>
                <a:gd name="T62" fmla="*/ 2147483647 w 41"/>
                <a:gd name="T63" fmla="*/ 2147483647 h 186"/>
                <a:gd name="T64" fmla="*/ 2147483647 w 41"/>
                <a:gd name="T65" fmla="*/ 2147483647 h 186"/>
                <a:gd name="T66" fmla="*/ 2147483647 w 41"/>
                <a:gd name="T67" fmla="*/ 2147483647 h 186"/>
                <a:gd name="T68" fmla="*/ 2147483647 w 41"/>
                <a:gd name="T69" fmla="*/ 2147483647 h 186"/>
                <a:gd name="T70" fmla="*/ 2147483647 w 41"/>
                <a:gd name="T71" fmla="*/ 2147483647 h 186"/>
                <a:gd name="T72" fmla="*/ 2147483647 w 41"/>
                <a:gd name="T73" fmla="*/ 2147483647 h 186"/>
                <a:gd name="T74" fmla="*/ 2147483647 w 41"/>
                <a:gd name="T75" fmla="*/ 2147483647 h 186"/>
                <a:gd name="T76" fmla="*/ 2147483647 w 41"/>
                <a:gd name="T77" fmla="*/ 2147483647 h 186"/>
                <a:gd name="T78" fmla="*/ 2147483647 w 41"/>
                <a:gd name="T79" fmla="*/ 2147483647 h 186"/>
                <a:gd name="T80" fmla="*/ 2147483647 w 41"/>
                <a:gd name="T81" fmla="*/ 2147483647 h 186"/>
                <a:gd name="T82" fmla="*/ 0 w 41"/>
                <a:gd name="T83" fmla="*/ 2147483647 h 1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186"/>
                <a:gd name="T128" fmla="*/ 41 w 41"/>
                <a:gd name="T129" fmla="*/ 186 h 1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186">
                  <a:moveTo>
                    <a:pt x="38" y="185"/>
                  </a:moveTo>
                  <a:lnTo>
                    <a:pt x="40" y="183"/>
                  </a:lnTo>
                  <a:lnTo>
                    <a:pt x="40" y="180"/>
                  </a:lnTo>
                  <a:lnTo>
                    <a:pt x="37" y="174"/>
                  </a:lnTo>
                  <a:lnTo>
                    <a:pt x="35" y="172"/>
                  </a:lnTo>
                  <a:lnTo>
                    <a:pt x="33" y="165"/>
                  </a:lnTo>
                  <a:lnTo>
                    <a:pt x="30" y="165"/>
                  </a:lnTo>
                  <a:lnTo>
                    <a:pt x="30" y="163"/>
                  </a:lnTo>
                  <a:lnTo>
                    <a:pt x="35" y="156"/>
                  </a:lnTo>
                  <a:lnTo>
                    <a:pt x="37" y="153"/>
                  </a:lnTo>
                  <a:lnTo>
                    <a:pt x="36" y="152"/>
                  </a:lnTo>
                  <a:lnTo>
                    <a:pt x="36" y="150"/>
                  </a:lnTo>
                  <a:lnTo>
                    <a:pt x="39" y="145"/>
                  </a:lnTo>
                  <a:lnTo>
                    <a:pt x="38" y="142"/>
                  </a:lnTo>
                  <a:lnTo>
                    <a:pt x="37" y="141"/>
                  </a:lnTo>
                  <a:lnTo>
                    <a:pt x="35" y="140"/>
                  </a:lnTo>
                  <a:lnTo>
                    <a:pt x="35" y="138"/>
                  </a:lnTo>
                  <a:lnTo>
                    <a:pt x="35" y="134"/>
                  </a:lnTo>
                  <a:lnTo>
                    <a:pt x="35" y="132"/>
                  </a:lnTo>
                  <a:lnTo>
                    <a:pt x="35" y="131"/>
                  </a:lnTo>
                  <a:lnTo>
                    <a:pt x="36" y="130"/>
                  </a:lnTo>
                  <a:lnTo>
                    <a:pt x="35" y="127"/>
                  </a:lnTo>
                  <a:lnTo>
                    <a:pt x="32" y="126"/>
                  </a:lnTo>
                  <a:lnTo>
                    <a:pt x="29" y="126"/>
                  </a:lnTo>
                  <a:lnTo>
                    <a:pt x="28" y="125"/>
                  </a:lnTo>
                  <a:lnTo>
                    <a:pt x="29" y="122"/>
                  </a:lnTo>
                  <a:lnTo>
                    <a:pt x="28" y="117"/>
                  </a:lnTo>
                  <a:lnTo>
                    <a:pt x="26" y="116"/>
                  </a:lnTo>
                  <a:lnTo>
                    <a:pt x="29" y="108"/>
                  </a:lnTo>
                  <a:lnTo>
                    <a:pt x="31" y="106"/>
                  </a:lnTo>
                  <a:lnTo>
                    <a:pt x="29" y="103"/>
                  </a:lnTo>
                  <a:lnTo>
                    <a:pt x="29" y="102"/>
                  </a:lnTo>
                  <a:lnTo>
                    <a:pt x="31" y="100"/>
                  </a:lnTo>
                  <a:lnTo>
                    <a:pt x="29" y="98"/>
                  </a:lnTo>
                  <a:lnTo>
                    <a:pt x="27" y="95"/>
                  </a:lnTo>
                  <a:lnTo>
                    <a:pt x="23" y="92"/>
                  </a:lnTo>
                  <a:lnTo>
                    <a:pt x="19" y="90"/>
                  </a:lnTo>
                  <a:lnTo>
                    <a:pt x="17" y="85"/>
                  </a:lnTo>
                  <a:lnTo>
                    <a:pt x="14" y="84"/>
                  </a:lnTo>
                  <a:lnTo>
                    <a:pt x="10" y="81"/>
                  </a:lnTo>
                  <a:lnTo>
                    <a:pt x="9" y="79"/>
                  </a:lnTo>
                  <a:lnTo>
                    <a:pt x="5" y="79"/>
                  </a:lnTo>
                  <a:lnTo>
                    <a:pt x="6" y="75"/>
                  </a:lnTo>
                  <a:lnTo>
                    <a:pt x="6" y="73"/>
                  </a:lnTo>
                  <a:lnTo>
                    <a:pt x="6" y="70"/>
                  </a:lnTo>
                  <a:lnTo>
                    <a:pt x="7" y="68"/>
                  </a:lnTo>
                  <a:lnTo>
                    <a:pt x="8" y="67"/>
                  </a:lnTo>
                  <a:lnTo>
                    <a:pt x="10" y="65"/>
                  </a:lnTo>
                  <a:lnTo>
                    <a:pt x="13" y="63"/>
                  </a:lnTo>
                  <a:lnTo>
                    <a:pt x="14" y="61"/>
                  </a:lnTo>
                  <a:lnTo>
                    <a:pt x="16" y="61"/>
                  </a:lnTo>
                  <a:lnTo>
                    <a:pt x="17" y="60"/>
                  </a:lnTo>
                  <a:lnTo>
                    <a:pt x="17" y="52"/>
                  </a:lnTo>
                  <a:lnTo>
                    <a:pt x="16" y="49"/>
                  </a:lnTo>
                  <a:lnTo>
                    <a:pt x="17" y="47"/>
                  </a:lnTo>
                  <a:lnTo>
                    <a:pt x="17" y="45"/>
                  </a:lnTo>
                  <a:lnTo>
                    <a:pt x="18" y="46"/>
                  </a:lnTo>
                  <a:lnTo>
                    <a:pt x="18" y="45"/>
                  </a:lnTo>
                  <a:lnTo>
                    <a:pt x="20" y="42"/>
                  </a:lnTo>
                  <a:lnTo>
                    <a:pt x="18" y="41"/>
                  </a:lnTo>
                  <a:lnTo>
                    <a:pt x="18" y="36"/>
                  </a:lnTo>
                  <a:lnTo>
                    <a:pt x="17" y="34"/>
                  </a:lnTo>
                  <a:lnTo>
                    <a:pt x="16" y="29"/>
                  </a:lnTo>
                  <a:lnTo>
                    <a:pt x="16" y="25"/>
                  </a:lnTo>
                  <a:lnTo>
                    <a:pt x="15" y="23"/>
                  </a:lnTo>
                  <a:lnTo>
                    <a:pt x="13" y="20"/>
                  </a:lnTo>
                  <a:lnTo>
                    <a:pt x="13" y="19"/>
                  </a:lnTo>
                  <a:lnTo>
                    <a:pt x="13" y="16"/>
                  </a:lnTo>
                  <a:lnTo>
                    <a:pt x="13" y="13"/>
                  </a:lnTo>
                  <a:lnTo>
                    <a:pt x="12" y="12"/>
                  </a:lnTo>
                  <a:lnTo>
                    <a:pt x="11" y="10"/>
                  </a:lnTo>
                  <a:lnTo>
                    <a:pt x="11" y="6"/>
                  </a:lnTo>
                  <a:lnTo>
                    <a:pt x="10" y="6"/>
                  </a:lnTo>
                  <a:lnTo>
                    <a:pt x="8" y="5"/>
                  </a:lnTo>
                  <a:lnTo>
                    <a:pt x="8" y="4"/>
                  </a:lnTo>
                  <a:lnTo>
                    <a:pt x="12" y="5"/>
                  </a:lnTo>
                  <a:lnTo>
                    <a:pt x="14" y="4"/>
                  </a:lnTo>
                  <a:lnTo>
                    <a:pt x="9" y="0"/>
                  </a:lnTo>
                  <a:lnTo>
                    <a:pt x="6" y="2"/>
                  </a:lnTo>
                  <a:lnTo>
                    <a:pt x="4" y="2"/>
                  </a:lnTo>
                  <a:lnTo>
                    <a:pt x="5" y="6"/>
                  </a:lnTo>
                  <a:lnTo>
                    <a:pt x="1" y="2"/>
                  </a:lnTo>
                  <a:lnTo>
                    <a:pt x="0" y="1"/>
                  </a:lnTo>
                </a:path>
              </a:pathLst>
            </a:custGeom>
            <a:solidFill>
              <a:srgbClr val="008080"/>
            </a:solidFill>
            <a:ln w="9525" cap="rnd" cmpd="sng">
              <a:noFill/>
              <a:prstDash val="solid"/>
              <a:round/>
              <a:headEnd type="none" w="med" len="med"/>
              <a:tailEnd type="none" w="med" len="med"/>
            </a:ln>
          </p:spPr>
          <p:txBody>
            <a:bodyPr/>
            <a:lstStyle/>
            <a:p>
              <a:endParaRPr lang="en-GB" dirty="0"/>
            </a:p>
          </p:txBody>
        </p:sp>
        <p:sp>
          <p:nvSpPr>
            <p:cNvPr id="576" name="Freeform 234"/>
            <p:cNvSpPr>
              <a:spLocks/>
            </p:cNvSpPr>
            <p:nvPr/>
          </p:nvSpPr>
          <p:spPr bwMode="auto">
            <a:xfrm>
              <a:off x="8464552" y="3370949"/>
              <a:ext cx="49213" cy="63500"/>
            </a:xfrm>
            <a:custGeom>
              <a:avLst/>
              <a:gdLst>
                <a:gd name="T0" fmla="*/ 2147483647 w 31"/>
                <a:gd name="T1" fmla="*/ 2147483647 h 40"/>
                <a:gd name="T2" fmla="*/ 2147483647 w 31"/>
                <a:gd name="T3" fmla="*/ 2147483647 h 40"/>
                <a:gd name="T4" fmla="*/ 2147483647 w 31"/>
                <a:gd name="T5" fmla="*/ 2147483647 h 40"/>
                <a:gd name="T6" fmla="*/ 2147483647 w 31"/>
                <a:gd name="T7" fmla="*/ 2147483647 h 40"/>
                <a:gd name="T8" fmla="*/ 2147483647 w 31"/>
                <a:gd name="T9" fmla="*/ 2147483647 h 40"/>
                <a:gd name="T10" fmla="*/ 2147483647 w 31"/>
                <a:gd name="T11" fmla="*/ 2147483647 h 40"/>
                <a:gd name="T12" fmla="*/ 2147483647 w 31"/>
                <a:gd name="T13" fmla="*/ 2147483647 h 40"/>
                <a:gd name="T14" fmla="*/ 2147483647 w 31"/>
                <a:gd name="T15" fmla="*/ 2147483647 h 40"/>
                <a:gd name="T16" fmla="*/ 2147483647 w 31"/>
                <a:gd name="T17" fmla="*/ 2147483647 h 40"/>
                <a:gd name="T18" fmla="*/ 2147483647 w 31"/>
                <a:gd name="T19" fmla="*/ 2147483647 h 40"/>
                <a:gd name="T20" fmla="*/ 2147483647 w 31"/>
                <a:gd name="T21" fmla="*/ 2147483647 h 40"/>
                <a:gd name="T22" fmla="*/ 2147483647 w 31"/>
                <a:gd name="T23" fmla="*/ 2147483647 h 40"/>
                <a:gd name="T24" fmla="*/ 2147483647 w 31"/>
                <a:gd name="T25" fmla="*/ 2147483647 h 40"/>
                <a:gd name="T26" fmla="*/ 2147483647 w 31"/>
                <a:gd name="T27" fmla="*/ 2147483647 h 40"/>
                <a:gd name="T28" fmla="*/ 2147483647 w 31"/>
                <a:gd name="T29" fmla="*/ 2147483647 h 40"/>
                <a:gd name="T30" fmla="*/ 2147483647 w 31"/>
                <a:gd name="T31" fmla="*/ 2147483647 h 40"/>
                <a:gd name="T32" fmla="*/ 2147483647 w 31"/>
                <a:gd name="T33" fmla="*/ 2147483647 h 40"/>
                <a:gd name="T34" fmla="*/ 2147483647 w 31"/>
                <a:gd name="T35" fmla="*/ 2147483647 h 40"/>
                <a:gd name="T36" fmla="*/ 2147483647 w 31"/>
                <a:gd name="T37" fmla="*/ 0 h 40"/>
                <a:gd name="T38" fmla="*/ 2147483647 w 31"/>
                <a:gd name="T39" fmla="*/ 0 h 40"/>
                <a:gd name="T40" fmla="*/ 2147483647 w 31"/>
                <a:gd name="T41" fmla="*/ 2147483647 h 40"/>
                <a:gd name="T42" fmla="*/ 2147483647 w 31"/>
                <a:gd name="T43" fmla="*/ 2147483647 h 40"/>
                <a:gd name="T44" fmla="*/ 2147483647 w 31"/>
                <a:gd name="T45" fmla="*/ 2147483647 h 40"/>
                <a:gd name="T46" fmla="*/ 2147483647 w 31"/>
                <a:gd name="T47" fmla="*/ 2147483647 h 40"/>
                <a:gd name="T48" fmla="*/ 2147483647 w 31"/>
                <a:gd name="T49" fmla="*/ 2147483647 h 40"/>
                <a:gd name="T50" fmla="*/ 2147483647 w 31"/>
                <a:gd name="T51" fmla="*/ 2147483647 h 40"/>
                <a:gd name="T52" fmla="*/ 2147483647 w 31"/>
                <a:gd name="T53" fmla="*/ 2147483647 h 40"/>
                <a:gd name="T54" fmla="*/ 2147483647 w 31"/>
                <a:gd name="T55" fmla="*/ 2147483647 h 40"/>
                <a:gd name="T56" fmla="*/ 2147483647 w 31"/>
                <a:gd name="T57" fmla="*/ 2147483647 h 40"/>
                <a:gd name="T58" fmla="*/ 2147483647 w 31"/>
                <a:gd name="T59" fmla="*/ 2147483647 h 40"/>
                <a:gd name="T60" fmla="*/ 2147483647 w 31"/>
                <a:gd name="T61" fmla="*/ 2147483647 h 40"/>
                <a:gd name="T62" fmla="*/ 2147483647 w 31"/>
                <a:gd name="T63" fmla="*/ 2147483647 h 40"/>
                <a:gd name="T64" fmla="*/ 2147483647 w 31"/>
                <a:gd name="T65" fmla="*/ 2147483647 h 40"/>
                <a:gd name="T66" fmla="*/ 2147483647 w 31"/>
                <a:gd name="T67" fmla="*/ 2147483647 h 40"/>
                <a:gd name="T68" fmla="*/ 2147483647 w 31"/>
                <a:gd name="T69" fmla="*/ 2147483647 h 40"/>
                <a:gd name="T70" fmla="*/ 0 w 31"/>
                <a:gd name="T71" fmla="*/ 2147483647 h 40"/>
                <a:gd name="T72" fmla="*/ 2147483647 w 31"/>
                <a:gd name="T73" fmla="*/ 2147483647 h 40"/>
                <a:gd name="T74" fmla="*/ 2147483647 w 31"/>
                <a:gd name="T75" fmla="*/ 2147483647 h 40"/>
                <a:gd name="T76" fmla="*/ 2147483647 w 31"/>
                <a:gd name="T77" fmla="*/ 2147483647 h 40"/>
                <a:gd name="T78" fmla="*/ 2147483647 w 31"/>
                <a:gd name="T79" fmla="*/ 2147483647 h 40"/>
                <a:gd name="T80" fmla="*/ 2147483647 w 31"/>
                <a:gd name="T81" fmla="*/ 2147483647 h 40"/>
                <a:gd name="T82" fmla="*/ 2147483647 w 31"/>
                <a:gd name="T83" fmla="*/ 2147483647 h 40"/>
                <a:gd name="T84" fmla="*/ 2147483647 w 31"/>
                <a:gd name="T85" fmla="*/ 2147483647 h 40"/>
                <a:gd name="T86" fmla="*/ 0 w 31"/>
                <a:gd name="T87" fmla="*/ 2147483647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
                <a:gd name="T133" fmla="*/ 0 h 40"/>
                <a:gd name="T134" fmla="*/ 31 w 31"/>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 h="40">
                  <a:moveTo>
                    <a:pt x="0" y="28"/>
                  </a:moveTo>
                  <a:lnTo>
                    <a:pt x="1" y="31"/>
                  </a:lnTo>
                  <a:lnTo>
                    <a:pt x="2" y="32"/>
                  </a:lnTo>
                  <a:lnTo>
                    <a:pt x="1" y="32"/>
                  </a:lnTo>
                  <a:lnTo>
                    <a:pt x="0" y="34"/>
                  </a:lnTo>
                  <a:lnTo>
                    <a:pt x="1" y="34"/>
                  </a:lnTo>
                  <a:lnTo>
                    <a:pt x="3" y="32"/>
                  </a:lnTo>
                  <a:lnTo>
                    <a:pt x="3" y="34"/>
                  </a:lnTo>
                  <a:lnTo>
                    <a:pt x="8" y="36"/>
                  </a:lnTo>
                  <a:lnTo>
                    <a:pt x="8" y="37"/>
                  </a:lnTo>
                  <a:lnTo>
                    <a:pt x="12" y="39"/>
                  </a:lnTo>
                  <a:lnTo>
                    <a:pt x="14" y="38"/>
                  </a:lnTo>
                  <a:lnTo>
                    <a:pt x="13" y="31"/>
                  </a:lnTo>
                  <a:lnTo>
                    <a:pt x="14" y="30"/>
                  </a:lnTo>
                  <a:lnTo>
                    <a:pt x="14" y="29"/>
                  </a:lnTo>
                  <a:lnTo>
                    <a:pt x="18" y="28"/>
                  </a:lnTo>
                  <a:lnTo>
                    <a:pt x="20" y="29"/>
                  </a:lnTo>
                  <a:lnTo>
                    <a:pt x="23" y="29"/>
                  </a:lnTo>
                  <a:lnTo>
                    <a:pt x="26" y="31"/>
                  </a:lnTo>
                  <a:lnTo>
                    <a:pt x="27" y="28"/>
                  </a:lnTo>
                  <a:lnTo>
                    <a:pt x="28" y="31"/>
                  </a:lnTo>
                  <a:lnTo>
                    <a:pt x="28" y="29"/>
                  </a:lnTo>
                  <a:lnTo>
                    <a:pt x="29" y="28"/>
                  </a:lnTo>
                  <a:lnTo>
                    <a:pt x="30" y="28"/>
                  </a:lnTo>
                  <a:lnTo>
                    <a:pt x="29" y="26"/>
                  </a:lnTo>
                  <a:lnTo>
                    <a:pt x="27" y="25"/>
                  </a:lnTo>
                  <a:lnTo>
                    <a:pt x="25" y="25"/>
                  </a:lnTo>
                  <a:lnTo>
                    <a:pt x="23" y="24"/>
                  </a:lnTo>
                  <a:lnTo>
                    <a:pt x="20" y="19"/>
                  </a:lnTo>
                  <a:lnTo>
                    <a:pt x="20" y="17"/>
                  </a:lnTo>
                  <a:lnTo>
                    <a:pt x="24" y="15"/>
                  </a:lnTo>
                  <a:lnTo>
                    <a:pt x="25" y="10"/>
                  </a:lnTo>
                  <a:lnTo>
                    <a:pt x="24" y="8"/>
                  </a:lnTo>
                  <a:lnTo>
                    <a:pt x="14" y="8"/>
                  </a:lnTo>
                  <a:lnTo>
                    <a:pt x="12" y="6"/>
                  </a:lnTo>
                  <a:lnTo>
                    <a:pt x="11" y="2"/>
                  </a:lnTo>
                  <a:lnTo>
                    <a:pt x="13" y="1"/>
                  </a:lnTo>
                  <a:lnTo>
                    <a:pt x="14" y="0"/>
                  </a:lnTo>
                  <a:lnTo>
                    <a:pt x="13" y="0"/>
                  </a:lnTo>
                  <a:lnTo>
                    <a:pt x="10" y="0"/>
                  </a:lnTo>
                  <a:lnTo>
                    <a:pt x="8" y="1"/>
                  </a:lnTo>
                  <a:lnTo>
                    <a:pt x="7" y="1"/>
                  </a:lnTo>
                  <a:lnTo>
                    <a:pt x="4" y="2"/>
                  </a:lnTo>
                  <a:lnTo>
                    <a:pt x="3" y="4"/>
                  </a:lnTo>
                  <a:lnTo>
                    <a:pt x="3" y="6"/>
                  </a:lnTo>
                  <a:lnTo>
                    <a:pt x="2" y="7"/>
                  </a:lnTo>
                  <a:lnTo>
                    <a:pt x="1" y="8"/>
                  </a:lnTo>
                  <a:lnTo>
                    <a:pt x="2" y="9"/>
                  </a:lnTo>
                  <a:lnTo>
                    <a:pt x="4" y="7"/>
                  </a:lnTo>
                  <a:lnTo>
                    <a:pt x="5" y="3"/>
                  </a:lnTo>
                  <a:lnTo>
                    <a:pt x="6" y="2"/>
                  </a:lnTo>
                  <a:lnTo>
                    <a:pt x="5" y="10"/>
                  </a:lnTo>
                  <a:lnTo>
                    <a:pt x="8" y="8"/>
                  </a:lnTo>
                  <a:lnTo>
                    <a:pt x="10" y="5"/>
                  </a:lnTo>
                  <a:lnTo>
                    <a:pt x="12" y="8"/>
                  </a:lnTo>
                  <a:lnTo>
                    <a:pt x="13" y="9"/>
                  </a:lnTo>
                  <a:lnTo>
                    <a:pt x="14" y="10"/>
                  </a:lnTo>
                  <a:lnTo>
                    <a:pt x="16" y="9"/>
                  </a:lnTo>
                  <a:lnTo>
                    <a:pt x="17" y="11"/>
                  </a:lnTo>
                  <a:lnTo>
                    <a:pt x="17" y="14"/>
                  </a:lnTo>
                  <a:lnTo>
                    <a:pt x="15" y="15"/>
                  </a:lnTo>
                  <a:lnTo>
                    <a:pt x="14" y="17"/>
                  </a:lnTo>
                  <a:lnTo>
                    <a:pt x="14" y="15"/>
                  </a:lnTo>
                  <a:lnTo>
                    <a:pt x="12" y="14"/>
                  </a:lnTo>
                  <a:lnTo>
                    <a:pt x="12" y="13"/>
                  </a:lnTo>
                  <a:lnTo>
                    <a:pt x="9" y="13"/>
                  </a:lnTo>
                  <a:lnTo>
                    <a:pt x="10" y="7"/>
                  </a:lnTo>
                  <a:lnTo>
                    <a:pt x="9" y="9"/>
                  </a:lnTo>
                  <a:lnTo>
                    <a:pt x="8" y="10"/>
                  </a:lnTo>
                  <a:lnTo>
                    <a:pt x="8" y="12"/>
                  </a:lnTo>
                  <a:lnTo>
                    <a:pt x="4" y="10"/>
                  </a:lnTo>
                  <a:lnTo>
                    <a:pt x="0" y="10"/>
                  </a:lnTo>
                  <a:lnTo>
                    <a:pt x="1" y="13"/>
                  </a:lnTo>
                  <a:lnTo>
                    <a:pt x="2" y="14"/>
                  </a:lnTo>
                  <a:lnTo>
                    <a:pt x="3" y="13"/>
                  </a:lnTo>
                  <a:lnTo>
                    <a:pt x="5" y="15"/>
                  </a:lnTo>
                  <a:lnTo>
                    <a:pt x="6" y="18"/>
                  </a:lnTo>
                  <a:lnTo>
                    <a:pt x="4" y="19"/>
                  </a:lnTo>
                  <a:lnTo>
                    <a:pt x="2" y="19"/>
                  </a:lnTo>
                  <a:lnTo>
                    <a:pt x="1" y="21"/>
                  </a:lnTo>
                  <a:lnTo>
                    <a:pt x="2" y="21"/>
                  </a:lnTo>
                  <a:lnTo>
                    <a:pt x="3" y="20"/>
                  </a:lnTo>
                  <a:lnTo>
                    <a:pt x="6" y="23"/>
                  </a:lnTo>
                  <a:lnTo>
                    <a:pt x="5" y="24"/>
                  </a:lnTo>
                  <a:lnTo>
                    <a:pt x="6" y="25"/>
                  </a:lnTo>
                  <a:lnTo>
                    <a:pt x="5" y="25"/>
                  </a:lnTo>
                  <a:lnTo>
                    <a:pt x="1" y="26"/>
                  </a:lnTo>
                  <a:lnTo>
                    <a:pt x="0" y="28"/>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77" name="Freeform 235" descr="25%"/>
            <p:cNvSpPr>
              <a:spLocks/>
            </p:cNvSpPr>
            <p:nvPr/>
          </p:nvSpPr>
          <p:spPr bwMode="auto">
            <a:xfrm>
              <a:off x="8510590" y="3439212"/>
              <a:ext cx="36512" cy="47625"/>
            </a:xfrm>
            <a:custGeom>
              <a:avLst/>
              <a:gdLst>
                <a:gd name="T0" fmla="*/ 0 w 23"/>
                <a:gd name="T1" fmla="*/ 0 h 30"/>
                <a:gd name="T2" fmla="*/ 2147483647 w 23"/>
                <a:gd name="T3" fmla="*/ 0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2147483647 h 30"/>
                <a:gd name="T16" fmla="*/ 2147483647 w 23"/>
                <a:gd name="T17" fmla="*/ 2147483647 h 30"/>
                <a:gd name="T18" fmla="*/ 2147483647 w 23"/>
                <a:gd name="T19" fmla="*/ 2147483647 h 30"/>
                <a:gd name="T20" fmla="*/ 2147483647 w 23"/>
                <a:gd name="T21" fmla="*/ 2147483647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2147483647 w 23"/>
                <a:gd name="T33" fmla="*/ 2147483647 h 30"/>
                <a:gd name="T34" fmla="*/ 2147483647 w 23"/>
                <a:gd name="T35" fmla="*/ 2147483647 h 30"/>
                <a:gd name="T36" fmla="*/ 2147483647 w 23"/>
                <a:gd name="T37" fmla="*/ 2147483647 h 30"/>
                <a:gd name="T38" fmla="*/ 2147483647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2147483647 w 23"/>
                <a:gd name="T73" fmla="*/ 2147483647 h 30"/>
                <a:gd name="T74" fmla="*/ 2147483647 w 23"/>
                <a:gd name="T75" fmla="*/ 2147483647 h 30"/>
                <a:gd name="T76" fmla="*/ 2147483647 w 23"/>
                <a:gd name="T77" fmla="*/ 2147483647 h 30"/>
                <a:gd name="T78" fmla="*/ 2147483647 w 23"/>
                <a:gd name="T79" fmla="*/ 2147483647 h 30"/>
                <a:gd name="T80" fmla="*/ 2147483647 w 23"/>
                <a:gd name="T81" fmla="*/ 2147483647 h 30"/>
                <a:gd name="T82" fmla="*/ 2147483647 w 23"/>
                <a:gd name="T83" fmla="*/ 2147483647 h 30"/>
                <a:gd name="T84" fmla="*/ 2147483647 w 23"/>
                <a:gd name="T85" fmla="*/ 2147483647 h 30"/>
                <a:gd name="T86" fmla="*/ 2147483647 w 23"/>
                <a:gd name="T87" fmla="*/ 2147483647 h 30"/>
                <a:gd name="T88" fmla="*/ 2147483647 w 23"/>
                <a:gd name="T89" fmla="*/ 2147483647 h 30"/>
                <a:gd name="T90" fmla="*/ 2147483647 w 23"/>
                <a:gd name="T91" fmla="*/ 2147483647 h 30"/>
                <a:gd name="T92" fmla="*/ 2147483647 w 23"/>
                <a:gd name="T93" fmla="*/ 2147483647 h 30"/>
                <a:gd name="T94" fmla="*/ 2147483647 w 23"/>
                <a:gd name="T95" fmla="*/ 2147483647 h 30"/>
                <a:gd name="T96" fmla="*/ 2147483647 w 23"/>
                <a:gd name="T97" fmla="*/ 2147483647 h 30"/>
                <a:gd name="T98" fmla="*/ 2147483647 w 23"/>
                <a:gd name="T99" fmla="*/ 2147483647 h 30"/>
                <a:gd name="T100" fmla="*/ 2147483647 w 23"/>
                <a:gd name="T101" fmla="*/ 2147483647 h 30"/>
                <a:gd name="T102" fmla="*/ 0 w 23"/>
                <a:gd name="T103" fmla="*/ 2147483647 h 30"/>
                <a:gd name="T104" fmla="*/ 0 w 23"/>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
                <a:gd name="T160" fmla="*/ 0 h 30"/>
                <a:gd name="T161" fmla="*/ 23 w 23"/>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 h="30">
                  <a:moveTo>
                    <a:pt x="0" y="0"/>
                  </a:moveTo>
                  <a:lnTo>
                    <a:pt x="3" y="0"/>
                  </a:lnTo>
                  <a:lnTo>
                    <a:pt x="5" y="4"/>
                  </a:lnTo>
                  <a:lnTo>
                    <a:pt x="8" y="6"/>
                  </a:lnTo>
                  <a:lnTo>
                    <a:pt x="11" y="8"/>
                  </a:lnTo>
                  <a:lnTo>
                    <a:pt x="13" y="9"/>
                  </a:lnTo>
                  <a:lnTo>
                    <a:pt x="18" y="15"/>
                  </a:lnTo>
                  <a:lnTo>
                    <a:pt x="19" y="17"/>
                  </a:lnTo>
                  <a:lnTo>
                    <a:pt x="22" y="19"/>
                  </a:lnTo>
                  <a:lnTo>
                    <a:pt x="21" y="21"/>
                  </a:lnTo>
                  <a:lnTo>
                    <a:pt x="20" y="24"/>
                  </a:lnTo>
                  <a:lnTo>
                    <a:pt x="15" y="24"/>
                  </a:lnTo>
                  <a:lnTo>
                    <a:pt x="14" y="24"/>
                  </a:lnTo>
                  <a:lnTo>
                    <a:pt x="11" y="25"/>
                  </a:lnTo>
                  <a:lnTo>
                    <a:pt x="10" y="27"/>
                  </a:lnTo>
                  <a:lnTo>
                    <a:pt x="9" y="27"/>
                  </a:lnTo>
                  <a:lnTo>
                    <a:pt x="9" y="25"/>
                  </a:lnTo>
                  <a:lnTo>
                    <a:pt x="9" y="28"/>
                  </a:lnTo>
                  <a:lnTo>
                    <a:pt x="7" y="29"/>
                  </a:lnTo>
                  <a:lnTo>
                    <a:pt x="6" y="28"/>
                  </a:lnTo>
                  <a:lnTo>
                    <a:pt x="4" y="25"/>
                  </a:lnTo>
                  <a:lnTo>
                    <a:pt x="8" y="24"/>
                  </a:lnTo>
                  <a:lnTo>
                    <a:pt x="9" y="23"/>
                  </a:lnTo>
                  <a:lnTo>
                    <a:pt x="9" y="21"/>
                  </a:lnTo>
                  <a:lnTo>
                    <a:pt x="9" y="20"/>
                  </a:lnTo>
                  <a:lnTo>
                    <a:pt x="8" y="17"/>
                  </a:lnTo>
                  <a:lnTo>
                    <a:pt x="8" y="14"/>
                  </a:lnTo>
                  <a:lnTo>
                    <a:pt x="10" y="15"/>
                  </a:lnTo>
                  <a:lnTo>
                    <a:pt x="10" y="18"/>
                  </a:lnTo>
                  <a:lnTo>
                    <a:pt x="9" y="20"/>
                  </a:lnTo>
                  <a:lnTo>
                    <a:pt x="11" y="20"/>
                  </a:lnTo>
                  <a:lnTo>
                    <a:pt x="11" y="18"/>
                  </a:lnTo>
                  <a:lnTo>
                    <a:pt x="13" y="17"/>
                  </a:lnTo>
                  <a:lnTo>
                    <a:pt x="14" y="18"/>
                  </a:lnTo>
                  <a:lnTo>
                    <a:pt x="15" y="16"/>
                  </a:lnTo>
                  <a:lnTo>
                    <a:pt x="15" y="14"/>
                  </a:lnTo>
                  <a:lnTo>
                    <a:pt x="14" y="12"/>
                  </a:lnTo>
                  <a:lnTo>
                    <a:pt x="13" y="12"/>
                  </a:lnTo>
                  <a:lnTo>
                    <a:pt x="13" y="11"/>
                  </a:lnTo>
                  <a:lnTo>
                    <a:pt x="11" y="9"/>
                  </a:lnTo>
                  <a:lnTo>
                    <a:pt x="9" y="9"/>
                  </a:lnTo>
                  <a:lnTo>
                    <a:pt x="9" y="8"/>
                  </a:lnTo>
                  <a:lnTo>
                    <a:pt x="8" y="12"/>
                  </a:lnTo>
                  <a:lnTo>
                    <a:pt x="8" y="13"/>
                  </a:lnTo>
                  <a:lnTo>
                    <a:pt x="6" y="14"/>
                  </a:lnTo>
                  <a:lnTo>
                    <a:pt x="8" y="9"/>
                  </a:lnTo>
                  <a:lnTo>
                    <a:pt x="7" y="8"/>
                  </a:lnTo>
                  <a:lnTo>
                    <a:pt x="3" y="12"/>
                  </a:lnTo>
                  <a:lnTo>
                    <a:pt x="1" y="12"/>
                  </a:lnTo>
                  <a:lnTo>
                    <a:pt x="3" y="8"/>
                  </a:lnTo>
                  <a:lnTo>
                    <a:pt x="4" y="6"/>
                  </a:lnTo>
                  <a:lnTo>
                    <a:pt x="0" y="1"/>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78" name="Freeform 236"/>
            <p:cNvSpPr>
              <a:spLocks/>
            </p:cNvSpPr>
            <p:nvPr/>
          </p:nvSpPr>
          <p:spPr bwMode="auto">
            <a:xfrm>
              <a:off x="8102602" y="3316974"/>
              <a:ext cx="26988" cy="41275"/>
            </a:xfrm>
            <a:custGeom>
              <a:avLst/>
              <a:gdLst>
                <a:gd name="T0" fmla="*/ 0 w 17"/>
                <a:gd name="T1" fmla="*/ 2147483647 h 26"/>
                <a:gd name="T2" fmla="*/ 2147483647 w 17"/>
                <a:gd name="T3" fmla="*/ 2147483647 h 26"/>
                <a:gd name="T4" fmla="*/ 2147483647 w 17"/>
                <a:gd name="T5" fmla="*/ 0 h 26"/>
                <a:gd name="T6" fmla="*/ 2147483647 w 17"/>
                <a:gd name="T7" fmla="*/ 0 h 26"/>
                <a:gd name="T8" fmla="*/ 2147483647 w 17"/>
                <a:gd name="T9" fmla="*/ 0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2147483647 w 17"/>
                <a:gd name="T35" fmla="*/ 2147483647 h 26"/>
                <a:gd name="T36" fmla="*/ 2147483647 w 17"/>
                <a:gd name="T37" fmla="*/ 2147483647 h 26"/>
                <a:gd name="T38" fmla="*/ 0 w 17"/>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6"/>
                <a:gd name="T62" fmla="*/ 17 w 17"/>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6">
                  <a:moveTo>
                    <a:pt x="0" y="25"/>
                  </a:moveTo>
                  <a:lnTo>
                    <a:pt x="2" y="11"/>
                  </a:lnTo>
                  <a:lnTo>
                    <a:pt x="10" y="0"/>
                  </a:lnTo>
                  <a:lnTo>
                    <a:pt x="11" y="0"/>
                  </a:lnTo>
                  <a:lnTo>
                    <a:pt x="14" y="0"/>
                  </a:lnTo>
                  <a:lnTo>
                    <a:pt x="14" y="1"/>
                  </a:lnTo>
                  <a:lnTo>
                    <a:pt x="10" y="4"/>
                  </a:lnTo>
                  <a:lnTo>
                    <a:pt x="10" y="12"/>
                  </a:lnTo>
                  <a:lnTo>
                    <a:pt x="11" y="13"/>
                  </a:lnTo>
                  <a:lnTo>
                    <a:pt x="14" y="14"/>
                  </a:lnTo>
                  <a:lnTo>
                    <a:pt x="16" y="15"/>
                  </a:lnTo>
                  <a:lnTo>
                    <a:pt x="14" y="16"/>
                  </a:lnTo>
                  <a:lnTo>
                    <a:pt x="11" y="17"/>
                  </a:lnTo>
                  <a:lnTo>
                    <a:pt x="10" y="17"/>
                  </a:lnTo>
                  <a:lnTo>
                    <a:pt x="7" y="14"/>
                  </a:lnTo>
                  <a:lnTo>
                    <a:pt x="5" y="13"/>
                  </a:lnTo>
                  <a:lnTo>
                    <a:pt x="5" y="16"/>
                  </a:lnTo>
                  <a:lnTo>
                    <a:pt x="4" y="17"/>
                  </a:lnTo>
                  <a:lnTo>
                    <a:pt x="1" y="25"/>
                  </a:lnTo>
                  <a:lnTo>
                    <a:pt x="0" y="2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en-GB" dirty="0"/>
            </a:p>
          </p:txBody>
        </p:sp>
        <p:sp>
          <p:nvSpPr>
            <p:cNvPr id="579" name="Freeform 237"/>
            <p:cNvSpPr>
              <a:spLocks/>
            </p:cNvSpPr>
            <p:nvPr/>
          </p:nvSpPr>
          <p:spPr bwMode="auto">
            <a:xfrm>
              <a:off x="8112127" y="3355074"/>
              <a:ext cx="26988"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1"/>
                  </a:moveTo>
                  <a:lnTo>
                    <a:pt x="6" y="16"/>
                  </a:lnTo>
                  <a:lnTo>
                    <a:pt x="8" y="13"/>
                  </a:lnTo>
                  <a:lnTo>
                    <a:pt x="12" y="16"/>
                  </a:lnTo>
                  <a:lnTo>
                    <a:pt x="14" y="11"/>
                  </a:lnTo>
                  <a:lnTo>
                    <a:pt x="16" y="11"/>
                  </a:lnTo>
                  <a:lnTo>
                    <a:pt x="14" y="9"/>
                  </a:lnTo>
                  <a:lnTo>
                    <a:pt x="16" y="4"/>
                  </a:lnTo>
                  <a:lnTo>
                    <a:pt x="12" y="2"/>
                  </a:lnTo>
                  <a:lnTo>
                    <a:pt x="9" y="0"/>
                  </a:lnTo>
                  <a:lnTo>
                    <a:pt x="9" y="2"/>
                  </a:lnTo>
                  <a:lnTo>
                    <a:pt x="8" y="2"/>
                  </a:lnTo>
                  <a:lnTo>
                    <a:pt x="3" y="2"/>
                  </a:lnTo>
                  <a:lnTo>
                    <a:pt x="0" y="9"/>
                  </a:lnTo>
                  <a:lnTo>
                    <a:pt x="0" y="11"/>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80" name="Freeform 238" descr="25%"/>
            <p:cNvSpPr>
              <a:spLocks/>
            </p:cNvSpPr>
            <p:nvPr/>
          </p:nvSpPr>
          <p:spPr bwMode="auto">
            <a:xfrm>
              <a:off x="8140702" y="3388412"/>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0"/>
                  </a:lnTo>
                  <a:lnTo>
                    <a:pt x="16" y="2"/>
                  </a:lnTo>
                  <a:lnTo>
                    <a:pt x="16" y="8"/>
                  </a:lnTo>
                  <a:lnTo>
                    <a:pt x="16" y="10"/>
                  </a:lnTo>
                  <a:lnTo>
                    <a:pt x="13" y="13"/>
                  </a:lnTo>
                  <a:lnTo>
                    <a:pt x="10" y="16"/>
                  </a:lnTo>
                  <a:lnTo>
                    <a:pt x="5" y="13"/>
                  </a:lnTo>
                  <a:lnTo>
                    <a:pt x="0" y="8"/>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1" name="Freeform 239" descr="25%"/>
            <p:cNvSpPr>
              <a:spLocks/>
            </p:cNvSpPr>
            <p:nvPr/>
          </p:nvSpPr>
          <p:spPr bwMode="auto">
            <a:xfrm>
              <a:off x="8332790" y="3458262"/>
              <a:ext cx="26987"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6"/>
                  </a:moveTo>
                  <a:lnTo>
                    <a:pt x="2" y="12"/>
                  </a:lnTo>
                  <a:lnTo>
                    <a:pt x="5" y="14"/>
                  </a:lnTo>
                  <a:lnTo>
                    <a:pt x="5" y="12"/>
                  </a:lnTo>
                  <a:lnTo>
                    <a:pt x="8" y="8"/>
                  </a:lnTo>
                  <a:lnTo>
                    <a:pt x="10" y="16"/>
                  </a:lnTo>
                  <a:lnTo>
                    <a:pt x="13" y="12"/>
                  </a:lnTo>
                  <a:lnTo>
                    <a:pt x="13" y="4"/>
                  </a:lnTo>
                  <a:lnTo>
                    <a:pt x="16" y="6"/>
                  </a:lnTo>
                  <a:lnTo>
                    <a:pt x="16" y="2"/>
                  </a:lnTo>
                  <a:lnTo>
                    <a:pt x="13" y="0"/>
                  </a:lnTo>
                  <a:lnTo>
                    <a:pt x="2" y="4"/>
                  </a:lnTo>
                  <a:lnTo>
                    <a:pt x="2" y="6"/>
                  </a:lnTo>
                  <a:lnTo>
                    <a:pt x="0" y="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2" name="Freeform 240"/>
            <p:cNvSpPr>
              <a:spLocks/>
            </p:cNvSpPr>
            <p:nvPr/>
          </p:nvSpPr>
          <p:spPr bwMode="auto">
            <a:xfrm>
              <a:off x="8102602" y="3361424"/>
              <a:ext cx="26988"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3"/>
                  </a:moveTo>
                  <a:lnTo>
                    <a:pt x="6" y="1"/>
                  </a:lnTo>
                  <a:lnTo>
                    <a:pt x="9" y="0"/>
                  </a:lnTo>
                  <a:lnTo>
                    <a:pt x="12" y="0"/>
                  </a:lnTo>
                  <a:lnTo>
                    <a:pt x="9" y="3"/>
                  </a:lnTo>
                  <a:lnTo>
                    <a:pt x="12" y="10"/>
                  </a:lnTo>
                  <a:lnTo>
                    <a:pt x="12" y="12"/>
                  </a:lnTo>
                  <a:lnTo>
                    <a:pt x="16" y="12"/>
                  </a:lnTo>
                  <a:lnTo>
                    <a:pt x="16" y="14"/>
                  </a:lnTo>
                  <a:lnTo>
                    <a:pt x="12" y="14"/>
                  </a:lnTo>
                  <a:lnTo>
                    <a:pt x="9" y="16"/>
                  </a:lnTo>
                  <a:lnTo>
                    <a:pt x="3" y="10"/>
                  </a:lnTo>
                  <a:lnTo>
                    <a:pt x="0" y="3"/>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83" name="Freeform 241" descr="25%"/>
            <p:cNvSpPr>
              <a:spLocks/>
            </p:cNvSpPr>
            <p:nvPr/>
          </p:nvSpPr>
          <p:spPr bwMode="auto">
            <a:xfrm>
              <a:off x="8124827" y="3383649"/>
              <a:ext cx="26988"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9"/>
                  </a:moveTo>
                  <a:lnTo>
                    <a:pt x="0" y="3"/>
                  </a:lnTo>
                  <a:lnTo>
                    <a:pt x="5" y="3"/>
                  </a:lnTo>
                  <a:lnTo>
                    <a:pt x="5" y="0"/>
                  </a:lnTo>
                  <a:lnTo>
                    <a:pt x="10" y="0"/>
                  </a:lnTo>
                  <a:lnTo>
                    <a:pt x="16" y="0"/>
                  </a:lnTo>
                  <a:lnTo>
                    <a:pt x="13" y="9"/>
                  </a:lnTo>
                  <a:lnTo>
                    <a:pt x="10" y="12"/>
                  </a:lnTo>
                  <a:lnTo>
                    <a:pt x="2" y="16"/>
                  </a:lnTo>
                  <a:lnTo>
                    <a:pt x="0" y="9"/>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4" name="Freeform 242" descr="25%"/>
            <p:cNvSpPr>
              <a:spLocks/>
            </p:cNvSpPr>
            <p:nvPr/>
          </p:nvSpPr>
          <p:spPr bwMode="auto">
            <a:xfrm>
              <a:off x="8008940" y="3491599"/>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0"/>
                  </a:moveTo>
                  <a:lnTo>
                    <a:pt x="6" y="0"/>
                  </a:lnTo>
                  <a:lnTo>
                    <a:pt x="16" y="0"/>
                  </a:lnTo>
                  <a:lnTo>
                    <a:pt x="16" y="5"/>
                  </a:lnTo>
                  <a:lnTo>
                    <a:pt x="12" y="10"/>
                  </a:lnTo>
                  <a:lnTo>
                    <a:pt x="9" y="10"/>
                  </a:lnTo>
                  <a:lnTo>
                    <a:pt x="3" y="16"/>
                  </a:lnTo>
                  <a:lnTo>
                    <a:pt x="1" y="16"/>
                  </a:lnTo>
                  <a:lnTo>
                    <a:pt x="0" y="1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5" name="Freeform 243" descr="25%"/>
            <p:cNvSpPr>
              <a:spLocks/>
            </p:cNvSpPr>
            <p:nvPr/>
          </p:nvSpPr>
          <p:spPr bwMode="auto">
            <a:xfrm>
              <a:off x="7974015" y="3504299"/>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4"/>
                  </a:moveTo>
                  <a:lnTo>
                    <a:pt x="6" y="0"/>
                  </a:lnTo>
                  <a:lnTo>
                    <a:pt x="16" y="4"/>
                  </a:lnTo>
                  <a:lnTo>
                    <a:pt x="11" y="4"/>
                  </a:lnTo>
                  <a:lnTo>
                    <a:pt x="4" y="4"/>
                  </a:lnTo>
                  <a:lnTo>
                    <a:pt x="4" y="12"/>
                  </a:lnTo>
                  <a:lnTo>
                    <a:pt x="11" y="16"/>
                  </a:lnTo>
                  <a:lnTo>
                    <a:pt x="4" y="16"/>
                  </a:lnTo>
                  <a:lnTo>
                    <a:pt x="2" y="12"/>
                  </a:lnTo>
                  <a:lnTo>
                    <a:pt x="0" y="8"/>
                  </a:lnTo>
                  <a:lnTo>
                    <a:pt x="0" y="4"/>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6" name="Freeform 244"/>
            <p:cNvSpPr>
              <a:spLocks/>
            </p:cNvSpPr>
            <p:nvPr/>
          </p:nvSpPr>
          <p:spPr bwMode="auto">
            <a:xfrm>
              <a:off x="8458202" y="33820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4"/>
                  </a:moveTo>
                  <a:lnTo>
                    <a:pt x="4" y="16"/>
                  </a:lnTo>
                  <a:lnTo>
                    <a:pt x="4" y="10"/>
                  </a:lnTo>
                  <a:lnTo>
                    <a:pt x="8" y="6"/>
                  </a:lnTo>
                  <a:lnTo>
                    <a:pt x="8" y="2"/>
                  </a:lnTo>
                  <a:lnTo>
                    <a:pt x="16" y="0"/>
                  </a:lnTo>
                  <a:lnTo>
                    <a:pt x="8" y="1"/>
                  </a:lnTo>
                  <a:lnTo>
                    <a:pt x="0" y="14"/>
                  </a:lnTo>
                </a:path>
              </a:pathLst>
            </a:custGeom>
            <a:solidFill>
              <a:srgbClr val="FFFFFF"/>
            </a:solidFill>
            <a:ln w="12700" cap="rnd" cmpd="sng">
              <a:solidFill>
                <a:srgbClr val="000000"/>
              </a:solidFill>
              <a:prstDash val="solid"/>
              <a:round/>
              <a:headEnd/>
              <a:tailEnd/>
            </a:ln>
          </p:spPr>
          <p:txBody>
            <a:bodyPr/>
            <a:lstStyle/>
            <a:p>
              <a:endParaRPr lang="en-GB" dirty="0"/>
            </a:p>
          </p:txBody>
        </p:sp>
        <p:sp>
          <p:nvSpPr>
            <p:cNvPr id="587" name="Freeform 245" descr="25%"/>
            <p:cNvSpPr>
              <a:spLocks/>
            </p:cNvSpPr>
            <p:nvPr/>
          </p:nvSpPr>
          <p:spPr bwMode="auto">
            <a:xfrm>
              <a:off x="8034340" y="3486837"/>
              <a:ext cx="26987" cy="26987"/>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8"/>
                  </a:moveTo>
                  <a:lnTo>
                    <a:pt x="0" y="16"/>
                  </a:lnTo>
                  <a:lnTo>
                    <a:pt x="2" y="16"/>
                  </a:lnTo>
                  <a:lnTo>
                    <a:pt x="2" y="12"/>
                  </a:lnTo>
                  <a:lnTo>
                    <a:pt x="4" y="12"/>
                  </a:lnTo>
                  <a:lnTo>
                    <a:pt x="6" y="8"/>
                  </a:lnTo>
                  <a:lnTo>
                    <a:pt x="12" y="4"/>
                  </a:lnTo>
                  <a:lnTo>
                    <a:pt x="16" y="8"/>
                  </a:lnTo>
                  <a:lnTo>
                    <a:pt x="16" y="4"/>
                  </a:lnTo>
                  <a:lnTo>
                    <a:pt x="16" y="0"/>
                  </a:lnTo>
                  <a:lnTo>
                    <a:pt x="4"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8" name="Freeform 246" descr="25%"/>
            <p:cNvSpPr>
              <a:spLocks/>
            </p:cNvSpPr>
            <p:nvPr/>
          </p:nvSpPr>
          <p:spPr bwMode="auto">
            <a:xfrm>
              <a:off x="8464552" y="3394762"/>
              <a:ext cx="26988" cy="26987"/>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0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6" y="8"/>
                  </a:lnTo>
                  <a:lnTo>
                    <a:pt x="16" y="4"/>
                  </a:lnTo>
                  <a:lnTo>
                    <a:pt x="10" y="0"/>
                  </a:lnTo>
                  <a:lnTo>
                    <a:pt x="5" y="4"/>
                  </a:lnTo>
                  <a:lnTo>
                    <a:pt x="0" y="12"/>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89" name="Freeform 247" descr="25%"/>
            <p:cNvSpPr>
              <a:spLocks/>
            </p:cNvSpPr>
            <p:nvPr/>
          </p:nvSpPr>
          <p:spPr bwMode="auto">
            <a:xfrm>
              <a:off x="8051802" y="3485249"/>
              <a:ext cx="26988"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2" y="8"/>
                  </a:lnTo>
                  <a:lnTo>
                    <a:pt x="10" y="8"/>
                  </a:lnTo>
                  <a:lnTo>
                    <a:pt x="16" y="8"/>
                  </a:lnTo>
                  <a:lnTo>
                    <a:pt x="13" y="8"/>
                  </a:lnTo>
                  <a:lnTo>
                    <a:pt x="0"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0" name="Freeform 248" descr="25%"/>
            <p:cNvSpPr>
              <a:spLocks/>
            </p:cNvSpPr>
            <p:nvPr/>
          </p:nvSpPr>
          <p:spPr bwMode="auto">
            <a:xfrm>
              <a:off x="7989890" y="3496362"/>
              <a:ext cx="26987" cy="26987"/>
            </a:xfrm>
            <a:custGeom>
              <a:avLst/>
              <a:gdLst>
                <a:gd name="T0" fmla="*/ 0 w 17"/>
                <a:gd name="T1" fmla="*/ 0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6" y="0"/>
                  </a:lnTo>
                  <a:lnTo>
                    <a:pt x="16" y="0"/>
                  </a:lnTo>
                  <a:lnTo>
                    <a:pt x="14"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1" name="Freeform 249" descr="25%"/>
            <p:cNvSpPr>
              <a:spLocks/>
            </p:cNvSpPr>
            <p:nvPr/>
          </p:nvSpPr>
          <p:spPr bwMode="auto">
            <a:xfrm>
              <a:off x="8062915" y="3483662"/>
              <a:ext cx="26987" cy="26987"/>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13" y="0"/>
                  </a:lnTo>
                  <a:lnTo>
                    <a:pt x="16" y="8"/>
                  </a:lnTo>
                  <a:lnTo>
                    <a:pt x="16" y="16"/>
                  </a:lnTo>
                  <a:lnTo>
                    <a:pt x="10" y="16"/>
                  </a:lnTo>
                  <a:lnTo>
                    <a:pt x="5" y="8"/>
                  </a:lnTo>
                  <a:lnTo>
                    <a:pt x="5" y="16"/>
                  </a:lnTo>
                  <a:lnTo>
                    <a:pt x="2"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2" name="Freeform 250" descr="25%"/>
            <p:cNvSpPr>
              <a:spLocks/>
            </p:cNvSpPr>
            <p:nvPr/>
          </p:nvSpPr>
          <p:spPr bwMode="auto">
            <a:xfrm>
              <a:off x="8115302" y="3393174"/>
              <a:ext cx="26988" cy="26988"/>
            </a:xfrm>
            <a:custGeom>
              <a:avLst/>
              <a:gdLst>
                <a:gd name="T0" fmla="*/ 0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5" y="3"/>
                  </a:lnTo>
                  <a:lnTo>
                    <a:pt x="10" y="0"/>
                  </a:lnTo>
                  <a:lnTo>
                    <a:pt x="10" y="6"/>
                  </a:lnTo>
                  <a:lnTo>
                    <a:pt x="16" y="12"/>
                  </a:lnTo>
                  <a:lnTo>
                    <a:pt x="10" y="16"/>
                  </a:lnTo>
                  <a:lnTo>
                    <a:pt x="0" y="12"/>
                  </a:lnTo>
                  <a:lnTo>
                    <a:pt x="0" y="3"/>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3" name="Freeform 251" descr="25%"/>
            <p:cNvSpPr>
              <a:spLocks/>
            </p:cNvSpPr>
            <p:nvPr/>
          </p:nvSpPr>
          <p:spPr bwMode="auto">
            <a:xfrm>
              <a:off x="7988302" y="3499537"/>
              <a:ext cx="26988" cy="26987"/>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16" y="0"/>
                  </a:lnTo>
                  <a:lnTo>
                    <a:pt x="16" y="10"/>
                  </a:lnTo>
                  <a:lnTo>
                    <a:pt x="8" y="5"/>
                  </a:lnTo>
                  <a:lnTo>
                    <a:pt x="16" y="10"/>
                  </a:lnTo>
                  <a:lnTo>
                    <a:pt x="8" y="16"/>
                  </a:lnTo>
                  <a:lnTo>
                    <a:pt x="0" y="10"/>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4" name="Freeform 252" descr="25%"/>
            <p:cNvSpPr>
              <a:spLocks/>
            </p:cNvSpPr>
            <p:nvPr/>
          </p:nvSpPr>
          <p:spPr bwMode="auto">
            <a:xfrm>
              <a:off x="8113715" y="3467787"/>
              <a:ext cx="26987" cy="26987"/>
            </a:xfrm>
            <a:custGeom>
              <a:avLst/>
              <a:gdLst>
                <a:gd name="T0" fmla="*/ 0 w 17"/>
                <a:gd name="T1" fmla="*/ 0 h 17"/>
                <a:gd name="T2" fmla="*/ 0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5" name="Freeform 253" descr="25%"/>
            <p:cNvSpPr>
              <a:spLocks/>
            </p:cNvSpPr>
            <p:nvPr/>
          </p:nvSpPr>
          <p:spPr bwMode="auto">
            <a:xfrm>
              <a:off x="8108952" y="3461437"/>
              <a:ext cx="26988" cy="26987"/>
            </a:xfrm>
            <a:custGeom>
              <a:avLst/>
              <a:gdLst>
                <a:gd name="T0" fmla="*/ 0 w 17"/>
                <a:gd name="T1" fmla="*/ 2147483647 h 17"/>
                <a:gd name="T2" fmla="*/ 0 w 17"/>
                <a:gd name="T3" fmla="*/ 0 h 17"/>
                <a:gd name="T4" fmla="*/ 2147483647 w 17"/>
                <a:gd name="T5" fmla="*/ 0 h 17"/>
                <a:gd name="T6" fmla="*/ 2147483647 w 17"/>
                <a:gd name="T7" fmla="*/ 0 h 17"/>
                <a:gd name="T8" fmla="*/ 0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6" name="Freeform 257" descr="25%"/>
            <p:cNvSpPr>
              <a:spLocks/>
            </p:cNvSpPr>
            <p:nvPr/>
          </p:nvSpPr>
          <p:spPr bwMode="auto">
            <a:xfrm>
              <a:off x="8093077" y="4309162"/>
              <a:ext cx="26988" cy="26987"/>
            </a:xfrm>
            <a:custGeom>
              <a:avLst/>
              <a:gdLst>
                <a:gd name="T0" fmla="*/ 2147483647 w 17"/>
                <a:gd name="T1" fmla="*/ 2147483647 h 17"/>
                <a:gd name="T2" fmla="*/ 0 w 17"/>
                <a:gd name="T3" fmla="*/ 2147483647 h 17"/>
                <a:gd name="T4" fmla="*/ 0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4" y="16"/>
                  </a:moveTo>
                  <a:lnTo>
                    <a:pt x="0" y="16"/>
                  </a:lnTo>
                  <a:lnTo>
                    <a:pt x="0" y="10"/>
                  </a:lnTo>
                  <a:lnTo>
                    <a:pt x="4" y="10"/>
                  </a:lnTo>
                  <a:lnTo>
                    <a:pt x="4" y="0"/>
                  </a:lnTo>
                  <a:lnTo>
                    <a:pt x="8" y="0"/>
                  </a:lnTo>
                  <a:lnTo>
                    <a:pt x="16" y="10"/>
                  </a:lnTo>
                  <a:lnTo>
                    <a:pt x="12" y="10"/>
                  </a:lnTo>
                  <a:lnTo>
                    <a:pt x="8" y="10"/>
                  </a:lnTo>
                  <a:lnTo>
                    <a:pt x="4"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en-GB" dirty="0"/>
            </a:p>
          </p:txBody>
        </p:sp>
        <p:sp>
          <p:nvSpPr>
            <p:cNvPr id="597" name="Freeform 282" descr="25%"/>
            <p:cNvSpPr>
              <a:spLocks/>
            </p:cNvSpPr>
            <p:nvPr/>
          </p:nvSpPr>
          <p:spPr bwMode="auto">
            <a:xfrm>
              <a:off x="8166102" y="4132949"/>
              <a:ext cx="652463" cy="361950"/>
            </a:xfrm>
            <a:custGeom>
              <a:avLst/>
              <a:gdLst>
                <a:gd name="T0" fmla="*/ 2147483647 w 411"/>
                <a:gd name="T1" fmla="*/ 2147483647 h 228"/>
                <a:gd name="T2" fmla="*/ 2147483647 w 411"/>
                <a:gd name="T3" fmla="*/ 2147483647 h 228"/>
                <a:gd name="T4" fmla="*/ 2147483647 w 411"/>
                <a:gd name="T5" fmla="*/ 2147483647 h 228"/>
                <a:gd name="T6" fmla="*/ 2147483647 w 411"/>
                <a:gd name="T7" fmla="*/ 2147483647 h 228"/>
                <a:gd name="T8" fmla="*/ 2147483647 w 411"/>
                <a:gd name="T9" fmla="*/ 2147483647 h 228"/>
                <a:gd name="T10" fmla="*/ 2147483647 w 411"/>
                <a:gd name="T11" fmla="*/ 2147483647 h 228"/>
                <a:gd name="T12" fmla="*/ 2147483647 w 411"/>
                <a:gd name="T13" fmla="*/ 2147483647 h 228"/>
                <a:gd name="T14" fmla="*/ 2147483647 w 411"/>
                <a:gd name="T15" fmla="*/ 2147483647 h 228"/>
                <a:gd name="T16" fmla="*/ 2147483647 w 411"/>
                <a:gd name="T17" fmla="*/ 2147483647 h 228"/>
                <a:gd name="T18" fmla="*/ 2147483647 w 411"/>
                <a:gd name="T19" fmla="*/ 2147483647 h 228"/>
                <a:gd name="T20" fmla="*/ 2147483647 w 411"/>
                <a:gd name="T21" fmla="*/ 2147483647 h 228"/>
                <a:gd name="T22" fmla="*/ 2147483647 w 411"/>
                <a:gd name="T23" fmla="*/ 2147483647 h 228"/>
                <a:gd name="T24" fmla="*/ 2147483647 w 411"/>
                <a:gd name="T25" fmla="*/ 2147483647 h 228"/>
                <a:gd name="T26" fmla="*/ 2147483647 w 411"/>
                <a:gd name="T27" fmla="*/ 2147483647 h 228"/>
                <a:gd name="T28" fmla="*/ 2147483647 w 411"/>
                <a:gd name="T29" fmla="*/ 2147483647 h 228"/>
                <a:gd name="T30" fmla="*/ 2147483647 w 411"/>
                <a:gd name="T31" fmla="*/ 2147483647 h 228"/>
                <a:gd name="T32" fmla="*/ 2147483647 w 411"/>
                <a:gd name="T33" fmla="*/ 2147483647 h 228"/>
                <a:gd name="T34" fmla="*/ 2147483647 w 411"/>
                <a:gd name="T35" fmla="*/ 2147483647 h 228"/>
                <a:gd name="T36" fmla="*/ 2147483647 w 411"/>
                <a:gd name="T37" fmla="*/ 2147483647 h 228"/>
                <a:gd name="T38" fmla="*/ 2147483647 w 411"/>
                <a:gd name="T39" fmla="*/ 2147483647 h 228"/>
                <a:gd name="T40" fmla="*/ 2147483647 w 411"/>
                <a:gd name="T41" fmla="*/ 2147483647 h 228"/>
                <a:gd name="T42" fmla="*/ 2147483647 w 411"/>
                <a:gd name="T43" fmla="*/ 2147483647 h 228"/>
                <a:gd name="T44" fmla="*/ 2147483647 w 411"/>
                <a:gd name="T45" fmla="*/ 2147483647 h 228"/>
                <a:gd name="T46" fmla="*/ 2147483647 w 411"/>
                <a:gd name="T47" fmla="*/ 2147483647 h 228"/>
                <a:gd name="T48" fmla="*/ 2147483647 w 411"/>
                <a:gd name="T49" fmla="*/ 2147483647 h 228"/>
                <a:gd name="T50" fmla="*/ 2147483647 w 411"/>
                <a:gd name="T51" fmla="*/ 2147483647 h 228"/>
                <a:gd name="T52" fmla="*/ 2147483647 w 411"/>
                <a:gd name="T53" fmla="*/ 2147483647 h 228"/>
                <a:gd name="T54" fmla="*/ 2147483647 w 411"/>
                <a:gd name="T55" fmla="*/ 2147483647 h 228"/>
                <a:gd name="T56" fmla="*/ 2147483647 w 411"/>
                <a:gd name="T57" fmla="*/ 2147483647 h 228"/>
                <a:gd name="T58" fmla="*/ 2147483647 w 411"/>
                <a:gd name="T59" fmla="*/ 2147483647 h 228"/>
                <a:gd name="T60" fmla="*/ 2147483647 w 411"/>
                <a:gd name="T61" fmla="*/ 2147483647 h 228"/>
                <a:gd name="T62" fmla="*/ 2147483647 w 411"/>
                <a:gd name="T63" fmla="*/ 2147483647 h 228"/>
                <a:gd name="T64" fmla="*/ 2147483647 w 411"/>
                <a:gd name="T65" fmla="*/ 2147483647 h 228"/>
                <a:gd name="T66" fmla="*/ 2147483647 w 411"/>
                <a:gd name="T67" fmla="*/ 2147483647 h 228"/>
                <a:gd name="T68" fmla="*/ 2147483647 w 411"/>
                <a:gd name="T69" fmla="*/ 2147483647 h 228"/>
                <a:gd name="T70" fmla="*/ 2147483647 w 411"/>
                <a:gd name="T71" fmla="*/ 2147483647 h 228"/>
                <a:gd name="T72" fmla="*/ 2147483647 w 411"/>
                <a:gd name="T73" fmla="*/ 2147483647 h 228"/>
                <a:gd name="T74" fmla="*/ 2147483647 w 411"/>
                <a:gd name="T75" fmla="*/ 2147483647 h 228"/>
                <a:gd name="T76" fmla="*/ 2147483647 w 411"/>
                <a:gd name="T77" fmla="*/ 2147483647 h 228"/>
                <a:gd name="T78" fmla="*/ 2147483647 w 411"/>
                <a:gd name="T79" fmla="*/ 2147483647 h 228"/>
                <a:gd name="T80" fmla="*/ 2147483647 w 411"/>
                <a:gd name="T81" fmla="*/ 2147483647 h 228"/>
                <a:gd name="T82" fmla="*/ 2147483647 w 411"/>
                <a:gd name="T83" fmla="*/ 2147483647 h 228"/>
                <a:gd name="T84" fmla="*/ 2147483647 w 411"/>
                <a:gd name="T85" fmla="*/ 2147483647 h 228"/>
                <a:gd name="T86" fmla="*/ 2147483647 w 411"/>
                <a:gd name="T87" fmla="*/ 2147483647 h 228"/>
                <a:gd name="T88" fmla="*/ 2147483647 w 411"/>
                <a:gd name="T89" fmla="*/ 2147483647 h 228"/>
                <a:gd name="T90" fmla="*/ 2147483647 w 411"/>
                <a:gd name="T91" fmla="*/ 2147483647 h 228"/>
                <a:gd name="T92" fmla="*/ 2147483647 w 411"/>
                <a:gd name="T93" fmla="*/ 2147483647 h 228"/>
                <a:gd name="T94" fmla="*/ 2147483647 w 411"/>
                <a:gd name="T95" fmla="*/ 2147483647 h 228"/>
                <a:gd name="T96" fmla="*/ 2147483647 w 411"/>
                <a:gd name="T97" fmla="*/ 2147483647 h 228"/>
                <a:gd name="T98" fmla="*/ 2147483647 w 411"/>
                <a:gd name="T99" fmla="*/ 2147483647 h 228"/>
                <a:gd name="T100" fmla="*/ 2147483647 w 411"/>
                <a:gd name="T101" fmla="*/ 2147483647 h 228"/>
                <a:gd name="T102" fmla="*/ 2147483647 w 411"/>
                <a:gd name="T103" fmla="*/ 2147483647 h 228"/>
                <a:gd name="T104" fmla="*/ 2147483647 w 411"/>
                <a:gd name="T105" fmla="*/ 2147483647 h 228"/>
                <a:gd name="T106" fmla="*/ 2147483647 w 411"/>
                <a:gd name="T107" fmla="*/ 2147483647 h 228"/>
                <a:gd name="T108" fmla="*/ 2147483647 w 411"/>
                <a:gd name="T109" fmla="*/ 2147483647 h 228"/>
                <a:gd name="T110" fmla="*/ 2147483647 w 411"/>
                <a:gd name="T111" fmla="*/ 2147483647 h 228"/>
                <a:gd name="T112" fmla="*/ 2147483647 w 411"/>
                <a:gd name="T113" fmla="*/ 2147483647 h 228"/>
                <a:gd name="T114" fmla="*/ 2147483647 w 411"/>
                <a:gd name="T115" fmla="*/ 2147483647 h 228"/>
                <a:gd name="T116" fmla="*/ 2147483647 w 411"/>
                <a:gd name="T117" fmla="*/ 2147483647 h 228"/>
                <a:gd name="T118" fmla="*/ 2147483647 w 411"/>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
                <a:gd name="T181" fmla="*/ 0 h 228"/>
                <a:gd name="T182" fmla="*/ 411 w 411"/>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 h="228">
                  <a:moveTo>
                    <a:pt x="148" y="169"/>
                  </a:moveTo>
                  <a:lnTo>
                    <a:pt x="147" y="168"/>
                  </a:lnTo>
                  <a:lnTo>
                    <a:pt x="142" y="167"/>
                  </a:lnTo>
                  <a:lnTo>
                    <a:pt x="141" y="167"/>
                  </a:lnTo>
                  <a:lnTo>
                    <a:pt x="136" y="167"/>
                  </a:lnTo>
                  <a:lnTo>
                    <a:pt x="131" y="169"/>
                  </a:lnTo>
                  <a:lnTo>
                    <a:pt x="121" y="178"/>
                  </a:lnTo>
                  <a:lnTo>
                    <a:pt x="119" y="179"/>
                  </a:lnTo>
                  <a:lnTo>
                    <a:pt x="113" y="177"/>
                  </a:lnTo>
                  <a:lnTo>
                    <a:pt x="105" y="174"/>
                  </a:lnTo>
                  <a:lnTo>
                    <a:pt x="102" y="178"/>
                  </a:lnTo>
                  <a:lnTo>
                    <a:pt x="99" y="178"/>
                  </a:lnTo>
                  <a:lnTo>
                    <a:pt x="90" y="179"/>
                  </a:lnTo>
                  <a:lnTo>
                    <a:pt x="83" y="185"/>
                  </a:lnTo>
                  <a:lnTo>
                    <a:pt x="80" y="193"/>
                  </a:lnTo>
                  <a:lnTo>
                    <a:pt x="77" y="193"/>
                  </a:lnTo>
                  <a:lnTo>
                    <a:pt x="71" y="193"/>
                  </a:lnTo>
                  <a:lnTo>
                    <a:pt x="65" y="191"/>
                  </a:lnTo>
                  <a:lnTo>
                    <a:pt x="61" y="187"/>
                  </a:lnTo>
                  <a:lnTo>
                    <a:pt x="59" y="187"/>
                  </a:lnTo>
                  <a:lnTo>
                    <a:pt x="56" y="188"/>
                  </a:lnTo>
                  <a:lnTo>
                    <a:pt x="50" y="189"/>
                  </a:lnTo>
                  <a:lnTo>
                    <a:pt x="50" y="187"/>
                  </a:lnTo>
                  <a:lnTo>
                    <a:pt x="50" y="186"/>
                  </a:lnTo>
                  <a:lnTo>
                    <a:pt x="49" y="185"/>
                  </a:lnTo>
                  <a:lnTo>
                    <a:pt x="50" y="184"/>
                  </a:lnTo>
                  <a:lnTo>
                    <a:pt x="50" y="182"/>
                  </a:lnTo>
                  <a:lnTo>
                    <a:pt x="51" y="182"/>
                  </a:lnTo>
                  <a:lnTo>
                    <a:pt x="51" y="181"/>
                  </a:lnTo>
                  <a:lnTo>
                    <a:pt x="50" y="180"/>
                  </a:lnTo>
                  <a:lnTo>
                    <a:pt x="49" y="179"/>
                  </a:lnTo>
                  <a:lnTo>
                    <a:pt x="47" y="179"/>
                  </a:lnTo>
                  <a:lnTo>
                    <a:pt x="47" y="178"/>
                  </a:lnTo>
                  <a:lnTo>
                    <a:pt x="47" y="177"/>
                  </a:lnTo>
                  <a:lnTo>
                    <a:pt x="47" y="176"/>
                  </a:lnTo>
                  <a:lnTo>
                    <a:pt x="46" y="175"/>
                  </a:lnTo>
                  <a:lnTo>
                    <a:pt x="45" y="175"/>
                  </a:lnTo>
                  <a:lnTo>
                    <a:pt x="44" y="175"/>
                  </a:lnTo>
                  <a:lnTo>
                    <a:pt x="43" y="176"/>
                  </a:lnTo>
                  <a:lnTo>
                    <a:pt x="42" y="177"/>
                  </a:lnTo>
                  <a:lnTo>
                    <a:pt x="42" y="178"/>
                  </a:lnTo>
                  <a:lnTo>
                    <a:pt x="42" y="179"/>
                  </a:lnTo>
                  <a:lnTo>
                    <a:pt x="41" y="179"/>
                  </a:lnTo>
                  <a:lnTo>
                    <a:pt x="41" y="180"/>
                  </a:lnTo>
                  <a:lnTo>
                    <a:pt x="41" y="181"/>
                  </a:lnTo>
                  <a:lnTo>
                    <a:pt x="39" y="181"/>
                  </a:lnTo>
                  <a:lnTo>
                    <a:pt x="37" y="181"/>
                  </a:lnTo>
                  <a:lnTo>
                    <a:pt x="37" y="182"/>
                  </a:lnTo>
                  <a:lnTo>
                    <a:pt x="37" y="183"/>
                  </a:lnTo>
                  <a:lnTo>
                    <a:pt x="36" y="184"/>
                  </a:lnTo>
                  <a:lnTo>
                    <a:pt x="37" y="185"/>
                  </a:lnTo>
                  <a:lnTo>
                    <a:pt x="37" y="186"/>
                  </a:lnTo>
                  <a:lnTo>
                    <a:pt x="36" y="186"/>
                  </a:lnTo>
                  <a:lnTo>
                    <a:pt x="35" y="186"/>
                  </a:lnTo>
                  <a:lnTo>
                    <a:pt x="34" y="187"/>
                  </a:lnTo>
                  <a:lnTo>
                    <a:pt x="33" y="187"/>
                  </a:lnTo>
                  <a:lnTo>
                    <a:pt x="32" y="187"/>
                  </a:lnTo>
                  <a:lnTo>
                    <a:pt x="31" y="187"/>
                  </a:lnTo>
                  <a:lnTo>
                    <a:pt x="30" y="187"/>
                  </a:lnTo>
                  <a:lnTo>
                    <a:pt x="30" y="188"/>
                  </a:lnTo>
                  <a:lnTo>
                    <a:pt x="30" y="187"/>
                  </a:lnTo>
                  <a:lnTo>
                    <a:pt x="29" y="187"/>
                  </a:lnTo>
                  <a:lnTo>
                    <a:pt x="27" y="187"/>
                  </a:lnTo>
                  <a:lnTo>
                    <a:pt x="27" y="186"/>
                  </a:lnTo>
                  <a:lnTo>
                    <a:pt x="27" y="185"/>
                  </a:lnTo>
                  <a:lnTo>
                    <a:pt x="26" y="184"/>
                  </a:lnTo>
                  <a:lnTo>
                    <a:pt x="25" y="182"/>
                  </a:lnTo>
                  <a:lnTo>
                    <a:pt x="24" y="183"/>
                  </a:lnTo>
                  <a:lnTo>
                    <a:pt x="24" y="182"/>
                  </a:lnTo>
                  <a:lnTo>
                    <a:pt x="23" y="181"/>
                  </a:lnTo>
                  <a:lnTo>
                    <a:pt x="22" y="181"/>
                  </a:lnTo>
                  <a:lnTo>
                    <a:pt x="21" y="181"/>
                  </a:lnTo>
                  <a:lnTo>
                    <a:pt x="20" y="181"/>
                  </a:lnTo>
                  <a:lnTo>
                    <a:pt x="19" y="181"/>
                  </a:lnTo>
                  <a:lnTo>
                    <a:pt x="18" y="180"/>
                  </a:lnTo>
                  <a:lnTo>
                    <a:pt x="18" y="179"/>
                  </a:lnTo>
                  <a:lnTo>
                    <a:pt x="18" y="178"/>
                  </a:lnTo>
                  <a:lnTo>
                    <a:pt x="18" y="177"/>
                  </a:lnTo>
                  <a:lnTo>
                    <a:pt x="18" y="176"/>
                  </a:lnTo>
                  <a:lnTo>
                    <a:pt x="18" y="175"/>
                  </a:lnTo>
                  <a:lnTo>
                    <a:pt x="18" y="174"/>
                  </a:lnTo>
                  <a:lnTo>
                    <a:pt x="18" y="173"/>
                  </a:lnTo>
                  <a:lnTo>
                    <a:pt x="17" y="172"/>
                  </a:lnTo>
                  <a:lnTo>
                    <a:pt x="17" y="173"/>
                  </a:lnTo>
                  <a:lnTo>
                    <a:pt x="16" y="173"/>
                  </a:lnTo>
                  <a:lnTo>
                    <a:pt x="15" y="172"/>
                  </a:lnTo>
                  <a:lnTo>
                    <a:pt x="14" y="172"/>
                  </a:lnTo>
                  <a:lnTo>
                    <a:pt x="13" y="171"/>
                  </a:lnTo>
                  <a:lnTo>
                    <a:pt x="12" y="171"/>
                  </a:lnTo>
                  <a:lnTo>
                    <a:pt x="11" y="171"/>
                  </a:lnTo>
                  <a:lnTo>
                    <a:pt x="10" y="170"/>
                  </a:lnTo>
                  <a:lnTo>
                    <a:pt x="9" y="170"/>
                  </a:lnTo>
                  <a:lnTo>
                    <a:pt x="9" y="169"/>
                  </a:lnTo>
                  <a:lnTo>
                    <a:pt x="8" y="169"/>
                  </a:lnTo>
                  <a:lnTo>
                    <a:pt x="7" y="169"/>
                  </a:lnTo>
                  <a:lnTo>
                    <a:pt x="6" y="169"/>
                  </a:lnTo>
                  <a:lnTo>
                    <a:pt x="5" y="169"/>
                  </a:lnTo>
                  <a:lnTo>
                    <a:pt x="4" y="169"/>
                  </a:lnTo>
                  <a:lnTo>
                    <a:pt x="3" y="169"/>
                  </a:lnTo>
                  <a:lnTo>
                    <a:pt x="4" y="168"/>
                  </a:lnTo>
                  <a:lnTo>
                    <a:pt x="4" y="167"/>
                  </a:lnTo>
                  <a:lnTo>
                    <a:pt x="6" y="167"/>
                  </a:lnTo>
                  <a:lnTo>
                    <a:pt x="6" y="166"/>
                  </a:lnTo>
                  <a:lnTo>
                    <a:pt x="6" y="165"/>
                  </a:lnTo>
                  <a:lnTo>
                    <a:pt x="5" y="164"/>
                  </a:lnTo>
                  <a:lnTo>
                    <a:pt x="6" y="163"/>
                  </a:lnTo>
                  <a:lnTo>
                    <a:pt x="5" y="163"/>
                  </a:lnTo>
                  <a:lnTo>
                    <a:pt x="5" y="161"/>
                  </a:lnTo>
                  <a:lnTo>
                    <a:pt x="4" y="161"/>
                  </a:lnTo>
                  <a:lnTo>
                    <a:pt x="3" y="160"/>
                  </a:lnTo>
                  <a:lnTo>
                    <a:pt x="2" y="159"/>
                  </a:lnTo>
                  <a:lnTo>
                    <a:pt x="1" y="159"/>
                  </a:lnTo>
                  <a:lnTo>
                    <a:pt x="2" y="158"/>
                  </a:lnTo>
                  <a:lnTo>
                    <a:pt x="2" y="157"/>
                  </a:lnTo>
                  <a:lnTo>
                    <a:pt x="3" y="156"/>
                  </a:lnTo>
                  <a:lnTo>
                    <a:pt x="2" y="155"/>
                  </a:lnTo>
                  <a:lnTo>
                    <a:pt x="1" y="155"/>
                  </a:lnTo>
                  <a:lnTo>
                    <a:pt x="2" y="153"/>
                  </a:lnTo>
                  <a:lnTo>
                    <a:pt x="0" y="151"/>
                  </a:lnTo>
                  <a:lnTo>
                    <a:pt x="1" y="148"/>
                  </a:lnTo>
                  <a:lnTo>
                    <a:pt x="3" y="147"/>
                  </a:lnTo>
                  <a:lnTo>
                    <a:pt x="4" y="145"/>
                  </a:lnTo>
                  <a:lnTo>
                    <a:pt x="6" y="143"/>
                  </a:lnTo>
                  <a:lnTo>
                    <a:pt x="7" y="143"/>
                  </a:lnTo>
                  <a:lnTo>
                    <a:pt x="7" y="142"/>
                  </a:lnTo>
                  <a:lnTo>
                    <a:pt x="8" y="140"/>
                  </a:lnTo>
                  <a:lnTo>
                    <a:pt x="6" y="140"/>
                  </a:lnTo>
                  <a:lnTo>
                    <a:pt x="6" y="139"/>
                  </a:lnTo>
                  <a:lnTo>
                    <a:pt x="6" y="137"/>
                  </a:lnTo>
                  <a:lnTo>
                    <a:pt x="6" y="136"/>
                  </a:lnTo>
                  <a:lnTo>
                    <a:pt x="7" y="136"/>
                  </a:lnTo>
                  <a:lnTo>
                    <a:pt x="7" y="135"/>
                  </a:lnTo>
                  <a:lnTo>
                    <a:pt x="5" y="135"/>
                  </a:lnTo>
                  <a:lnTo>
                    <a:pt x="5" y="134"/>
                  </a:lnTo>
                  <a:lnTo>
                    <a:pt x="4" y="134"/>
                  </a:lnTo>
                  <a:lnTo>
                    <a:pt x="3" y="133"/>
                  </a:lnTo>
                  <a:lnTo>
                    <a:pt x="2" y="132"/>
                  </a:lnTo>
                  <a:lnTo>
                    <a:pt x="12" y="128"/>
                  </a:lnTo>
                  <a:lnTo>
                    <a:pt x="13" y="125"/>
                  </a:lnTo>
                  <a:lnTo>
                    <a:pt x="15" y="123"/>
                  </a:lnTo>
                  <a:lnTo>
                    <a:pt x="17" y="124"/>
                  </a:lnTo>
                  <a:lnTo>
                    <a:pt x="17" y="128"/>
                  </a:lnTo>
                  <a:lnTo>
                    <a:pt x="19" y="128"/>
                  </a:lnTo>
                  <a:lnTo>
                    <a:pt x="25" y="128"/>
                  </a:lnTo>
                  <a:lnTo>
                    <a:pt x="26" y="134"/>
                  </a:lnTo>
                  <a:lnTo>
                    <a:pt x="30" y="134"/>
                  </a:lnTo>
                  <a:lnTo>
                    <a:pt x="32" y="138"/>
                  </a:lnTo>
                  <a:lnTo>
                    <a:pt x="30" y="140"/>
                  </a:lnTo>
                  <a:lnTo>
                    <a:pt x="32" y="143"/>
                  </a:lnTo>
                  <a:lnTo>
                    <a:pt x="36" y="141"/>
                  </a:lnTo>
                  <a:lnTo>
                    <a:pt x="40" y="142"/>
                  </a:lnTo>
                  <a:lnTo>
                    <a:pt x="38" y="148"/>
                  </a:lnTo>
                  <a:lnTo>
                    <a:pt x="35" y="151"/>
                  </a:lnTo>
                  <a:lnTo>
                    <a:pt x="38" y="151"/>
                  </a:lnTo>
                  <a:lnTo>
                    <a:pt x="45" y="148"/>
                  </a:lnTo>
                  <a:lnTo>
                    <a:pt x="53" y="138"/>
                  </a:lnTo>
                  <a:lnTo>
                    <a:pt x="50" y="133"/>
                  </a:lnTo>
                  <a:lnTo>
                    <a:pt x="51" y="127"/>
                  </a:lnTo>
                  <a:lnTo>
                    <a:pt x="53" y="126"/>
                  </a:lnTo>
                  <a:lnTo>
                    <a:pt x="53" y="129"/>
                  </a:lnTo>
                  <a:lnTo>
                    <a:pt x="58" y="131"/>
                  </a:lnTo>
                  <a:lnTo>
                    <a:pt x="59" y="128"/>
                  </a:lnTo>
                  <a:lnTo>
                    <a:pt x="64" y="128"/>
                  </a:lnTo>
                  <a:lnTo>
                    <a:pt x="68" y="131"/>
                  </a:lnTo>
                  <a:lnTo>
                    <a:pt x="68" y="133"/>
                  </a:lnTo>
                  <a:lnTo>
                    <a:pt x="74" y="130"/>
                  </a:lnTo>
                  <a:lnTo>
                    <a:pt x="76" y="132"/>
                  </a:lnTo>
                  <a:lnTo>
                    <a:pt x="74" y="134"/>
                  </a:lnTo>
                  <a:lnTo>
                    <a:pt x="75" y="134"/>
                  </a:lnTo>
                  <a:lnTo>
                    <a:pt x="77" y="134"/>
                  </a:lnTo>
                  <a:lnTo>
                    <a:pt x="79" y="139"/>
                  </a:lnTo>
                  <a:lnTo>
                    <a:pt x="79" y="140"/>
                  </a:lnTo>
                  <a:lnTo>
                    <a:pt x="85" y="140"/>
                  </a:lnTo>
                  <a:lnTo>
                    <a:pt x="88" y="138"/>
                  </a:lnTo>
                  <a:lnTo>
                    <a:pt x="91" y="137"/>
                  </a:lnTo>
                  <a:lnTo>
                    <a:pt x="92" y="138"/>
                  </a:lnTo>
                  <a:lnTo>
                    <a:pt x="91" y="140"/>
                  </a:lnTo>
                  <a:lnTo>
                    <a:pt x="94" y="140"/>
                  </a:lnTo>
                  <a:lnTo>
                    <a:pt x="97" y="136"/>
                  </a:lnTo>
                  <a:lnTo>
                    <a:pt x="101" y="136"/>
                  </a:lnTo>
                  <a:lnTo>
                    <a:pt x="101" y="134"/>
                  </a:lnTo>
                  <a:lnTo>
                    <a:pt x="102" y="133"/>
                  </a:lnTo>
                  <a:lnTo>
                    <a:pt x="103" y="131"/>
                  </a:lnTo>
                  <a:lnTo>
                    <a:pt x="111" y="129"/>
                  </a:lnTo>
                  <a:lnTo>
                    <a:pt x="112" y="127"/>
                  </a:lnTo>
                  <a:lnTo>
                    <a:pt x="113" y="124"/>
                  </a:lnTo>
                  <a:lnTo>
                    <a:pt x="116" y="125"/>
                  </a:lnTo>
                  <a:lnTo>
                    <a:pt x="121" y="124"/>
                  </a:lnTo>
                  <a:lnTo>
                    <a:pt x="125" y="125"/>
                  </a:lnTo>
                  <a:lnTo>
                    <a:pt x="127" y="123"/>
                  </a:lnTo>
                  <a:lnTo>
                    <a:pt x="133" y="122"/>
                  </a:lnTo>
                  <a:lnTo>
                    <a:pt x="137" y="122"/>
                  </a:lnTo>
                  <a:lnTo>
                    <a:pt x="144" y="124"/>
                  </a:lnTo>
                  <a:lnTo>
                    <a:pt x="145" y="121"/>
                  </a:lnTo>
                  <a:lnTo>
                    <a:pt x="143" y="116"/>
                  </a:lnTo>
                  <a:lnTo>
                    <a:pt x="148" y="112"/>
                  </a:lnTo>
                  <a:lnTo>
                    <a:pt x="147" y="116"/>
                  </a:lnTo>
                  <a:lnTo>
                    <a:pt x="148" y="117"/>
                  </a:lnTo>
                  <a:lnTo>
                    <a:pt x="152" y="116"/>
                  </a:lnTo>
                  <a:lnTo>
                    <a:pt x="154" y="116"/>
                  </a:lnTo>
                  <a:lnTo>
                    <a:pt x="158" y="116"/>
                  </a:lnTo>
                  <a:lnTo>
                    <a:pt x="159" y="119"/>
                  </a:lnTo>
                  <a:lnTo>
                    <a:pt x="161" y="122"/>
                  </a:lnTo>
                  <a:lnTo>
                    <a:pt x="164" y="122"/>
                  </a:lnTo>
                  <a:lnTo>
                    <a:pt x="165" y="122"/>
                  </a:lnTo>
                  <a:lnTo>
                    <a:pt x="166" y="122"/>
                  </a:lnTo>
                  <a:lnTo>
                    <a:pt x="167" y="120"/>
                  </a:lnTo>
                  <a:lnTo>
                    <a:pt x="171" y="120"/>
                  </a:lnTo>
                  <a:lnTo>
                    <a:pt x="174" y="120"/>
                  </a:lnTo>
                  <a:lnTo>
                    <a:pt x="174" y="122"/>
                  </a:lnTo>
                  <a:lnTo>
                    <a:pt x="178" y="126"/>
                  </a:lnTo>
                  <a:lnTo>
                    <a:pt x="176" y="128"/>
                  </a:lnTo>
                  <a:lnTo>
                    <a:pt x="177" y="131"/>
                  </a:lnTo>
                  <a:lnTo>
                    <a:pt x="179" y="132"/>
                  </a:lnTo>
                  <a:lnTo>
                    <a:pt x="186" y="135"/>
                  </a:lnTo>
                  <a:lnTo>
                    <a:pt x="189" y="136"/>
                  </a:lnTo>
                  <a:lnTo>
                    <a:pt x="191" y="134"/>
                  </a:lnTo>
                  <a:lnTo>
                    <a:pt x="191" y="127"/>
                  </a:lnTo>
                  <a:lnTo>
                    <a:pt x="193" y="122"/>
                  </a:lnTo>
                  <a:lnTo>
                    <a:pt x="191" y="116"/>
                  </a:lnTo>
                  <a:lnTo>
                    <a:pt x="188" y="114"/>
                  </a:lnTo>
                  <a:lnTo>
                    <a:pt x="186" y="116"/>
                  </a:lnTo>
                  <a:lnTo>
                    <a:pt x="183" y="116"/>
                  </a:lnTo>
                  <a:lnTo>
                    <a:pt x="182" y="114"/>
                  </a:lnTo>
                  <a:lnTo>
                    <a:pt x="184" y="112"/>
                  </a:lnTo>
                  <a:lnTo>
                    <a:pt x="183" y="110"/>
                  </a:lnTo>
                  <a:lnTo>
                    <a:pt x="187" y="103"/>
                  </a:lnTo>
                  <a:lnTo>
                    <a:pt x="183" y="94"/>
                  </a:lnTo>
                  <a:lnTo>
                    <a:pt x="181" y="93"/>
                  </a:lnTo>
                  <a:lnTo>
                    <a:pt x="180" y="90"/>
                  </a:lnTo>
                  <a:lnTo>
                    <a:pt x="180" y="89"/>
                  </a:lnTo>
                  <a:lnTo>
                    <a:pt x="177" y="86"/>
                  </a:lnTo>
                  <a:lnTo>
                    <a:pt x="175" y="84"/>
                  </a:lnTo>
                  <a:lnTo>
                    <a:pt x="175" y="80"/>
                  </a:lnTo>
                  <a:lnTo>
                    <a:pt x="175" y="79"/>
                  </a:lnTo>
                  <a:lnTo>
                    <a:pt x="177" y="80"/>
                  </a:lnTo>
                  <a:lnTo>
                    <a:pt x="179" y="76"/>
                  </a:lnTo>
                  <a:lnTo>
                    <a:pt x="181" y="74"/>
                  </a:lnTo>
                  <a:lnTo>
                    <a:pt x="184" y="73"/>
                  </a:lnTo>
                  <a:lnTo>
                    <a:pt x="187" y="71"/>
                  </a:lnTo>
                  <a:lnTo>
                    <a:pt x="190" y="68"/>
                  </a:lnTo>
                  <a:lnTo>
                    <a:pt x="197" y="65"/>
                  </a:lnTo>
                  <a:lnTo>
                    <a:pt x="200" y="65"/>
                  </a:lnTo>
                  <a:lnTo>
                    <a:pt x="204" y="63"/>
                  </a:lnTo>
                  <a:lnTo>
                    <a:pt x="208" y="58"/>
                  </a:lnTo>
                  <a:lnTo>
                    <a:pt x="210" y="53"/>
                  </a:lnTo>
                  <a:lnTo>
                    <a:pt x="212" y="46"/>
                  </a:lnTo>
                  <a:lnTo>
                    <a:pt x="210" y="42"/>
                  </a:lnTo>
                  <a:lnTo>
                    <a:pt x="210" y="40"/>
                  </a:lnTo>
                  <a:lnTo>
                    <a:pt x="214" y="40"/>
                  </a:lnTo>
                  <a:lnTo>
                    <a:pt x="214" y="38"/>
                  </a:lnTo>
                  <a:lnTo>
                    <a:pt x="218" y="41"/>
                  </a:lnTo>
                  <a:lnTo>
                    <a:pt x="220" y="40"/>
                  </a:lnTo>
                  <a:lnTo>
                    <a:pt x="225" y="44"/>
                  </a:lnTo>
                  <a:lnTo>
                    <a:pt x="228" y="39"/>
                  </a:lnTo>
                  <a:lnTo>
                    <a:pt x="230" y="40"/>
                  </a:lnTo>
                  <a:lnTo>
                    <a:pt x="231" y="38"/>
                  </a:lnTo>
                  <a:lnTo>
                    <a:pt x="232" y="29"/>
                  </a:lnTo>
                  <a:lnTo>
                    <a:pt x="229" y="27"/>
                  </a:lnTo>
                  <a:lnTo>
                    <a:pt x="232" y="23"/>
                  </a:lnTo>
                  <a:lnTo>
                    <a:pt x="233" y="23"/>
                  </a:lnTo>
                  <a:lnTo>
                    <a:pt x="236" y="26"/>
                  </a:lnTo>
                  <a:lnTo>
                    <a:pt x="237" y="27"/>
                  </a:lnTo>
                  <a:lnTo>
                    <a:pt x="238" y="28"/>
                  </a:lnTo>
                  <a:lnTo>
                    <a:pt x="240" y="28"/>
                  </a:lnTo>
                  <a:lnTo>
                    <a:pt x="241" y="29"/>
                  </a:lnTo>
                  <a:lnTo>
                    <a:pt x="241" y="30"/>
                  </a:lnTo>
                  <a:lnTo>
                    <a:pt x="242" y="30"/>
                  </a:lnTo>
                  <a:lnTo>
                    <a:pt x="241" y="30"/>
                  </a:lnTo>
                  <a:lnTo>
                    <a:pt x="242" y="31"/>
                  </a:lnTo>
                  <a:lnTo>
                    <a:pt x="243" y="31"/>
                  </a:lnTo>
                  <a:lnTo>
                    <a:pt x="243" y="33"/>
                  </a:lnTo>
                  <a:lnTo>
                    <a:pt x="242" y="33"/>
                  </a:lnTo>
                  <a:lnTo>
                    <a:pt x="241" y="34"/>
                  </a:lnTo>
                  <a:lnTo>
                    <a:pt x="242" y="35"/>
                  </a:lnTo>
                  <a:lnTo>
                    <a:pt x="243" y="35"/>
                  </a:lnTo>
                  <a:lnTo>
                    <a:pt x="243" y="36"/>
                  </a:lnTo>
                  <a:lnTo>
                    <a:pt x="243" y="37"/>
                  </a:lnTo>
                  <a:lnTo>
                    <a:pt x="243" y="38"/>
                  </a:lnTo>
                  <a:lnTo>
                    <a:pt x="244" y="38"/>
                  </a:lnTo>
                  <a:lnTo>
                    <a:pt x="245" y="38"/>
                  </a:lnTo>
                  <a:lnTo>
                    <a:pt x="246" y="38"/>
                  </a:lnTo>
                  <a:lnTo>
                    <a:pt x="247" y="38"/>
                  </a:lnTo>
                  <a:lnTo>
                    <a:pt x="248" y="38"/>
                  </a:lnTo>
                  <a:lnTo>
                    <a:pt x="249" y="38"/>
                  </a:lnTo>
                  <a:lnTo>
                    <a:pt x="250" y="38"/>
                  </a:lnTo>
                  <a:lnTo>
                    <a:pt x="252" y="38"/>
                  </a:lnTo>
                  <a:lnTo>
                    <a:pt x="253" y="39"/>
                  </a:lnTo>
                  <a:lnTo>
                    <a:pt x="255" y="38"/>
                  </a:lnTo>
                  <a:lnTo>
                    <a:pt x="256" y="39"/>
                  </a:lnTo>
                  <a:lnTo>
                    <a:pt x="257" y="40"/>
                  </a:lnTo>
                  <a:lnTo>
                    <a:pt x="258" y="41"/>
                  </a:lnTo>
                  <a:lnTo>
                    <a:pt x="259" y="40"/>
                  </a:lnTo>
                  <a:lnTo>
                    <a:pt x="259" y="39"/>
                  </a:lnTo>
                  <a:lnTo>
                    <a:pt x="260" y="39"/>
                  </a:lnTo>
                  <a:lnTo>
                    <a:pt x="261" y="39"/>
                  </a:lnTo>
                  <a:lnTo>
                    <a:pt x="261" y="38"/>
                  </a:lnTo>
                  <a:lnTo>
                    <a:pt x="263" y="38"/>
                  </a:lnTo>
                  <a:lnTo>
                    <a:pt x="264" y="37"/>
                  </a:lnTo>
                  <a:lnTo>
                    <a:pt x="264" y="35"/>
                  </a:lnTo>
                  <a:lnTo>
                    <a:pt x="264" y="34"/>
                  </a:lnTo>
                  <a:lnTo>
                    <a:pt x="263" y="33"/>
                  </a:lnTo>
                  <a:lnTo>
                    <a:pt x="264" y="33"/>
                  </a:lnTo>
                  <a:lnTo>
                    <a:pt x="265" y="33"/>
                  </a:lnTo>
                  <a:lnTo>
                    <a:pt x="266" y="33"/>
                  </a:lnTo>
                  <a:lnTo>
                    <a:pt x="267" y="34"/>
                  </a:lnTo>
                  <a:lnTo>
                    <a:pt x="267" y="35"/>
                  </a:lnTo>
                  <a:lnTo>
                    <a:pt x="268" y="35"/>
                  </a:lnTo>
                  <a:lnTo>
                    <a:pt x="269" y="35"/>
                  </a:lnTo>
                  <a:lnTo>
                    <a:pt x="269" y="36"/>
                  </a:lnTo>
                  <a:lnTo>
                    <a:pt x="270" y="36"/>
                  </a:lnTo>
                  <a:lnTo>
                    <a:pt x="273" y="34"/>
                  </a:lnTo>
                  <a:lnTo>
                    <a:pt x="273" y="36"/>
                  </a:lnTo>
                  <a:lnTo>
                    <a:pt x="274" y="36"/>
                  </a:lnTo>
                  <a:lnTo>
                    <a:pt x="275" y="38"/>
                  </a:lnTo>
                  <a:lnTo>
                    <a:pt x="277" y="38"/>
                  </a:lnTo>
                  <a:lnTo>
                    <a:pt x="278" y="38"/>
                  </a:lnTo>
                  <a:lnTo>
                    <a:pt x="278" y="37"/>
                  </a:lnTo>
                  <a:lnTo>
                    <a:pt x="279" y="36"/>
                  </a:lnTo>
                  <a:lnTo>
                    <a:pt x="278" y="35"/>
                  </a:lnTo>
                  <a:lnTo>
                    <a:pt x="279" y="33"/>
                  </a:lnTo>
                  <a:lnTo>
                    <a:pt x="278" y="33"/>
                  </a:lnTo>
                  <a:lnTo>
                    <a:pt x="279" y="30"/>
                  </a:lnTo>
                  <a:lnTo>
                    <a:pt x="279" y="28"/>
                  </a:lnTo>
                  <a:lnTo>
                    <a:pt x="280" y="27"/>
                  </a:lnTo>
                  <a:lnTo>
                    <a:pt x="281" y="27"/>
                  </a:lnTo>
                  <a:lnTo>
                    <a:pt x="282" y="25"/>
                  </a:lnTo>
                  <a:lnTo>
                    <a:pt x="283" y="25"/>
                  </a:lnTo>
                  <a:lnTo>
                    <a:pt x="282" y="24"/>
                  </a:lnTo>
                  <a:lnTo>
                    <a:pt x="283" y="22"/>
                  </a:lnTo>
                  <a:lnTo>
                    <a:pt x="283" y="21"/>
                  </a:lnTo>
                  <a:lnTo>
                    <a:pt x="284" y="21"/>
                  </a:lnTo>
                  <a:lnTo>
                    <a:pt x="285" y="21"/>
                  </a:lnTo>
                  <a:lnTo>
                    <a:pt x="286" y="21"/>
                  </a:lnTo>
                  <a:lnTo>
                    <a:pt x="287" y="21"/>
                  </a:lnTo>
                  <a:lnTo>
                    <a:pt x="288" y="21"/>
                  </a:lnTo>
                  <a:lnTo>
                    <a:pt x="291" y="22"/>
                  </a:lnTo>
                  <a:lnTo>
                    <a:pt x="291" y="21"/>
                  </a:lnTo>
                  <a:lnTo>
                    <a:pt x="290" y="20"/>
                  </a:lnTo>
                  <a:lnTo>
                    <a:pt x="291" y="19"/>
                  </a:lnTo>
                  <a:lnTo>
                    <a:pt x="291" y="18"/>
                  </a:lnTo>
                  <a:lnTo>
                    <a:pt x="291" y="17"/>
                  </a:lnTo>
                  <a:lnTo>
                    <a:pt x="291" y="15"/>
                  </a:lnTo>
                  <a:lnTo>
                    <a:pt x="291" y="13"/>
                  </a:lnTo>
                  <a:lnTo>
                    <a:pt x="291" y="10"/>
                  </a:lnTo>
                  <a:lnTo>
                    <a:pt x="291" y="8"/>
                  </a:lnTo>
                  <a:lnTo>
                    <a:pt x="291" y="7"/>
                  </a:lnTo>
                  <a:lnTo>
                    <a:pt x="291" y="4"/>
                  </a:lnTo>
                  <a:lnTo>
                    <a:pt x="291" y="3"/>
                  </a:lnTo>
                  <a:lnTo>
                    <a:pt x="292" y="2"/>
                  </a:lnTo>
                  <a:lnTo>
                    <a:pt x="291" y="1"/>
                  </a:lnTo>
                  <a:lnTo>
                    <a:pt x="291" y="0"/>
                  </a:lnTo>
                  <a:lnTo>
                    <a:pt x="292" y="1"/>
                  </a:lnTo>
                  <a:lnTo>
                    <a:pt x="293" y="0"/>
                  </a:lnTo>
                  <a:lnTo>
                    <a:pt x="294" y="1"/>
                  </a:lnTo>
                  <a:lnTo>
                    <a:pt x="296" y="0"/>
                  </a:lnTo>
                  <a:lnTo>
                    <a:pt x="296" y="2"/>
                  </a:lnTo>
                  <a:lnTo>
                    <a:pt x="297" y="2"/>
                  </a:lnTo>
                  <a:lnTo>
                    <a:pt x="299" y="2"/>
                  </a:lnTo>
                  <a:lnTo>
                    <a:pt x="300" y="2"/>
                  </a:lnTo>
                  <a:lnTo>
                    <a:pt x="300" y="3"/>
                  </a:lnTo>
                  <a:lnTo>
                    <a:pt x="301" y="3"/>
                  </a:lnTo>
                  <a:lnTo>
                    <a:pt x="300" y="3"/>
                  </a:lnTo>
                  <a:lnTo>
                    <a:pt x="301" y="4"/>
                  </a:lnTo>
                  <a:lnTo>
                    <a:pt x="300" y="6"/>
                  </a:lnTo>
                  <a:lnTo>
                    <a:pt x="301" y="6"/>
                  </a:lnTo>
                  <a:lnTo>
                    <a:pt x="302" y="6"/>
                  </a:lnTo>
                  <a:lnTo>
                    <a:pt x="303" y="5"/>
                  </a:lnTo>
                  <a:lnTo>
                    <a:pt x="304" y="4"/>
                  </a:lnTo>
                  <a:lnTo>
                    <a:pt x="305" y="4"/>
                  </a:lnTo>
                  <a:lnTo>
                    <a:pt x="306" y="5"/>
                  </a:lnTo>
                  <a:lnTo>
                    <a:pt x="306" y="4"/>
                  </a:lnTo>
                  <a:lnTo>
                    <a:pt x="307" y="3"/>
                  </a:lnTo>
                  <a:lnTo>
                    <a:pt x="307" y="2"/>
                  </a:lnTo>
                  <a:lnTo>
                    <a:pt x="308" y="3"/>
                  </a:lnTo>
                  <a:lnTo>
                    <a:pt x="309" y="3"/>
                  </a:lnTo>
                  <a:lnTo>
                    <a:pt x="311" y="3"/>
                  </a:lnTo>
                  <a:lnTo>
                    <a:pt x="313" y="3"/>
                  </a:lnTo>
                  <a:lnTo>
                    <a:pt x="315" y="5"/>
                  </a:lnTo>
                  <a:lnTo>
                    <a:pt x="316" y="5"/>
                  </a:lnTo>
                  <a:lnTo>
                    <a:pt x="317" y="5"/>
                  </a:lnTo>
                  <a:lnTo>
                    <a:pt x="319" y="6"/>
                  </a:lnTo>
                  <a:lnTo>
                    <a:pt x="319" y="8"/>
                  </a:lnTo>
                  <a:lnTo>
                    <a:pt x="323" y="9"/>
                  </a:lnTo>
                  <a:lnTo>
                    <a:pt x="325" y="9"/>
                  </a:lnTo>
                  <a:lnTo>
                    <a:pt x="326" y="10"/>
                  </a:lnTo>
                  <a:lnTo>
                    <a:pt x="327" y="10"/>
                  </a:lnTo>
                  <a:lnTo>
                    <a:pt x="329" y="13"/>
                  </a:lnTo>
                  <a:lnTo>
                    <a:pt x="330" y="12"/>
                  </a:lnTo>
                  <a:lnTo>
                    <a:pt x="333" y="13"/>
                  </a:lnTo>
                  <a:lnTo>
                    <a:pt x="333" y="11"/>
                  </a:lnTo>
                  <a:lnTo>
                    <a:pt x="336" y="11"/>
                  </a:lnTo>
                  <a:lnTo>
                    <a:pt x="337" y="10"/>
                  </a:lnTo>
                  <a:lnTo>
                    <a:pt x="338" y="11"/>
                  </a:lnTo>
                  <a:lnTo>
                    <a:pt x="337" y="12"/>
                  </a:lnTo>
                  <a:lnTo>
                    <a:pt x="338" y="13"/>
                  </a:lnTo>
                  <a:lnTo>
                    <a:pt x="338" y="12"/>
                  </a:lnTo>
                  <a:lnTo>
                    <a:pt x="339" y="13"/>
                  </a:lnTo>
                  <a:lnTo>
                    <a:pt x="340" y="14"/>
                  </a:lnTo>
                  <a:lnTo>
                    <a:pt x="339" y="13"/>
                  </a:lnTo>
                  <a:lnTo>
                    <a:pt x="339" y="14"/>
                  </a:lnTo>
                  <a:lnTo>
                    <a:pt x="341" y="14"/>
                  </a:lnTo>
                  <a:lnTo>
                    <a:pt x="341" y="15"/>
                  </a:lnTo>
                  <a:lnTo>
                    <a:pt x="342" y="15"/>
                  </a:lnTo>
                  <a:lnTo>
                    <a:pt x="343" y="15"/>
                  </a:lnTo>
                  <a:lnTo>
                    <a:pt x="343" y="16"/>
                  </a:lnTo>
                  <a:lnTo>
                    <a:pt x="344" y="17"/>
                  </a:lnTo>
                  <a:lnTo>
                    <a:pt x="345" y="18"/>
                  </a:lnTo>
                  <a:lnTo>
                    <a:pt x="349" y="21"/>
                  </a:lnTo>
                  <a:lnTo>
                    <a:pt x="350" y="21"/>
                  </a:lnTo>
                  <a:lnTo>
                    <a:pt x="351" y="21"/>
                  </a:lnTo>
                  <a:lnTo>
                    <a:pt x="353" y="21"/>
                  </a:lnTo>
                  <a:lnTo>
                    <a:pt x="354" y="21"/>
                  </a:lnTo>
                  <a:lnTo>
                    <a:pt x="357" y="21"/>
                  </a:lnTo>
                  <a:lnTo>
                    <a:pt x="359" y="21"/>
                  </a:lnTo>
                  <a:lnTo>
                    <a:pt x="360" y="21"/>
                  </a:lnTo>
                  <a:lnTo>
                    <a:pt x="362" y="21"/>
                  </a:lnTo>
                  <a:lnTo>
                    <a:pt x="363" y="21"/>
                  </a:lnTo>
                  <a:lnTo>
                    <a:pt x="364" y="21"/>
                  </a:lnTo>
                  <a:lnTo>
                    <a:pt x="366" y="21"/>
                  </a:lnTo>
                  <a:lnTo>
                    <a:pt x="367" y="21"/>
                  </a:lnTo>
                  <a:lnTo>
                    <a:pt x="368" y="21"/>
                  </a:lnTo>
                  <a:lnTo>
                    <a:pt x="368" y="20"/>
                  </a:lnTo>
                  <a:lnTo>
                    <a:pt x="368" y="19"/>
                  </a:lnTo>
                  <a:lnTo>
                    <a:pt x="368" y="18"/>
                  </a:lnTo>
                  <a:lnTo>
                    <a:pt x="369" y="15"/>
                  </a:lnTo>
                  <a:lnTo>
                    <a:pt x="370" y="15"/>
                  </a:lnTo>
                  <a:lnTo>
                    <a:pt x="373" y="15"/>
                  </a:lnTo>
                  <a:lnTo>
                    <a:pt x="374" y="15"/>
                  </a:lnTo>
                  <a:lnTo>
                    <a:pt x="374" y="14"/>
                  </a:lnTo>
                  <a:lnTo>
                    <a:pt x="375" y="15"/>
                  </a:lnTo>
                  <a:lnTo>
                    <a:pt x="376" y="15"/>
                  </a:lnTo>
                  <a:lnTo>
                    <a:pt x="377" y="16"/>
                  </a:lnTo>
                  <a:lnTo>
                    <a:pt x="379" y="16"/>
                  </a:lnTo>
                  <a:lnTo>
                    <a:pt x="380" y="16"/>
                  </a:lnTo>
                  <a:lnTo>
                    <a:pt x="381" y="17"/>
                  </a:lnTo>
                  <a:lnTo>
                    <a:pt x="381" y="19"/>
                  </a:lnTo>
                  <a:lnTo>
                    <a:pt x="381" y="20"/>
                  </a:lnTo>
                  <a:lnTo>
                    <a:pt x="381" y="21"/>
                  </a:lnTo>
                  <a:lnTo>
                    <a:pt x="382" y="20"/>
                  </a:lnTo>
                  <a:lnTo>
                    <a:pt x="384" y="20"/>
                  </a:lnTo>
                  <a:lnTo>
                    <a:pt x="385" y="21"/>
                  </a:lnTo>
                  <a:lnTo>
                    <a:pt x="386" y="21"/>
                  </a:lnTo>
                  <a:lnTo>
                    <a:pt x="386" y="22"/>
                  </a:lnTo>
                  <a:lnTo>
                    <a:pt x="387" y="21"/>
                  </a:lnTo>
                  <a:lnTo>
                    <a:pt x="388" y="22"/>
                  </a:lnTo>
                  <a:lnTo>
                    <a:pt x="388" y="21"/>
                  </a:lnTo>
                  <a:lnTo>
                    <a:pt x="389" y="22"/>
                  </a:lnTo>
                  <a:lnTo>
                    <a:pt x="390" y="21"/>
                  </a:lnTo>
                  <a:lnTo>
                    <a:pt x="392" y="21"/>
                  </a:lnTo>
                  <a:lnTo>
                    <a:pt x="393" y="21"/>
                  </a:lnTo>
                  <a:lnTo>
                    <a:pt x="394" y="22"/>
                  </a:lnTo>
                  <a:lnTo>
                    <a:pt x="393" y="22"/>
                  </a:lnTo>
                  <a:lnTo>
                    <a:pt x="394" y="22"/>
                  </a:lnTo>
                  <a:lnTo>
                    <a:pt x="394" y="24"/>
                  </a:lnTo>
                  <a:lnTo>
                    <a:pt x="394" y="25"/>
                  </a:lnTo>
                  <a:lnTo>
                    <a:pt x="395" y="25"/>
                  </a:lnTo>
                  <a:lnTo>
                    <a:pt x="394" y="27"/>
                  </a:lnTo>
                  <a:lnTo>
                    <a:pt x="395" y="27"/>
                  </a:lnTo>
                  <a:lnTo>
                    <a:pt x="395" y="29"/>
                  </a:lnTo>
                  <a:lnTo>
                    <a:pt x="396" y="29"/>
                  </a:lnTo>
                  <a:lnTo>
                    <a:pt x="396" y="31"/>
                  </a:lnTo>
                  <a:lnTo>
                    <a:pt x="396" y="34"/>
                  </a:lnTo>
                  <a:lnTo>
                    <a:pt x="396" y="35"/>
                  </a:lnTo>
                  <a:lnTo>
                    <a:pt x="397" y="36"/>
                  </a:lnTo>
                  <a:lnTo>
                    <a:pt x="396" y="37"/>
                  </a:lnTo>
                  <a:lnTo>
                    <a:pt x="397" y="38"/>
                  </a:lnTo>
                  <a:lnTo>
                    <a:pt x="395" y="38"/>
                  </a:lnTo>
                  <a:lnTo>
                    <a:pt x="395" y="40"/>
                  </a:lnTo>
                  <a:lnTo>
                    <a:pt x="394" y="40"/>
                  </a:lnTo>
                  <a:lnTo>
                    <a:pt x="394" y="41"/>
                  </a:lnTo>
                  <a:lnTo>
                    <a:pt x="394" y="42"/>
                  </a:lnTo>
                  <a:lnTo>
                    <a:pt x="393" y="42"/>
                  </a:lnTo>
                  <a:lnTo>
                    <a:pt x="392" y="44"/>
                  </a:lnTo>
                  <a:lnTo>
                    <a:pt x="392" y="45"/>
                  </a:lnTo>
                  <a:lnTo>
                    <a:pt x="392" y="46"/>
                  </a:lnTo>
                  <a:lnTo>
                    <a:pt x="392" y="48"/>
                  </a:lnTo>
                  <a:lnTo>
                    <a:pt x="392" y="49"/>
                  </a:lnTo>
                  <a:lnTo>
                    <a:pt x="392" y="50"/>
                  </a:lnTo>
                  <a:lnTo>
                    <a:pt x="392" y="52"/>
                  </a:lnTo>
                  <a:lnTo>
                    <a:pt x="392" y="53"/>
                  </a:lnTo>
                  <a:lnTo>
                    <a:pt x="393" y="53"/>
                  </a:lnTo>
                  <a:lnTo>
                    <a:pt x="393" y="54"/>
                  </a:lnTo>
                  <a:lnTo>
                    <a:pt x="396" y="55"/>
                  </a:lnTo>
                  <a:lnTo>
                    <a:pt x="395" y="56"/>
                  </a:lnTo>
                  <a:lnTo>
                    <a:pt x="395" y="57"/>
                  </a:lnTo>
                  <a:lnTo>
                    <a:pt x="397" y="59"/>
                  </a:lnTo>
                  <a:lnTo>
                    <a:pt x="398" y="59"/>
                  </a:lnTo>
                  <a:lnTo>
                    <a:pt x="398" y="60"/>
                  </a:lnTo>
                  <a:lnTo>
                    <a:pt x="398" y="62"/>
                  </a:lnTo>
                  <a:lnTo>
                    <a:pt x="399" y="63"/>
                  </a:lnTo>
                  <a:lnTo>
                    <a:pt x="400" y="66"/>
                  </a:lnTo>
                  <a:lnTo>
                    <a:pt x="400" y="68"/>
                  </a:lnTo>
                  <a:lnTo>
                    <a:pt x="401" y="68"/>
                  </a:lnTo>
                  <a:lnTo>
                    <a:pt x="404" y="70"/>
                  </a:lnTo>
                  <a:lnTo>
                    <a:pt x="404" y="69"/>
                  </a:lnTo>
                  <a:lnTo>
                    <a:pt x="405" y="71"/>
                  </a:lnTo>
                  <a:lnTo>
                    <a:pt x="404" y="71"/>
                  </a:lnTo>
                  <a:lnTo>
                    <a:pt x="405" y="72"/>
                  </a:lnTo>
                  <a:lnTo>
                    <a:pt x="405" y="73"/>
                  </a:lnTo>
                  <a:lnTo>
                    <a:pt x="406" y="74"/>
                  </a:lnTo>
                  <a:lnTo>
                    <a:pt x="407" y="74"/>
                  </a:lnTo>
                  <a:lnTo>
                    <a:pt x="405" y="75"/>
                  </a:lnTo>
                  <a:lnTo>
                    <a:pt x="406" y="75"/>
                  </a:lnTo>
                  <a:lnTo>
                    <a:pt x="405" y="76"/>
                  </a:lnTo>
                  <a:lnTo>
                    <a:pt x="406" y="76"/>
                  </a:lnTo>
                  <a:lnTo>
                    <a:pt x="405" y="77"/>
                  </a:lnTo>
                  <a:lnTo>
                    <a:pt x="406" y="78"/>
                  </a:lnTo>
                  <a:lnTo>
                    <a:pt x="405" y="80"/>
                  </a:lnTo>
                  <a:lnTo>
                    <a:pt x="406" y="80"/>
                  </a:lnTo>
                  <a:lnTo>
                    <a:pt x="407" y="80"/>
                  </a:lnTo>
                  <a:lnTo>
                    <a:pt x="408" y="79"/>
                  </a:lnTo>
                  <a:lnTo>
                    <a:pt x="409" y="80"/>
                  </a:lnTo>
                  <a:lnTo>
                    <a:pt x="410" y="80"/>
                  </a:lnTo>
                  <a:lnTo>
                    <a:pt x="410" y="81"/>
                  </a:lnTo>
                  <a:lnTo>
                    <a:pt x="407" y="84"/>
                  </a:lnTo>
                  <a:lnTo>
                    <a:pt x="409" y="85"/>
                  </a:lnTo>
                  <a:lnTo>
                    <a:pt x="407" y="87"/>
                  </a:lnTo>
                  <a:lnTo>
                    <a:pt x="409" y="88"/>
                  </a:lnTo>
                  <a:lnTo>
                    <a:pt x="408" y="90"/>
                  </a:lnTo>
                  <a:lnTo>
                    <a:pt x="408" y="91"/>
                  </a:lnTo>
                  <a:lnTo>
                    <a:pt x="407" y="92"/>
                  </a:lnTo>
                  <a:lnTo>
                    <a:pt x="405" y="93"/>
                  </a:lnTo>
                  <a:lnTo>
                    <a:pt x="404" y="93"/>
                  </a:lnTo>
                  <a:lnTo>
                    <a:pt x="404" y="94"/>
                  </a:lnTo>
                  <a:lnTo>
                    <a:pt x="405" y="96"/>
                  </a:lnTo>
                  <a:lnTo>
                    <a:pt x="405" y="97"/>
                  </a:lnTo>
                  <a:lnTo>
                    <a:pt x="406" y="97"/>
                  </a:lnTo>
                  <a:lnTo>
                    <a:pt x="407" y="98"/>
                  </a:lnTo>
                  <a:lnTo>
                    <a:pt x="406" y="99"/>
                  </a:lnTo>
                  <a:lnTo>
                    <a:pt x="407" y="102"/>
                  </a:lnTo>
                  <a:lnTo>
                    <a:pt x="407" y="105"/>
                  </a:lnTo>
                  <a:lnTo>
                    <a:pt x="409" y="107"/>
                  </a:lnTo>
                  <a:lnTo>
                    <a:pt x="407" y="107"/>
                  </a:lnTo>
                  <a:lnTo>
                    <a:pt x="406" y="107"/>
                  </a:lnTo>
                  <a:lnTo>
                    <a:pt x="402" y="109"/>
                  </a:lnTo>
                  <a:lnTo>
                    <a:pt x="397" y="109"/>
                  </a:lnTo>
                  <a:lnTo>
                    <a:pt x="397" y="106"/>
                  </a:lnTo>
                  <a:lnTo>
                    <a:pt x="395" y="108"/>
                  </a:lnTo>
                  <a:lnTo>
                    <a:pt x="394" y="110"/>
                  </a:lnTo>
                  <a:lnTo>
                    <a:pt x="390" y="110"/>
                  </a:lnTo>
                  <a:lnTo>
                    <a:pt x="390" y="109"/>
                  </a:lnTo>
                  <a:lnTo>
                    <a:pt x="388" y="107"/>
                  </a:lnTo>
                  <a:lnTo>
                    <a:pt x="388" y="105"/>
                  </a:lnTo>
                  <a:lnTo>
                    <a:pt x="385" y="105"/>
                  </a:lnTo>
                  <a:lnTo>
                    <a:pt x="384" y="104"/>
                  </a:lnTo>
                  <a:lnTo>
                    <a:pt x="383" y="104"/>
                  </a:lnTo>
                  <a:lnTo>
                    <a:pt x="381" y="104"/>
                  </a:lnTo>
                  <a:lnTo>
                    <a:pt x="380" y="104"/>
                  </a:lnTo>
                  <a:lnTo>
                    <a:pt x="379" y="104"/>
                  </a:lnTo>
                  <a:lnTo>
                    <a:pt x="379" y="105"/>
                  </a:lnTo>
                  <a:lnTo>
                    <a:pt x="379" y="106"/>
                  </a:lnTo>
                  <a:lnTo>
                    <a:pt x="380" y="107"/>
                  </a:lnTo>
                  <a:lnTo>
                    <a:pt x="379" y="108"/>
                  </a:lnTo>
                  <a:lnTo>
                    <a:pt x="378" y="108"/>
                  </a:lnTo>
                  <a:lnTo>
                    <a:pt x="378" y="109"/>
                  </a:lnTo>
                  <a:lnTo>
                    <a:pt x="377" y="109"/>
                  </a:lnTo>
                  <a:lnTo>
                    <a:pt x="376" y="110"/>
                  </a:lnTo>
                  <a:lnTo>
                    <a:pt x="375" y="110"/>
                  </a:lnTo>
                  <a:lnTo>
                    <a:pt x="375" y="111"/>
                  </a:lnTo>
                  <a:lnTo>
                    <a:pt x="374" y="110"/>
                  </a:lnTo>
                  <a:lnTo>
                    <a:pt x="374" y="111"/>
                  </a:lnTo>
                  <a:lnTo>
                    <a:pt x="373" y="112"/>
                  </a:lnTo>
                  <a:lnTo>
                    <a:pt x="374" y="113"/>
                  </a:lnTo>
                  <a:lnTo>
                    <a:pt x="376" y="114"/>
                  </a:lnTo>
                  <a:lnTo>
                    <a:pt x="377" y="115"/>
                  </a:lnTo>
                  <a:lnTo>
                    <a:pt x="378" y="114"/>
                  </a:lnTo>
                  <a:lnTo>
                    <a:pt x="381" y="116"/>
                  </a:lnTo>
                  <a:lnTo>
                    <a:pt x="382" y="116"/>
                  </a:lnTo>
                  <a:lnTo>
                    <a:pt x="384" y="115"/>
                  </a:lnTo>
                  <a:lnTo>
                    <a:pt x="386" y="116"/>
                  </a:lnTo>
                  <a:lnTo>
                    <a:pt x="386" y="117"/>
                  </a:lnTo>
                  <a:lnTo>
                    <a:pt x="386" y="119"/>
                  </a:lnTo>
                  <a:lnTo>
                    <a:pt x="386" y="120"/>
                  </a:lnTo>
                  <a:lnTo>
                    <a:pt x="386" y="121"/>
                  </a:lnTo>
                  <a:lnTo>
                    <a:pt x="387" y="121"/>
                  </a:lnTo>
                  <a:lnTo>
                    <a:pt x="388" y="122"/>
                  </a:lnTo>
                  <a:lnTo>
                    <a:pt x="389" y="122"/>
                  </a:lnTo>
                  <a:lnTo>
                    <a:pt x="388" y="123"/>
                  </a:lnTo>
                  <a:lnTo>
                    <a:pt x="389" y="124"/>
                  </a:lnTo>
                  <a:lnTo>
                    <a:pt x="388" y="125"/>
                  </a:lnTo>
                  <a:lnTo>
                    <a:pt x="386" y="126"/>
                  </a:lnTo>
                  <a:lnTo>
                    <a:pt x="386" y="125"/>
                  </a:lnTo>
                  <a:lnTo>
                    <a:pt x="386" y="126"/>
                  </a:lnTo>
                  <a:lnTo>
                    <a:pt x="387" y="128"/>
                  </a:lnTo>
                  <a:lnTo>
                    <a:pt x="386" y="129"/>
                  </a:lnTo>
                  <a:lnTo>
                    <a:pt x="385" y="131"/>
                  </a:lnTo>
                  <a:lnTo>
                    <a:pt x="385" y="132"/>
                  </a:lnTo>
                  <a:lnTo>
                    <a:pt x="384" y="132"/>
                  </a:lnTo>
                  <a:lnTo>
                    <a:pt x="383" y="133"/>
                  </a:lnTo>
                  <a:lnTo>
                    <a:pt x="382" y="133"/>
                  </a:lnTo>
                  <a:lnTo>
                    <a:pt x="382" y="134"/>
                  </a:lnTo>
                  <a:lnTo>
                    <a:pt x="380" y="134"/>
                  </a:lnTo>
                  <a:lnTo>
                    <a:pt x="379" y="134"/>
                  </a:lnTo>
                  <a:lnTo>
                    <a:pt x="379" y="135"/>
                  </a:lnTo>
                  <a:lnTo>
                    <a:pt x="378" y="136"/>
                  </a:lnTo>
                  <a:lnTo>
                    <a:pt x="378" y="135"/>
                  </a:lnTo>
                  <a:lnTo>
                    <a:pt x="377" y="135"/>
                  </a:lnTo>
                  <a:lnTo>
                    <a:pt x="378" y="134"/>
                  </a:lnTo>
                  <a:lnTo>
                    <a:pt x="376" y="134"/>
                  </a:lnTo>
                  <a:lnTo>
                    <a:pt x="375" y="134"/>
                  </a:lnTo>
                  <a:lnTo>
                    <a:pt x="375" y="135"/>
                  </a:lnTo>
                  <a:lnTo>
                    <a:pt x="376" y="136"/>
                  </a:lnTo>
                  <a:lnTo>
                    <a:pt x="375" y="137"/>
                  </a:lnTo>
                  <a:lnTo>
                    <a:pt x="376" y="138"/>
                  </a:lnTo>
                  <a:lnTo>
                    <a:pt x="375" y="139"/>
                  </a:lnTo>
                  <a:lnTo>
                    <a:pt x="374" y="139"/>
                  </a:lnTo>
                  <a:lnTo>
                    <a:pt x="375" y="140"/>
                  </a:lnTo>
                  <a:lnTo>
                    <a:pt x="376" y="140"/>
                  </a:lnTo>
                  <a:lnTo>
                    <a:pt x="378" y="145"/>
                  </a:lnTo>
                  <a:lnTo>
                    <a:pt x="378" y="146"/>
                  </a:lnTo>
                  <a:lnTo>
                    <a:pt x="377" y="147"/>
                  </a:lnTo>
                  <a:lnTo>
                    <a:pt x="376" y="147"/>
                  </a:lnTo>
                  <a:lnTo>
                    <a:pt x="376" y="148"/>
                  </a:lnTo>
                  <a:lnTo>
                    <a:pt x="375" y="147"/>
                  </a:lnTo>
                  <a:lnTo>
                    <a:pt x="375" y="148"/>
                  </a:lnTo>
                  <a:lnTo>
                    <a:pt x="375" y="151"/>
                  </a:lnTo>
                  <a:lnTo>
                    <a:pt x="374" y="151"/>
                  </a:lnTo>
                  <a:lnTo>
                    <a:pt x="374" y="152"/>
                  </a:lnTo>
                  <a:lnTo>
                    <a:pt x="375" y="153"/>
                  </a:lnTo>
                  <a:lnTo>
                    <a:pt x="376" y="153"/>
                  </a:lnTo>
                  <a:lnTo>
                    <a:pt x="377" y="155"/>
                  </a:lnTo>
                  <a:lnTo>
                    <a:pt x="376" y="156"/>
                  </a:lnTo>
                  <a:lnTo>
                    <a:pt x="377" y="157"/>
                  </a:lnTo>
                  <a:lnTo>
                    <a:pt x="380" y="156"/>
                  </a:lnTo>
                  <a:lnTo>
                    <a:pt x="380" y="157"/>
                  </a:lnTo>
                  <a:lnTo>
                    <a:pt x="381" y="158"/>
                  </a:lnTo>
                  <a:lnTo>
                    <a:pt x="380" y="158"/>
                  </a:lnTo>
                  <a:lnTo>
                    <a:pt x="380" y="159"/>
                  </a:lnTo>
                  <a:lnTo>
                    <a:pt x="379" y="160"/>
                  </a:lnTo>
                  <a:lnTo>
                    <a:pt x="378" y="160"/>
                  </a:lnTo>
                  <a:lnTo>
                    <a:pt x="378" y="161"/>
                  </a:lnTo>
                  <a:lnTo>
                    <a:pt x="378" y="162"/>
                  </a:lnTo>
                  <a:lnTo>
                    <a:pt x="378" y="163"/>
                  </a:lnTo>
                  <a:lnTo>
                    <a:pt x="379" y="163"/>
                  </a:lnTo>
                  <a:lnTo>
                    <a:pt x="380" y="163"/>
                  </a:lnTo>
                  <a:lnTo>
                    <a:pt x="380" y="164"/>
                  </a:lnTo>
                  <a:lnTo>
                    <a:pt x="377" y="166"/>
                  </a:lnTo>
                  <a:lnTo>
                    <a:pt x="376" y="166"/>
                  </a:lnTo>
                  <a:lnTo>
                    <a:pt x="376" y="167"/>
                  </a:lnTo>
                  <a:lnTo>
                    <a:pt x="377" y="167"/>
                  </a:lnTo>
                  <a:lnTo>
                    <a:pt x="378" y="166"/>
                  </a:lnTo>
                  <a:lnTo>
                    <a:pt x="380" y="168"/>
                  </a:lnTo>
                  <a:lnTo>
                    <a:pt x="380" y="169"/>
                  </a:lnTo>
                  <a:lnTo>
                    <a:pt x="379" y="169"/>
                  </a:lnTo>
                  <a:lnTo>
                    <a:pt x="377" y="169"/>
                  </a:lnTo>
                  <a:lnTo>
                    <a:pt x="376" y="169"/>
                  </a:lnTo>
                  <a:lnTo>
                    <a:pt x="375" y="169"/>
                  </a:lnTo>
                  <a:lnTo>
                    <a:pt x="374" y="169"/>
                  </a:lnTo>
                  <a:lnTo>
                    <a:pt x="373" y="169"/>
                  </a:lnTo>
                  <a:lnTo>
                    <a:pt x="372" y="169"/>
                  </a:lnTo>
                  <a:lnTo>
                    <a:pt x="371" y="169"/>
                  </a:lnTo>
                  <a:lnTo>
                    <a:pt x="370" y="169"/>
                  </a:lnTo>
                  <a:lnTo>
                    <a:pt x="369" y="169"/>
                  </a:lnTo>
                  <a:lnTo>
                    <a:pt x="368" y="169"/>
                  </a:lnTo>
                  <a:lnTo>
                    <a:pt x="368" y="171"/>
                  </a:lnTo>
                  <a:lnTo>
                    <a:pt x="368" y="173"/>
                  </a:lnTo>
                  <a:lnTo>
                    <a:pt x="367" y="173"/>
                  </a:lnTo>
                  <a:lnTo>
                    <a:pt x="366" y="174"/>
                  </a:lnTo>
                  <a:lnTo>
                    <a:pt x="366" y="175"/>
                  </a:lnTo>
                  <a:lnTo>
                    <a:pt x="365" y="175"/>
                  </a:lnTo>
                  <a:lnTo>
                    <a:pt x="364" y="175"/>
                  </a:lnTo>
                  <a:lnTo>
                    <a:pt x="363" y="175"/>
                  </a:lnTo>
                  <a:lnTo>
                    <a:pt x="362" y="178"/>
                  </a:lnTo>
                  <a:lnTo>
                    <a:pt x="361" y="181"/>
                  </a:lnTo>
                  <a:lnTo>
                    <a:pt x="358" y="182"/>
                  </a:lnTo>
                  <a:lnTo>
                    <a:pt x="358" y="181"/>
                  </a:lnTo>
                  <a:lnTo>
                    <a:pt x="357" y="183"/>
                  </a:lnTo>
                  <a:lnTo>
                    <a:pt x="356" y="183"/>
                  </a:lnTo>
                  <a:lnTo>
                    <a:pt x="356" y="184"/>
                  </a:lnTo>
                  <a:lnTo>
                    <a:pt x="355" y="185"/>
                  </a:lnTo>
                  <a:lnTo>
                    <a:pt x="355" y="184"/>
                  </a:lnTo>
                  <a:lnTo>
                    <a:pt x="354" y="185"/>
                  </a:lnTo>
                  <a:lnTo>
                    <a:pt x="353" y="185"/>
                  </a:lnTo>
                  <a:lnTo>
                    <a:pt x="352" y="185"/>
                  </a:lnTo>
                  <a:lnTo>
                    <a:pt x="353" y="187"/>
                  </a:lnTo>
                  <a:lnTo>
                    <a:pt x="353" y="191"/>
                  </a:lnTo>
                  <a:lnTo>
                    <a:pt x="353" y="192"/>
                  </a:lnTo>
                  <a:lnTo>
                    <a:pt x="353" y="193"/>
                  </a:lnTo>
                  <a:lnTo>
                    <a:pt x="354" y="194"/>
                  </a:lnTo>
                  <a:lnTo>
                    <a:pt x="356" y="195"/>
                  </a:lnTo>
                  <a:lnTo>
                    <a:pt x="356" y="196"/>
                  </a:lnTo>
                  <a:lnTo>
                    <a:pt x="356" y="197"/>
                  </a:lnTo>
                  <a:lnTo>
                    <a:pt x="356" y="199"/>
                  </a:lnTo>
                  <a:lnTo>
                    <a:pt x="355" y="199"/>
                  </a:lnTo>
                  <a:lnTo>
                    <a:pt x="354" y="198"/>
                  </a:lnTo>
                  <a:lnTo>
                    <a:pt x="353" y="198"/>
                  </a:lnTo>
                  <a:lnTo>
                    <a:pt x="351" y="197"/>
                  </a:lnTo>
                  <a:lnTo>
                    <a:pt x="349" y="195"/>
                  </a:lnTo>
                  <a:lnTo>
                    <a:pt x="347" y="194"/>
                  </a:lnTo>
                  <a:lnTo>
                    <a:pt x="344" y="194"/>
                  </a:lnTo>
                  <a:lnTo>
                    <a:pt x="343" y="195"/>
                  </a:lnTo>
                  <a:lnTo>
                    <a:pt x="342" y="196"/>
                  </a:lnTo>
                  <a:lnTo>
                    <a:pt x="341" y="197"/>
                  </a:lnTo>
                  <a:lnTo>
                    <a:pt x="340" y="197"/>
                  </a:lnTo>
                  <a:lnTo>
                    <a:pt x="339" y="197"/>
                  </a:lnTo>
                  <a:lnTo>
                    <a:pt x="338" y="197"/>
                  </a:lnTo>
                  <a:lnTo>
                    <a:pt x="337" y="197"/>
                  </a:lnTo>
                  <a:lnTo>
                    <a:pt x="336" y="196"/>
                  </a:lnTo>
                  <a:lnTo>
                    <a:pt x="334" y="196"/>
                  </a:lnTo>
                  <a:lnTo>
                    <a:pt x="335" y="198"/>
                  </a:lnTo>
                  <a:lnTo>
                    <a:pt x="334" y="198"/>
                  </a:lnTo>
                  <a:lnTo>
                    <a:pt x="333" y="199"/>
                  </a:lnTo>
                  <a:lnTo>
                    <a:pt x="333" y="198"/>
                  </a:lnTo>
                  <a:lnTo>
                    <a:pt x="332" y="198"/>
                  </a:lnTo>
                  <a:lnTo>
                    <a:pt x="332" y="199"/>
                  </a:lnTo>
                  <a:lnTo>
                    <a:pt x="330" y="199"/>
                  </a:lnTo>
                  <a:lnTo>
                    <a:pt x="329" y="199"/>
                  </a:lnTo>
                  <a:lnTo>
                    <a:pt x="329" y="201"/>
                  </a:lnTo>
                  <a:lnTo>
                    <a:pt x="329" y="202"/>
                  </a:lnTo>
                  <a:lnTo>
                    <a:pt x="329" y="203"/>
                  </a:lnTo>
                  <a:lnTo>
                    <a:pt x="328" y="204"/>
                  </a:lnTo>
                  <a:lnTo>
                    <a:pt x="327" y="204"/>
                  </a:lnTo>
                  <a:lnTo>
                    <a:pt x="327" y="205"/>
                  </a:lnTo>
                  <a:lnTo>
                    <a:pt x="326" y="204"/>
                  </a:lnTo>
                  <a:lnTo>
                    <a:pt x="325" y="205"/>
                  </a:lnTo>
                  <a:lnTo>
                    <a:pt x="324" y="203"/>
                  </a:lnTo>
                  <a:lnTo>
                    <a:pt x="324" y="202"/>
                  </a:lnTo>
                  <a:lnTo>
                    <a:pt x="323" y="203"/>
                  </a:lnTo>
                  <a:lnTo>
                    <a:pt x="322" y="202"/>
                  </a:lnTo>
                  <a:lnTo>
                    <a:pt x="322" y="201"/>
                  </a:lnTo>
                  <a:lnTo>
                    <a:pt x="321" y="202"/>
                  </a:lnTo>
                  <a:lnTo>
                    <a:pt x="320" y="202"/>
                  </a:lnTo>
                  <a:lnTo>
                    <a:pt x="319" y="201"/>
                  </a:lnTo>
                  <a:lnTo>
                    <a:pt x="318" y="202"/>
                  </a:lnTo>
                  <a:lnTo>
                    <a:pt x="317" y="202"/>
                  </a:lnTo>
                  <a:lnTo>
                    <a:pt x="316" y="202"/>
                  </a:lnTo>
                  <a:lnTo>
                    <a:pt x="315" y="202"/>
                  </a:lnTo>
                  <a:lnTo>
                    <a:pt x="315" y="203"/>
                  </a:lnTo>
                  <a:lnTo>
                    <a:pt x="314" y="203"/>
                  </a:lnTo>
                  <a:lnTo>
                    <a:pt x="312" y="203"/>
                  </a:lnTo>
                  <a:lnTo>
                    <a:pt x="310" y="203"/>
                  </a:lnTo>
                  <a:lnTo>
                    <a:pt x="309" y="202"/>
                  </a:lnTo>
                  <a:lnTo>
                    <a:pt x="307" y="201"/>
                  </a:lnTo>
                  <a:lnTo>
                    <a:pt x="306" y="202"/>
                  </a:lnTo>
                  <a:lnTo>
                    <a:pt x="305" y="201"/>
                  </a:lnTo>
                  <a:lnTo>
                    <a:pt x="304" y="202"/>
                  </a:lnTo>
                  <a:lnTo>
                    <a:pt x="303" y="203"/>
                  </a:lnTo>
                  <a:lnTo>
                    <a:pt x="303" y="202"/>
                  </a:lnTo>
                  <a:lnTo>
                    <a:pt x="302" y="202"/>
                  </a:lnTo>
                  <a:lnTo>
                    <a:pt x="300" y="204"/>
                  </a:lnTo>
                  <a:lnTo>
                    <a:pt x="298" y="207"/>
                  </a:lnTo>
                  <a:lnTo>
                    <a:pt x="297" y="205"/>
                  </a:lnTo>
                  <a:lnTo>
                    <a:pt x="296" y="205"/>
                  </a:lnTo>
                  <a:lnTo>
                    <a:pt x="295" y="205"/>
                  </a:lnTo>
                  <a:lnTo>
                    <a:pt x="295" y="207"/>
                  </a:lnTo>
                  <a:lnTo>
                    <a:pt x="295" y="206"/>
                  </a:lnTo>
                  <a:lnTo>
                    <a:pt x="294" y="206"/>
                  </a:lnTo>
                  <a:lnTo>
                    <a:pt x="292" y="206"/>
                  </a:lnTo>
                  <a:lnTo>
                    <a:pt x="292" y="207"/>
                  </a:lnTo>
                  <a:lnTo>
                    <a:pt x="292" y="208"/>
                  </a:lnTo>
                  <a:lnTo>
                    <a:pt x="291" y="208"/>
                  </a:lnTo>
                  <a:lnTo>
                    <a:pt x="291" y="209"/>
                  </a:lnTo>
                  <a:lnTo>
                    <a:pt x="291" y="210"/>
                  </a:lnTo>
                  <a:lnTo>
                    <a:pt x="291" y="211"/>
                  </a:lnTo>
                  <a:lnTo>
                    <a:pt x="290" y="212"/>
                  </a:lnTo>
                  <a:lnTo>
                    <a:pt x="291" y="212"/>
                  </a:lnTo>
                  <a:lnTo>
                    <a:pt x="290" y="213"/>
                  </a:lnTo>
                  <a:lnTo>
                    <a:pt x="290" y="215"/>
                  </a:lnTo>
                  <a:lnTo>
                    <a:pt x="288" y="216"/>
                  </a:lnTo>
                  <a:lnTo>
                    <a:pt x="287" y="216"/>
                  </a:lnTo>
                  <a:lnTo>
                    <a:pt x="286" y="216"/>
                  </a:lnTo>
                  <a:lnTo>
                    <a:pt x="285" y="216"/>
                  </a:lnTo>
                  <a:lnTo>
                    <a:pt x="285" y="217"/>
                  </a:lnTo>
                  <a:lnTo>
                    <a:pt x="284" y="216"/>
                  </a:lnTo>
                  <a:lnTo>
                    <a:pt x="284" y="217"/>
                  </a:lnTo>
                  <a:lnTo>
                    <a:pt x="283" y="217"/>
                  </a:lnTo>
                  <a:lnTo>
                    <a:pt x="283" y="218"/>
                  </a:lnTo>
                  <a:lnTo>
                    <a:pt x="283" y="219"/>
                  </a:lnTo>
                  <a:lnTo>
                    <a:pt x="282" y="219"/>
                  </a:lnTo>
                  <a:lnTo>
                    <a:pt x="282" y="220"/>
                  </a:lnTo>
                  <a:lnTo>
                    <a:pt x="279" y="222"/>
                  </a:lnTo>
                  <a:lnTo>
                    <a:pt x="278" y="222"/>
                  </a:lnTo>
                  <a:lnTo>
                    <a:pt x="277" y="223"/>
                  </a:lnTo>
                  <a:lnTo>
                    <a:pt x="277" y="224"/>
                  </a:lnTo>
                  <a:lnTo>
                    <a:pt x="277" y="226"/>
                  </a:lnTo>
                  <a:lnTo>
                    <a:pt x="276" y="227"/>
                  </a:lnTo>
                  <a:lnTo>
                    <a:pt x="275" y="227"/>
                  </a:lnTo>
                  <a:lnTo>
                    <a:pt x="274" y="223"/>
                  </a:lnTo>
                  <a:lnTo>
                    <a:pt x="273" y="223"/>
                  </a:lnTo>
                  <a:lnTo>
                    <a:pt x="272" y="223"/>
                  </a:lnTo>
                  <a:lnTo>
                    <a:pt x="271" y="223"/>
                  </a:lnTo>
                  <a:lnTo>
                    <a:pt x="270" y="223"/>
                  </a:lnTo>
                  <a:lnTo>
                    <a:pt x="269" y="223"/>
                  </a:lnTo>
                  <a:lnTo>
                    <a:pt x="268" y="222"/>
                  </a:lnTo>
                  <a:lnTo>
                    <a:pt x="269" y="222"/>
                  </a:lnTo>
                  <a:lnTo>
                    <a:pt x="268" y="222"/>
                  </a:lnTo>
                  <a:lnTo>
                    <a:pt x="268" y="221"/>
                  </a:lnTo>
                  <a:lnTo>
                    <a:pt x="267" y="221"/>
                  </a:lnTo>
                  <a:lnTo>
                    <a:pt x="261" y="223"/>
                  </a:lnTo>
                  <a:lnTo>
                    <a:pt x="261" y="222"/>
                  </a:lnTo>
                  <a:lnTo>
                    <a:pt x="258" y="223"/>
                  </a:lnTo>
                  <a:lnTo>
                    <a:pt x="256" y="222"/>
                  </a:lnTo>
                  <a:lnTo>
                    <a:pt x="255" y="222"/>
                  </a:lnTo>
                  <a:lnTo>
                    <a:pt x="255" y="223"/>
                  </a:lnTo>
                  <a:lnTo>
                    <a:pt x="253" y="223"/>
                  </a:lnTo>
                  <a:lnTo>
                    <a:pt x="253" y="222"/>
                  </a:lnTo>
                  <a:lnTo>
                    <a:pt x="252" y="221"/>
                  </a:lnTo>
                  <a:lnTo>
                    <a:pt x="251" y="219"/>
                  </a:lnTo>
                  <a:lnTo>
                    <a:pt x="250" y="219"/>
                  </a:lnTo>
                  <a:lnTo>
                    <a:pt x="247" y="217"/>
                  </a:lnTo>
                  <a:lnTo>
                    <a:pt x="246" y="217"/>
                  </a:lnTo>
                  <a:lnTo>
                    <a:pt x="246" y="218"/>
                  </a:lnTo>
                  <a:lnTo>
                    <a:pt x="245" y="218"/>
                  </a:lnTo>
                  <a:lnTo>
                    <a:pt x="243" y="217"/>
                  </a:lnTo>
                  <a:lnTo>
                    <a:pt x="240" y="216"/>
                  </a:lnTo>
                  <a:lnTo>
                    <a:pt x="237" y="215"/>
                  </a:lnTo>
                  <a:lnTo>
                    <a:pt x="237" y="216"/>
                  </a:lnTo>
                  <a:lnTo>
                    <a:pt x="235" y="216"/>
                  </a:lnTo>
                  <a:lnTo>
                    <a:pt x="234" y="217"/>
                  </a:lnTo>
                  <a:lnTo>
                    <a:pt x="233" y="217"/>
                  </a:lnTo>
                  <a:lnTo>
                    <a:pt x="232" y="217"/>
                  </a:lnTo>
                  <a:lnTo>
                    <a:pt x="232" y="216"/>
                  </a:lnTo>
                  <a:lnTo>
                    <a:pt x="230" y="216"/>
                  </a:lnTo>
                  <a:lnTo>
                    <a:pt x="229" y="216"/>
                  </a:lnTo>
                  <a:lnTo>
                    <a:pt x="226" y="216"/>
                  </a:lnTo>
                  <a:lnTo>
                    <a:pt x="225" y="215"/>
                  </a:lnTo>
                  <a:lnTo>
                    <a:pt x="222" y="214"/>
                  </a:lnTo>
                  <a:lnTo>
                    <a:pt x="219" y="214"/>
                  </a:lnTo>
                  <a:lnTo>
                    <a:pt x="215" y="214"/>
                  </a:lnTo>
                  <a:lnTo>
                    <a:pt x="211" y="212"/>
                  </a:lnTo>
                  <a:lnTo>
                    <a:pt x="207" y="213"/>
                  </a:lnTo>
                  <a:lnTo>
                    <a:pt x="202" y="213"/>
                  </a:lnTo>
                  <a:lnTo>
                    <a:pt x="199" y="211"/>
                  </a:lnTo>
                  <a:lnTo>
                    <a:pt x="193" y="210"/>
                  </a:lnTo>
                  <a:lnTo>
                    <a:pt x="188" y="209"/>
                  </a:lnTo>
                  <a:lnTo>
                    <a:pt x="183" y="209"/>
                  </a:lnTo>
                  <a:lnTo>
                    <a:pt x="178" y="210"/>
                  </a:lnTo>
                  <a:lnTo>
                    <a:pt x="172" y="206"/>
                  </a:lnTo>
                  <a:lnTo>
                    <a:pt x="166" y="205"/>
                  </a:lnTo>
                  <a:lnTo>
                    <a:pt x="155" y="202"/>
                  </a:lnTo>
                  <a:lnTo>
                    <a:pt x="152" y="196"/>
                  </a:lnTo>
                  <a:lnTo>
                    <a:pt x="147" y="189"/>
                  </a:lnTo>
                  <a:lnTo>
                    <a:pt x="150" y="187"/>
                  </a:lnTo>
                  <a:lnTo>
                    <a:pt x="149" y="185"/>
                  </a:lnTo>
                  <a:lnTo>
                    <a:pt x="144" y="181"/>
                  </a:lnTo>
                  <a:lnTo>
                    <a:pt x="144" y="178"/>
                  </a:lnTo>
                  <a:lnTo>
                    <a:pt x="142" y="174"/>
                  </a:lnTo>
                  <a:lnTo>
                    <a:pt x="148" y="170"/>
                  </a:lnTo>
                  <a:lnTo>
                    <a:pt x="148" y="169"/>
                  </a:lnTo>
                </a:path>
              </a:pathLst>
            </a:custGeom>
            <a:solidFill>
              <a:srgbClr val="33CC33"/>
            </a:solidFill>
            <a:ln w="9525" cap="rnd">
              <a:solidFill>
                <a:schemeClr val="tx1"/>
              </a:solidFill>
              <a:round/>
              <a:headEnd/>
              <a:tailEnd/>
            </a:ln>
          </p:spPr>
          <p:txBody>
            <a:bodyPr/>
            <a:lstStyle/>
            <a:p>
              <a:endParaRPr lang="en-GB" dirty="0"/>
            </a:p>
          </p:txBody>
        </p:sp>
        <p:sp>
          <p:nvSpPr>
            <p:cNvPr id="598" name="Freeform 288"/>
            <p:cNvSpPr>
              <a:spLocks/>
            </p:cNvSpPr>
            <p:nvPr/>
          </p:nvSpPr>
          <p:spPr bwMode="auto">
            <a:xfrm>
              <a:off x="8540752" y="3332849"/>
              <a:ext cx="819150" cy="752475"/>
            </a:xfrm>
            <a:custGeom>
              <a:avLst/>
              <a:gdLst>
                <a:gd name="T0" fmla="*/ 2147483647 w 516"/>
                <a:gd name="T1" fmla="*/ 2147483647 h 474"/>
                <a:gd name="T2" fmla="*/ 2147483647 w 516"/>
                <a:gd name="T3" fmla="*/ 2147483647 h 474"/>
                <a:gd name="T4" fmla="*/ 2147483647 w 516"/>
                <a:gd name="T5" fmla="*/ 2147483647 h 474"/>
                <a:gd name="T6" fmla="*/ 2147483647 w 516"/>
                <a:gd name="T7" fmla="*/ 2147483647 h 474"/>
                <a:gd name="T8" fmla="*/ 2147483647 w 516"/>
                <a:gd name="T9" fmla="*/ 2147483647 h 474"/>
                <a:gd name="T10" fmla="*/ 2147483647 w 516"/>
                <a:gd name="T11" fmla="*/ 2147483647 h 474"/>
                <a:gd name="T12" fmla="*/ 2147483647 w 516"/>
                <a:gd name="T13" fmla="*/ 2147483647 h 474"/>
                <a:gd name="T14" fmla="*/ 2147483647 w 516"/>
                <a:gd name="T15" fmla="*/ 2147483647 h 474"/>
                <a:gd name="T16" fmla="*/ 2147483647 w 516"/>
                <a:gd name="T17" fmla="*/ 2147483647 h 474"/>
                <a:gd name="T18" fmla="*/ 2147483647 w 516"/>
                <a:gd name="T19" fmla="*/ 2147483647 h 474"/>
                <a:gd name="T20" fmla="*/ 2147483647 w 516"/>
                <a:gd name="T21" fmla="*/ 2147483647 h 474"/>
                <a:gd name="T22" fmla="*/ 2147483647 w 516"/>
                <a:gd name="T23" fmla="*/ 2147483647 h 474"/>
                <a:gd name="T24" fmla="*/ 2147483647 w 516"/>
                <a:gd name="T25" fmla="*/ 2147483647 h 474"/>
                <a:gd name="T26" fmla="*/ 2147483647 w 516"/>
                <a:gd name="T27" fmla="*/ 2147483647 h 474"/>
                <a:gd name="T28" fmla="*/ 2147483647 w 516"/>
                <a:gd name="T29" fmla="*/ 2147483647 h 474"/>
                <a:gd name="T30" fmla="*/ 2147483647 w 516"/>
                <a:gd name="T31" fmla="*/ 2147483647 h 474"/>
                <a:gd name="T32" fmla="*/ 2147483647 w 516"/>
                <a:gd name="T33" fmla="*/ 2147483647 h 474"/>
                <a:gd name="T34" fmla="*/ 2147483647 w 516"/>
                <a:gd name="T35" fmla="*/ 2147483647 h 474"/>
                <a:gd name="T36" fmla="*/ 2147483647 w 516"/>
                <a:gd name="T37" fmla="*/ 2147483647 h 474"/>
                <a:gd name="T38" fmla="*/ 2147483647 w 516"/>
                <a:gd name="T39" fmla="*/ 2147483647 h 474"/>
                <a:gd name="T40" fmla="*/ 2147483647 w 516"/>
                <a:gd name="T41" fmla="*/ 2147483647 h 474"/>
                <a:gd name="T42" fmla="*/ 2147483647 w 516"/>
                <a:gd name="T43" fmla="*/ 2147483647 h 474"/>
                <a:gd name="T44" fmla="*/ 2147483647 w 516"/>
                <a:gd name="T45" fmla="*/ 2147483647 h 474"/>
                <a:gd name="T46" fmla="*/ 2147483647 w 516"/>
                <a:gd name="T47" fmla="*/ 2147483647 h 474"/>
                <a:gd name="T48" fmla="*/ 2147483647 w 516"/>
                <a:gd name="T49" fmla="*/ 2147483647 h 474"/>
                <a:gd name="T50" fmla="*/ 2147483647 w 516"/>
                <a:gd name="T51" fmla="*/ 2147483647 h 474"/>
                <a:gd name="T52" fmla="*/ 2147483647 w 516"/>
                <a:gd name="T53" fmla="*/ 2147483647 h 474"/>
                <a:gd name="T54" fmla="*/ 2147483647 w 516"/>
                <a:gd name="T55" fmla="*/ 2147483647 h 474"/>
                <a:gd name="T56" fmla="*/ 2147483647 w 516"/>
                <a:gd name="T57" fmla="*/ 2147483647 h 474"/>
                <a:gd name="T58" fmla="*/ 2147483647 w 516"/>
                <a:gd name="T59" fmla="*/ 2147483647 h 474"/>
                <a:gd name="T60" fmla="*/ 2147483647 w 516"/>
                <a:gd name="T61" fmla="*/ 2147483647 h 474"/>
                <a:gd name="T62" fmla="*/ 2147483647 w 516"/>
                <a:gd name="T63" fmla="*/ 2147483647 h 474"/>
                <a:gd name="T64" fmla="*/ 2147483647 w 516"/>
                <a:gd name="T65" fmla="*/ 2147483647 h 474"/>
                <a:gd name="T66" fmla="*/ 2147483647 w 516"/>
                <a:gd name="T67" fmla="*/ 2147483647 h 474"/>
                <a:gd name="T68" fmla="*/ 2147483647 w 516"/>
                <a:gd name="T69" fmla="*/ 2147483647 h 474"/>
                <a:gd name="T70" fmla="*/ 2147483647 w 516"/>
                <a:gd name="T71" fmla="*/ 2147483647 h 474"/>
                <a:gd name="T72" fmla="*/ 2147483647 w 516"/>
                <a:gd name="T73" fmla="*/ 2147483647 h 474"/>
                <a:gd name="T74" fmla="*/ 2147483647 w 516"/>
                <a:gd name="T75" fmla="*/ 2147483647 h 474"/>
                <a:gd name="T76" fmla="*/ 2147483647 w 516"/>
                <a:gd name="T77" fmla="*/ 2147483647 h 474"/>
                <a:gd name="T78" fmla="*/ 2147483647 w 516"/>
                <a:gd name="T79" fmla="*/ 2147483647 h 474"/>
                <a:gd name="T80" fmla="*/ 2147483647 w 516"/>
                <a:gd name="T81" fmla="*/ 2147483647 h 474"/>
                <a:gd name="T82" fmla="*/ 2147483647 w 516"/>
                <a:gd name="T83" fmla="*/ 2147483647 h 474"/>
                <a:gd name="T84" fmla="*/ 2147483647 w 516"/>
                <a:gd name="T85" fmla="*/ 2147483647 h 474"/>
                <a:gd name="T86" fmla="*/ 2147483647 w 516"/>
                <a:gd name="T87" fmla="*/ 2147483647 h 474"/>
                <a:gd name="T88" fmla="*/ 2147483647 w 516"/>
                <a:gd name="T89" fmla="*/ 2147483647 h 474"/>
                <a:gd name="T90" fmla="*/ 2147483647 w 516"/>
                <a:gd name="T91" fmla="*/ 2147483647 h 474"/>
                <a:gd name="T92" fmla="*/ 2147483647 w 516"/>
                <a:gd name="T93" fmla="*/ 2147483647 h 474"/>
                <a:gd name="T94" fmla="*/ 2147483647 w 516"/>
                <a:gd name="T95" fmla="*/ 2147483647 h 474"/>
                <a:gd name="T96" fmla="*/ 2147483647 w 516"/>
                <a:gd name="T97" fmla="*/ 2147483647 h 474"/>
                <a:gd name="T98" fmla="*/ 2147483647 w 516"/>
                <a:gd name="T99" fmla="*/ 2147483647 h 474"/>
                <a:gd name="T100" fmla="*/ 2147483647 w 516"/>
                <a:gd name="T101" fmla="*/ 2147483647 h 474"/>
                <a:gd name="T102" fmla="*/ 2147483647 w 516"/>
                <a:gd name="T103" fmla="*/ 2147483647 h 474"/>
                <a:gd name="T104" fmla="*/ 2147483647 w 516"/>
                <a:gd name="T105" fmla="*/ 2147483647 h 474"/>
                <a:gd name="T106" fmla="*/ 2147483647 w 516"/>
                <a:gd name="T107" fmla="*/ 2147483647 h 4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6"/>
                <a:gd name="T163" fmla="*/ 0 h 474"/>
                <a:gd name="T164" fmla="*/ 516 w 516"/>
                <a:gd name="T165" fmla="*/ 474 h 4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6" h="474">
                  <a:moveTo>
                    <a:pt x="18" y="193"/>
                  </a:moveTo>
                  <a:lnTo>
                    <a:pt x="19" y="193"/>
                  </a:lnTo>
                  <a:lnTo>
                    <a:pt x="23" y="196"/>
                  </a:lnTo>
                  <a:lnTo>
                    <a:pt x="25" y="199"/>
                  </a:lnTo>
                  <a:lnTo>
                    <a:pt x="27" y="201"/>
                  </a:lnTo>
                  <a:lnTo>
                    <a:pt x="25" y="203"/>
                  </a:lnTo>
                  <a:lnTo>
                    <a:pt x="25" y="204"/>
                  </a:lnTo>
                  <a:lnTo>
                    <a:pt x="27" y="207"/>
                  </a:lnTo>
                  <a:lnTo>
                    <a:pt x="25" y="209"/>
                  </a:lnTo>
                  <a:lnTo>
                    <a:pt x="22" y="217"/>
                  </a:lnTo>
                  <a:lnTo>
                    <a:pt x="24" y="218"/>
                  </a:lnTo>
                  <a:lnTo>
                    <a:pt x="25" y="223"/>
                  </a:lnTo>
                  <a:lnTo>
                    <a:pt x="24" y="226"/>
                  </a:lnTo>
                  <a:lnTo>
                    <a:pt x="25" y="227"/>
                  </a:lnTo>
                  <a:lnTo>
                    <a:pt x="28" y="227"/>
                  </a:lnTo>
                  <a:lnTo>
                    <a:pt x="31" y="228"/>
                  </a:lnTo>
                  <a:lnTo>
                    <a:pt x="32" y="231"/>
                  </a:lnTo>
                  <a:lnTo>
                    <a:pt x="31" y="232"/>
                  </a:lnTo>
                  <a:lnTo>
                    <a:pt x="31" y="233"/>
                  </a:lnTo>
                  <a:lnTo>
                    <a:pt x="31" y="235"/>
                  </a:lnTo>
                  <a:lnTo>
                    <a:pt x="31" y="239"/>
                  </a:lnTo>
                  <a:lnTo>
                    <a:pt x="31" y="241"/>
                  </a:lnTo>
                  <a:lnTo>
                    <a:pt x="33" y="242"/>
                  </a:lnTo>
                  <a:lnTo>
                    <a:pt x="34" y="243"/>
                  </a:lnTo>
                  <a:lnTo>
                    <a:pt x="35" y="246"/>
                  </a:lnTo>
                  <a:lnTo>
                    <a:pt x="32" y="251"/>
                  </a:lnTo>
                  <a:lnTo>
                    <a:pt x="32" y="253"/>
                  </a:lnTo>
                  <a:lnTo>
                    <a:pt x="33" y="254"/>
                  </a:lnTo>
                  <a:lnTo>
                    <a:pt x="31" y="257"/>
                  </a:lnTo>
                  <a:lnTo>
                    <a:pt x="26" y="264"/>
                  </a:lnTo>
                  <a:lnTo>
                    <a:pt x="26" y="266"/>
                  </a:lnTo>
                  <a:lnTo>
                    <a:pt x="29" y="266"/>
                  </a:lnTo>
                  <a:lnTo>
                    <a:pt x="31" y="273"/>
                  </a:lnTo>
                  <a:lnTo>
                    <a:pt x="33" y="275"/>
                  </a:lnTo>
                  <a:lnTo>
                    <a:pt x="36" y="281"/>
                  </a:lnTo>
                  <a:lnTo>
                    <a:pt x="36" y="284"/>
                  </a:lnTo>
                  <a:lnTo>
                    <a:pt x="34" y="286"/>
                  </a:lnTo>
                  <a:lnTo>
                    <a:pt x="33" y="288"/>
                  </a:lnTo>
                  <a:lnTo>
                    <a:pt x="34" y="289"/>
                  </a:lnTo>
                  <a:lnTo>
                    <a:pt x="35" y="291"/>
                  </a:lnTo>
                  <a:lnTo>
                    <a:pt x="37" y="290"/>
                  </a:lnTo>
                  <a:lnTo>
                    <a:pt x="41" y="293"/>
                  </a:lnTo>
                  <a:lnTo>
                    <a:pt x="46" y="295"/>
                  </a:lnTo>
                  <a:lnTo>
                    <a:pt x="47" y="301"/>
                  </a:lnTo>
                  <a:lnTo>
                    <a:pt x="48" y="304"/>
                  </a:lnTo>
                  <a:lnTo>
                    <a:pt x="47" y="305"/>
                  </a:lnTo>
                  <a:lnTo>
                    <a:pt x="47" y="306"/>
                  </a:lnTo>
                  <a:lnTo>
                    <a:pt x="50" y="311"/>
                  </a:lnTo>
                  <a:lnTo>
                    <a:pt x="51" y="311"/>
                  </a:lnTo>
                  <a:lnTo>
                    <a:pt x="51" y="314"/>
                  </a:lnTo>
                  <a:lnTo>
                    <a:pt x="49" y="321"/>
                  </a:lnTo>
                  <a:lnTo>
                    <a:pt x="49" y="323"/>
                  </a:lnTo>
                  <a:lnTo>
                    <a:pt x="48" y="327"/>
                  </a:lnTo>
                  <a:lnTo>
                    <a:pt x="47" y="332"/>
                  </a:lnTo>
                  <a:lnTo>
                    <a:pt x="46" y="335"/>
                  </a:lnTo>
                  <a:lnTo>
                    <a:pt x="46" y="337"/>
                  </a:lnTo>
                  <a:lnTo>
                    <a:pt x="43" y="344"/>
                  </a:lnTo>
                  <a:lnTo>
                    <a:pt x="42" y="346"/>
                  </a:lnTo>
                  <a:lnTo>
                    <a:pt x="50" y="346"/>
                  </a:lnTo>
                  <a:lnTo>
                    <a:pt x="51" y="338"/>
                  </a:lnTo>
                  <a:lnTo>
                    <a:pt x="49" y="335"/>
                  </a:lnTo>
                  <a:lnTo>
                    <a:pt x="51" y="333"/>
                  </a:lnTo>
                  <a:lnTo>
                    <a:pt x="62" y="335"/>
                  </a:lnTo>
                  <a:lnTo>
                    <a:pt x="67" y="347"/>
                  </a:lnTo>
                  <a:lnTo>
                    <a:pt x="70" y="353"/>
                  </a:lnTo>
                  <a:lnTo>
                    <a:pt x="73" y="350"/>
                  </a:lnTo>
                  <a:lnTo>
                    <a:pt x="86" y="356"/>
                  </a:lnTo>
                  <a:lnTo>
                    <a:pt x="92" y="354"/>
                  </a:lnTo>
                  <a:lnTo>
                    <a:pt x="95" y="361"/>
                  </a:lnTo>
                  <a:lnTo>
                    <a:pt x="101" y="360"/>
                  </a:lnTo>
                  <a:lnTo>
                    <a:pt x="102" y="367"/>
                  </a:lnTo>
                  <a:lnTo>
                    <a:pt x="108" y="362"/>
                  </a:lnTo>
                  <a:lnTo>
                    <a:pt x="111" y="364"/>
                  </a:lnTo>
                  <a:lnTo>
                    <a:pt x="114" y="360"/>
                  </a:lnTo>
                  <a:lnTo>
                    <a:pt x="119" y="360"/>
                  </a:lnTo>
                  <a:lnTo>
                    <a:pt x="124" y="366"/>
                  </a:lnTo>
                  <a:lnTo>
                    <a:pt x="123" y="372"/>
                  </a:lnTo>
                  <a:lnTo>
                    <a:pt x="113" y="382"/>
                  </a:lnTo>
                  <a:lnTo>
                    <a:pt x="117" y="386"/>
                  </a:lnTo>
                  <a:lnTo>
                    <a:pt x="121" y="385"/>
                  </a:lnTo>
                  <a:lnTo>
                    <a:pt x="132" y="397"/>
                  </a:lnTo>
                  <a:lnTo>
                    <a:pt x="134" y="405"/>
                  </a:lnTo>
                  <a:lnTo>
                    <a:pt x="141" y="408"/>
                  </a:lnTo>
                  <a:lnTo>
                    <a:pt x="145" y="401"/>
                  </a:lnTo>
                  <a:lnTo>
                    <a:pt x="147" y="399"/>
                  </a:lnTo>
                  <a:lnTo>
                    <a:pt x="156" y="395"/>
                  </a:lnTo>
                  <a:lnTo>
                    <a:pt x="147" y="382"/>
                  </a:lnTo>
                  <a:lnTo>
                    <a:pt x="149" y="378"/>
                  </a:lnTo>
                  <a:lnTo>
                    <a:pt x="164" y="382"/>
                  </a:lnTo>
                  <a:lnTo>
                    <a:pt x="177" y="393"/>
                  </a:lnTo>
                  <a:lnTo>
                    <a:pt x="188" y="390"/>
                  </a:lnTo>
                  <a:lnTo>
                    <a:pt x="192" y="386"/>
                  </a:lnTo>
                  <a:lnTo>
                    <a:pt x="194" y="395"/>
                  </a:lnTo>
                  <a:lnTo>
                    <a:pt x="186" y="400"/>
                  </a:lnTo>
                  <a:lnTo>
                    <a:pt x="189" y="404"/>
                  </a:lnTo>
                  <a:lnTo>
                    <a:pt x="194" y="404"/>
                  </a:lnTo>
                  <a:lnTo>
                    <a:pt x="197" y="412"/>
                  </a:lnTo>
                  <a:lnTo>
                    <a:pt x="203" y="414"/>
                  </a:lnTo>
                  <a:lnTo>
                    <a:pt x="209" y="412"/>
                  </a:lnTo>
                  <a:lnTo>
                    <a:pt x="209" y="407"/>
                  </a:lnTo>
                  <a:lnTo>
                    <a:pt x="224" y="418"/>
                  </a:lnTo>
                  <a:lnTo>
                    <a:pt x="226" y="416"/>
                  </a:lnTo>
                  <a:lnTo>
                    <a:pt x="238" y="417"/>
                  </a:lnTo>
                  <a:lnTo>
                    <a:pt x="239" y="425"/>
                  </a:lnTo>
                  <a:lnTo>
                    <a:pt x="242" y="434"/>
                  </a:lnTo>
                  <a:lnTo>
                    <a:pt x="251" y="436"/>
                  </a:lnTo>
                  <a:lnTo>
                    <a:pt x="254" y="450"/>
                  </a:lnTo>
                  <a:lnTo>
                    <a:pt x="261" y="450"/>
                  </a:lnTo>
                  <a:lnTo>
                    <a:pt x="262" y="459"/>
                  </a:lnTo>
                  <a:lnTo>
                    <a:pt x="271" y="459"/>
                  </a:lnTo>
                  <a:lnTo>
                    <a:pt x="276" y="447"/>
                  </a:lnTo>
                  <a:lnTo>
                    <a:pt x="281" y="446"/>
                  </a:lnTo>
                  <a:lnTo>
                    <a:pt x="285" y="439"/>
                  </a:lnTo>
                  <a:lnTo>
                    <a:pt x="289" y="441"/>
                  </a:lnTo>
                  <a:lnTo>
                    <a:pt x="293" y="452"/>
                  </a:lnTo>
                  <a:lnTo>
                    <a:pt x="297" y="452"/>
                  </a:lnTo>
                  <a:lnTo>
                    <a:pt x="296" y="456"/>
                  </a:lnTo>
                  <a:lnTo>
                    <a:pt x="304" y="455"/>
                  </a:lnTo>
                  <a:lnTo>
                    <a:pt x="307" y="465"/>
                  </a:lnTo>
                  <a:lnTo>
                    <a:pt x="307" y="472"/>
                  </a:lnTo>
                  <a:lnTo>
                    <a:pt x="313" y="469"/>
                  </a:lnTo>
                  <a:lnTo>
                    <a:pt x="321" y="473"/>
                  </a:lnTo>
                  <a:lnTo>
                    <a:pt x="323" y="461"/>
                  </a:lnTo>
                  <a:lnTo>
                    <a:pt x="331" y="458"/>
                  </a:lnTo>
                  <a:lnTo>
                    <a:pt x="332" y="453"/>
                  </a:lnTo>
                  <a:lnTo>
                    <a:pt x="336" y="454"/>
                  </a:lnTo>
                  <a:lnTo>
                    <a:pt x="338" y="451"/>
                  </a:lnTo>
                  <a:lnTo>
                    <a:pt x="345" y="453"/>
                  </a:lnTo>
                  <a:lnTo>
                    <a:pt x="352" y="449"/>
                  </a:lnTo>
                  <a:lnTo>
                    <a:pt x="364" y="459"/>
                  </a:lnTo>
                  <a:lnTo>
                    <a:pt x="372" y="452"/>
                  </a:lnTo>
                  <a:lnTo>
                    <a:pt x="370" y="447"/>
                  </a:lnTo>
                  <a:lnTo>
                    <a:pt x="377" y="447"/>
                  </a:lnTo>
                  <a:lnTo>
                    <a:pt x="381" y="442"/>
                  </a:lnTo>
                  <a:lnTo>
                    <a:pt x="388" y="444"/>
                  </a:lnTo>
                  <a:lnTo>
                    <a:pt x="399" y="442"/>
                  </a:lnTo>
                  <a:lnTo>
                    <a:pt x="407" y="448"/>
                  </a:lnTo>
                  <a:lnTo>
                    <a:pt x="411" y="446"/>
                  </a:lnTo>
                  <a:lnTo>
                    <a:pt x="417" y="448"/>
                  </a:lnTo>
                  <a:lnTo>
                    <a:pt x="423" y="459"/>
                  </a:lnTo>
                  <a:lnTo>
                    <a:pt x="451" y="467"/>
                  </a:lnTo>
                  <a:lnTo>
                    <a:pt x="469" y="471"/>
                  </a:lnTo>
                  <a:lnTo>
                    <a:pt x="467" y="464"/>
                  </a:lnTo>
                  <a:lnTo>
                    <a:pt x="458" y="459"/>
                  </a:lnTo>
                  <a:lnTo>
                    <a:pt x="459" y="447"/>
                  </a:lnTo>
                  <a:lnTo>
                    <a:pt x="451" y="429"/>
                  </a:lnTo>
                  <a:lnTo>
                    <a:pt x="453" y="424"/>
                  </a:lnTo>
                  <a:lnTo>
                    <a:pt x="471" y="387"/>
                  </a:lnTo>
                  <a:lnTo>
                    <a:pt x="489" y="362"/>
                  </a:lnTo>
                  <a:lnTo>
                    <a:pt x="496" y="348"/>
                  </a:lnTo>
                  <a:lnTo>
                    <a:pt x="510" y="344"/>
                  </a:lnTo>
                  <a:lnTo>
                    <a:pt x="510" y="336"/>
                  </a:lnTo>
                  <a:lnTo>
                    <a:pt x="515" y="332"/>
                  </a:lnTo>
                  <a:lnTo>
                    <a:pt x="512" y="325"/>
                  </a:lnTo>
                  <a:lnTo>
                    <a:pt x="502" y="311"/>
                  </a:lnTo>
                  <a:lnTo>
                    <a:pt x="503" y="309"/>
                  </a:lnTo>
                  <a:lnTo>
                    <a:pt x="512" y="305"/>
                  </a:lnTo>
                  <a:lnTo>
                    <a:pt x="500" y="295"/>
                  </a:lnTo>
                  <a:lnTo>
                    <a:pt x="495" y="283"/>
                  </a:lnTo>
                  <a:lnTo>
                    <a:pt x="481" y="270"/>
                  </a:lnTo>
                  <a:lnTo>
                    <a:pt x="483" y="263"/>
                  </a:lnTo>
                  <a:lnTo>
                    <a:pt x="477" y="252"/>
                  </a:lnTo>
                  <a:lnTo>
                    <a:pt x="471" y="242"/>
                  </a:lnTo>
                  <a:lnTo>
                    <a:pt x="471" y="233"/>
                  </a:lnTo>
                  <a:lnTo>
                    <a:pt x="475" y="229"/>
                  </a:lnTo>
                  <a:lnTo>
                    <a:pt x="472" y="206"/>
                  </a:lnTo>
                  <a:lnTo>
                    <a:pt x="464" y="198"/>
                  </a:lnTo>
                  <a:lnTo>
                    <a:pt x="449" y="196"/>
                  </a:lnTo>
                  <a:lnTo>
                    <a:pt x="447" y="192"/>
                  </a:lnTo>
                  <a:lnTo>
                    <a:pt x="454" y="171"/>
                  </a:lnTo>
                  <a:lnTo>
                    <a:pt x="463" y="162"/>
                  </a:lnTo>
                  <a:lnTo>
                    <a:pt x="471" y="160"/>
                  </a:lnTo>
                  <a:lnTo>
                    <a:pt x="478" y="150"/>
                  </a:lnTo>
                  <a:lnTo>
                    <a:pt x="478" y="144"/>
                  </a:lnTo>
                  <a:lnTo>
                    <a:pt x="475" y="125"/>
                  </a:lnTo>
                  <a:lnTo>
                    <a:pt x="471" y="121"/>
                  </a:lnTo>
                  <a:lnTo>
                    <a:pt x="472" y="112"/>
                  </a:lnTo>
                  <a:lnTo>
                    <a:pt x="466" y="105"/>
                  </a:lnTo>
                  <a:lnTo>
                    <a:pt x="451" y="70"/>
                  </a:lnTo>
                  <a:lnTo>
                    <a:pt x="443" y="49"/>
                  </a:lnTo>
                  <a:lnTo>
                    <a:pt x="441" y="33"/>
                  </a:lnTo>
                  <a:lnTo>
                    <a:pt x="433" y="25"/>
                  </a:lnTo>
                  <a:lnTo>
                    <a:pt x="419" y="21"/>
                  </a:lnTo>
                  <a:lnTo>
                    <a:pt x="414" y="15"/>
                  </a:lnTo>
                  <a:lnTo>
                    <a:pt x="408" y="14"/>
                  </a:lnTo>
                  <a:lnTo>
                    <a:pt x="405" y="19"/>
                  </a:lnTo>
                  <a:lnTo>
                    <a:pt x="348" y="28"/>
                  </a:lnTo>
                  <a:lnTo>
                    <a:pt x="290" y="29"/>
                  </a:lnTo>
                  <a:lnTo>
                    <a:pt x="264" y="28"/>
                  </a:lnTo>
                  <a:lnTo>
                    <a:pt x="251" y="40"/>
                  </a:lnTo>
                  <a:lnTo>
                    <a:pt x="246" y="48"/>
                  </a:lnTo>
                  <a:lnTo>
                    <a:pt x="246" y="43"/>
                  </a:lnTo>
                  <a:lnTo>
                    <a:pt x="240" y="43"/>
                  </a:lnTo>
                  <a:lnTo>
                    <a:pt x="239" y="39"/>
                  </a:lnTo>
                  <a:lnTo>
                    <a:pt x="247" y="36"/>
                  </a:lnTo>
                  <a:lnTo>
                    <a:pt x="257" y="27"/>
                  </a:lnTo>
                  <a:lnTo>
                    <a:pt x="246" y="35"/>
                  </a:lnTo>
                  <a:lnTo>
                    <a:pt x="226" y="38"/>
                  </a:lnTo>
                  <a:lnTo>
                    <a:pt x="215" y="37"/>
                  </a:lnTo>
                  <a:lnTo>
                    <a:pt x="208" y="33"/>
                  </a:lnTo>
                  <a:lnTo>
                    <a:pt x="203" y="16"/>
                  </a:lnTo>
                  <a:lnTo>
                    <a:pt x="198" y="8"/>
                  </a:lnTo>
                  <a:lnTo>
                    <a:pt x="198" y="4"/>
                  </a:lnTo>
                  <a:lnTo>
                    <a:pt x="204" y="7"/>
                  </a:lnTo>
                  <a:lnTo>
                    <a:pt x="194" y="0"/>
                  </a:lnTo>
                  <a:lnTo>
                    <a:pt x="163" y="6"/>
                  </a:lnTo>
                  <a:lnTo>
                    <a:pt x="144" y="13"/>
                  </a:lnTo>
                  <a:lnTo>
                    <a:pt x="128" y="25"/>
                  </a:lnTo>
                  <a:lnTo>
                    <a:pt x="109" y="32"/>
                  </a:lnTo>
                  <a:lnTo>
                    <a:pt x="94" y="53"/>
                  </a:lnTo>
                  <a:lnTo>
                    <a:pt x="97" y="52"/>
                  </a:lnTo>
                  <a:lnTo>
                    <a:pt x="96" y="55"/>
                  </a:lnTo>
                  <a:lnTo>
                    <a:pt x="91" y="55"/>
                  </a:lnTo>
                  <a:lnTo>
                    <a:pt x="93" y="53"/>
                  </a:lnTo>
                  <a:lnTo>
                    <a:pt x="59" y="65"/>
                  </a:lnTo>
                  <a:lnTo>
                    <a:pt x="28" y="78"/>
                  </a:lnTo>
                  <a:lnTo>
                    <a:pt x="13" y="87"/>
                  </a:lnTo>
                  <a:lnTo>
                    <a:pt x="4" y="86"/>
                  </a:lnTo>
                  <a:lnTo>
                    <a:pt x="3" y="90"/>
                  </a:lnTo>
                  <a:lnTo>
                    <a:pt x="4" y="91"/>
                  </a:lnTo>
                  <a:lnTo>
                    <a:pt x="3" y="92"/>
                  </a:lnTo>
                  <a:lnTo>
                    <a:pt x="2" y="91"/>
                  </a:lnTo>
                  <a:lnTo>
                    <a:pt x="0" y="98"/>
                  </a:lnTo>
                  <a:lnTo>
                    <a:pt x="10" y="97"/>
                  </a:lnTo>
                  <a:lnTo>
                    <a:pt x="13" y="93"/>
                  </a:lnTo>
                  <a:lnTo>
                    <a:pt x="12" y="90"/>
                  </a:lnTo>
                  <a:lnTo>
                    <a:pt x="23" y="93"/>
                  </a:lnTo>
                  <a:lnTo>
                    <a:pt x="23" y="100"/>
                  </a:lnTo>
                  <a:lnTo>
                    <a:pt x="19" y="105"/>
                  </a:lnTo>
                  <a:lnTo>
                    <a:pt x="24" y="110"/>
                  </a:lnTo>
                  <a:lnTo>
                    <a:pt x="23" y="114"/>
                  </a:lnTo>
                  <a:lnTo>
                    <a:pt x="7" y="107"/>
                  </a:lnTo>
                  <a:lnTo>
                    <a:pt x="7" y="111"/>
                  </a:lnTo>
                  <a:lnTo>
                    <a:pt x="8" y="113"/>
                  </a:lnTo>
                  <a:lnTo>
                    <a:pt x="9" y="114"/>
                  </a:lnTo>
                  <a:lnTo>
                    <a:pt x="9" y="117"/>
                  </a:lnTo>
                  <a:lnTo>
                    <a:pt x="9" y="120"/>
                  </a:lnTo>
                  <a:lnTo>
                    <a:pt x="9" y="121"/>
                  </a:lnTo>
                  <a:lnTo>
                    <a:pt x="11" y="124"/>
                  </a:lnTo>
                  <a:lnTo>
                    <a:pt x="12" y="126"/>
                  </a:lnTo>
                  <a:lnTo>
                    <a:pt x="12" y="130"/>
                  </a:lnTo>
                  <a:lnTo>
                    <a:pt x="13" y="135"/>
                  </a:lnTo>
                  <a:lnTo>
                    <a:pt x="14" y="137"/>
                  </a:lnTo>
                  <a:lnTo>
                    <a:pt x="14" y="142"/>
                  </a:lnTo>
                  <a:lnTo>
                    <a:pt x="16" y="143"/>
                  </a:lnTo>
                  <a:lnTo>
                    <a:pt x="14" y="146"/>
                  </a:lnTo>
                  <a:lnTo>
                    <a:pt x="14" y="147"/>
                  </a:lnTo>
                  <a:lnTo>
                    <a:pt x="13" y="146"/>
                  </a:lnTo>
                  <a:lnTo>
                    <a:pt x="13" y="148"/>
                  </a:lnTo>
                  <a:lnTo>
                    <a:pt x="12" y="150"/>
                  </a:lnTo>
                  <a:lnTo>
                    <a:pt x="13" y="153"/>
                  </a:lnTo>
                  <a:lnTo>
                    <a:pt x="13" y="161"/>
                  </a:lnTo>
                  <a:lnTo>
                    <a:pt x="12" y="162"/>
                  </a:lnTo>
                  <a:lnTo>
                    <a:pt x="10" y="162"/>
                  </a:lnTo>
                  <a:lnTo>
                    <a:pt x="9" y="164"/>
                  </a:lnTo>
                  <a:lnTo>
                    <a:pt x="6" y="166"/>
                  </a:lnTo>
                  <a:lnTo>
                    <a:pt x="4" y="168"/>
                  </a:lnTo>
                  <a:lnTo>
                    <a:pt x="3" y="169"/>
                  </a:lnTo>
                  <a:lnTo>
                    <a:pt x="2" y="171"/>
                  </a:lnTo>
                  <a:lnTo>
                    <a:pt x="2" y="174"/>
                  </a:lnTo>
                  <a:lnTo>
                    <a:pt x="2" y="176"/>
                  </a:lnTo>
                  <a:lnTo>
                    <a:pt x="1" y="179"/>
                  </a:lnTo>
                  <a:lnTo>
                    <a:pt x="2" y="180"/>
                  </a:lnTo>
                  <a:lnTo>
                    <a:pt x="5" y="180"/>
                  </a:lnTo>
                  <a:lnTo>
                    <a:pt x="6" y="182"/>
                  </a:lnTo>
                  <a:lnTo>
                    <a:pt x="10" y="185"/>
                  </a:lnTo>
                  <a:lnTo>
                    <a:pt x="13" y="186"/>
                  </a:lnTo>
                  <a:lnTo>
                    <a:pt x="15" y="191"/>
                  </a:lnTo>
                  <a:lnTo>
                    <a:pt x="18" y="193"/>
                  </a:lnTo>
                </a:path>
              </a:pathLst>
            </a:custGeom>
            <a:solidFill>
              <a:srgbClr val="FF9933"/>
            </a:solidFill>
            <a:ln w="9525" cap="rnd" cmpd="sng">
              <a:solidFill>
                <a:schemeClr val="tx1"/>
              </a:solidFill>
              <a:prstDash val="solid"/>
              <a:round/>
              <a:headEnd type="none" w="med" len="med"/>
              <a:tailEnd type="none" w="med" len="med"/>
            </a:ln>
          </p:spPr>
          <p:txBody>
            <a:bodyPr/>
            <a:lstStyle/>
            <a:p>
              <a:endParaRPr lang="en-GB" dirty="0"/>
            </a:p>
          </p:txBody>
        </p:sp>
      </p:grpSp>
      <p:grpSp>
        <p:nvGrpSpPr>
          <p:cNvPr id="4" name="Gruppe 598"/>
          <p:cNvGrpSpPr/>
          <p:nvPr/>
        </p:nvGrpSpPr>
        <p:grpSpPr>
          <a:xfrm>
            <a:off x="6473370" y="551545"/>
            <a:ext cx="3385685" cy="6157225"/>
            <a:chOff x="6502398" y="551545"/>
            <a:chExt cx="3385685" cy="6157225"/>
          </a:xfrm>
        </p:grpSpPr>
        <p:sp>
          <p:nvSpPr>
            <p:cNvPr id="600" name="Afrundet rektangel 222"/>
            <p:cNvSpPr>
              <a:spLocks noChangeAspect="1" noChangeArrowheads="1"/>
            </p:cNvSpPr>
            <p:nvPr/>
          </p:nvSpPr>
          <p:spPr bwMode="auto">
            <a:xfrm>
              <a:off x="6502398" y="551545"/>
              <a:ext cx="3385685" cy="4789716"/>
            </a:xfrm>
            <a:prstGeom prst="roundRect">
              <a:avLst>
                <a:gd name="adj" fmla="val 16667"/>
              </a:avLst>
            </a:prstGeom>
            <a:noFill/>
            <a:ln w="76200" algn="ctr">
              <a:solidFill>
                <a:srgbClr val="0033CC"/>
              </a:solidFill>
              <a:round/>
              <a:headEnd/>
              <a:tailEnd/>
            </a:ln>
          </p:spPr>
          <p:txBody>
            <a:bodyPr wrap="none"/>
            <a:lstStyle/>
            <a:p>
              <a:endParaRPr lang="en-GB" dirty="0"/>
            </a:p>
          </p:txBody>
        </p:sp>
        <p:sp>
          <p:nvSpPr>
            <p:cNvPr id="601" name="Tekstboks 223"/>
            <p:cNvSpPr txBox="1">
              <a:spLocks noChangeArrowheads="1"/>
            </p:cNvSpPr>
            <p:nvPr/>
          </p:nvSpPr>
          <p:spPr bwMode="auto">
            <a:xfrm>
              <a:off x="6770847" y="5385257"/>
              <a:ext cx="3006165" cy="1323513"/>
            </a:xfrm>
            <a:prstGeom prst="rect">
              <a:avLst/>
            </a:prstGeom>
            <a:noFill/>
            <a:ln w="9525">
              <a:noFill/>
              <a:miter lim="800000"/>
              <a:headEnd/>
              <a:tailEnd/>
            </a:ln>
          </p:spPr>
          <p:txBody>
            <a:bodyPr wrap="none">
              <a:spAutoFit/>
            </a:bodyPr>
            <a:lstStyle/>
            <a:p>
              <a:pPr algn="ctr"/>
              <a:r>
                <a:rPr lang="en-GB" dirty="0">
                  <a:solidFill>
                    <a:srgbClr val="0000FF"/>
                  </a:solidFill>
                </a:rPr>
                <a:t>EMCC calculation:</a:t>
              </a:r>
            </a:p>
            <a:p>
              <a:pPr algn="ctr"/>
              <a:r>
                <a:rPr lang="en-GB" dirty="0">
                  <a:solidFill>
                    <a:srgbClr val="0000FF"/>
                  </a:solidFill>
                </a:rPr>
                <a:t>economic optimiza-</a:t>
              </a:r>
            </a:p>
            <a:p>
              <a:pPr algn="ctr"/>
              <a:r>
                <a:rPr lang="en-GB" dirty="0">
                  <a:solidFill>
                    <a:srgbClr val="0000FF"/>
                  </a:solidFill>
                </a:rPr>
                <a:t>tion of the whole</a:t>
              </a:r>
            </a:p>
            <a:p>
              <a:pPr algn="ctr"/>
              <a:r>
                <a:rPr lang="en-GB" dirty="0">
                  <a:solidFill>
                    <a:srgbClr val="0000FF"/>
                  </a:solidFill>
                </a:rPr>
                <a:t>coupled </a:t>
              </a:r>
              <a:r>
                <a:rPr lang="en-GB" dirty="0" smtClean="0">
                  <a:solidFill>
                    <a:srgbClr val="0000FF"/>
                  </a:solidFill>
                </a:rPr>
                <a:t>area</a:t>
              </a:r>
              <a:endParaRPr lang="en-GB" dirty="0">
                <a:solidFill>
                  <a:srgbClr val="0000FF"/>
                </a:solidFill>
              </a:endParaRPr>
            </a:p>
          </p:txBody>
        </p:sp>
      </p:grpSp>
      <p:grpSp>
        <p:nvGrpSpPr>
          <p:cNvPr id="5" name="Gruppe 601"/>
          <p:cNvGrpSpPr/>
          <p:nvPr/>
        </p:nvGrpSpPr>
        <p:grpSpPr>
          <a:xfrm>
            <a:off x="6807201" y="907471"/>
            <a:ext cx="2989533" cy="3676787"/>
            <a:chOff x="6850743" y="907471"/>
            <a:chExt cx="2989533" cy="3676787"/>
          </a:xfrm>
        </p:grpSpPr>
        <p:cxnSp>
          <p:nvCxnSpPr>
            <p:cNvPr id="603" name="Lige forbindelse 602"/>
            <p:cNvCxnSpPr/>
            <p:nvPr/>
          </p:nvCxnSpPr>
          <p:spPr bwMode="auto">
            <a:xfrm flipH="1">
              <a:off x="9334758" y="2709618"/>
              <a:ext cx="145262" cy="43099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4" name="Lige forbindelse 603"/>
            <p:cNvCxnSpPr/>
            <p:nvPr/>
          </p:nvCxnSpPr>
          <p:spPr bwMode="auto">
            <a:xfrm>
              <a:off x="7876496" y="2551614"/>
              <a:ext cx="289048" cy="27762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5" name="Lige forbindelse 604"/>
            <p:cNvCxnSpPr/>
            <p:nvPr/>
          </p:nvCxnSpPr>
          <p:spPr bwMode="auto">
            <a:xfrm>
              <a:off x="7802077" y="2217161"/>
              <a:ext cx="409711" cy="5293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6" name="Lige forbindelse 605"/>
            <p:cNvCxnSpPr/>
            <p:nvPr/>
          </p:nvCxnSpPr>
          <p:spPr bwMode="auto">
            <a:xfrm>
              <a:off x="7820712" y="2147622"/>
              <a:ext cx="56224" cy="4472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7" name="Lige forbindelse 606"/>
            <p:cNvCxnSpPr>
              <a:endCxn id="639" idx="3"/>
            </p:cNvCxnSpPr>
            <p:nvPr/>
          </p:nvCxnSpPr>
          <p:spPr bwMode="auto">
            <a:xfrm flipH="1">
              <a:off x="7822209" y="2267638"/>
              <a:ext cx="315685" cy="3752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8" name="Lige forbindelse 607"/>
            <p:cNvCxnSpPr/>
            <p:nvPr/>
          </p:nvCxnSpPr>
          <p:spPr bwMode="auto">
            <a:xfrm>
              <a:off x="8120754" y="2256203"/>
              <a:ext cx="458560" cy="240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09" name="Lige forbindelse 608"/>
            <p:cNvCxnSpPr/>
            <p:nvPr/>
          </p:nvCxnSpPr>
          <p:spPr bwMode="auto">
            <a:xfrm flipV="1">
              <a:off x="8171258" y="2410112"/>
              <a:ext cx="338509" cy="4397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0" name="Lige forbindelse 609"/>
            <p:cNvCxnSpPr/>
            <p:nvPr/>
          </p:nvCxnSpPr>
          <p:spPr bwMode="auto">
            <a:xfrm flipH="1">
              <a:off x="8062668" y="2838432"/>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1" name="Lige forbindelse 610"/>
            <p:cNvCxnSpPr/>
            <p:nvPr/>
          </p:nvCxnSpPr>
          <p:spPr bwMode="auto">
            <a:xfrm flipH="1">
              <a:off x="8345559" y="2915585"/>
              <a:ext cx="88590" cy="18797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2" name="Lige forbindelse 611"/>
            <p:cNvCxnSpPr/>
            <p:nvPr/>
          </p:nvCxnSpPr>
          <p:spPr bwMode="auto">
            <a:xfrm flipH="1" flipV="1">
              <a:off x="7950656" y="3041141"/>
              <a:ext cx="406172" cy="9504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3" name="Lige forbindelse 612"/>
            <p:cNvCxnSpPr/>
            <p:nvPr/>
          </p:nvCxnSpPr>
          <p:spPr bwMode="auto">
            <a:xfrm>
              <a:off x="8496567" y="2937370"/>
              <a:ext cx="245749" cy="3943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4" name="Lige forbindelse 613"/>
            <p:cNvCxnSpPr/>
            <p:nvPr/>
          </p:nvCxnSpPr>
          <p:spPr bwMode="auto">
            <a:xfrm flipH="1">
              <a:off x="8477005" y="2399080"/>
              <a:ext cx="60938" cy="45015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5" name="Lige forbindelse 614"/>
            <p:cNvCxnSpPr/>
            <p:nvPr/>
          </p:nvCxnSpPr>
          <p:spPr bwMode="auto">
            <a:xfrm flipH="1">
              <a:off x="8537943" y="1810440"/>
              <a:ext cx="20003" cy="69927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6" name="Lige forbindelse 615"/>
            <p:cNvCxnSpPr/>
            <p:nvPr/>
          </p:nvCxnSpPr>
          <p:spPr bwMode="auto">
            <a:xfrm flipH="1">
              <a:off x="8533718" y="1260034"/>
              <a:ext cx="274314" cy="66280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7" name="Lige forbindelse 616"/>
            <p:cNvCxnSpPr/>
            <p:nvPr/>
          </p:nvCxnSpPr>
          <p:spPr bwMode="auto">
            <a:xfrm flipH="1">
              <a:off x="8143610" y="1741856"/>
              <a:ext cx="11430" cy="593551"/>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8" name="Lige forbindelse 617"/>
            <p:cNvCxnSpPr/>
            <p:nvPr/>
          </p:nvCxnSpPr>
          <p:spPr bwMode="auto">
            <a:xfrm flipH="1">
              <a:off x="8116527" y="991433"/>
              <a:ext cx="442900" cy="8685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19" name="Lige forbindelse 618"/>
            <p:cNvCxnSpPr/>
            <p:nvPr/>
          </p:nvCxnSpPr>
          <p:spPr bwMode="auto">
            <a:xfrm>
              <a:off x="8552229" y="1056047"/>
              <a:ext cx="212945" cy="25827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0" name="Lige forbindelse 619"/>
            <p:cNvCxnSpPr/>
            <p:nvPr/>
          </p:nvCxnSpPr>
          <p:spPr bwMode="auto">
            <a:xfrm>
              <a:off x="8551834" y="955648"/>
              <a:ext cx="830437" cy="527142"/>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1" name="Lige forbindelse 620"/>
            <p:cNvCxnSpPr/>
            <p:nvPr/>
          </p:nvCxnSpPr>
          <p:spPr bwMode="auto">
            <a:xfrm>
              <a:off x="8696601" y="1351346"/>
              <a:ext cx="728529" cy="12287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2" name="Lige forbindelse 621"/>
            <p:cNvCxnSpPr/>
            <p:nvPr/>
          </p:nvCxnSpPr>
          <p:spPr bwMode="auto">
            <a:xfrm flipV="1">
              <a:off x="8552170" y="1448146"/>
              <a:ext cx="808673" cy="974407"/>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3" name="Lige forbindelse 622"/>
            <p:cNvCxnSpPr/>
            <p:nvPr/>
          </p:nvCxnSpPr>
          <p:spPr bwMode="auto">
            <a:xfrm>
              <a:off x="9362810" y="1429444"/>
              <a:ext cx="18095" cy="11359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4" name="Lige forbindelse 623"/>
            <p:cNvCxnSpPr/>
            <p:nvPr/>
          </p:nvCxnSpPr>
          <p:spPr bwMode="auto">
            <a:xfrm flipV="1">
              <a:off x="9340455" y="2484405"/>
              <a:ext cx="438667" cy="112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5" name="Lige forbindelse 624"/>
            <p:cNvCxnSpPr/>
            <p:nvPr/>
          </p:nvCxnSpPr>
          <p:spPr bwMode="auto">
            <a:xfrm>
              <a:off x="9373762" y="2425277"/>
              <a:ext cx="58578" cy="431150"/>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26" name="Lige forbindelse 625"/>
            <p:cNvCxnSpPr/>
            <p:nvPr/>
          </p:nvCxnSpPr>
          <p:spPr bwMode="auto">
            <a:xfrm>
              <a:off x="8010764" y="3055131"/>
              <a:ext cx="69981" cy="756178"/>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627" name="Lige forbindelse 626"/>
            <p:cNvCxnSpPr/>
            <p:nvPr/>
          </p:nvCxnSpPr>
          <p:spPr bwMode="auto">
            <a:xfrm flipH="1">
              <a:off x="8080745" y="3086091"/>
              <a:ext cx="196719" cy="741885"/>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628" name="Lige forbindelse 627"/>
            <p:cNvCxnSpPr/>
            <p:nvPr/>
          </p:nvCxnSpPr>
          <p:spPr bwMode="auto">
            <a:xfrm flipH="1">
              <a:off x="7666403" y="2609592"/>
              <a:ext cx="203426" cy="913590"/>
            </a:xfrm>
            <a:prstGeom prst="line">
              <a:avLst/>
            </a:prstGeom>
            <a:solidFill>
              <a:schemeClr val="accent1"/>
            </a:solidFill>
            <a:ln w="38100" cap="flat" cmpd="sng" algn="ctr">
              <a:solidFill>
                <a:srgbClr val="0033CC"/>
              </a:solidFill>
              <a:prstDash val="solid"/>
              <a:round/>
              <a:headEnd type="none" w="med" len="med"/>
              <a:tailEnd type="none" w="med" len="med"/>
            </a:ln>
            <a:effectLst/>
          </p:spPr>
        </p:cxnSp>
        <p:cxnSp>
          <p:nvCxnSpPr>
            <p:cNvPr id="629" name="Lige forbindelse 628"/>
            <p:cNvCxnSpPr/>
            <p:nvPr/>
          </p:nvCxnSpPr>
          <p:spPr bwMode="auto">
            <a:xfrm flipH="1">
              <a:off x="7568238" y="3571859"/>
              <a:ext cx="54388" cy="261343"/>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30" name="Lige forbindelse 629"/>
            <p:cNvCxnSpPr/>
            <p:nvPr/>
          </p:nvCxnSpPr>
          <p:spPr bwMode="auto">
            <a:xfrm flipH="1">
              <a:off x="7212064" y="3863224"/>
              <a:ext cx="337185" cy="56388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31" name="Lige forbindelse 630"/>
            <p:cNvCxnSpPr/>
            <p:nvPr/>
          </p:nvCxnSpPr>
          <p:spPr bwMode="auto">
            <a:xfrm flipH="1">
              <a:off x="7273911" y="3752597"/>
              <a:ext cx="780702" cy="722948"/>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32" name="Lige forbindelse 631"/>
            <p:cNvCxnSpPr/>
            <p:nvPr/>
          </p:nvCxnSpPr>
          <p:spPr bwMode="auto">
            <a:xfrm>
              <a:off x="7575450" y="3570330"/>
              <a:ext cx="554424" cy="17994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33" name="Lige forbindelse 632"/>
            <p:cNvCxnSpPr/>
            <p:nvPr/>
          </p:nvCxnSpPr>
          <p:spPr bwMode="auto">
            <a:xfrm>
              <a:off x="8044561" y="3720354"/>
              <a:ext cx="511894" cy="707563"/>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34" name="Kombinationstegning 633"/>
            <p:cNvSpPr/>
            <p:nvPr/>
          </p:nvSpPr>
          <p:spPr bwMode="auto">
            <a:xfrm>
              <a:off x="8059511" y="2883581"/>
              <a:ext cx="432197" cy="873919"/>
            </a:xfrm>
            <a:custGeom>
              <a:avLst/>
              <a:gdLst>
                <a:gd name="connsiteX0" fmla="*/ 378619 w 432197"/>
                <a:gd name="connsiteY0" fmla="*/ 0 h 873919"/>
                <a:gd name="connsiteX1" fmla="*/ 369094 w 432197"/>
                <a:gd name="connsiteY1" fmla="*/ 419100 h 873919"/>
                <a:gd name="connsiteX2" fmla="*/ 0 w 432197"/>
                <a:gd name="connsiteY2" fmla="*/ 873919 h 873919"/>
              </a:gdLst>
              <a:ahLst/>
              <a:cxnLst>
                <a:cxn ang="0">
                  <a:pos x="connsiteX0" y="connsiteY0"/>
                </a:cxn>
                <a:cxn ang="0">
                  <a:pos x="connsiteX1" y="connsiteY1"/>
                </a:cxn>
                <a:cxn ang="0">
                  <a:pos x="connsiteX2" y="connsiteY2"/>
                </a:cxn>
              </a:cxnLst>
              <a:rect l="l" t="t" r="r" b="b"/>
              <a:pathLst>
                <a:path w="432197" h="873919">
                  <a:moveTo>
                    <a:pt x="378619" y="0"/>
                  </a:moveTo>
                  <a:cubicBezTo>
                    <a:pt x="405408" y="136723"/>
                    <a:pt x="432197" y="273447"/>
                    <a:pt x="369094" y="419100"/>
                  </a:cubicBezTo>
                  <a:cubicBezTo>
                    <a:pt x="305991" y="564753"/>
                    <a:pt x="152995" y="719336"/>
                    <a:pt x="0" y="873919"/>
                  </a:cubicBezTo>
                </a:path>
              </a:pathLst>
            </a:custGeom>
            <a:noFill/>
            <a:ln w="381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635" name="Lige forbindelse 634"/>
            <p:cNvCxnSpPr/>
            <p:nvPr/>
          </p:nvCxnSpPr>
          <p:spPr bwMode="auto">
            <a:xfrm flipH="1">
              <a:off x="8497527" y="964615"/>
              <a:ext cx="64228" cy="86405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36" name="Lige forbindelse 635"/>
            <p:cNvCxnSpPr/>
            <p:nvPr/>
          </p:nvCxnSpPr>
          <p:spPr bwMode="auto">
            <a:xfrm>
              <a:off x="8204089" y="1832334"/>
              <a:ext cx="355344" cy="1097"/>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37" name="Ellipse 636"/>
            <p:cNvSpPr>
              <a:spLocks noChangeAspect="1"/>
            </p:cNvSpPr>
            <p:nvPr/>
          </p:nvSpPr>
          <p:spPr bwMode="auto">
            <a:xfrm>
              <a:off x="7912560" y="292534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38" name="Ellipse 637"/>
            <p:cNvSpPr>
              <a:spLocks noChangeAspect="1"/>
            </p:cNvSpPr>
            <p:nvPr/>
          </p:nvSpPr>
          <p:spPr bwMode="auto">
            <a:xfrm>
              <a:off x="8175450" y="30363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39" name="Ellipse 638"/>
            <p:cNvSpPr>
              <a:spLocks noChangeAspect="1"/>
            </p:cNvSpPr>
            <p:nvPr/>
          </p:nvSpPr>
          <p:spPr bwMode="auto">
            <a:xfrm>
              <a:off x="7789688" y="245337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0" name="Ellipse 639"/>
            <p:cNvSpPr>
              <a:spLocks noChangeAspect="1"/>
            </p:cNvSpPr>
            <p:nvPr/>
          </p:nvSpPr>
          <p:spPr bwMode="auto">
            <a:xfrm>
              <a:off x="7523940" y="345921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1" name="Ellipse 640"/>
            <p:cNvSpPr>
              <a:spLocks noChangeAspect="1"/>
            </p:cNvSpPr>
            <p:nvPr/>
          </p:nvSpPr>
          <p:spPr bwMode="auto">
            <a:xfrm>
              <a:off x="8358328" y="276484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2" name="Ellipse 641"/>
            <p:cNvSpPr>
              <a:spLocks noChangeAspect="1"/>
            </p:cNvSpPr>
            <p:nvPr/>
          </p:nvSpPr>
          <p:spPr bwMode="auto">
            <a:xfrm>
              <a:off x="7969710" y="363924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3" name="Ellipse 642"/>
            <p:cNvSpPr>
              <a:spLocks noChangeAspect="1"/>
            </p:cNvSpPr>
            <p:nvPr/>
          </p:nvSpPr>
          <p:spPr bwMode="auto">
            <a:xfrm>
              <a:off x="8426910" y="90747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4" name="Ellipse 643"/>
            <p:cNvSpPr>
              <a:spLocks noChangeAspect="1"/>
            </p:cNvSpPr>
            <p:nvPr/>
          </p:nvSpPr>
          <p:spPr bwMode="auto">
            <a:xfrm>
              <a:off x="8664080" y="123322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5" name="Ellipse 644"/>
            <p:cNvSpPr>
              <a:spLocks noChangeAspect="1"/>
            </p:cNvSpPr>
            <p:nvPr/>
          </p:nvSpPr>
          <p:spPr bwMode="auto">
            <a:xfrm>
              <a:off x="9235581" y="135610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6" name="Ellipse 645"/>
            <p:cNvSpPr>
              <a:spLocks noChangeAspect="1"/>
            </p:cNvSpPr>
            <p:nvPr/>
          </p:nvSpPr>
          <p:spPr bwMode="auto">
            <a:xfrm>
              <a:off x="8044005" y="1701856"/>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7" name="Ellipse 646"/>
            <p:cNvSpPr>
              <a:spLocks noChangeAspect="1"/>
            </p:cNvSpPr>
            <p:nvPr/>
          </p:nvSpPr>
          <p:spPr bwMode="auto">
            <a:xfrm>
              <a:off x="8441196" y="173900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8" name="Ellipse 647"/>
            <p:cNvSpPr>
              <a:spLocks noChangeAspect="1"/>
            </p:cNvSpPr>
            <p:nvPr/>
          </p:nvSpPr>
          <p:spPr bwMode="auto">
            <a:xfrm>
              <a:off x="7698248" y="21190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49" name="Ellipse 648"/>
            <p:cNvSpPr>
              <a:spLocks noChangeAspect="1"/>
            </p:cNvSpPr>
            <p:nvPr/>
          </p:nvSpPr>
          <p:spPr bwMode="auto">
            <a:xfrm>
              <a:off x="8046862" y="218477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0" name="Ellipse 649"/>
            <p:cNvSpPr>
              <a:spLocks noChangeAspect="1"/>
            </p:cNvSpPr>
            <p:nvPr/>
          </p:nvSpPr>
          <p:spPr bwMode="auto">
            <a:xfrm>
              <a:off x="8426908" y="2330507"/>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1" name="Ellipse 650"/>
            <p:cNvSpPr>
              <a:spLocks noChangeAspect="1"/>
            </p:cNvSpPr>
            <p:nvPr/>
          </p:nvSpPr>
          <p:spPr bwMode="auto">
            <a:xfrm>
              <a:off x="9269870" y="237908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2" name="Ellipse 651"/>
            <p:cNvSpPr>
              <a:spLocks noChangeAspect="1"/>
            </p:cNvSpPr>
            <p:nvPr/>
          </p:nvSpPr>
          <p:spPr bwMode="auto">
            <a:xfrm>
              <a:off x="8064008" y="27391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3" name="Ellipse 652"/>
            <p:cNvSpPr>
              <a:spLocks noChangeAspect="1"/>
            </p:cNvSpPr>
            <p:nvPr/>
          </p:nvSpPr>
          <p:spPr bwMode="auto">
            <a:xfrm>
              <a:off x="8652651" y="323347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4" name="Ellipse 653"/>
            <p:cNvSpPr>
              <a:spLocks noChangeAspect="1"/>
            </p:cNvSpPr>
            <p:nvPr/>
          </p:nvSpPr>
          <p:spPr bwMode="auto">
            <a:xfrm>
              <a:off x="7438214" y="3736394"/>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5" name="Ellipse 654"/>
            <p:cNvSpPr>
              <a:spLocks noChangeAspect="1"/>
            </p:cNvSpPr>
            <p:nvPr/>
          </p:nvSpPr>
          <p:spPr bwMode="auto">
            <a:xfrm>
              <a:off x="8409764" y="4290750"/>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6" name="Ellipse 655"/>
            <p:cNvSpPr>
              <a:spLocks noChangeAspect="1"/>
            </p:cNvSpPr>
            <p:nvPr/>
          </p:nvSpPr>
          <p:spPr bwMode="auto">
            <a:xfrm>
              <a:off x="7101029" y="4362188"/>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57" name="Tekstboks 656"/>
            <p:cNvSpPr txBox="1"/>
            <p:nvPr/>
          </p:nvSpPr>
          <p:spPr>
            <a:xfrm>
              <a:off x="6850743" y="1059543"/>
              <a:ext cx="1018227" cy="707886"/>
            </a:xfrm>
            <a:prstGeom prst="rect">
              <a:avLst/>
            </a:prstGeom>
            <a:noFill/>
          </p:spPr>
          <p:txBody>
            <a:bodyPr wrap="none" rtlCol="0">
              <a:spAutoFit/>
            </a:bodyPr>
            <a:lstStyle/>
            <a:p>
              <a:pPr algn="ctr"/>
              <a:r>
                <a:rPr lang="en-GB" dirty="0" smtClean="0">
                  <a:solidFill>
                    <a:srgbClr val="0000FF"/>
                  </a:solidFill>
                </a:rPr>
                <a:t>Price</a:t>
              </a:r>
            </a:p>
            <a:p>
              <a:pPr algn="ctr"/>
              <a:r>
                <a:rPr lang="en-GB" dirty="0" smtClean="0">
                  <a:solidFill>
                    <a:srgbClr val="0000FF"/>
                  </a:solidFill>
                </a:rPr>
                <a:t>zones</a:t>
              </a:r>
              <a:endParaRPr lang="en-GB" dirty="0">
                <a:solidFill>
                  <a:srgbClr val="0000FF"/>
                </a:solidFill>
              </a:endParaRPr>
            </a:p>
          </p:txBody>
        </p:sp>
        <p:sp>
          <p:nvSpPr>
            <p:cNvPr id="658" name="Ellipse 657"/>
            <p:cNvSpPr>
              <a:spLocks noChangeAspect="1"/>
            </p:cNvSpPr>
            <p:nvPr/>
          </p:nvSpPr>
          <p:spPr bwMode="auto">
            <a:xfrm>
              <a:off x="9623723" y="239861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659" name="Lige forbindelse 658"/>
            <p:cNvCxnSpPr/>
            <p:nvPr/>
          </p:nvCxnSpPr>
          <p:spPr bwMode="auto">
            <a:xfrm flipV="1">
              <a:off x="9461889" y="2703342"/>
              <a:ext cx="240406" cy="70315"/>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60" name="Ellipse 659"/>
            <p:cNvSpPr>
              <a:spLocks noChangeAspect="1"/>
            </p:cNvSpPr>
            <p:nvPr/>
          </p:nvSpPr>
          <p:spPr bwMode="auto">
            <a:xfrm>
              <a:off x="9652978" y="2615531"/>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cxnSp>
          <p:nvCxnSpPr>
            <p:cNvPr id="661" name="Lige forbindelse 660"/>
            <p:cNvCxnSpPr/>
            <p:nvPr/>
          </p:nvCxnSpPr>
          <p:spPr bwMode="auto">
            <a:xfrm>
              <a:off x="9378449" y="2778726"/>
              <a:ext cx="369085" cy="113194"/>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62" name="Lige forbindelse 661"/>
            <p:cNvCxnSpPr/>
            <p:nvPr/>
          </p:nvCxnSpPr>
          <p:spPr bwMode="auto">
            <a:xfrm>
              <a:off x="9354732" y="3121329"/>
              <a:ext cx="179079" cy="112395"/>
            </a:xfrm>
            <a:prstGeom prst="line">
              <a:avLst/>
            </a:prstGeom>
            <a:solidFill>
              <a:schemeClr val="accent1"/>
            </a:solidFill>
            <a:ln w="38100" cap="flat" cmpd="sng" algn="ctr">
              <a:solidFill>
                <a:srgbClr val="00FFFF"/>
              </a:solidFill>
              <a:prstDash val="solid"/>
              <a:round/>
              <a:headEnd type="none" w="med" len="med"/>
              <a:tailEnd type="none" w="med" len="med"/>
            </a:ln>
            <a:effectLst/>
          </p:spPr>
        </p:cxnSp>
        <p:cxnSp>
          <p:nvCxnSpPr>
            <p:cNvPr id="663" name="Lige forbindelse 662"/>
            <p:cNvCxnSpPr/>
            <p:nvPr/>
          </p:nvCxnSpPr>
          <p:spPr bwMode="auto">
            <a:xfrm flipV="1">
              <a:off x="9428547" y="3096250"/>
              <a:ext cx="238030" cy="6022"/>
            </a:xfrm>
            <a:prstGeom prst="line">
              <a:avLst/>
            </a:prstGeom>
            <a:solidFill>
              <a:schemeClr val="accent1"/>
            </a:solidFill>
            <a:ln w="38100" cap="flat" cmpd="sng" algn="ctr">
              <a:solidFill>
                <a:srgbClr val="00FFFF"/>
              </a:solidFill>
              <a:prstDash val="solid"/>
              <a:round/>
              <a:headEnd type="none" w="med" len="med"/>
              <a:tailEnd type="none" w="med" len="med"/>
            </a:ln>
            <a:effectLst/>
          </p:spPr>
        </p:cxnSp>
        <p:sp>
          <p:nvSpPr>
            <p:cNvPr id="664" name="Ellipse 663"/>
            <p:cNvSpPr>
              <a:spLocks noChangeAspect="1"/>
            </p:cNvSpPr>
            <p:nvPr/>
          </p:nvSpPr>
          <p:spPr bwMode="auto">
            <a:xfrm>
              <a:off x="9321305" y="2667691"/>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65" name="Ellipse 664"/>
            <p:cNvSpPr>
              <a:spLocks noChangeAspect="1"/>
            </p:cNvSpPr>
            <p:nvPr/>
          </p:nvSpPr>
          <p:spPr bwMode="auto">
            <a:xfrm>
              <a:off x="9673723" y="2808643"/>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66" name="Ellipse 665"/>
            <p:cNvSpPr>
              <a:spLocks noChangeAspect="1"/>
            </p:cNvSpPr>
            <p:nvPr/>
          </p:nvSpPr>
          <p:spPr bwMode="auto">
            <a:xfrm>
              <a:off x="9249855" y="2977253"/>
              <a:ext cx="222070" cy="222070"/>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67" name="Ellipse 666"/>
            <p:cNvSpPr>
              <a:spLocks noChangeAspect="1"/>
            </p:cNvSpPr>
            <p:nvPr/>
          </p:nvSpPr>
          <p:spPr bwMode="auto">
            <a:xfrm>
              <a:off x="9599909" y="3010592"/>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668" name="Ellipse 667"/>
            <p:cNvSpPr>
              <a:spLocks noChangeAspect="1"/>
            </p:cNvSpPr>
            <p:nvPr/>
          </p:nvSpPr>
          <p:spPr bwMode="auto">
            <a:xfrm>
              <a:off x="9492751" y="3196328"/>
              <a:ext cx="166553" cy="166553"/>
            </a:xfrm>
            <a:prstGeom prst="ellipse">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sp>
        <p:nvSpPr>
          <p:cNvPr id="263" name="Pladsholder til diasnummer 262"/>
          <p:cNvSpPr>
            <a:spLocks noGrp="1"/>
          </p:cNvSpPr>
          <p:nvPr>
            <p:ph type="sldNum" sz="quarter" idx="12"/>
          </p:nvPr>
        </p:nvSpPr>
        <p:spPr/>
        <p:txBody>
          <a:bodyPr/>
          <a:lstStyle/>
          <a:p>
            <a:pPr>
              <a:defRPr/>
            </a:pPr>
            <a:fld id="{C14A6505-6888-4AAA-A0F1-EA7F6140D7E6}" type="slidenum">
              <a:rPr lang="en-GB" noProof="0" smtClean="0"/>
              <a:pPr>
                <a:defRPr/>
              </a:pPr>
              <a:t>21</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500" fill="hold"/>
                                        <p:tgtEl>
                                          <p:spTgt spid="472"/>
                                        </p:tgtEl>
                                        <p:attrNameLst>
                                          <p:attrName>ppt_x</p:attrName>
                                        </p:attrNameLst>
                                      </p:cBhvr>
                                      <p:tavLst>
                                        <p:tav tm="0">
                                          <p:val>
                                            <p:strVal val="1+#ppt_w/2"/>
                                          </p:val>
                                        </p:tav>
                                        <p:tav tm="100000">
                                          <p:val>
                                            <p:strVal val="#ppt_x"/>
                                          </p:val>
                                        </p:tav>
                                      </p:tavLst>
                                    </p:anim>
                                    <p:anim calcmode="lin" valueType="num">
                                      <p:cBhvr additive="base">
                                        <p:cTn id="8" dur="500" fill="hold"/>
                                        <p:tgtEl>
                                          <p:spTgt spid="4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3"/>
                                        </p:tgtEl>
                                        <p:attrNameLst>
                                          <p:attrName>style.visibility</p:attrName>
                                        </p:attrNameLst>
                                      </p:cBhvr>
                                      <p:to>
                                        <p:strVal val="visible"/>
                                      </p:to>
                                    </p:set>
                                    <p:anim calcmode="lin" valueType="num">
                                      <p:cBhvr additive="base">
                                        <p:cTn id="13" dur="500" fill="hold"/>
                                        <p:tgtEl>
                                          <p:spTgt spid="473"/>
                                        </p:tgtEl>
                                        <p:attrNameLst>
                                          <p:attrName>ppt_x</p:attrName>
                                        </p:attrNameLst>
                                      </p:cBhvr>
                                      <p:tavLst>
                                        <p:tav tm="0">
                                          <p:val>
                                            <p:strVal val="1+#ppt_w/2"/>
                                          </p:val>
                                        </p:tav>
                                        <p:tav tm="100000">
                                          <p:val>
                                            <p:strVal val="#ppt_x"/>
                                          </p:val>
                                        </p:tav>
                                      </p:tavLst>
                                    </p:anim>
                                    <p:anim calcmode="lin" valueType="num">
                                      <p:cBhvr additive="base">
                                        <p:cTn id="14" dur="500" fill="hold"/>
                                        <p:tgtEl>
                                          <p:spTgt spid="4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9"/>
                                        </p:tgtEl>
                                        <p:attrNameLst>
                                          <p:attrName>style.visibility</p:attrName>
                                        </p:attrNameLst>
                                      </p:cBhvr>
                                      <p:to>
                                        <p:strVal val="visible"/>
                                      </p:to>
                                    </p:set>
                                    <p:anim calcmode="lin" valueType="num">
                                      <p:cBhvr additive="base">
                                        <p:cTn id="19" dur="500" fill="hold"/>
                                        <p:tgtEl>
                                          <p:spTgt spid="259"/>
                                        </p:tgtEl>
                                        <p:attrNameLst>
                                          <p:attrName>ppt_x</p:attrName>
                                        </p:attrNameLst>
                                      </p:cBhvr>
                                      <p:tavLst>
                                        <p:tav tm="0">
                                          <p:val>
                                            <p:strVal val="1+#ppt_w/2"/>
                                          </p:val>
                                        </p:tav>
                                        <p:tav tm="100000">
                                          <p:val>
                                            <p:strVal val="#ppt_x"/>
                                          </p:val>
                                        </p:tav>
                                      </p:tavLst>
                                    </p:anim>
                                    <p:anim calcmode="lin" valueType="num">
                                      <p:cBhvr additive="base">
                                        <p:cTn id="20" dur="5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0"/>
                                        </p:tgtEl>
                                        <p:attrNameLst>
                                          <p:attrName>style.visibility</p:attrName>
                                        </p:attrNameLst>
                                      </p:cBhvr>
                                      <p:to>
                                        <p:strVal val="visible"/>
                                      </p:to>
                                    </p:set>
                                    <p:anim calcmode="lin" valueType="num">
                                      <p:cBhvr additive="base">
                                        <p:cTn id="25" dur="500" fill="hold"/>
                                        <p:tgtEl>
                                          <p:spTgt spid="260"/>
                                        </p:tgtEl>
                                        <p:attrNameLst>
                                          <p:attrName>ppt_x</p:attrName>
                                        </p:attrNameLst>
                                      </p:cBhvr>
                                      <p:tavLst>
                                        <p:tav tm="0">
                                          <p:val>
                                            <p:strVal val="1+#ppt_w/2"/>
                                          </p:val>
                                        </p:tav>
                                        <p:tav tm="100000">
                                          <p:val>
                                            <p:strVal val="#ppt_x"/>
                                          </p:val>
                                        </p:tav>
                                      </p:tavLst>
                                    </p:anim>
                                    <p:anim calcmode="lin" valueType="num">
                                      <p:cBhvr additive="base">
                                        <p:cTn id="26" dur="500" fill="hold"/>
                                        <p:tgtEl>
                                          <p:spTgt spid="26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0"/>
                                        </p:tgtEl>
                                        <p:attrNameLst>
                                          <p:attrName>style.visibility</p:attrName>
                                        </p:attrNameLst>
                                      </p:cBhvr>
                                      <p:to>
                                        <p:strVal val="visible"/>
                                      </p:to>
                                    </p:set>
                                    <p:anim calcmode="lin" valueType="num">
                                      <p:cBhvr additive="base">
                                        <p:cTn id="31" dur="500" fill="hold"/>
                                        <p:tgtEl>
                                          <p:spTgt spid="230"/>
                                        </p:tgtEl>
                                        <p:attrNameLst>
                                          <p:attrName>ppt_x</p:attrName>
                                        </p:attrNameLst>
                                      </p:cBhvr>
                                      <p:tavLst>
                                        <p:tav tm="0">
                                          <p:val>
                                            <p:strVal val="1+#ppt_w/2"/>
                                          </p:val>
                                        </p:tav>
                                        <p:tav tm="100000">
                                          <p:val>
                                            <p:strVal val="#ppt_x"/>
                                          </p:val>
                                        </p:tav>
                                      </p:tavLst>
                                    </p:anim>
                                    <p:anim calcmode="lin" valueType="num">
                                      <p:cBhvr additive="base">
                                        <p:cTn id="32" dur="500" fill="hold"/>
                                        <p:tgtEl>
                                          <p:spTgt spid="2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8"/>
                                        </p:tgtEl>
                                        <p:attrNameLst>
                                          <p:attrName>style.visibility</p:attrName>
                                        </p:attrNameLst>
                                      </p:cBhvr>
                                      <p:to>
                                        <p:strVal val="visible"/>
                                      </p:to>
                                    </p:set>
                                    <p:anim calcmode="lin" valueType="num">
                                      <p:cBhvr additive="base">
                                        <p:cTn id="37" dur="500" fill="hold"/>
                                        <p:tgtEl>
                                          <p:spTgt spid="258"/>
                                        </p:tgtEl>
                                        <p:attrNameLst>
                                          <p:attrName>ppt_x</p:attrName>
                                        </p:attrNameLst>
                                      </p:cBhvr>
                                      <p:tavLst>
                                        <p:tav tm="0">
                                          <p:val>
                                            <p:strVal val="1+#ppt_w/2"/>
                                          </p:val>
                                        </p:tav>
                                        <p:tav tm="100000">
                                          <p:val>
                                            <p:strVal val="#ppt_x"/>
                                          </p:val>
                                        </p:tav>
                                      </p:tavLst>
                                    </p:anim>
                                    <p:anim calcmode="lin" valueType="num">
                                      <p:cBhvr additive="base">
                                        <p:cTn id="38" dur="500" fill="hold"/>
                                        <p:tgtEl>
                                          <p:spTgt spid="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p:bldP spid="473" grpId="0"/>
      <p:bldP spid="230" grpId="0"/>
      <p:bldP spid="258" grpId="0"/>
      <p:bldP spid="259" grpId="0"/>
      <p:bldP spid="2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117417" y="2249488"/>
            <a:ext cx="9570249" cy="1754326"/>
          </a:xfrm>
          <a:prstGeom prst="rect">
            <a:avLst/>
          </a:prstGeom>
          <a:noFill/>
          <a:ln w="9525">
            <a:noFill/>
            <a:miter lim="800000"/>
            <a:headEnd/>
            <a:tailEnd/>
          </a:ln>
        </p:spPr>
        <p:txBody>
          <a:bodyPr wrap="none">
            <a:spAutoFit/>
          </a:bodyPr>
          <a:lstStyle/>
          <a:p>
            <a:pPr algn="ctr"/>
            <a:r>
              <a:rPr lang="en-GB" sz="6000" dirty="0" smtClean="0"/>
              <a:t>Appendix 3</a:t>
            </a:r>
            <a:endParaRPr lang="en-GB" sz="6000" dirty="0"/>
          </a:p>
          <a:p>
            <a:pPr algn="ctr"/>
            <a:r>
              <a:rPr lang="en-GB" sz="4800" dirty="0" smtClean="0"/>
              <a:t>Terminology </a:t>
            </a:r>
            <a:r>
              <a:rPr lang="en-GB" sz="4800" dirty="0"/>
              <a:t>and acronyms</a:t>
            </a:r>
          </a:p>
        </p:txBody>
      </p:sp>
      <p:pic>
        <p:nvPicPr>
          <p:cNvPr id="7" name="Picture 7"/>
          <p:cNvPicPr>
            <a:picLocks noChangeAspect="1" noChangeArrowheads="1"/>
          </p:cNvPicPr>
          <p:nvPr/>
        </p:nvPicPr>
        <p:blipFill>
          <a:blip r:embed="rId2" cstate="print"/>
          <a:srcRect/>
          <a:stretch>
            <a:fillRect/>
          </a:stretch>
        </p:blipFill>
        <p:spPr bwMode="auto">
          <a:xfrm>
            <a:off x="3724522" y="4316578"/>
            <a:ext cx="2214563" cy="1349375"/>
          </a:xfrm>
          <a:prstGeom prst="rect">
            <a:avLst/>
          </a:prstGeom>
          <a:noFill/>
          <a:ln w="9525">
            <a:noFill/>
            <a:miter lim="800000"/>
            <a:headEnd/>
            <a:tailEnd/>
          </a:ln>
          <a:effectLst/>
        </p:spPr>
      </p:pic>
      <p:sp>
        <p:nvSpPr>
          <p:cNvPr id="4" name="Pladsholder til dato 3"/>
          <p:cNvSpPr>
            <a:spLocks noGrp="1"/>
          </p:cNvSpPr>
          <p:nvPr>
            <p:ph type="dt" sz="half" idx="10"/>
          </p:nvPr>
        </p:nvSpPr>
        <p:spPr/>
        <p:txBody>
          <a:bodyPr/>
          <a:lstStyle/>
          <a:p>
            <a:pPr>
              <a:defRPr/>
            </a:pPr>
            <a:r>
              <a:rPr lang="da-DK" smtClean="0"/>
              <a:t>Nov. 6, 2013</a:t>
            </a:r>
            <a:endParaRPr lang="en-GB" dirty="0"/>
          </a:p>
        </p:txBody>
      </p:sp>
      <p:sp>
        <p:nvSpPr>
          <p:cNvPr id="5" name="Pladsholder til diasnummer 4"/>
          <p:cNvSpPr>
            <a:spLocks noGrp="1"/>
          </p:cNvSpPr>
          <p:nvPr>
            <p:ph type="sldNum" sz="quarter" idx="12"/>
          </p:nvPr>
        </p:nvSpPr>
        <p:spPr/>
        <p:txBody>
          <a:bodyPr/>
          <a:lstStyle/>
          <a:p>
            <a:pPr>
              <a:defRPr/>
            </a:pPr>
            <a:fld id="{C7398079-F33D-41F5-9C34-6A64457217A3}" type="slidenum">
              <a:rPr lang="en-GB" smtClean="0"/>
              <a:pPr>
                <a:defRPr/>
              </a:pPr>
              <a:t>22</a:t>
            </a:fld>
            <a:endParaRPr lang="en-GB"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14288"/>
            <a:ext cx="7692571" cy="653369"/>
          </a:xfrm>
          <a:noFill/>
        </p:spPr>
        <p:txBody>
          <a:bodyPr/>
          <a:lstStyle/>
          <a:p>
            <a:r>
              <a:rPr lang="en-GB" sz="3200" dirty="0" smtClean="0"/>
              <a:t>Terminology and acronyms – 1</a:t>
            </a:r>
          </a:p>
        </p:txBody>
      </p:sp>
      <p:sp>
        <p:nvSpPr>
          <p:cNvPr id="37891" name="Pladsholder til indhold 2"/>
          <p:cNvSpPr>
            <a:spLocks noGrp="1"/>
          </p:cNvSpPr>
          <p:nvPr>
            <p:ph idx="1"/>
          </p:nvPr>
        </p:nvSpPr>
        <p:spPr>
          <a:xfrm>
            <a:off x="0" y="740008"/>
            <a:ext cx="9906000" cy="5762387"/>
          </a:xfrm>
        </p:spPr>
        <p:txBody>
          <a:bodyPr/>
          <a:lstStyle/>
          <a:p>
            <a:r>
              <a:rPr lang="en-GB" sz="1700" i="1" dirty="0" smtClean="0"/>
              <a:t>ACER</a:t>
            </a:r>
            <a:r>
              <a:rPr lang="en-GB" sz="1700" dirty="0" smtClean="0"/>
              <a:t>  Agency for the Cooperation of Energy Regulators. An EU body established in 2010</a:t>
            </a:r>
            <a:r>
              <a:rPr lang="en-GB" sz="1700" dirty="0" smtClean="0"/>
              <a:t>.</a:t>
            </a:r>
            <a:endParaRPr lang="en-GB" sz="1700" i="1" dirty="0" smtClean="0"/>
          </a:p>
          <a:p>
            <a:r>
              <a:rPr lang="en-GB" sz="1700" i="1" dirty="0" smtClean="0"/>
              <a:t>Block </a:t>
            </a:r>
            <a:r>
              <a:rPr lang="en-GB" sz="1700" i="1" dirty="0" smtClean="0"/>
              <a:t>bids</a:t>
            </a:r>
            <a:r>
              <a:rPr lang="en-GB" sz="1700" dirty="0" smtClean="0"/>
              <a:t>  Please refer to the PowerPoint presentation “</a:t>
            </a:r>
            <a:r>
              <a:rPr lang="en-GB" sz="1700" i="1" dirty="0" smtClean="0"/>
              <a:t>Market coupling – European price coupling</a:t>
            </a:r>
            <a:r>
              <a:rPr lang="en-GB" sz="1700" dirty="0" smtClean="0"/>
              <a:t>”.</a:t>
            </a:r>
            <a:endParaRPr lang="en-GB" sz="1700" i="1" dirty="0" smtClean="0"/>
          </a:p>
          <a:p>
            <a:r>
              <a:rPr lang="en-GB" sz="1700" i="1" dirty="0" smtClean="0"/>
              <a:t>CWE</a:t>
            </a:r>
            <a:r>
              <a:rPr lang="en-GB" sz="1700" dirty="0" smtClean="0"/>
              <a:t>  </a:t>
            </a:r>
            <a:r>
              <a:rPr lang="en-GB" sz="1700" dirty="0" smtClean="0"/>
              <a:t>Central Western Europe. At the outset, CWE is the five countries Belgium, France, Germany, Luxembourg and the Netherlands. However, in this document, the term includes Austria also.</a:t>
            </a:r>
            <a:endParaRPr lang="en-GB" sz="1700" i="1" dirty="0" smtClean="0"/>
          </a:p>
          <a:p>
            <a:r>
              <a:rPr lang="en-GB" sz="1700" i="1" dirty="0" smtClean="0"/>
              <a:t>Double auction</a:t>
            </a:r>
            <a:r>
              <a:rPr lang="en-GB" sz="1700" dirty="0" smtClean="0"/>
              <a:t>  A calculation method whereby an exchange’s price is set by using the exchange’s supply curve and the exchange’s demand curve. See the PowerPoint presentation </a:t>
            </a:r>
            <a:r>
              <a:rPr lang="en-GB" sz="1700" i="1" dirty="0" smtClean="0"/>
              <a:t>Maximizing the economic value of market coupling and spot trading</a:t>
            </a:r>
            <a:r>
              <a:rPr lang="en-GB" sz="1700" dirty="0" smtClean="0"/>
              <a:t>.</a:t>
            </a:r>
          </a:p>
          <a:p>
            <a:r>
              <a:rPr lang="en-GB" sz="1700" i="1" dirty="0" smtClean="0"/>
              <a:t>EMCC</a:t>
            </a:r>
            <a:r>
              <a:rPr lang="en-GB" sz="1700" dirty="0" smtClean="0"/>
              <a:t>  European Market Coupling Company. EMCC operates the market coupling between CWE and the Baltic-Nordic area. See marketcoupling.com.</a:t>
            </a:r>
          </a:p>
          <a:p>
            <a:r>
              <a:rPr lang="en-GB" sz="1700" i="1" dirty="0" smtClean="0"/>
              <a:t>Energy flow</a:t>
            </a:r>
            <a:r>
              <a:rPr lang="en-GB" sz="1700" dirty="0" smtClean="0"/>
              <a:t>  Actually, in this presentation, “energy flow” means “day-ahead plans for cross-border energy flow”.</a:t>
            </a:r>
          </a:p>
          <a:p>
            <a:pPr>
              <a:buNone/>
            </a:pPr>
            <a:r>
              <a:rPr lang="en-GB" sz="1700" dirty="0" smtClean="0"/>
              <a:t>	Note that market coupling/splitting does not create energy flows. It merely creates day-ahead plans for the cross-border energy flows. Later, these plans my be modified by market players’ intra-day, cross-border trading and/or the TSOs’ cross-border trading of regulating energy.</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noProof="0" smtClean="0"/>
              <a:pPr>
                <a:defRPr/>
              </a:pPr>
              <a:t>23</a:t>
            </a:fld>
            <a:endParaRPr lang="en-GB" noProof="0" dirty="0"/>
          </a:p>
        </p:txBody>
      </p:sp>
      <p:sp>
        <p:nvSpPr>
          <p:cNvPr id="6" name="Pladsholder til dato 5"/>
          <p:cNvSpPr>
            <a:spLocks noGrp="1"/>
          </p:cNvSpPr>
          <p:nvPr>
            <p:ph type="dt" sz="half" idx="10"/>
          </p:nvPr>
        </p:nvSpPr>
        <p:spPr/>
        <p:txBody>
          <a:bodyPr/>
          <a:lstStyle/>
          <a:p>
            <a:pPr>
              <a:defRPr/>
            </a:pPr>
            <a:r>
              <a:rPr lang="da-DK" noProof="0" smtClean="0"/>
              <a:t>Nov. 6, 2013</a:t>
            </a:r>
            <a:endParaRPr lang="en-GB" noProof="0" dirty="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1" y="456"/>
            <a:ext cx="7823200" cy="667201"/>
          </a:xfrm>
          <a:noFill/>
        </p:spPr>
        <p:txBody>
          <a:bodyPr/>
          <a:lstStyle/>
          <a:p>
            <a:r>
              <a:rPr lang="en-GB" sz="3200" dirty="0" smtClean="0"/>
              <a:t>Terminology and acronyms – 2</a:t>
            </a:r>
          </a:p>
        </p:txBody>
      </p:sp>
      <p:sp>
        <p:nvSpPr>
          <p:cNvPr id="39939" name="Pladsholder til indhold 2"/>
          <p:cNvSpPr>
            <a:spLocks noGrp="1"/>
          </p:cNvSpPr>
          <p:nvPr>
            <p:ph idx="1"/>
          </p:nvPr>
        </p:nvSpPr>
        <p:spPr>
          <a:xfrm>
            <a:off x="0" y="537727"/>
            <a:ext cx="9906000" cy="6291245"/>
          </a:xfrm>
        </p:spPr>
        <p:txBody>
          <a:bodyPr/>
          <a:lstStyle/>
          <a:p>
            <a:r>
              <a:rPr lang="en-GB" sz="2000" i="1" dirty="0" smtClean="0"/>
              <a:t>Flexible hourly bid</a:t>
            </a:r>
            <a:r>
              <a:rPr lang="en-GB" sz="2000" dirty="0" smtClean="0"/>
              <a:t>  A sales offer sent to a spot exchange with a threshold price P and an energy volume V. The next day, the seller will for one hour sell the volume V, if the spot price during the hour is at least P. The seller has not specified the hour.</a:t>
            </a:r>
          </a:p>
          <a:p>
            <a:pPr>
              <a:buNone/>
            </a:pPr>
            <a:r>
              <a:rPr lang="en-GB" sz="2000" dirty="0" smtClean="0"/>
              <a:t>	If one or more flexible hourly bids are accepted: among the high-price hours of the next day, the spot price calculation software will allocate the flexible bids in a way, which maximizes the economic value of the spot trading. See the PowerPoint presentation </a:t>
            </a:r>
            <a:r>
              <a:rPr lang="en-GB" sz="2000" i="1" dirty="0" smtClean="0"/>
              <a:t>Welfare criterion</a:t>
            </a:r>
            <a:r>
              <a:rPr lang="en-GB" sz="2000" dirty="0" smtClean="0"/>
              <a:t>.</a:t>
            </a:r>
            <a:endParaRPr lang="en-GB" sz="2000" i="1" dirty="0" smtClean="0"/>
          </a:p>
          <a:p>
            <a:r>
              <a:rPr lang="en-GB" sz="2000" i="1" dirty="0" smtClean="0"/>
              <a:t>Flow</a:t>
            </a:r>
            <a:r>
              <a:rPr lang="en-GB" sz="2000" dirty="0" smtClean="0"/>
              <a:t>  Short-term for energy flow.</a:t>
            </a:r>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p>
          <a:p>
            <a:pPr>
              <a:buNone/>
            </a:pPr>
            <a:r>
              <a:rPr lang="en-GB" sz="2000" dirty="0" smtClean="0"/>
              <a:t>	For simplicity, apart from appendix 3, in this presentation “market coupling” is used as a short-hand for “market coupling/splitting”.</a:t>
            </a:r>
          </a:p>
        </p:txBody>
      </p:sp>
      <p:sp>
        <p:nvSpPr>
          <p:cNvPr id="4" name="Pladsholder til dato 3"/>
          <p:cNvSpPr>
            <a:spLocks noGrp="1"/>
          </p:cNvSpPr>
          <p:nvPr>
            <p:ph type="dt" sz="half" idx="10"/>
          </p:nvPr>
        </p:nvSpPr>
        <p:spPr/>
        <p:txBody>
          <a:bodyPr/>
          <a:lstStyle/>
          <a:p>
            <a:pPr>
              <a:defRPr/>
            </a:pPr>
            <a:r>
              <a:rPr lang="da-DK" smtClean="0"/>
              <a:t>Nov. 6, 2013</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24</a:t>
            </a:fld>
            <a:endParaRPr lang="en-GB" dirty="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7532914" cy="1073598"/>
          </a:xfrm>
          <a:noFill/>
        </p:spPr>
        <p:txBody>
          <a:bodyPr/>
          <a:lstStyle/>
          <a:p>
            <a:r>
              <a:rPr lang="en-GB" sz="3200" dirty="0" smtClean="0"/>
              <a:t>Terminology and acronyms – 3</a:t>
            </a:r>
          </a:p>
        </p:txBody>
      </p:sp>
      <p:sp>
        <p:nvSpPr>
          <p:cNvPr id="41987" name="Pladsholder til indhold 2"/>
          <p:cNvSpPr>
            <a:spLocks noGrp="1"/>
          </p:cNvSpPr>
          <p:nvPr>
            <p:ph idx="1"/>
          </p:nvPr>
        </p:nvSpPr>
        <p:spPr>
          <a:xfrm>
            <a:off x="-14288" y="682635"/>
            <a:ext cx="9920288" cy="6173778"/>
          </a:xfrm>
        </p:spPr>
        <p:txBody>
          <a:bodyPr/>
          <a:lstStyle/>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a:t>
            </a:r>
          </a:p>
          <a:p>
            <a:pPr>
              <a:buNone/>
            </a:pPr>
            <a:r>
              <a:rPr lang="en-GB" sz="2000" dirty="0" smtClean="0"/>
              <a:t>	For simplicity, apart from the appendix 3, in this presentation “market coupling” is used as a short-hand for “market coupling/splitting”.</a:t>
            </a:r>
            <a:endParaRPr lang="en-GB" sz="2000" i="1" dirty="0" smtClean="0"/>
          </a:p>
          <a:p>
            <a:pPr>
              <a:tabLst>
                <a:tab pos="711200" algn="l"/>
                <a:tab pos="987425" algn="l"/>
              </a:tabLst>
            </a:pPr>
            <a:r>
              <a:rPr lang="en-GB" sz="2000" i="1" dirty="0" smtClean="0"/>
              <a:t>Price zone</a:t>
            </a:r>
            <a:r>
              <a:rPr lang="en-GB" sz="2000" dirty="0" smtClean="0"/>
              <a:t>  A geographical area, within which the players can trade electrical energy day-ahead without considering grid bottlenecks.</a:t>
            </a:r>
          </a:p>
          <a:p>
            <a:pPr>
              <a:tabLst>
                <a:tab pos="711200" algn="l"/>
                <a:tab pos="987425" algn="l"/>
              </a:tabLst>
            </a:pPr>
            <a:r>
              <a:rPr lang="en-GB" sz="2000" i="1" dirty="0" smtClean="0"/>
              <a:t>Price-taking bid</a:t>
            </a:r>
            <a:r>
              <a:rPr lang="en-GB" sz="2000" dirty="0" smtClean="0"/>
              <a:t>  The common term for a price-taking purchase bid and a price-taking sales offer.</a:t>
            </a:r>
          </a:p>
          <a:p>
            <a:pPr>
              <a:tabLst>
                <a:tab pos="711200" algn="l"/>
                <a:tab pos="987425" algn="l"/>
              </a:tabLst>
            </a:pPr>
            <a:r>
              <a:rPr lang="en-GB" sz="2000" i="1" dirty="0" smtClean="0"/>
              <a:t>Price-taking purchase bid</a:t>
            </a:r>
            <a:r>
              <a:rPr lang="en-GB" sz="2000" dirty="0" smtClean="0"/>
              <a:t>  A purchase bid sent to a spot exchange, where the buyer is willing to buy at any price – even the exchange’s maximum price.</a:t>
            </a:r>
          </a:p>
        </p:txBody>
      </p:sp>
      <p:sp>
        <p:nvSpPr>
          <p:cNvPr id="4" name="Pladsholder til dato 3"/>
          <p:cNvSpPr>
            <a:spLocks noGrp="1"/>
          </p:cNvSpPr>
          <p:nvPr>
            <p:ph type="dt" sz="half" idx="10"/>
          </p:nvPr>
        </p:nvSpPr>
        <p:spPr/>
        <p:txBody>
          <a:bodyPr/>
          <a:lstStyle/>
          <a:p>
            <a:pPr>
              <a:defRPr/>
            </a:pPr>
            <a:r>
              <a:rPr lang="da-DK" smtClean="0"/>
              <a:t>Nov. 6, 2013</a:t>
            </a:r>
            <a:endParaRPr lang="en-GB"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25</a:t>
            </a:fld>
            <a:endParaRPr lang="en-GB" dirty="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115655"/>
            <a:ext cx="7416800" cy="1073598"/>
          </a:xfrm>
          <a:noFill/>
        </p:spPr>
        <p:txBody>
          <a:bodyPr/>
          <a:lstStyle/>
          <a:p>
            <a:r>
              <a:rPr lang="en-GB" sz="3200" dirty="0" smtClean="0"/>
              <a:t>Terminology and acronyms – 4</a:t>
            </a:r>
          </a:p>
        </p:txBody>
      </p:sp>
      <p:sp>
        <p:nvSpPr>
          <p:cNvPr id="41987" name="Pladsholder til indhold 2"/>
          <p:cNvSpPr>
            <a:spLocks noGrp="1"/>
          </p:cNvSpPr>
          <p:nvPr>
            <p:ph idx="1"/>
          </p:nvPr>
        </p:nvSpPr>
        <p:spPr>
          <a:xfrm>
            <a:off x="0" y="653593"/>
            <a:ext cx="9906000" cy="6188306"/>
          </a:xfrm>
        </p:spPr>
        <p:txBody>
          <a:bodyPr/>
          <a:lstStyle/>
          <a:p>
            <a:pPr>
              <a:tabLst>
                <a:tab pos="711200" algn="l"/>
                <a:tab pos="987425" algn="l"/>
              </a:tabLst>
            </a:pPr>
            <a:r>
              <a:rPr lang="en-GB" sz="1900" i="1" dirty="0" smtClean="0"/>
              <a:t>Price-taking sales offer</a:t>
            </a:r>
            <a:r>
              <a:rPr lang="en-GB" sz="1900" dirty="0" smtClean="0"/>
              <a:t>  A sales offer sent to a spot exchange, where the seller is willing to sell at any price – even the exchange’s minimum price.</a:t>
            </a:r>
          </a:p>
          <a:p>
            <a:pPr>
              <a:tabLst>
                <a:tab pos="711200" algn="l"/>
                <a:tab pos="987425" algn="l"/>
              </a:tabLst>
            </a:pPr>
            <a:r>
              <a:rPr lang="en-GB" sz="1900" i="1" dirty="0" smtClean="0"/>
              <a:t>Scandinavia</a:t>
            </a:r>
            <a:r>
              <a:rPr lang="en-GB" sz="1900" dirty="0" smtClean="0"/>
              <a:t>  Denmark, Norway and Sweden.</a:t>
            </a:r>
            <a:endParaRPr lang="en-GB" sz="1900" i="1" dirty="0" smtClean="0"/>
          </a:p>
          <a:p>
            <a:pPr>
              <a:tabLst>
                <a:tab pos="711200" algn="l"/>
                <a:tab pos="987425" algn="l"/>
              </a:tabLst>
            </a:pPr>
            <a:r>
              <a:rPr lang="en-GB" sz="1900" i="1" dirty="0" smtClean="0"/>
              <a:t>Spot exchange  </a:t>
            </a:r>
            <a:r>
              <a:rPr lang="en-GB" sz="1900" dirty="0" smtClean="0"/>
              <a:t>In this document, a spot exchange is an electricity exchange where</a:t>
            </a:r>
          </a:p>
          <a:p>
            <a:pPr lvl="1">
              <a:tabLst>
                <a:tab pos="711200" algn="l"/>
                <a:tab pos="987425" algn="l"/>
              </a:tabLst>
            </a:pPr>
            <a:r>
              <a:rPr lang="en-GB" sz="1900" dirty="0" smtClean="0"/>
              <a:t>Electrical energy is traded day-ahead.</a:t>
            </a:r>
          </a:p>
          <a:p>
            <a:pPr lvl="1">
              <a:tabLst>
                <a:tab pos="711200" algn="l"/>
                <a:tab pos="987425" algn="l"/>
              </a:tabLst>
            </a:pPr>
            <a:r>
              <a:rPr lang="en-GB" sz="1900" dirty="0" smtClean="0"/>
              <a:t>The day-ahead prices are calculated by means of double auction.</a:t>
            </a:r>
            <a:endParaRPr lang="en-GB" sz="1900" i="1" dirty="0" smtClean="0"/>
          </a:p>
          <a:p>
            <a:pPr>
              <a:tabLst>
                <a:tab pos="711200" algn="l"/>
                <a:tab pos="987425" algn="l"/>
              </a:tabLst>
            </a:pPr>
            <a:r>
              <a:rPr lang="en-GB" sz="1900" i="1" dirty="0" smtClean="0"/>
              <a:t>Spot market</a:t>
            </a:r>
            <a:r>
              <a:rPr lang="en-GB" sz="1900" dirty="0" smtClean="0"/>
              <a:t>  A market operated by a spot exchange.</a:t>
            </a:r>
            <a:endParaRPr lang="en-GB" sz="1900" i="1" dirty="0" smtClean="0"/>
          </a:p>
          <a:p>
            <a:pPr>
              <a:buNone/>
              <a:tabLst>
                <a:tab pos="711200" algn="l"/>
                <a:tab pos="987425" algn="l"/>
              </a:tabLst>
            </a:pPr>
            <a:r>
              <a:rPr lang="en-GB" sz="1900" dirty="0" smtClean="0"/>
              <a:t>	Many European countries have spot markets and use market coupling/splitting as their day-ahead congestion management system. For a description of the close link between spot market and market coupling/splitting, see the PowerPoint presentation </a:t>
            </a:r>
            <a:r>
              <a:rPr lang="en-GB" sz="1900" i="1" dirty="0" smtClean="0"/>
              <a:t>Maximizing the economic value of market coupling and spot trading</a:t>
            </a:r>
            <a:r>
              <a:rPr lang="en-GB" sz="1900" dirty="0" smtClean="0"/>
              <a:t>. </a:t>
            </a:r>
          </a:p>
          <a:p>
            <a:pPr>
              <a:tabLst>
                <a:tab pos="711200" algn="l"/>
                <a:tab pos="987425" algn="l"/>
              </a:tabLst>
            </a:pPr>
            <a:r>
              <a:rPr lang="en-GB" sz="1900" i="1" dirty="0" smtClean="0"/>
              <a:t>Spot price</a:t>
            </a:r>
            <a:r>
              <a:rPr lang="en-GB" sz="1900" dirty="0" smtClean="0"/>
              <a:t>  A price calculated by a spot exchange. Either by a the spot exchange itself or by  a company, to which the calculation has been outsourced.</a:t>
            </a:r>
          </a:p>
          <a:p>
            <a:pPr>
              <a:tabLst>
                <a:tab pos="711200" algn="l"/>
                <a:tab pos="987425" algn="l"/>
              </a:tabLst>
            </a:pPr>
            <a:r>
              <a:rPr lang="en-GB" sz="1900" i="1" dirty="0" smtClean="0"/>
              <a:t>TSO</a:t>
            </a:r>
            <a:r>
              <a:rPr lang="en-GB" sz="1900" dirty="0" smtClean="0"/>
              <a:t>  Transmission System Operator.</a:t>
            </a:r>
          </a:p>
        </p:txBody>
      </p:sp>
      <p:sp>
        <p:nvSpPr>
          <p:cNvPr id="5" name="Pladsholder til diasnummer 4"/>
          <p:cNvSpPr>
            <a:spLocks noGrp="1"/>
          </p:cNvSpPr>
          <p:nvPr>
            <p:ph type="sldNum" sz="quarter" idx="12"/>
          </p:nvPr>
        </p:nvSpPr>
        <p:spPr/>
        <p:txBody>
          <a:bodyPr/>
          <a:lstStyle/>
          <a:p>
            <a:pPr>
              <a:defRPr/>
            </a:pPr>
            <a:fld id="{80AACB3E-9516-4558-9B4B-9689E2C51AB3}" type="slidenum">
              <a:rPr lang="en-GB" noProof="0" smtClean="0"/>
              <a:pPr>
                <a:defRPr/>
              </a:pPr>
              <a:t>26</a:t>
            </a:fld>
            <a:endParaRPr lang="en-GB" noProof="0"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206851"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206854" name="Tekstboks 98"/>
          <p:cNvSpPr txBox="1">
            <a:spLocks noChangeArrowheads="1"/>
          </p:cNvSpPr>
          <p:nvPr/>
        </p:nvSpPr>
        <p:spPr bwMode="auto">
          <a:xfrm>
            <a:off x="27072" y="2598738"/>
            <a:ext cx="9634368" cy="3170099"/>
          </a:xfrm>
          <a:prstGeom prst="rect">
            <a:avLst/>
          </a:prstGeom>
          <a:noFill/>
          <a:ln w="9525">
            <a:noFill/>
            <a:miter lim="800000"/>
            <a:headEnd/>
            <a:tailEnd/>
          </a:ln>
        </p:spPr>
        <p:txBody>
          <a:bodyPr wrap="none">
            <a:spAutoFit/>
          </a:bodyPr>
          <a:lstStyle/>
          <a:p>
            <a:pPr algn="ctr"/>
            <a:r>
              <a:rPr lang="en-GB" sz="4000" dirty="0"/>
              <a:t>Anders Plejdrup Houmøller</a:t>
            </a:r>
          </a:p>
          <a:p>
            <a:pPr algn="ctr"/>
            <a:r>
              <a:rPr lang="en-GB" sz="4000" i="1" dirty="0"/>
              <a:t>Houmoller </a:t>
            </a:r>
            <a:r>
              <a:rPr lang="en-GB" sz="4000" i="1" dirty="0" smtClean="0"/>
              <a:t>Consulting ApS</a:t>
            </a:r>
            <a:endParaRPr lang="en-GB" sz="4000" i="1" dirty="0"/>
          </a:p>
          <a:p>
            <a:pPr algn="ctr"/>
            <a:r>
              <a:rPr lang="en-GB" sz="4000" dirty="0"/>
              <a:t>Tel. +45  28 11 23 00</a:t>
            </a:r>
          </a:p>
          <a:p>
            <a:pPr algn="ctr"/>
            <a:r>
              <a:rPr lang="en-GB" sz="4000" dirty="0" smtClean="0"/>
              <a:t>anders@houmollerconsulting.dk</a:t>
            </a:r>
          </a:p>
          <a:p>
            <a:pPr algn="ctr"/>
            <a:r>
              <a:rPr lang="en-GB" sz="4000" dirty="0" smtClean="0"/>
              <a:t>Web houmollerconsulting.dk</a:t>
            </a:r>
            <a:endParaRPr lang="en-GB" sz="4000" dirty="0"/>
          </a:p>
        </p:txBody>
      </p:sp>
      <p:sp>
        <p:nvSpPr>
          <p:cNvPr id="6" name="Pladsholder til diasnummer 5"/>
          <p:cNvSpPr>
            <a:spLocks noGrp="1"/>
          </p:cNvSpPr>
          <p:nvPr>
            <p:ph type="sldNum" sz="quarter" idx="12"/>
          </p:nvPr>
        </p:nvSpPr>
        <p:spPr/>
        <p:txBody>
          <a:bodyPr/>
          <a:lstStyle/>
          <a:p>
            <a:pPr>
              <a:defRPr/>
            </a:pPr>
            <a:fld id="{C14A6505-6888-4AAA-A0F1-EA7F6140D7E6}" type="slidenum">
              <a:rPr lang="en-GB" noProof="0" smtClean="0"/>
              <a:pPr>
                <a:defRPr/>
              </a:pPr>
              <a:t>27</a:t>
            </a:fld>
            <a:endParaRPr lang="en-GB" noProof="0"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318171" cy="1143000"/>
          </a:xfrm>
        </p:spPr>
        <p:txBody>
          <a:bodyPr/>
          <a:lstStyle/>
          <a:p>
            <a:r>
              <a:rPr lang="en-GB" sz="2800" dirty="0" smtClean="0"/>
              <a:t>The Baltic-Nordic spot chaos 5 August 2013</a:t>
            </a:r>
            <a:endParaRPr lang="en-GB" sz="2800" dirty="0"/>
          </a:p>
        </p:txBody>
      </p:sp>
      <p:grpSp>
        <p:nvGrpSpPr>
          <p:cNvPr id="3" name="Gruppe 2"/>
          <p:cNvGrpSpPr>
            <a:grpSpLocks noChangeAspect="1"/>
          </p:cNvGrpSpPr>
          <p:nvPr/>
        </p:nvGrpSpPr>
        <p:grpSpPr>
          <a:xfrm>
            <a:off x="8077200" y="965880"/>
            <a:ext cx="1079500" cy="894954"/>
            <a:chOff x="2365375" y="4783138"/>
            <a:chExt cx="863600" cy="715963"/>
          </a:xfrm>
        </p:grpSpPr>
        <p:sp>
          <p:nvSpPr>
            <p:cNvPr id="4" name="Oval 48"/>
            <p:cNvSpPr>
              <a:spLocks noChangeArrowheads="1"/>
            </p:cNvSpPr>
            <p:nvPr/>
          </p:nvSpPr>
          <p:spPr bwMode="auto">
            <a:xfrm>
              <a:off x="2373313" y="5284788"/>
              <a:ext cx="544512" cy="195263"/>
            </a:xfrm>
            <a:prstGeom prst="ellipse">
              <a:avLst/>
            </a:pr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 name="Freeform 49"/>
            <p:cNvSpPr>
              <a:spLocks/>
            </p:cNvSpPr>
            <p:nvPr/>
          </p:nvSpPr>
          <p:spPr bwMode="auto">
            <a:xfrm>
              <a:off x="2365375" y="5283200"/>
              <a:ext cx="561975" cy="180975"/>
            </a:xfrm>
            <a:custGeom>
              <a:avLst/>
              <a:gdLst/>
              <a:ahLst/>
              <a:cxnLst>
                <a:cxn ang="0">
                  <a:pos x="297" y="114"/>
                </a:cxn>
                <a:cxn ang="0">
                  <a:pos x="291" y="100"/>
                </a:cxn>
                <a:cxn ang="0">
                  <a:pos x="261" y="89"/>
                </a:cxn>
                <a:cxn ang="0">
                  <a:pos x="214" y="83"/>
                </a:cxn>
                <a:cxn ang="0">
                  <a:pos x="165" y="85"/>
                </a:cxn>
                <a:cxn ang="0">
                  <a:pos x="96" y="88"/>
                </a:cxn>
                <a:cxn ang="0">
                  <a:pos x="53" y="97"/>
                </a:cxn>
                <a:cxn ang="0">
                  <a:pos x="35" y="104"/>
                </a:cxn>
                <a:cxn ang="0">
                  <a:pos x="8" y="85"/>
                </a:cxn>
                <a:cxn ang="0">
                  <a:pos x="0" y="71"/>
                </a:cxn>
                <a:cxn ang="0">
                  <a:pos x="0" y="61"/>
                </a:cxn>
                <a:cxn ang="0">
                  <a:pos x="9" y="44"/>
                </a:cxn>
                <a:cxn ang="0">
                  <a:pos x="28" y="33"/>
                </a:cxn>
                <a:cxn ang="0">
                  <a:pos x="55" y="20"/>
                </a:cxn>
                <a:cxn ang="0">
                  <a:pos x="76" y="14"/>
                </a:cxn>
                <a:cxn ang="0">
                  <a:pos x="103" y="8"/>
                </a:cxn>
                <a:cxn ang="0">
                  <a:pos x="132" y="5"/>
                </a:cxn>
                <a:cxn ang="0">
                  <a:pos x="172" y="0"/>
                </a:cxn>
                <a:cxn ang="0">
                  <a:pos x="206" y="0"/>
                </a:cxn>
                <a:cxn ang="0">
                  <a:pos x="245" y="5"/>
                </a:cxn>
                <a:cxn ang="0">
                  <a:pos x="276" y="11"/>
                </a:cxn>
                <a:cxn ang="0">
                  <a:pos x="310" y="23"/>
                </a:cxn>
                <a:cxn ang="0">
                  <a:pos x="334" y="38"/>
                </a:cxn>
                <a:cxn ang="0">
                  <a:pos x="348" y="52"/>
                </a:cxn>
                <a:cxn ang="0">
                  <a:pos x="354" y="67"/>
                </a:cxn>
                <a:cxn ang="0">
                  <a:pos x="351" y="82"/>
                </a:cxn>
                <a:cxn ang="0">
                  <a:pos x="343" y="93"/>
                </a:cxn>
                <a:cxn ang="0">
                  <a:pos x="324" y="103"/>
                </a:cxn>
                <a:cxn ang="0">
                  <a:pos x="303" y="114"/>
                </a:cxn>
                <a:cxn ang="0">
                  <a:pos x="297" y="114"/>
                </a:cxn>
              </a:cxnLst>
              <a:rect l="0" t="0" r="r" b="b"/>
              <a:pathLst>
                <a:path w="354" h="114">
                  <a:moveTo>
                    <a:pt x="297" y="114"/>
                  </a:moveTo>
                  <a:lnTo>
                    <a:pt x="291" y="100"/>
                  </a:lnTo>
                  <a:lnTo>
                    <a:pt x="261" y="89"/>
                  </a:lnTo>
                  <a:lnTo>
                    <a:pt x="214" y="83"/>
                  </a:lnTo>
                  <a:lnTo>
                    <a:pt x="165" y="85"/>
                  </a:lnTo>
                  <a:lnTo>
                    <a:pt x="96" y="88"/>
                  </a:lnTo>
                  <a:lnTo>
                    <a:pt x="53" y="97"/>
                  </a:lnTo>
                  <a:lnTo>
                    <a:pt x="35" y="104"/>
                  </a:lnTo>
                  <a:lnTo>
                    <a:pt x="8" y="85"/>
                  </a:lnTo>
                  <a:lnTo>
                    <a:pt x="0" y="71"/>
                  </a:lnTo>
                  <a:lnTo>
                    <a:pt x="0" y="61"/>
                  </a:lnTo>
                  <a:lnTo>
                    <a:pt x="9" y="44"/>
                  </a:lnTo>
                  <a:lnTo>
                    <a:pt x="28" y="33"/>
                  </a:lnTo>
                  <a:lnTo>
                    <a:pt x="55" y="20"/>
                  </a:lnTo>
                  <a:lnTo>
                    <a:pt x="76" y="14"/>
                  </a:lnTo>
                  <a:lnTo>
                    <a:pt x="103" y="8"/>
                  </a:lnTo>
                  <a:lnTo>
                    <a:pt x="132" y="5"/>
                  </a:lnTo>
                  <a:lnTo>
                    <a:pt x="172" y="0"/>
                  </a:lnTo>
                  <a:lnTo>
                    <a:pt x="206" y="0"/>
                  </a:lnTo>
                  <a:lnTo>
                    <a:pt x="245" y="5"/>
                  </a:lnTo>
                  <a:lnTo>
                    <a:pt x="276" y="11"/>
                  </a:lnTo>
                  <a:lnTo>
                    <a:pt x="310" y="23"/>
                  </a:lnTo>
                  <a:lnTo>
                    <a:pt x="334" y="38"/>
                  </a:lnTo>
                  <a:lnTo>
                    <a:pt x="348" y="52"/>
                  </a:lnTo>
                  <a:lnTo>
                    <a:pt x="354" y="67"/>
                  </a:lnTo>
                  <a:lnTo>
                    <a:pt x="351" y="82"/>
                  </a:lnTo>
                  <a:lnTo>
                    <a:pt x="343" y="93"/>
                  </a:lnTo>
                  <a:lnTo>
                    <a:pt x="324" y="103"/>
                  </a:lnTo>
                  <a:lnTo>
                    <a:pt x="303" y="114"/>
                  </a:lnTo>
                  <a:lnTo>
                    <a:pt x="297" y="114"/>
                  </a:lnTo>
                  <a:close/>
                </a:path>
              </a:pathLst>
            </a:custGeom>
            <a:solidFill>
              <a:srgbClr val="6767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50"/>
            <p:cNvSpPr>
              <a:spLocks/>
            </p:cNvSpPr>
            <p:nvPr/>
          </p:nvSpPr>
          <p:spPr bwMode="auto">
            <a:xfrm>
              <a:off x="2365375" y="5275263"/>
              <a:ext cx="569912" cy="223838"/>
            </a:xfrm>
            <a:custGeom>
              <a:avLst/>
              <a:gdLst/>
              <a:ahLst/>
              <a:cxnLst>
                <a:cxn ang="0">
                  <a:pos x="82" y="14"/>
                </a:cxn>
                <a:cxn ang="0">
                  <a:pos x="122" y="7"/>
                </a:cxn>
                <a:cxn ang="0">
                  <a:pos x="153" y="3"/>
                </a:cxn>
                <a:cxn ang="0">
                  <a:pos x="187" y="0"/>
                </a:cxn>
                <a:cxn ang="0">
                  <a:pos x="233" y="3"/>
                </a:cxn>
                <a:cxn ang="0">
                  <a:pos x="279" y="12"/>
                </a:cxn>
                <a:cxn ang="0">
                  <a:pos x="315" y="23"/>
                </a:cxn>
                <a:cxn ang="0">
                  <a:pos x="339" y="38"/>
                </a:cxn>
                <a:cxn ang="0">
                  <a:pos x="354" y="52"/>
                </a:cxn>
                <a:cxn ang="0">
                  <a:pos x="359" y="69"/>
                </a:cxn>
                <a:cxn ang="0">
                  <a:pos x="356" y="83"/>
                </a:cxn>
                <a:cxn ang="0">
                  <a:pos x="347" y="99"/>
                </a:cxn>
                <a:cxn ang="0">
                  <a:pos x="319" y="116"/>
                </a:cxn>
                <a:cxn ang="0">
                  <a:pos x="295" y="124"/>
                </a:cxn>
                <a:cxn ang="0">
                  <a:pos x="258" y="134"/>
                </a:cxn>
                <a:cxn ang="0">
                  <a:pos x="208" y="141"/>
                </a:cxn>
                <a:cxn ang="0">
                  <a:pos x="155" y="141"/>
                </a:cxn>
                <a:cxn ang="0">
                  <a:pos x="110" y="136"/>
                </a:cxn>
                <a:cxn ang="0">
                  <a:pos x="66" y="126"/>
                </a:cxn>
                <a:cxn ang="0">
                  <a:pos x="38" y="116"/>
                </a:cxn>
                <a:cxn ang="0">
                  <a:pos x="12" y="99"/>
                </a:cxn>
                <a:cxn ang="0">
                  <a:pos x="3" y="85"/>
                </a:cxn>
                <a:cxn ang="0">
                  <a:pos x="0" y="73"/>
                </a:cxn>
                <a:cxn ang="0">
                  <a:pos x="2" y="60"/>
                </a:cxn>
                <a:cxn ang="0">
                  <a:pos x="9" y="78"/>
                </a:cxn>
                <a:cxn ang="0">
                  <a:pos x="25" y="93"/>
                </a:cxn>
                <a:cxn ang="0">
                  <a:pos x="54" y="111"/>
                </a:cxn>
                <a:cxn ang="0">
                  <a:pos x="94" y="122"/>
                </a:cxn>
                <a:cxn ang="0">
                  <a:pos x="125" y="129"/>
                </a:cxn>
                <a:cxn ang="0">
                  <a:pos x="155" y="131"/>
                </a:cxn>
                <a:cxn ang="0">
                  <a:pos x="187" y="131"/>
                </a:cxn>
                <a:cxn ang="0">
                  <a:pos x="215" y="131"/>
                </a:cxn>
                <a:cxn ang="0">
                  <a:pos x="250" y="126"/>
                </a:cxn>
                <a:cxn ang="0">
                  <a:pos x="279" y="120"/>
                </a:cxn>
                <a:cxn ang="0">
                  <a:pos x="304" y="112"/>
                </a:cxn>
                <a:cxn ang="0">
                  <a:pos x="326" y="101"/>
                </a:cxn>
                <a:cxn ang="0">
                  <a:pos x="345" y="87"/>
                </a:cxn>
                <a:cxn ang="0">
                  <a:pos x="348" y="75"/>
                </a:cxn>
                <a:cxn ang="0">
                  <a:pos x="348" y="66"/>
                </a:cxn>
                <a:cxn ang="0">
                  <a:pos x="343" y="56"/>
                </a:cxn>
                <a:cxn ang="0">
                  <a:pos x="336" y="50"/>
                </a:cxn>
                <a:cxn ang="0">
                  <a:pos x="324" y="40"/>
                </a:cxn>
                <a:cxn ang="0">
                  <a:pos x="306" y="31"/>
                </a:cxn>
                <a:cxn ang="0">
                  <a:pos x="281" y="23"/>
                </a:cxn>
                <a:cxn ang="0">
                  <a:pos x="249" y="15"/>
                </a:cxn>
                <a:cxn ang="0">
                  <a:pos x="220" y="13"/>
                </a:cxn>
                <a:cxn ang="0">
                  <a:pos x="192" y="10"/>
                </a:cxn>
                <a:cxn ang="0">
                  <a:pos x="160" y="10"/>
                </a:cxn>
                <a:cxn ang="0">
                  <a:pos x="128" y="14"/>
                </a:cxn>
                <a:cxn ang="0">
                  <a:pos x="93" y="19"/>
                </a:cxn>
                <a:cxn ang="0">
                  <a:pos x="63" y="25"/>
                </a:cxn>
                <a:cxn ang="0">
                  <a:pos x="32" y="40"/>
                </a:cxn>
                <a:cxn ang="0">
                  <a:pos x="14" y="52"/>
                </a:cxn>
                <a:cxn ang="0">
                  <a:pos x="30" y="35"/>
                </a:cxn>
                <a:cxn ang="0">
                  <a:pos x="61" y="19"/>
                </a:cxn>
                <a:cxn ang="0">
                  <a:pos x="82" y="14"/>
                </a:cxn>
              </a:cxnLst>
              <a:rect l="0" t="0" r="r" b="b"/>
              <a:pathLst>
                <a:path w="359" h="141">
                  <a:moveTo>
                    <a:pt x="82" y="14"/>
                  </a:moveTo>
                  <a:lnTo>
                    <a:pt x="122" y="7"/>
                  </a:lnTo>
                  <a:lnTo>
                    <a:pt x="153" y="3"/>
                  </a:lnTo>
                  <a:lnTo>
                    <a:pt x="187" y="0"/>
                  </a:lnTo>
                  <a:lnTo>
                    <a:pt x="233" y="3"/>
                  </a:lnTo>
                  <a:lnTo>
                    <a:pt x="279" y="12"/>
                  </a:lnTo>
                  <a:lnTo>
                    <a:pt x="315" y="23"/>
                  </a:lnTo>
                  <a:lnTo>
                    <a:pt x="339" y="38"/>
                  </a:lnTo>
                  <a:lnTo>
                    <a:pt x="354" y="52"/>
                  </a:lnTo>
                  <a:lnTo>
                    <a:pt x="359" y="69"/>
                  </a:lnTo>
                  <a:lnTo>
                    <a:pt x="356" y="83"/>
                  </a:lnTo>
                  <a:lnTo>
                    <a:pt x="347" y="99"/>
                  </a:lnTo>
                  <a:lnTo>
                    <a:pt x="319" y="116"/>
                  </a:lnTo>
                  <a:lnTo>
                    <a:pt x="295" y="124"/>
                  </a:lnTo>
                  <a:lnTo>
                    <a:pt x="258" y="134"/>
                  </a:lnTo>
                  <a:lnTo>
                    <a:pt x="208" y="141"/>
                  </a:lnTo>
                  <a:lnTo>
                    <a:pt x="155" y="141"/>
                  </a:lnTo>
                  <a:lnTo>
                    <a:pt x="110" y="136"/>
                  </a:lnTo>
                  <a:lnTo>
                    <a:pt x="66" y="126"/>
                  </a:lnTo>
                  <a:lnTo>
                    <a:pt x="38" y="116"/>
                  </a:lnTo>
                  <a:lnTo>
                    <a:pt x="12" y="99"/>
                  </a:lnTo>
                  <a:lnTo>
                    <a:pt x="3" y="85"/>
                  </a:lnTo>
                  <a:lnTo>
                    <a:pt x="0" y="73"/>
                  </a:lnTo>
                  <a:lnTo>
                    <a:pt x="2" y="60"/>
                  </a:lnTo>
                  <a:lnTo>
                    <a:pt x="9" y="78"/>
                  </a:lnTo>
                  <a:lnTo>
                    <a:pt x="25" y="93"/>
                  </a:lnTo>
                  <a:lnTo>
                    <a:pt x="54" y="111"/>
                  </a:lnTo>
                  <a:lnTo>
                    <a:pt x="94" y="122"/>
                  </a:lnTo>
                  <a:lnTo>
                    <a:pt x="125" y="129"/>
                  </a:lnTo>
                  <a:lnTo>
                    <a:pt x="155" y="131"/>
                  </a:lnTo>
                  <a:lnTo>
                    <a:pt x="187" y="131"/>
                  </a:lnTo>
                  <a:lnTo>
                    <a:pt x="215" y="131"/>
                  </a:lnTo>
                  <a:lnTo>
                    <a:pt x="250" y="126"/>
                  </a:lnTo>
                  <a:lnTo>
                    <a:pt x="279" y="120"/>
                  </a:lnTo>
                  <a:lnTo>
                    <a:pt x="304" y="112"/>
                  </a:lnTo>
                  <a:lnTo>
                    <a:pt x="326" y="101"/>
                  </a:lnTo>
                  <a:lnTo>
                    <a:pt x="345" y="87"/>
                  </a:lnTo>
                  <a:lnTo>
                    <a:pt x="348" y="75"/>
                  </a:lnTo>
                  <a:lnTo>
                    <a:pt x="348" y="66"/>
                  </a:lnTo>
                  <a:lnTo>
                    <a:pt x="343" y="56"/>
                  </a:lnTo>
                  <a:lnTo>
                    <a:pt x="336" y="50"/>
                  </a:lnTo>
                  <a:lnTo>
                    <a:pt x="324" y="40"/>
                  </a:lnTo>
                  <a:lnTo>
                    <a:pt x="306" y="31"/>
                  </a:lnTo>
                  <a:lnTo>
                    <a:pt x="281" y="23"/>
                  </a:lnTo>
                  <a:lnTo>
                    <a:pt x="249" y="15"/>
                  </a:lnTo>
                  <a:lnTo>
                    <a:pt x="220" y="13"/>
                  </a:lnTo>
                  <a:lnTo>
                    <a:pt x="192" y="10"/>
                  </a:lnTo>
                  <a:lnTo>
                    <a:pt x="160" y="10"/>
                  </a:lnTo>
                  <a:lnTo>
                    <a:pt x="128" y="14"/>
                  </a:lnTo>
                  <a:lnTo>
                    <a:pt x="93" y="19"/>
                  </a:lnTo>
                  <a:lnTo>
                    <a:pt x="63" y="25"/>
                  </a:lnTo>
                  <a:lnTo>
                    <a:pt x="32" y="40"/>
                  </a:lnTo>
                  <a:lnTo>
                    <a:pt x="14" y="52"/>
                  </a:lnTo>
                  <a:lnTo>
                    <a:pt x="30" y="35"/>
                  </a:lnTo>
                  <a:lnTo>
                    <a:pt x="61" y="19"/>
                  </a:lnTo>
                  <a:lnTo>
                    <a:pt x="82"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51"/>
            <p:cNvSpPr>
              <a:spLocks/>
            </p:cNvSpPr>
            <p:nvPr/>
          </p:nvSpPr>
          <p:spPr bwMode="auto">
            <a:xfrm>
              <a:off x="2554288" y="4783138"/>
              <a:ext cx="200025" cy="273050"/>
            </a:xfrm>
            <a:custGeom>
              <a:avLst/>
              <a:gdLst/>
              <a:ahLst/>
              <a:cxnLst>
                <a:cxn ang="0">
                  <a:pos x="32" y="115"/>
                </a:cxn>
                <a:cxn ang="0">
                  <a:pos x="18" y="107"/>
                </a:cxn>
                <a:cxn ang="0">
                  <a:pos x="8" y="95"/>
                </a:cxn>
                <a:cxn ang="0">
                  <a:pos x="3" y="75"/>
                </a:cxn>
                <a:cxn ang="0">
                  <a:pos x="6" y="57"/>
                </a:cxn>
                <a:cxn ang="0">
                  <a:pos x="14" y="39"/>
                </a:cxn>
                <a:cxn ang="0">
                  <a:pos x="29" y="25"/>
                </a:cxn>
                <a:cxn ang="0">
                  <a:pos x="50" y="12"/>
                </a:cxn>
                <a:cxn ang="0">
                  <a:pos x="78" y="1"/>
                </a:cxn>
                <a:cxn ang="0">
                  <a:pos x="95" y="0"/>
                </a:cxn>
                <a:cxn ang="0">
                  <a:pos x="112" y="6"/>
                </a:cxn>
                <a:cxn ang="0">
                  <a:pos x="119" y="17"/>
                </a:cxn>
                <a:cxn ang="0">
                  <a:pos x="126" y="40"/>
                </a:cxn>
                <a:cxn ang="0">
                  <a:pos x="123" y="56"/>
                </a:cxn>
                <a:cxn ang="0">
                  <a:pos x="118" y="75"/>
                </a:cxn>
                <a:cxn ang="0">
                  <a:pos x="104" y="92"/>
                </a:cxn>
                <a:cxn ang="0">
                  <a:pos x="89" y="103"/>
                </a:cxn>
                <a:cxn ang="0">
                  <a:pos x="67" y="115"/>
                </a:cxn>
                <a:cxn ang="0">
                  <a:pos x="51" y="119"/>
                </a:cxn>
                <a:cxn ang="0">
                  <a:pos x="44" y="137"/>
                </a:cxn>
                <a:cxn ang="0">
                  <a:pos x="32" y="153"/>
                </a:cxn>
                <a:cxn ang="0">
                  <a:pos x="19" y="172"/>
                </a:cxn>
                <a:cxn ang="0">
                  <a:pos x="3" y="172"/>
                </a:cxn>
                <a:cxn ang="0">
                  <a:pos x="0" y="164"/>
                </a:cxn>
                <a:cxn ang="0">
                  <a:pos x="3" y="149"/>
                </a:cxn>
                <a:cxn ang="0">
                  <a:pos x="15" y="139"/>
                </a:cxn>
                <a:cxn ang="0">
                  <a:pos x="32" y="115"/>
                </a:cxn>
              </a:cxnLst>
              <a:rect l="0" t="0" r="r" b="b"/>
              <a:pathLst>
                <a:path w="126" h="172">
                  <a:moveTo>
                    <a:pt x="32" y="115"/>
                  </a:moveTo>
                  <a:lnTo>
                    <a:pt x="18" y="107"/>
                  </a:lnTo>
                  <a:lnTo>
                    <a:pt x="8" y="95"/>
                  </a:lnTo>
                  <a:lnTo>
                    <a:pt x="3" y="75"/>
                  </a:lnTo>
                  <a:lnTo>
                    <a:pt x="6" y="57"/>
                  </a:lnTo>
                  <a:lnTo>
                    <a:pt x="14" y="39"/>
                  </a:lnTo>
                  <a:lnTo>
                    <a:pt x="29" y="25"/>
                  </a:lnTo>
                  <a:lnTo>
                    <a:pt x="50" y="12"/>
                  </a:lnTo>
                  <a:lnTo>
                    <a:pt x="78" y="1"/>
                  </a:lnTo>
                  <a:lnTo>
                    <a:pt x="95" y="0"/>
                  </a:lnTo>
                  <a:lnTo>
                    <a:pt x="112" y="6"/>
                  </a:lnTo>
                  <a:lnTo>
                    <a:pt x="119" y="17"/>
                  </a:lnTo>
                  <a:lnTo>
                    <a:pt x="126" y="40"/>
                  </a:lnTo>
                  <a:lnTo>
                    <a:pt x="123" y="56"/>
                  </a:lnTo>
                  <a:lnTo>
                    <a:pt x="118" y="75"/>
                  </a:lnTo>
                  <a:lnTo>
                    <a:pt x="104" y="92"/>
                  </a:lnTo>
                  <a:lnTo>
                    <a:pt x="89" y="103"/>
                  </a:lnTo>
                  <a:lnTo>
                    <a:pt x="67" y="115"/>
                  </a:lnTo>
                  <a:lnTo>
                    <a:pt x="51" y="119"/>
                  </a:lnTo>
                  <a:lnTo>
                    <a:pt x="44" y="137"/>
                  </a:lnTo>
                  <a:lnTo>
                    <a:pt x="32" y="153"/>
                  </a:lnTo>
                  <a:lnTo>
                    <a:pt x="19" y="172"/>
                  </a:lnTo>
                  <a:lnTo>
                    <a:pt x="3" y="172"/>
                  </a:lnTo>
                  <a:lnTo>
                    <a:pt x="0" y="164"/>
                  </a:lnTo>
                  <a:lnTo>
                    <a:pt x="3" y="149"/>
                  </a:lnTo>
                  <a:lnTo>
                    <a:pt x="15" y="139"/>
                  </a:lnTo>
                  <a:lnTo>
                    <a:pt x="32" y="1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52"/>
            <p:cNvSpPr>
              <a:spLocks/>
            </p:cNvSpPr>
            <p:nvPr/>
          </p:nvSpPr>
          <p:spPr bwMode="auto">
            <a:xfrm>
              <a:off x="2774950" y="4792663"/>
              <a:ext cx="293687" cy="293688"/>
            </a:xfrm>
            <a:custGeom>
              <a:avLst/>
              <a:gdLst/>
              <a:ahLst/>
              <a:cxnLst>
                <a:cxn ang="0">
                  <a:pos x="17" y="8"/>
                </a:cxn>
                <a:cxn ang="0">
                  <a:pos x="42" y="0"/>
                </a:cxn>
                <a:cxn ang="0">
                  <a:pos x="69" y="0"/>
                </a:cxn>
                <a:cxn ang="0">
                  <a:pos x="105" y="8"/>
                </a:cxn>
                <a:cxn ang="0">
                  <a:pos x="128" y="21"/>
                </a:cxn>
                <a:cxn ang="0">
                  <a:pos x="146" y="39"/>
                </a:cxn>
                <a:cxn ang="0">
                  <a:pos x="160" y="59"/>
                </a:cxn>
                <a:cxn ang="0">
                  <a:pos x="170" y="86"/>
                </a:cxn>
                <a:cxn ang="0">
                  <a:pos x="182" y="121"/>
                </a:cxn>
                <a:cxn ang="0">
                  <a:pos x="185" y="143"/>
                </a:cxn>
                <a:cxn ang="0">
                  <a:pos x="182" y="165"/>
                </a:cxn>
                <a:cxn ang="0">
                  <a:pos x="170" y="177"/>
                </a:cxn>
                <a:cxn ang="0">
                  <a:pos x="146" y="184"/>
                </a:cxn>
                <a:cxn ang="0">
                  <a:pos x="116" y="185"/>
                </a:cxn>
                <a:cxn ang="0">
                  <a:pos x="89" y="180"/>
                </a:cxn>
                <a:cxn ang="0">
                  <a:pos x="75" y="169"/>
                </a:cxn>
                <a:cxn ang="0">
                  <a:pos x="72" y="149"/>
                </a:cxn>
                <a:cxn ang="0">
                  <a:pos x="72" y="127"/>
                </a:cxn>
                <a:cxn ang="0">
                  <a:pos x="77" y="112"/>
                </a:cxn>
                <a:cxn ang="0">
                  <a:pos x="75" y="96"/>
                </a:cxn>
                <a:cxn ang="0">
                  <a:pos x="67" y="86"/>
                </a:cxn>
                <a:cxn ang="0">
                  <a:pos x="53" y="80"/>
                </a:cxn>
                <a:cxn ang="0">
                  <a:pos x="31" y="80"/>
                </a:cxn>
                <a:cxn ang="0">
                  <a:pos x="13" y="75"/>
                </a:cxn>
                <a:cxn ang="0">
                  <a:pos x="3" y="63"/>
                </a:cxn>
                <a:cxn ang="0">
                  <a:pos x="0" y="44"/>
                </a:cxn>
                <a:cxn ang="0">
                  <a:pos x="5" y="23"/>
                </a:cxn>
                <a:cxn ang="0">
                  <a:pos x="17" y="8"/>
                </a:cxn>
              </a:cxnLst>
              <a:rect l="0" t="0" r="r" b="b"/>
              <a:pathLst>
                <a:path w="185" h="185">
                  <a:moveTo>
                    <a:pt x="17" y="8"/>
                  </a:moveTo>
                  <a:lnTo>
                    <a:pt x="42" y="0"/>
                  </a:lnTo>
                  <a:lnTo>
                    <a:pt x="69" y="0"/>
                  </a:lnTo>
                  <a:lnTo>
                    <a:pt x="105" y="8"/>
                  </a:lnTo>
                  <a:lnTo>
                    <a:pt x="128" y="21"/>
                  </a:lnTo>
                  <a:lnTo>
                    <a:pt x="146" y="39"/>
                  </a:lnTo>
                  <a:lnTo>
                    <a:pt x="160" y="59"/>
                  </a:lnTo>
                  <a:lnTo>
                    <a:pt x="170" y="86"/>
                  </a:lnTo>
                  <a:lnTo>
                    <a:pt x="182" y="121"/>
                  </a:lnTo>
                  <a:lnTo>
                    <a:pt x="185" y="143"/>
                  </a:lnTo>
                  <a:lnTo>
                    <a:pt x="182" y="165"/>
                  </a:lnTo>
                  <a:lnTo>
                    <a:pt x="170" y="177"/>
                  </a:lnTo>
                  <a:lnTo>
                    <a:pt x="146" y="184"/>
                  </a:lnTo>
                  <a:lnTo>
                    <a:pt x="116" y="185"/>
                  </a:lnTo>
                  <a:lnTo>
                    <a:pt x="89" y="180"/>
                  </a:lnTo>
                  <a:lnTo>
                    <a:pt x="75" y="169"/>
                  </a:lnTo>
                  <a:lnTo>
                    <a:pt x="72" y="149"/>
                  </a:lnTo>
                  <a:lnTo>
                    <a:pt x="72" y="127"/>
                  </a:lnTo>
                  <a:lnTo>
                    <a:pt x="77" y="112"/>
                  </a:lnTo>
                  <a:lnTo>
                    <a:pt x="75" y="96"/>
                  </a:lnTo>
                  <a:lnTo>
                    <a:pt x="67" y="86"/>
                  </a:lnTo>
                  <a:lnTo>
                    <a:pt x="53" y="80"/>
                  </a:lnTo>
                  <a:lnTo>
                    <a:pt x="31" y="80"/>
                  </a:lnTo>
                  <a:lnTo>
                    <a:pt x="13" y="75"/>
                  </a:lnTo>
                  <a:lnTo>
                    <a:pt x="3" y="63"/>
                  </a:lnTo>
                  <a:lnTo>
                    <a:pt x="0" y="44"/>
                  </a:lnTo>
                  <a:lnTo>
                    <a:pt x="5" y="23"/>
                  </a:lnTo>
                  <a:lnTo>
                    <a:pt x="17"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53"/>
            <p:cNvSpPr>
              <a:spLocks/>
            </p:cNvSpPr>
            <p:nvPr/>
          </p:nvSpPr>
          <p:spPr bwMode="auto">
            <a:xfrm>
              <a:off x="2693988" y="4864100"/>
              <a:ext cx="146050" cy="225425"/>
            </a:xfrm>
            <a:custGeom>
              <a:avLst/>
              <a:gdLst/>
              <a:ahLst/>
              <a:cxnLst>
                <a:cxn ang="0">
                  <a:pos x="43" y="34"/>
                </a:cxn>
                <a:cxn ang="0">
                  <a:pos x="60" y="4"/>
                </a:cxn>
                <a:cxn ang="0">
                  <a:pos x="77" y="0"/>
                </a:cxn>
                <a:cxn ang="0">
                  <a:pos x="89" y="9"/>
                </a:cxn>
                <a:cxn ang="0">
                  <a:pos x="92" y="26"/>
                </a:cxn>
                <a:cxn ang="0">
                  <a:pos x="63" y="40"/>
                </a:cxn>
                <a:cxn ang="0">
                  <a:pos x="49" y="53"/>
                </a:cxn>
                <a:cxn ang="0">
                  <a:pos x="49" y="65"/>
                </a:cxn>
                <a:cxn ang="0">
                  <a:pos x="69" y="87"/>
                </a:cxn>
                <a:cxn ang="0">
                  <a:pos x="85" y="112"/>
                </a:cxn>
                <a:cxn ang="0">
                  <a:pos x="88" y="125"/>
                </a:cxn>
                <a:cxn ang="0">
                  <a:pos x="77" y="131"/>
                </a:cxn>
                <a:cxn ang="0">
                  <a:pos x="60" y="129"/>
                </a:cxn>
                <a:cxn ang="0">
                  <a:pos x="32" y="122"/>
                </a:cxn>
                <a:cxn ang="0">
                  <a:pos x="14" y="127"/>
                </a:cxn>
                <a:cxn ang="0">
                  <a:pos x="11" y="142"/>
                </a:cxn>
                <a:cxn ang="0">
                  <a:pos x="3" y="142"/>
                </a:cxn>
                <a:cxn ang="0">
                  <a:pos x="0" y="126"/>
                </a:cxn>
                <a:cxn ang="0">
                  <a:pos x="14" y="109"/>
                </a:cxn>
                <a:cxn ang="0">
                  <a:pos x="38" y="106"/>
                </a:cxn>
                <a:cxn ang="0">
                  <a:pos x="63" y="112"/>
                </a:cxn>
                <a:cxn ang="0">
                  <a:pos x="51" y="92"/>
                </a:cxn>
                <a:cxn ang="0">
                  <a:pos x="31" y="72"/>
                </a:cxn>
                <a:cxn ang="0">
                  <a:pos x="27" y="57"/>
                </a:cxn>
                <a:cxn ang="0">
                  <a:pos x="32" y="45"/>
                </a:cxn>
                <a:cxn ang="0">
                  <a:pos x="43" y="34"/>
                </a:cxn>
              </a:cxnLst>
              <a:rect l="0" t="0" r="r" b="b"/>
              <a:pathLst>
                <a:path w="92" h="142">
                  <a:moveTo>
                    <a:pt x="43" y="34"/>
                  </a:moveTo>
                  <a:lnTo>
                    <a:pt x="60" y="4"/>
                  </a:lnTo>
                  <a:lnTo>
                    <a:pt x="77" y="0"/>
                  </a:lnTo>
                  <a:lnTo>
                    <a:pt x="89" y="9"/>
                  </a:lnTo>
                  <a:lnTo>
                    <a:pt x="92" y="26"/>
                  </a:lnTo>
                  <a:lnTo>
                    <a:pt x="63" y="40"/>
                  </a:lnTo>
                  <a:lnTo>
                    <a:pt x="49" y="53"/>
                  </a:lnTo>
                  <a:lnTo>
                    <a:pt x="49" y="65"/>
                  </a:lnTo>
                  <a:lnTo>
                    <a:pt x="69" y="87"/>
                  </a:lnTo>
                  <a:lnTo>
                    <a:pt x="85" y="112"/>
                  </a:lnTo>
                  <a:lnTo>
                    <a:pt x="88" y="125"/>
                  </a:lnTo>
                  <a:lnTo>
                    <a:pt x="77" y="131"/>
                  </a:lnTo>
                  <a:lnTo>
                    <a:pt x="60" y="129"/>
                  </a:lnTo>
                  <a:lnTo>
                    <a:pt x="32" y="122"/>
                  </a:lnTo>
                  <a:lnTo>
                    <a:pt x="14" y="127"/>
                  </a:lnTo>
                  <a:lnTo>
                    <a:pt x="11" y="142"/>
                  </a:lnTo>
                  <a:lnTo>
                    <a:pt x="3" y="142"/>
                  </a:lnTo>
                  <a:lnTo>
                    <a:pt x="0" y="126"/>
                  </a:lnTo>
                  <a:lnTo>
                    <a:pt x="14" y="109"/>
                  </a:lnTo>
                  <a:lnTo>
                    <a:pt x="38" y="106"/>
                  </a:lnTo>
                  <a:lnTo>
                    <a:pt x="63" y="112"/>
                  </a:lnTo>
                  <a:lnTo>
                    <a:pt x="51" y="92"/>
                  </a:lnTo>
                  <a:lnTo>
                    <a:pt x="31" y="72"/>
                  </a:lnTo>
                  <a:lnTo>
                    <a:pt x="27" y="57"/>
                  </a:lnTo>
                  <a:lnTo>
                    <a:pt x="32" y="45"/>
                  </a:lnTo>
                  <a:lnTo>
                    <a:pt x="43" y="3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54"/>
            <p:cNvSpPr>
              <a:spLocks/>
            </p:cNvSpPr>
            <p:nvPr/>
          </p:nvSpPr>
          <p:spPr bwMode="auto">
            <a:xfrm>
              <a:off x="2711450" y="5041900"/>
              <a:ext cx="258762" cy="188913"/>
            </a:xfrm>
            <a:custGeom>
              <a:avLst/>
              <a:gdLst/>
              <a:ahLst/>
              <a:cxnLst>
                <a:cxn ang="0">
                  <a:pos x="77" y="3"/>
                </a:cxn>
                <a:cxn ang="0">
                  <a:pos x="127" y="0"/>
                </a:cxn>
                <a:cxn ang="0">
                  <a:pos x="152" y="3"/>
                </a:cxn>
                <a:cxn ang="0">
                  <a:pos x="163" y="9"/>
                </a:cxn>
                <a:cxn ang="0">
                  <a:pos x="162" y="25"/>
                </a:cxn>
                <a:cxn ang="0">
                  <a:pos x="147" y="33"/>
                </a:cxn>
                <a:cxn ang="0">
                  <a:pos x="106" y="35"/>
                </a:cxn>
                <a:cxn ang="0">
                  <a:pos x="61" y="32"/>
                </a:cxn>
                <a:cxn ang="0">
                  <a:pos x="41" y="29"/>
                </a:cxn>
                <a:cxn ang="0">
                  <a:pos x="44" y="40"/>
                </a:cxn>
                <a:cxn ang="0">
                  <a:pos x="78" y="71"/>
                </a:cxn>
                <a:cxn ang="0">
                  <a:pos x="94" y="104"/>
                </a:cxn>
                <a:cxn ang="0">
                  <a:pos x="94" y="110"/>
                </a:cxn>
                <a:cxn ang="0">
                  <a:pos x="88" y="119"/>
                </a:cxn>
                <a:cxn ang="0">
                  <a:pos x="66" y="119"/>
                </a:cxn>
                <a:cxn ang="0">
                  <a:pos x="39" y="110"/>
                </a:cxn>
                <a:cxn ang="0">
                  <a:pos x="14" y="110"/>
                </a:cxn>
                <a:cxn ang="0">
                  <a:pos x="2" y="107"/>
                </a:cxn>
                <a:cxn ang="0">
                  <a:pos x="0" y="97"/>
                </a:cxn>
                <a:cxn ang="0">
                  <a:pos x="28" y="86"/>
                </a:cxn>
                <a:cxn ang="0">
                  <a:pos x="50" y="91"/>
                </a:cxn>
                <a:cxn ang="0">
                  <a:pos x="70" y="96"/>
                </a:cxn>
                <a:cxn ang="0">
                  <a:pos x="55" y="77"/>
                </a:cxn>
                <a:cxn ang="0">
                  <a:pos x="31" y="54"/>
                </a:cxn>
                <a:cxn ang="0">
                  <a:pos x="14" y="36"/>
                </a:cxn>
                <a:cxn ang="0">
                  <a:pos x="16" y="18"/>
                </a:cxn>
                <a:cxn ang="0">
                  <a:pos x="23" y="11"/>
                </a:cxn>
                <a:cxn ang="0">
                  <a:pos x="44" y="6"/>
                </a:cxn>
                <a:cxn ang="0">
                  <a:pos x="77" y="3"/>
                </a:cxn>
              </a:cxnLst>
              <a:rect l="0" t="0" r="r" b="b"/>
              <a:pathLst>
                <a:path w="163" h="119">
                  <a:moveTo>
                    <a:pt x="77" y="3"/>
                  </a:moveTo>
                  <a:lnTo>
                    <a:pt x="127" y="0"/>
                  </a:lnTo>
                  <a:lnTo>
                    <a:pt x="152" y="3"/>
                  </a:lnTo>
                  <a:lnTo>
                    <a:pt x="163" y="9"/>
                  </a:lnTo>
                  <a:lnTo>
                    <a:pt x="162" y="25"/>
                  </a:lnTo>
                  <a:lnTo>
                    <a:pt x="147" y="33"/>
                  </a:lnTo>
                  <a:lnTo>
                    <a:pt x="106" y="35"/>
                  </a:lnTo>
                  <a:lnTo>
                    <a:pt x="61" y="32"/>
                  </a:lnTo>
                  <a:lnTo>
                    <a:pt x="41" y="29"/>
                  </a:lnTo>
                  <a:lnTo>
                    <a:pt x="44" y="40"/>
                  </a:lnTo>
                  <a:lnTo>
                    <a:pt x="78" y="71"/>
                  </a:lnTo>
                  <a:lnTo>
                    <a:pt x="94" y="104"/>
                  </a:lnTo>
                  <a:lnTo>
                    <a:pt x="94" y="110"/>
                  </a:lnTo>
                  <a:lnTo>
                    <a:pt x="88" y="119"/>
                  </a:lnTo>
                  <a:lnTo>
                    <a:pt x="66" y="119"/>
                  </a:lnTo>
                  <a:lnTo>
                    <a:pt x="39" y="110"/>
                  </a:lnTo>
                  <a:lnTo>
                    <a:pt x="14" y="110"/>
                  </a:lnTo>
                  <a:lnTo>
                    <a:pt x="2" y="107"/>
                  </a:lnTo>
                  <a:lnTo>
                    <a:pt x="0" y="97"/>
                  </a:lnTo>
                  <a:lnTo>
                    <a:pt x="28" y="86"/>
                  </a:lnTo>
                  <a:lnTo>
                    <a:pt x="50" y="91"/>
                  </a:lnTo>
                  <a:lnTo>
                    <a:pt x="70" y="96"/>
                  </a:lnTo>
                  <a:lnTo>
                    <a:pt x="55" y="77"/>
                  </a:lnTo>
                  <a:lnTo>
                    <a:pt x="31" y="54"/>
                  </a:lnTo>
                  <a:lnTo>
                    <a:pt x="14" y="36"/>
                  </a:lnTo>
                  <a:lnTo>
                    <a:pt x="16" y="18"/>
                  </a:lnTo>
                  <a:lnTo>
                    <a:pt x="23" y="11"/>
                  </a:lnTo>
                  <a:lnTo>
                    <a:pt x="44" y="6"/>
                  </a:lnTo>
                  <a:lnTo>
                    <a:pt x="77"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55"/>
            <p:cNvSpPr>
              <a:spLocks/>
            </p:cNvSpPr>
            <p:nvPr/>
          </p:nvSpPr>
          <p:spPr bwMode="auto">
            <a:xfrm>
              <a:off x="2967038" y="5046663"/>
              <a:ext cx="225425" cy="230188"/>
            </a:xfrm>
            <a:custGeom>
              <a:avLst/>
              <a:gdLst/>
              <a:ahLst/>
              <a:cxnLst>
                <a:cxn ang="0">
                  <a:pos x="88" y="23"/>
                </a:cxn>
                <a:cxn ang="0">
                  <a:pos x="40" y="4"/>
                </a:cxn>
                <a:cxn ang="0">
                  <a:pos x="16" y="0"/>
                </a:cxn>
                <a:cxn ang="0">
                  <a:pos x="3" y="3"/>
                </a:cxn>
                <a:cxn ang="0">
                  <a:pos x="0" y="18"/>
                </a:cxn>
                <a:cxn ang="0">
                  <a:pos x="11" y="30"/>
                </a:cxn>
                <a:cxn ang="0">
                  <a:pos x="50" y="43"/>
                </a:cxn>
                <a:cxn ang="0">
                  <a:pos x="94" y="54"/>
                </a:cxn>
                <a:cxn ang="0">
                  <a:pos x="114" y="59"/>
                </a:cxn>
                <a:cxn ang="0">
                  <a:pos x="107" y="68"/>
                </a:cxn>
                <a:cxn ang="0">
                  <a:pos x="66" y="86"/>
                </a:cxn>
                <a:cxn ang="0">
                  <a:pos x="41" y="113"/>
                </a:cxn>
                <a:cxn ang="0">
                  <a:pos x="38" y="118"/>
                </a:cxn>
                <a:cxn ang="0">
                  <a:pos x="42" y="128"/>
                </a:cxn>
                <a:cxn ang="0">
                  <a:pos x="62" y="136"/>
                </a:cxn>
                <a:cxn ang="0">
                  <a:pos x="91" y="134"/>
                </a:cxn>
                <a:cxn ang="0">
                  <a:pos x="114" y="143"/>
                </a:cxn>
                <a:cxn ang="0">
                  <a:pos x="127" y="145"/>
                </a:cxn>
                <a:cxn ang="0">
                  <a:pos x="133" y="134"/>
                </a:cxn>
                <a:cxn ang="0">
                  <a:pos x="109" y="116"/>
                </a:cxn>
                <a:cxn ang="0">
                  <a:pos x="85" y="114"/>
                </a:cxn>
                <a:cxn ang="0">
                  <a:pos x="66" y="112"/>
                </a:cxn>
                <a:cxn ang="0">
                  <a:pos x="85" y="99"/>
                </a:cxn>
                <a:cxn ang="0">
                  <a:pos x="116" y="85"/>
                </a:cxn>
                <a:cxn ang="0">
                  <a:pos x="137" y="74"/>
                </a:cxn>
                <a:cxn ang="0">
                  <a:pos x="142" y="56"/>
                </a:cxn>
                <a:cxn ang="0">
                  <a:pos x="138" y="47"/>
                </a:cxn>
                <a:cxn ang="0">
                  <a:pos x="118" y="35"/>
                </a:cxn>
                <a:cxn ang="0">
                  <a:pos x="88" y="23"/>
                </a:cxn>
              </a:cxnLst>
              <a:rect l="0" t="0" r="r" b="b"/>
              <a:pathLst>
                <a:path w="142" h="145">
                  <a:moveTo>
                    <a:pt x="88" y="23"/>
                  </a:moveTo>
                  <a:lnTo>
                    <a:pt x="40" y="4"/>
                  </a:lnTo>
                  <a:lnTo>
                    <a:pt x="16" y="0"/>
                  </a:lnTo>
                  <a:lnTo>
                    <a:pt x="3" y="3"/>
                  </a:lnTo>
                  <a:lnTo>
                    <a:pt x="0" y="18"/>
                  </a:lnTo>
                  <a:lnTo>
                    <a:pt x="11" y="30"/>
                  </a:lnTo>
                  <a:lnTo>
                    <a:pt x="50" y="43"/>
                  </a:lnTo>
                  <a:lnTo>
                    <a:pt x="94" y="54"/>
                  </a:lnTo>
                  <a:lnTo>
                    <a:pt x="114" y="59"/>
                  </a:lnTo>
                  <a:lnTo>
                    <a:pt x="107" y="68"/>
                  </a:lnTo>
                  <a:lnTo>
                    <a:pt x="66" y="86"/>
                  </a:lnTo>
                  <a:lnTo>
                    <a:pt x="41" y="113"/>
                  </a:lnTo>
                  <a:lnTo>
                    <a:pt x="38" y="118"/>
                  </a:lnTo>
                  <a:lnTo>
                    <a:pt x="42" y="128"/>
                  </a:lnTo>
                  <a:lnTo>
                    <a:pt x="62" y="136"/>
                  </a:lnTo>
                  <a:lnTo>
                    <a:pt x="91" y="134"/>
                  </a:lnTo>
                  <a:lnTo>
                    <a:pt x="114" y="143"/>
                  </a:lnTo>
                  <a:lnTo>
                    <a:pt x="127" y="145"/>
                  </a:lnTo>
                  <a:lnTo>
                    <a:pt x="133" y="134"/>
                  </a:lnTo>
                  <a:lnTo>
                    <a:pt x="109" y="116"/>
                  </a:lnTo>
                  <a:lnTo>
                    <a:pt x="85" y="114"/>
                  </a:lnTo>
                  <a:lnTo>
                    <a:pt x="66" y="112"/>
                  </a:lnTo>
                  <a:lnTo>
                    <a:pt x="85" y="99"/>
                  </a:lnTo>
                  <a:lnTo>
                    <a:pt x="116" y="85"/>
                  </a:lnTo>
                  <a:lnTo>
                    <a:pt x="137" y="74"/>
                  </a:lnTo>
                  <a:lnTo>
                    <a:pt x="142" y="56"/>
                  </a:lnTo>
                  <a:lnTo>
                    <a:pt x="138" y="47"/>
                  </a:lnTo>
                  <a:lnTo>
                    <a:pt x="118" y="35"/>
                  </a:lnTo>
                  <a:lnTo>
                    <a:pt x="88"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56"/>
            <p:cNvSpPr>
              <a:spLocks/>
            </p:cNvSpPr>
            <p:nvPr/>
          </p:nvSpPr>
          <p:spPr bwMode="auto">
            <a:xfrm>
              <a:off x="2884488" y="4800600"/>
              <a:ext cx="344487" cy="368300"/>
            </a:xfrm>
            <a:custGeom>
              <a:avLst/>
              <a:gdLst/>
              <a:ahLst/>
              <a:cxnLst>
                <a:cxn ang="0">
                  <a:pos x="0" y="0"/>
                </a:cxn>
                <a:cxn ang="0">
                  <a:pos x="34" y="1"/>
                </a:cxn>
                <a:cxn ang="0">
                  <a:pos x="73" y="7"/>
                </a:cxn>
                <a:cxn ang="0">
                  <a:pos x="113" y="25"/>
                </a:cxn>
                <a:cxn ang="0">
                  <a:pos x="155" y="53"/>
                </a:cxn>
                <a:cxn ang="0">
                  <a:pos x="190" y="89"/>
                </a:cxn>
                <a:cxn ang="0">
                  <a:pos x="190" y="102"/>
                </a:cxn>
                <a:cxn ang="0">
                  <a:pos x="172" y="136"/>
                </a:cxn>
                <a:cxn ang="0">
                  <a:pos x="165" y="164"/>
                </a:cxn>
                <a:cxn ang="0">
                  <a:pos x="169" y="172"/>
                </a:cxn>
                <a:cxn ang="0">
                  <a:pos x="191" y="183"/>
                </a:cxn>
                <a:cxn ang="0">
                  <a:pos x="212" y="197"/>
                </a:cxn>
                <a:cxn ang="0">
                  <a:pos x="217" y="217"/>
                </a:cxn>
                <a:cxn ang="0">
                  <a:pos x="214" y="229"/>
                </a:cxn>
                <a:cxn ang="0">
                  <a:pos x="202" y="232"/>
                </a:cxn>
                <a:cxn ang="0">
                  <a:pos x="196" y="224"/>
                </a:cxn>
                <a:cxn ang="0">
                  <a:pos x="190" y="211"/>
                </a:cxn>
                <a:cxn ang="0">
                  <a:pos x="191" y="200"/>
                </a:cxn>
                <a:cxn ang="0">
                  <a:pos x="180" y="194"/>
                </a:cxn>
                <a:cxn ang="0">
                  <a:pos x="169" y="191"/>
                </a:cxn>
                <a:cxn ang="0">
                  <a:pos x="157" y="191"/>
                </a:cxn>
                <a:cxn ang="0">
                  <a:pos x="149" y="186"/>
                </a:cxn>
                <a:cxn ang="0">
                  <a:pos x="146" y="167"/>
                </a:cxn>
                <a:cxn ang="0">
                  <a:pos x="149" y="148"/>
                </a:cxn>
                <a:cxn ang="0">
                  <a:pos x="158" y="123"/>
                </a:cxn>
                <a:cxn ang="0">
                  <a:pos x="173" y="96"/>
                </a:cxn>
                <a:cxn ang="0">
                  <a:pos x="165" y="89"/>
                </a:cxn>
                <a:cxn ang="0">
                  <a:pos x="141" y="69"/>
                </a:cxn>
                <a:cxn ang="0">
                  <a:pos x="116" y="53"/>
                </a:cxn>
                <a:cxn ang="0">
                  <a:pos x="86" y="44"/>
                </a:cxn>
                <a:cxn ang="0">
                  <a:pos x="50" y="31"/>
                </a:cxn>
                <a:cxn ang="0">
                  <a:pos x="22" y="28"/>
                </a:cxn>
                <a:cxn ang="0">
                  <a:pos x="0" y="20"/>
                </a:cxn>
                <a:cxn ang="0">
                  <a:pos x="0" y="0"/>
                </a:cxn>
              </a:cxnLst>
              <a:rect l="0" t="0" r="r" b="b"/>
              <a:pathLst>
                <a:path w="217" h="232">
                  <a:moveTo>
                    <a:pt x="0" y="0"/>
                  </a:moveTo>
                  <a:lnTo>
                    <a:pt x="34" y="1"/>
                  </a:lnTo>
                  <a:lnTo>
                    <a:pt x="73" y="7"/>
                  </a:lnTo>
                  <a:lnTo>
                    <a:pt x="113" y="25"/>
                  </a:lnTo>
                  <a:lnTo>
                    <a:pt x="155" y="53"/>
                  </a:lnTo>
                  <a:lnTo>
                    <a:pt x="190" y="89"/>
                  </a:lnTo>
                  <a:lnTo>
                    <a:pt x="190" y="102"/>
                  </a:lnTo>
                  <a:lnTo>
                    <a:pt x="172" y="136"/>
                  </a:lnTo>
                  <a:lnTo>
                    <a:pt x="165" y="164"/>
                  </a:lnTo>
                  <a:lnTo>
                    <a:pt x="169" y="172"/>
                  </a:lnTo>
                  <a:lnTo>
                    <a:pt x="191" y="183"/>
                  </a:lnTo>
                  <a:lnTo>
                    <a:pt x="212" y="197"/>
                  </a:lnTo>
                  <a:lnTo>
                    <a:pt x="217" y="217"/>
                  </a:lnTo>
                  <a:lnTo>
                    <a:pt x="214" y="229"/>
                  </a:lnTo>
                  <a:lnTo>
                    <a:pt x="202" y="232"/>
                  </a:lnTo>
                  <a:lnTo>
                    <a:pt x="196" y="224"/>
                  </a:lnTo>
                  <a:lnTo>
                    <a:pt x="190" y="211"/>
                  </a:lnTo>
                  <a:lnTo>
                    <a:pt x="191" y="200"/>
                  </a:lnTo>
                  <a:lnTo>
                    <a:pt x="180" y="194"/>
                  </a:lnTo>
                  <a:lnTo>
                    <a:pt x="169" y="191"/>
                  </a:lnTo>
                  <a:lnTo>
                    <a:pt x="157" y="191"/>
                  </a:lnTo>
                  <a:lnTo>
                    <a:pt x="149" y="186"/>
                  </a:lnTo>
                  <a:lnTo>
                    <a:pt x="146" y="167"/>
                  </a:lnTo>
                  <a:lnTo>
                    <a:pt x="149" y="148"/>
                  </a:lnTo>
                  <a:lnTo>
                    <a:pt x="158" y="123"/>
                  </a:lnTo>
                  <a:lnTo>
                    <a:pt x="173" y="96"/>
                  </a:lnTo>
                  <a:lnTo>
                    <a:pt x="165" y="89"/>
                  </a:lnTo>
                  <a:lnTo>
                    <a:pt x="141" y="69"/>
                  </a:lnTo>
                  <a:lnTo>
                    <a:pt x="116" y="53"/>
                  </a:lnTo>
                  <a:lnTo>
                    <a:pt x="86" y="44"/>
                  </a:lnTo>
                  <a:lnTo>
                    <a:pt x="50" y="31"/>
                  </a:lnTo>
                  <a:lnTo>
                    <a:pt x="22" y="28"/>
                  </a:lnTo>
                  <a:lnTo>
                    <a:pt x="0" y="2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3" name="Tekstboks 12"/>
          <p:cNvSpPr txBox="1"/>
          <p:nvPr/>
        </p:nvSpPr>
        <p:spPr>
          <a:xfrm>
            <a:off x="169406" y="899889"/>
            <a:ext cx="7821372" cy="769441"/>
          </a:xfrm>
          <a:prstGeom prst="rect">
            <a:avLst/>
          </a:prstGeom>
          <a:noFill/>
        </p:spPr>
        <p:txBody>
          <a:bodyPr wrap="none" rtlCol="0">
            <a:spAutoFit/>
          </a:bodyPr>
          <a:lstStyle/>
          <a:p>
            <a:r>
              <a:rPr lang="en-GB" sz="2200" dirty="0" smtClean="0"/>
              <a:t>For Monday 5 August 2013, Nord Pool Spot’s re-</a:t>
            </a:r>
          </a:p>
          <a:p>
            <a:r>
              <a:rPr lang="en-GB" sz="2200" dirty="0" smtClean="0"/>
              <a:t>calculation of the spot prices crashed again.</a:t>
            </a:r>
          </a:p>
        </p:txBody>
      </p:sp>
      <p:sp>
        <p:nvSpPr>
          <p:cNvPr id="14" name="Tekstboks 13"/>
          <p:cNvSpPr txBox="1"/>
          <p:nvPr/>
        </p:nvSpPr>
        <p:spPr>
          <a:xfrm>
            <a:off x="203212" y="1757403"/>
            <a:ext cx="8893781" cy="1107996"/>
          </a:xfrm>
          <a:prstGeom prst="rect">
            <a:avLst/>
          </a:prstGeom>
          <a:noFill/>
        </p:spPr>
        <p:txBody>
          <a:bodyPr wrap="none" rtlCol="0">
            <a:spAutoFit/>
          </a:bodyPr>
          <a:lstStyle/>
          <a:p>
            <a:r>
              <a:rPr lang="en-GB" sz="2200" dirty="0" smtClean="0"/>
              <a:t>However, for the settlement of the spot trading:</a:t>
            </a:r>
          </a:p>
          <a:p>
            <a:r>
              <a:rPr lang="en-GB" sz="2200" dirty="0" smtClean="0"/>
              <a:t>Instead of using the reliable spot prices, the</a:t>
            </a:r>
          </a:p>
          <a:p>
            <a:r>
              <a:rPr lang="en-GB" sz="2200" dirty="0" smtClean="0"/>
              <a:t>exchange re-used the spot prices from Friday 2 August</a:t>
            </a:r>
          </a:p>
        </p:txBody>
      </p:sp>
      <p:sp>
        <p:nvSpPr>
          <p:cNvPr id="15" name="Tekstboks 14"/>
          <p:cNvSpPr txBox="1"/>
          <p:nvPr/>
        </p:nvSpPr>
        <p:spPr>
          <a:xfrm>
            <a:off x="995604" y="2953472"/>
            <a:ext cx="8584401" cy="769441"/>
          </a:xfrm>
          <a:prstGeom prst="rect">
            <a:avLst/>
          </a:prstGeom>
          <a:noFill/>
        </p:spPr>
        <p:txBody>
          <a:bodyPr wrap="none" rtlCol="0">
            <a:spAutoFit/>
          </a:bodyPr>
          <a:lstStyle/>
          <a:p>
            <a:pPr marL="0" lvl="1"/>
            <a:r>
              <a:rPr lang="en-GB" sz="2200" dirty="0" smtClean="0"/>
              <a:t>Thereby using wrong spot prices in the settlement of</a:t>
            </a:r>
          </a:p>
          <a:p>
            <a:pPr marL="0" lvl="1"/>
            <a:r>
              <a:rPr lang="en-GB" sz="2200" dirty="0" smtClean="0"/>
              <a:t>the spot trading.</a:t>
            </a:r>
          </a:p>
        </p:txBody>
      </p:sp>
      <p:sp>
        <p:nvSpPr>
          <p:cNvPr id="16" name="Tekstboks 15"/>
          <p:cNvSpPr txBox="1"/>
          <p:nvPr/>
        </p:nvSpPr>
        <p:spPr>
          <a:xfrm>
            <a:off x="1827050" y="3810986"/>
            <a:ext cx="7824578" cy="769441"/>
          </a:xfrm>
          <a:prstGeom prst="rect">
            <a:avLst/>
          </a:prstGeom>
          <a:noFill/>
        </p:spPr>
        <p:txBody>
          <a:bodyPr wrap="none" rtlCol="0">
            <a:spAutoFit/>
          </a:bodyPr>
          <a:lstStyle/>
          <a:p>
            <a:r>
              <a:rPr lang="en-GB" sz="2200" dirty="0" smtClean="0"/>
              <a:t>And leaving the market players with imbalances</a:t>
            </a:r>
          </a:p>
          <a:p>
            <a:r>
              <a:rPr lang="en-GB" sz="2200" dirty="0" smtClean="0"/>
              <a:t>in their trading of electrical energy.</a:t>
            </a:r>
            <a:endParaRPr lang="en-GB" sz="2200" dirty="0"/>
          </a:p>
        </p:txBody>
      </p:sp>
      <p:sp>
        <p:nvSpPr>
          <p:cNvPr id="17" name="Tekstboks 16"/>
          <p:cNvSpPr txBox="1"/>
          <p:nvPr/>
        </p:nvSpPr>
        <p:spPr>
          <a:xfrm>
            <a:off x="203201" y="4668500"/>
            <a:ext cx="8980344" cy="769441"/>
          </a:xfrm>
          <a:prstGeom prst="rect">
            <a:avLst/>
          </a:prstGeom>
          <a:noFill/>
        </p:spPr>
        <p:txBody>
          <a:bodyPr wrap="none" rtlCol="0">
            <a:spAutoFit/>
          </a:bodyPr>
          <a:lstStyle/>
          <a:p>
            <a:r>
              <a:rPr lang="en-GB" sz="2200" dirty="0" smtClean="0"/>
              <a:t>This is baffling, as the reliable spot prices are known to</a:t>
            </a:r>
          </a:p>
          <a:p>
            <a:r>
              <a:rPr lang="en-GB" sz="2200" dirty="0" smtClean="0"/>
              <a:t>Nord Pool Spot</a:t>
            </a:r>
          </a:p>
        </p:txBody>
      </p:sp>
      <p:sp>
        <p:nvSpPr>
          <p:cNvPr id="19" name="Tekstboks 18"/>
          <p:cNvSpPr txBox="1"/>
          <p:nvPr/>
        </p:nvSpPr>
        <p:spPr>
          <a:xfrm>
            <a:off x="996626" y="5526012"/>
            <a:ext cx="7837402" cy="769441"/>
          </a:xfrm>
          <a:prstGeom prst="rect">
            <a:avLst/>
          </a:prstGeom>
          <a:noFill/>
        </p:spPr>
        <p:txBody>
          <a:bodyPr wrap="none" rtlCol="0">
            <a:spAutoFit/>
          </a:bodyPr>
          <a:lstStyle/>
          <a:p>
            <a:r>
              <a:rPr lang="en-GB" sz="2200" dirty="0" smtClean="0"/>
              <a:t>The spot prices calculated by EMCC could simply</a:t>
            </a:r>
          </a:p>
          <a:p>
            <a:r>
              <a:rPr lang="en-GB" sz="2200" dirty="0" smtClean="0"/>
              <a:t>have been used.</a:t>
            </a:r>
            <a:endParaRPr lang="en-GB" sz="2200" dirty="0"/>
          </a:p>
        </p:txBody>
      </p:sp>
      <p:sp>
        <p:nvSpPr>
          <p:cNvPr id="20" name="Pladsholder til dato 19"/>
          <p:cNvSpPr>
            <a:spLocks noGrp="1"/>
          </p:cNvSpPr>
          <p:nvPr>
            <p:ph type="dt" sz="half" idx="10"/>
          </p:nvPr>
        </p:nvSpPr>
        <p:spPr/>
        <p:txBody>
          <a:bodyPr/>
          <a:lstStyle/>
          <a:p>
            <a:pPr>
              <a:defRPr/>
            </a:pPr>
            <a:r>
              <a:rPr lang="da-DK" smtClean="0"/>
              <a:t>Nov. 6, 2013</a:t>
            </a:r>
            <a:endParaRPr lang="en-GB" dirty="0"/>
          </a:p>
        </p:txBody>
      </p:sp>
      <p:sp>
        <p:nvSpPr>
          <p:cNvPr id="21" name="Pladsholder til diasnummer 20"/>
          <p:cNvSpPr>
            <a:spLocks noGrp="1"/>
          </p:cNvSpPr>
          <p:nvPr>
            <p:ph type="sldNum" sz="quarter" idx="12"/>
          </p:nvPr>
        </p:nvSpPr>
        <p:spPr/>
        <p:txBody>
          <a:bodyPr/>
          <a:lstStyle/>
          <a:p>
            <a:pPr>
              <a:defRPr/>
            </a:pPr>
            <a:fld id="{C14A6505-6888-4AAA-A0F1-EA7F6140D7E6}" type="slidenum">
              <a:rPr lang="en-GB" smtClean="0"/>
              <a:pPr>
                <a:defRPr/>
              </a:pPr>
              <a:t>3</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7866743" cy="914400"/>
          </a:xfrm>
        </p:spPr>
        <p:txBody>
          <a:bodyPr/>
          <a:lstStyle/>
          <a:p>
            <a:r>
              <a:rPr lang="en-GB" sz="3000" dirty="0" smtClean="0"/>
              <a:t>Using the right spot prices</a:t>
            </a:r>
            <a:br>
              <a:rPr lang="en-GB" sz="3000" dirty="0" smtClean="0"/>
            </a:br>
            <a:r>
              <a:rPr lang="en-GB" sz="2400" dirty="0" smtClean="0"/>
              <a:t>In the settlement of the spot trading</a:t>
            </a:r>
            <a:endParaRPr lang="en-GB" sz="2400" dirty="0"/>
          </a:p>
        </p:txBody>
      </p:sp>
      <p:sp>
        <p:nvSpPr>
          <p:cNvPr id="4" name="Pladsholder til diasnummer 3"/>
          <p:cNvSpPr>
            <a:spLocks noGrp="1"/>
          </p:cNvSpPr>
          <p:nvPr>
            <p:ph type="sldNum" sz="quarter" idx="12"/>
          </p:nvPr>
        </p:nvSpPr>
        <p:spPr/>
        <p:txBody>
          <a:bodyPr/>
          <a:lstStyle/>
          <a:p>
            <a:pPr>
              <a:defRPr/>
            </a:pPr>
            <a:fld id="{C14A6505-6888-4AAA-A0F1-EA7F6140D7E6}" type="slidenum">
              <a:rPr lang="en-GB" smtClean="0"/>
              <a:pPr>
                <a:defRPr/>
              </a:pPr>
              <a:t>4</a:t>
            </a:fld>
            <a:endParaRPr lang="en-GB" dirty="0"/>
          </a:p>
        </p:txBody>
      </p:sp>
      <p:sp>
        <p:nvSpPr>
          <p:cNvPr id="5" name="Tekstboks 4"/>
          <p:cNvSpPr txBox="1"/>
          <p:nvPr/>
        </p:nvSpPr>
        <p:spPr>
          <a:xfrm>
            <a:off x="29032" y="856349"/>
            <a:ext cx="9825126" cy="707886"/>
          </a:xfrm>
          <a:prstGeom prst="rect">
            <a:avLst/>
          </a:prstGeom>
          <a:noFill/>
        </p:spPr>
        <p:txBody>
          <a:bodyPr wrap="none" rtlCol="0">
            <a:spAutoFit/>
          </a:bodyPr>
          <a:lstStyle/>
          <a:p>
            <a:r>
              <a:rPr lang="en-GB" dirty="0" smtClean="0">
                <a:solidFill>
                  <a:srgbClr val="FF0000"/>
                </a:solidFill>
              </a:rPr>
              <a:t>The spot exchanges have claimed, they cannot use EMCC’s calcu-</a:t>
            </a:r>
          </a:p>
          <a:p>
            <a:r>
              <a:rPr lang="en-GB" dirty="0" smtClean="0">
                <a:solidFill>
                  <a:srgbClr val="FF0000"/>
                </a:solidFill>
              </a:rPr>
              <a:t>lation result to figure out the trading done by individual players.</a:t>
            </a:r>
            <a:endParaRPr lang="en-GB" dirty="0"/>
          </a:p>
        </p:txBody>
      </p:sp>
      <p:sp>
        <p:nvSpPr>
          <p:cNvPr id="6" name="Tekstboks 5"/>
          <p:cNvSpPr txBox="1"/>
          <p:nvPr/>
        </p:nvSpPr>
        <p:spPr>
          <a:xfrm>
            <a:off x="696676" y="1512377"/>
            <a:ext cx="8597225" cy="1015663"/>
          </a:xfrm>
          <a:prstGeom prst="rect">
            <a:avLst/>
          </a:prstGeom>
          <a:noFill/>
        </p:spPr>
        <p:txBody>
          <a:bodyPr wrap="none" rtlCol="0">
            <a:spAutoFit/>
          </a:bodyPr>
          <a:lstStyle/>
          <a:p>
            <a:pPr marL="0" lvl="1"/>
            <a:r>
              <a:rPr lang="en-GB" dirty="0" smtClean="0">
                <a:solidFill>
                  <a:srgbClr val="FF0000"/>
                </a:solidFill>
              </a:rPr>
              <a:t>They have claimed this is impossible due to the redundant</a:t>
            </a:r>
          </a:p>
          <a:p>
            <a:pPr marL="0" lvl="1"/>
            <a:r>
              <a:rPr lang="en-GB" dirty="0" smtClean="0">
                <a:solidFill>
                  <a:srgbClr val="FF0000"/>
                </a:solidFill>
              </a:rPr>
              <a:t>pre-processing, the spot exchanges themselves insist on</a:t>
            </a:r>
          </a:p>
          <a:p>
            <a:pPr marL="0" lvl="1"/>
            <a:r>
              <a:rPr lang="en-GB" dirty="0" smtClean="0">
                <a:solidFill>
                  <a:srgbClr val="FF0000"/>
                </a:solidFill>
              </a:rPr>
              <a:t>doing (see appendix 2).</a:t>
            </a:r>
          </a:p>
        </p:txBody>
      </p:sp>
      <p:sp>
        <p:nvSpPr>
          <p:cNvPr id="7" name="Tekstboks 6"/>
          <p:cNvSpPr txBox="1"/>
          <p:nvPr/>
        </p:nvSpPr>
        <p:spPr>
          <a:xfrm>
            <a:off x="29032" y="2476182"/>
            <a:ext cx="4652236" cy="400110"/>
          </a:xfrm>
          <a:prstGeom prst="rect">
            <a:avLst/>
          </a:prstGeom>
          <a:noFill/>
        </p:spPr>
        <p:txBody>
          <a:bodyPr wrap="none" rtlCol="0">
            <a:spAutoFit/>
          </a:bodyPr>
          <a:lstStyle/>
          <a:p>
            <a:r>
              <a:rPr lang="en-GB" dirty="0" smtClean="0">
                <a:solidFill>
                  <a:srgbClr val="008000"/>
                </a:solidFill>
              </a:rPr>
              <a:t>However, the claim is not true:</a:t>
            </a:r>
          </a:p>
        </p:txBody>
      </p:sp>
      <p:sp>
        <p:nvSpPr>
          <p:cNvPr id="8" name="Tekstboks 7"/>
          <p:cNvSpPr txBox="1"/>
          <p:nvPr/>
        </p:nvSpPr>
        <p:spPr>
          <a:xfrm>
            <a:off x="696676" y="2824434"/>
            <a:ext cx="8600431" cy="1015663"/>
          </a:xfrm>
          <a:prstGeom prst="rect">
            <a:avLst/>
          </a:prstGeom>
          <a:noFill/>
        </p:spPr>
        <p:txBody>
          <a:bodyPr wrap="none" rtlCol="0">
            <a:spAutoFit/>
          </a:bodyPr>
          <a:lstStyle/>
          <a:p>
            <a:pPr marL="0" lvl="1"/>
            <a:r>
              <a:rPr lang="en-GB" dirty="0" smtClean="0">
                <a:solidFill>
                  <a:srgbClr val="008000"/>
                </a:solidFill>
              </a:rPr>
              <a:t>Even with the current, redundant pre-processing, the spot</a:t>
            </a:r>
          </a:p>
          <a:p>
            <a:pPr marL="0" lvl="1"/>
            <a:r>
              <a:rPr lang="en-GB" dirty="0" smtClean="0">
                <a:solidFill>
                  <a:srgbClr val="008000"/>
                </a:solidFill>
              </a:rPr>
              <a:t>exchanges can use EMCC’s calculation to figure out the</a:t>
            </a:r>
          </a:p>
          <a:p>
            <a:pPr marL="0" lvl="1"/>
            <a:r>
              <a:rPr lang="en-GB" dirty="0" smtClean="0">
                <a:solidFill>
                  <a:srgbClr val="008000"/>
                </a:solidFill>
              </a:rPr>
              <a:t>trading done by individual players</a:t>
            </a:r>
          </a:p>
        </p:txBody>
      </p:sp>
      <p:sp>
        <p:nvSpPr>
          <p:cNvPr id="9" name="Tekstboks 8"/>
          <p:cNvSpPr txBox="1"/>
          <p:nvPr/>
        </p:nvSpPr>
        <p:spPr>
          <a:xfrm>
            <a:off x="696676" y="3788241"/>
            <a:ext cx="8376011" cy="1015663"/>
          </a:xfrm>
          <a:prstGeom prst="rect">
            <a:avLst/>
          </a:prstGeom>
          <a:noFill/>
        </p:spPr>
        <p:txBody>
          <a:bodyPr wrap="none" rtlCol="0">
            <a:spAutoFit/>
          </a:bodyPr>
          <a:lstStyle/>
          <a:p>
            <a:pPr marL="0" lvl="2"/>
            <a:r>
              <a:rPr lang="en-GB" dirty="0" smtClean="0">
                <a:solidFill>
                  <a:srgbClr val="008000"/>
                </a:solidFill>
              </a:rPr>
              <a:t>This only requires the spot exchanges’ IT systems can</a:t>
            </a:r>
          </a:p>
          <a:p>
            <a:pPr marL="0" lvl="2"/>
            <a:r>
              <a:rPr lang="en-GB" dirty="0" smtClean="0">
                <a:solidFill>
                  <a:srgbClr val="008000"/>
                </a:solidFill>
              </a:rPr>
              <a:t>receive EMCC’s prices plus the list of accepted block bids</a:t>
            </a:r>
          </a:p>
          <a:p>
            <a:pPr marL="0" lvl="2"/>
            <a:r>
              <a:rPr lang="en-GB" dirty="0" smtClean="0">
                <a:solidFill>
                  <a:srgbClr val="008000"/>
                </a:solidFill>
              </a:rPr>
              <a:t>and accepted flexible hourly bids.</a:t>
            </a:r>
          </a:p>
        </p:txBody>
      </p:sp>
      <p:sp>
        <p:nvSpPr>
          <p:cNvPr id="11" name="Tekstboks 10"/>
          <p:cNvSpPr txBox="1"/>
          <p:nvPr/>
        </p:nvSpPr>
        <p:spPr>
          <a:xfrm>
            <a:off x="43546" y="5457377"/>
            <a:ext cx="9983823" cy="1323439"/>
          </a:xfrm>
          <a:prstGeom prst="rect">
            <a:avLst/>
          </a:prstGeom>
          <a:noFill/>
        </p:spPr>
        <p:txBody>
          <a:bodyPr wrap="none" rtlCol="0">
            <a:spAutoFit/>
          </a:bodyPr>
          <a:lstStyle/>
          <a:p>
            <a:r>
              <a:rPr lang="en-GB" dirty="0" smtClean="0"/>
              <a:t>Usage of EMCC’s prices as the fall-back solution was first proposed</a:t>
            </a:r>
          </a:p>
          <a:p>
            <a:r>
              <a:rPr lang="en-GB" dirty="0" smtClean="0"/>
              <a:t>after the crash of Nord Pool Spot’s re-calculation of the prices for</a:t>
            </a:r>
          </a:p>
          <a:p>
            <a:r>
              <a:rPr lang="en-GB" dirty="0" smtClean="0"/>
              <a:t>1 December 2009. However, due to lack of regulation, the spot</a:t>
            </a:r>
          </a:p>
          <a:p>
            <a:r>
              <a:rPr lang="en-GB" dirty="0" smtClean="0"/>
              <a:t>exchanges could to block the idea.</a:t>
            </a:r>
          </a:p>
        </p:txBody>
      </p:sp>
      <p:grpSp>
        <p:nvGrpSpPr>
          <p:cNvPr id="12" name="Gruppe 11"/>
          <p:cNvGrpSpPr>
            <a:grpSpLocks noChangeAspect="1"/>
          </p:cNvGrpSpPr>
          <p:nvPr/>
        </p:nvGrpSpPr>
        <p:grpSpPr>
          <a:xfrm>
            <a:off x="3343019" y="4684938"/>
            <a:ext cx="3733049" cy="792273"/>
            <a:chOff x="1688423" y="5773511"/>
            <a:chExt cx="4977399" cy="1056364"/>
          </a:xfrm>
        </p:grpSpPr>
        <p:sp>
          <p:nvSpPr>
            <p:cNvPr id="13" name="Kombinationstegning 12"/>
            <p:cNvSpPr/>
            <p:nvPr/>
          </p:nvSpPr>
          <p:spPr>
            <a:xfrm>
              <a:off x="2148114" y="6371771"/>
              <a:ext cx="4014561" cy="384630"/>
            </a:xfrm>
            <a:custGeom>
              <a:avLst/>
              <a:gdLst>
                <a:gd name="connsiteX0" fmla="*/ 2307771 w 2307771"/>
                <a:gd name="connsiteY0" fmla="*/ 0 h 1255486"/>
                <a:gd name="connsiteX1" fmla="*/ 1248228 w 2307771"/>
                <a:gd name="connsiteY1" fmla="*/ 275771 h 1255486"/>
                <a:gd name="connsiteX2" fmla="*/ 1349828 w 2307771"/>
                <a:gd name="connsiteY2" fmla="*/ 1103086 h 1255486"/>
                <a:gd name="connsiteX3" fmla="*/ 0 w 2307771"/>
                <a:gd name="connsiteY3" fmla="*/ 1190171 h 1255486"/>
              </a:gdLst>
              <a:ahLst/>
              <a:cxnLst>
                <a:cxn ang="0">
                  <a:pos x="connsiteX0" y="connsiteY0"/>
                </a:cxn>
                <a:cxn ang="0">
                  <a:pos x="connsiteX1" y="connsiteY1"/>
                </a:cxn>
                <a:cxn ang="0">
                  <a:pos x="connsiteX2" y="connsiteY2"/>
                </a:cxn>
                <a:cxn ang="0">
                  <a:pos x="connsiteX3" y="connsiteY3"/>
                </a:cxn>
              </a:cxnLst>
              <a:rect l="l" t="t" r="r" b="b"/>
              <a:pathLst>
                <a:path w="2307771" h="1255486">
                  <a:moveTo>
                    <a:pt x="2307771" y="0"/>
                  </a:moveTo>
                  <a:cubicBezTo>
                    <a:pt x="1857828" y="45961"/>
                    <a:pt x="1407885" y="91923"/>
                    <a:pt x="1248228" y="275771"/>
                  </a:cubicBezTo>
                  <a:cubicBezTo>
                    <a:pt x="1088571" y="459619"/>
                    <a:pt x="1557866" y="950686"/>
                    <a:pt x="1349828" y="1103086"/>
                  </a:cubicBezTo>
                  <a:cubicBezTo>
                    <a:pt x="1141790" y="1255486"/>
                    <a:pt x="570895" y="1222828"/>
                    <a:pt x="0" y="1190171"/>
                  </a:cubicBezTo>
                </a:path>
              </a:pathLst>
            </a:custGeom>
            <a:ln w="571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grpSp>
          <p:nvGrpSpPr>
            <p:cNvPr id="14" name="Gruppe 48"/>
            <p:cNvGrpSpPr>
              <a:grpSpLocks noChangeAspect="1"/>
            </p:cNvGrpSpPr>
            <p:nvPr/>
          </p:nvGrpSpPr>
          <p:grpSpPr>
            <a:xfrm>
              <a:off x="1688423" y="5909125"/>
              <a:ext cx="852170" cy="920750"/>
              <a:chOff x="919163" y="1409700"/>
              <a:chExt cx="1065212" cy="1150937"/>
            </a:xfrm>
          </p:grpSpPr>
          <p:sp>
            <p:nvSpPr>
              <p:cNvPr id="27" name="Freeform 5"/>
              <p:cNvSpPr>
                <a:spLocks/>
              </p:cNvSpPr>
              <p:nvPr/>
            </p:nvSpPr>
            <p:spPr bwMode="auto">
              <a:xfrm>
                <a:off x="930275" y="1423988"/>
                <a:ext cx="1049337" cy="1123950"/>
              </a:xfrm>
              <a:custGeom>
                <a:avLst/>
                <a:gdLst/>
                <a:ahLst/>
                <a:cxnLst>
                  <a:cxn ang="0">
                    <a:pos x="124" y="473"/>
                  </a:cxn>
                  <a:cxn ang="0">
                    <a:pos x="73" y="519"/>
                  </a:cxn>
                  <a:cxn ang="0">
                    <a:pos x="9" y="574"/>
                  </a:cxn>
                  <a:cxn ang="0">
                    <a:pos x="9" y="621"/>
                  </a:cxn>
                  <a:cxn ang="0">
                    <a:pos x="20" y="708"/>
                  </a:cxn>
                  <a:cxn ang="0">
                    <a:pos x="127" y="704"/>
                  </a:cxn>
                  <a:cxn ang="0">
                    <a:pos x="247" y="692"/>
                  </a:cxn>
                  <a:cxn ang="0">
                    <a:pos x="425" y="688"/>
                  </a:cxn>
                  <a:cxn ang="0">
                    <a:pos x="559" y="692"/>
                  </a:cxn>
                  <a:cxn ang="0">
                    <a:pos x="606" y="606"/>
                  </a:cxn>
                  <a:cxn ang="0">
                    <a:pos x="661" y="438"/>
                  </a:cxn>
                  <a:cxn ang="0">
                    <a:pos x="651" y="387"/>
                  </a:cxn>
                  <a:cxn ang="0">
                    <a:pos x="630" y="367"/>
                  </a:cxn>
                  <a:cxn ang="0">
                    <a:pos x="571" y="371"/>
                  </a:cxn>
                  <a:cxn ang="0">
                    <a:pos x="598" y="243"/>
                  </a:cxn>
                  <a:cxn ang="0">
                    <a:pos x="602" y="204"/>
                  </a:cxn>
                  <a:cxn ang="0">
                    <a:pos x="588" y="105"/>
                  </a:cxn>
                  <a:cxn ang="0">
                    <a:pos x="574" y="32"/>
                  </a:cxn>
                  <a:cxn ang="0">
                    <a:pos x="549" y="0"/>
                  </a:cxn>
                  <a:cxn ang="0">
                    <a:pos x="530" y="0"/>
                  </a:cxn>
                  <a:cxn ang="0">
                    <a:pos x="481" y="9"/>
                  </a:cxn>
                  <a:cxn ang="0">
                    <a:pos x="404" y="12"/>
                  </a:cxn>
                  <a:cxn ang="0">
                    <a:pos x="353" y="5"/>
                  </a:cxn>
                  <a:cxn ang="0">
                    <a:pos x="297" y="2"/>
                  </a:cxn>
                  <a:cxn ang="0">
                    <a:pos x="276" y="7"/>
                  </a:cxn>
                  <a:cxn ang="0">
                    <a:pos x="229" y="29"/>
                  </a:cxn>
                  <a:cxn ang="0">
                    <a:pos x="159" y="47"/>
                  </a:cxn>
                  <a:cxn ang="0">
                    <a:pos x="71" y="78"/>
                  </a:cxn>
                  <a:cxn ang="0">
                    <a:pos x="37" y="98"/>
                  </a:cxn>
                  <a:cxn ang="0">
                    <a:pos x="6" y="130"/>
                  </a:cxn>
                  <a:cxn ang="0">
                    <a:pos x="0" y="179"/>
                  </a:cxn>
                  <a:cxn ang="0">
                    <a:pos x="0" y="260"/>
                  </a:cxn>
                  <a:cxn ang="0">
                    <a:pos x="3" y="356"/>
                  </a:cxn>
                  <a:cxn ang="0">
                    <a:pos x="10" y="412"/>
                  </a:cxn>
                  <a:cxn ang="0">
                    <a:pos x="24" y="445"/>
                  </a:cxn>
                  <a:cxn ang="0">
                    <a:pos x="45" y="461"/>
                  </a:cxn>
                  <a:cxn ang="0">
                    <a:pos x="69" y="468"/>
                  </a:cxn>
                  <a:cxn ang="0">
                    <a:pos x="124" y="473"/>
                  </a:cxn>
                </a:cxnLst>
                <a:rect l="0" t="0" r="r" b="b"/>
                <a:pathLst>
                  <a:path w="661" h="708">
                    <a:moveTo>
                      <a:pt x="124" y="473"/>
                    </a:moveTo>
                    <a:lnTo>
                      <a:pt x="73" y="519"/>
                    </a:lnTo>
                    <a:lnTo>
                      <a:pt x="9" y="574"/>
                    </a:lnTo>
                    <a:lnTo>
                      <a:pt x="9" y="621"/>
                    </a:lnTo>
                    <a:lnTo>
                      <a:pt x="20" y="708"/>
                    </a:lnTo>
                    <a:lnTo>
                      <a:pt x="127" y="704"/>
                    </a:lnTo>
                    <a:lnTo>
                      <a:pt x="247" y="692"/>
                    </a:lnTo>
                    <a:lnTo>
                      <a:pt x="425" y="688"/>
                    </a:lnTo>
                    <a:lnTo>
                      <a:pt x="559" y="692"/>
                    </a:lnTo>
                    <a:lnTo>
                      <a:pt x="606" y="606"/>
                    </a:lnTo>
                    <a:lnTo>
                      <a:pt x="661" y="438"/>
                    </a:lnTo>
                    <a:lnTo>
                      <a:pt x="651" y="387"/>
                    </a:lnTo>
                    <a:lnTo>
                      <a:pt x="630" y="367"/>
                    </a:lnTo>
                    <a:lnTo>
                      <a:pt x="571" y="371"/>
                    </a:lnTo>
                    <a:lnTo>
                      <a:pt x="598" y="243"/>
                    </a:lnTo>
                    <a:lnTo>
                      <a:pt x="602" y="204"/>
                    </a:lnTo>
                    <a:lnTo>
                      <a:pt x="588" y="105"/>
                    </a:lnTo>
                    <a:lnTo>
                      <a:pt x="574" y="32"/>
                    </a:lnTo>
                    <a:lnTo>
                      <a:pt x="549" y="0"/>
                    </a:lnTo>
                    <a:lnTo>
                      <a:pt x="530" y="0"/>
                    </a:lnTo>
                    <a:lnTo>
                      <a:pt x="481" y="9"/>
                    </a:lnTo>
                    <a:lnTo>
                      <a:pt x="404" y="12"/>
                    </a:lnTo>
                    <a:lnTo>
                      <a:pt x="353" y="5"/>
                    </a:lnTo>
                    <a:lnTo>
                      <a:pt x="297" y="2"/>
                    </a:lnTo>
                    <a:lnTo>
                      <a:pt x="276" y="7"/>
                    </a:lnTo>
                    <a:lnTo>
                      <a:pt x="229" y="29"/>
                    </a:lnTo>
                    <a:lnTo>
                      <a:pt x="159" y="47"/>
                    </a:lnTo>
                    <a:lnTo>
                      <a:pt x="71" y="78"/>
                    </a:lnTo>
                    <a:lnTo>
                      <a:pt x="37" y="98"/>
                    </a:lnTo>
                    <a:lnTo>
                      <a:pt x="6" y="130"/>
                    </a:lnTo>
                    <a:lnTo>
                      <a:pt x="0" y="179"/>
                    </a:lnTo>
                    <a:lnTo>
                      <a:pt x="0" y="260"/>
                    </a:lnTo>
                    <a:lnTo>
                      <a:pt x="3" y="356"/>
                    </a:lnTo>
                    <a:lnTo>
                      <a:pt x="10" y="412"/>
                    </a:lnTo>
                    <a:lnTo>
                      <a:pt x="24" y="445"/>
                    </a:lnTo>
                    <a:lnTo>
                      <a:pt x="45" y="461"/>
                    </a:lnTo>
                    <a:lnTo>
                      <a:pt x="69" y="468"/>
                    </a:lnTo>
                    <a:lnTo>
                      <a:pt x="124" y="473"/>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8" name="Freeform 6"/>
              <p:cNvSpPr>
                <a:spLocks/>
              </p:cNvSpPr>
              <p:nvPr/>
            </p:nvSpPr>
            <p:spPr bwMode="auto">
              <a:xfrm>
                <a:off x="1030288" y="1627188"/>
                <a:ext cx="615950" cy="466725"/>
              </a:xfrm>
              <a:custGeom>
                <a:avLst/>
                <a:gdLst/>
                <a:ahLst/>
                <a:cxnLst>
                  <a:cxn ang="0">
                    <a:pos x="3" y="80"/>
                  </a:cxn>
                  <a:cxn ang="0">
                    <a:pos x="6" y="26"/>
                  </a:cxn>
                  <a:cxn ang="0">
                    <a:pos x="15" y="11"/>
                  </a:cxn>
                  <a:cxn ang="0">
                    <a:pos x="39" y="5"/>
                  </a:cxn>
                  <a:cxn ang="0">
                    <a:pos x="134" y="2"/>
                  </a:cxn>
                  <a:cxn ang="0">
                    <a:pos x="252" y="0"/>
                  </a:cxn>
                  <a:cxn ang="0">
                    <a:pos x="321" y="2"/>
                  </a:cxn>
                  <a:cxn ang="0">
                    <a:pos x="338" y="12"/>
                  </a:cxn>
                  <a:cxn ang="0">
                    <a:pos x="349" y="32"/>
                  </a:cxn>
                  <a:cxn ang="0">
                    <a:pos x="367" y="119"/>
                  </a:cxn>
                  <a:cxn ang="0">
                    <a:pos x="384" y="215"/>
                  </a:cxn>
                  <a:cxn ang="0">
                    <a:pos x="388" y="276"/>
                  </a:cxn>
                  <a:cxn ang="0">
                    <a:pos x="382" y="286"/>
                  </a:cxn>
                  <a:cxn ang="0">
                    <a:pos x="361" y="294"/>
                  </a:cxn>
                  <a:cxn ang="0">
                    <a:pos x="260" y="291"/>
                  </a:cxn>
                  <a:cxn ang="0">
                    <a:pos x="104" y="284"/>
                  </a:cxn>
                  <a:cxn ang="0">
                    <a:pos x="27" y="277"/>
                  </a:cxn>
                  <a:cxn ang="0">
                    <a:pos x="15" y="261"/>
                  </a:cxn>
                  <a:cxn ang="0">
                    <a:pos x="8" y="231"/>
                  </a:cxn>
                  <a:cxn ang="0">
                    <a:pos x="0" y="155"/>
                  </a:cxn>
                  <a:cxn ang="0">
                    <a:pos x="3" y="80"/>
                  </a:cxn>
                </a:cxnLst>
                <a:rect l="0" t="0" r="r" b="b"/>
                <a:pathLst>
                  <a:path w="388" h="294">
                    <a:moveTo>
                      <a:pt x="3" y="80"/>
                    </a:moveTo>
                    <a:lnTo>
                      <a:pt x="6" y="26"/>
                    </a:lnTo>
                    <a:lnTo>
                      <a:pt x="15" y="11"/>
                    </a:lnTo>
                    <a:lnTo>
                      <a:pt x="39" y="5"/>
                    </a:lnTo>
                    <a:lnTo>
                      <a:pt x="134" y="2"/>
                    </a:lnTo>
                    <a:lnTo>
                      <a:pt x="252" y="0"/>
                    </a:lnTo>
                    <a:lnTo>
                      <a:pt x="321" y="2"/>
                    </a:lnTo>
                    <a:lnTo>
                      <a:pt x="338" y="12"/>
                    </a:lnTo>
                    <a:lnTo>
                      <a:pt x="349" y="32"/>
                    </a:lnTo>
                    <a:lnTo>
                      <a:pt x="367" y="119"/>
                    </a:lnTo>
                    <a:lnTo>
                      <a:pt x="384" y="215"/>
                    </a:lnTo>
                    <a:lnTo>
                      <a:pt x="388" y="276"/>
                    </a:lnTo>
                    <a:lnTo>
                      <a:pt x="382" y="286"/>
                    </a:lnTo>
                    <a:lnTo>
                      <a:pt x="361" y="294"/>
                    </a:lnTo>
                    <a:lnTo>
                      <a:pt x="260" y="291"/>
                    </a:lnTo>
                    <a:lnTo>
                      <a:pt x="104" y="284"/>
                    </a:lnTo>
                    <a:lnTo>
                      <a:pt x="27" y="277"/>
                    </a:lnTo>
                    <a:lnTo>
                      <a:pt x="15" y="261"/>
                    </a:lnTo>
                    <a:lnTo>
                      <a:pt x="8" y="231"/>
                    </a:lnTo>
                    <a:lnTo>
                      <a:pt x="0" y="155"/>
                    </a:lnTo>
                    <a:lnTo>
                      <a:pt x="3" y="8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9" name="Freeform 7"/>
              <p:cNvSpPr>
                <a:spLocks/>
              </p:cNvSpPr>
              <p:nvPr/>
            </p:nvSpPr>
            <p:spPr bwMode="auto">
              <a:xfrm>
                <a:off x="928688" y="1990725"/>
                <a:ext cx="1055687" cy="569912"/>
              </a:xfrm>
              <a:custGeom>
                <a:avLst/>
                <a:gdLst/>
                <a:ahLst/>
                <a:cxnLst>
                  <a:cxn ang="0">
                    <a:pos x="0" y="217"/>
                  </a:cxn>
                  <a:cxn ang="0">
                    <a:pos x="82" y="146"/>
                  </a:cxn>
                  <a:cxn ang="0">
                    <a:pos x="85" y="163"/>
                  </a:cxn>
                  <a:cxn ang="0">
                    <a:pos x="28" y="213"/>
                  </a:cxn>
                  <a:cxn ang="0">
                    <a:pos x="127" y="209"/>
                  </a:cxn>
                  <a:cxn ang="0">
                    <a:pos x="336" y="210"/>
                  </a:cxn>
                  <a:cxn ang="0">
                    <a:pos x="447" y="201"/>
                  </a:cxn>
                  <a:cxn ang="0">
                    <a:pos x="517" y="189"/>
                  </a:cxn>
                  <a:cxn ang="0">
                    <a:pos x="534" y="184"/>
                  </a:cxn>
                  <a:cxn ang="0">
                    <a:pos x="616" y="20"/>
                  </a:cxn>
                  <a:cxn ang="0">
                    <a:pos x="578" y="10"/>
                  </a:cxn>
                  <a:cxn ang="0">
                    <a:pos x="634" y="0"/>
                  </a:cxn>
                  <a:cxn ang="0">
                    <a:pos x="655" y="18"/>
                  </a:cxn>
                  <a:cxn ang="0">
                    <a:pos x="665" y="79"/>
                  </a:cxn>
                  <a:cxn ang="0">
                    <a:pos x="649" y="128"/>
                  </a:cxn>
                  <a:cxn ang="0">
                    <a:pos x="596" y="288"/>
                  </a:cxn>
                  <a:cxn ang="0">
                    <a:pos x="571" y="338"/>
                  </a:cxn>
                  <a:cxn ang="0">
                    <a:pos x="548" y="344"/>
                  </a:cxn>
                  <a:cxn ang="0">
                    <a:pos x="380" y="341"/>
                  </a:cxn>
                  <a:cxn ang="0">
                    <a:pos x="203" y="345"/>
                  </a:cxn>
                  <a:cxn ang="0">
                    <a:pos x="35" y="358"/>
                  </a:cxn>
                  <a:cxn ang="0">
                    <a:pos x="10" y="359"/>
                  </a:cxn>
                  <a:cxn ang="0">
                    <a:pos x="8" y="312"/>
                  </a:cxn>
                  <a:cxn ang="0">
                    <a:pos x="4" y="266"/>
                  </a:cxn>
                  <a:cxn ang="0">
                    <a:pos x="4" y="241"/>
                  </a:cxn>
                  <a:cxn ang="0">
                    <a:pos x="18" y="256"/>
                  </a:cxn>
                  <a:cxn ang="0">
                    <a:pos x="21" y="294"/>
                  </a:cxn>
                  <a:cxn ang="0">
                    <a:pos x="26" y="335"/>
                  </a:cxn>
                  <a:cxn ang="0">
                    <a:pos x="74" y="341"/>
                  </a:cxn>
                  <a:cxn ang="0">
                    <a:pos x="184" y="331"/>
                  </a:cxn>
                  <a:cxn ang="0">
                    <a:pos x="277" y="323"/>
                  </a:cxn>
                  <a:cxn ang="0">
                    <a:pos x="355" y="323"/>
                  </a:cxn>
                  <a:cxn ang="0">
                    <a:pos x="472" y="323"/>
                  </a:cxn>
                  <a:cxn ang="0">
                    <a:pos x="546" y="323"/>
                  </a:cxn>
                  <a:cxn ang="0">
                    <a:pos x="548" y="301"/>
                  </a:cxn>
                  <a:cxn ang="0">
                    <a:pos x="542" y="255"/>
                  </a:cxn>
                  <a:cxn ang="0">
                    <a:pos x="536" y="205"/>
                  </a:cxn>
                  <a:cxn ang="0">
                    <a:pos x="546" y="217"/>
                  </a:cxn>
                  <a:cxn ang="0">
                    <a:pos x="557" y="273"/>
                  </a:cxn>
                  <a:cxn ang="0">
                    <a:pos x="566" y="301"/>
                  </a:cxn>
                  <a:cxn ang="0">
                    <a:pos x="578" y="287"/>
                  </a:cxn>
                  <a:cxn ang="0">
                    <a:pos x="598" y="231"/>
                  </a:cxn>
                  <a:cxn ang="0">
                    <a:pos x="628" y="153"/>
                  </a:cxn>
                  <a:cxn ang="0">
                    <a:pos x="649" y="89"/>
                  </a:cxn>
                  <a:cxn ang="0">
                    <a:pos x="652" y="70"/>
                  </a:cxn>
                  <a:cxn ang="0">
                    <a:pos x="642" y="25"/>
                  </a:cxn>
                  <a:cxn ang="0">
                    <a:pos x="631" y="22"/>
                  </a:cxn>
                  <a:cxn ang="0">
                    <a:pos x="608" y="75"/>
                  </a:cxn>
                  <a:cxn ang="0">
                    <a:pos x="569" y="145"/>
                  </a:cxn>
                  <a:cxn ang="0">
                    <a:pos x="542" y="198"/>
                  </a:cxn>
                  <a:cxn ang="0">
                    <a:pos x="513" y="207"/>
                  </a:cxn>
                  <a:cxn ang="0">
                    <a:pos x="411" y="219"/>
                  </a:cxn>
                  <a:cxn ang="0">
                    <a:pos x="291" y="227"/>
                  </a:cxn>
                  <a:cxn ang="0">
                    <a:pos x="173" y="227"/>
                  </a:cxn>
                  <a:cxn ang="0">
                    <a:pos x="39" y="228"/>
                  </a:cxn>
                  <a:cxn ang="0">
                    <a:pos x="0" y="217"/>
                  </a:cxn>
                </a:cxnLst>
                <a:rect l="0" t="0" r="r" b="b"/>
                <a:pathLst>
                  <a:path w="665" h="359">
                    <a:moveTo>
                      <a:pt x="0" y="217"/>
                    </a:moveTo>
                    <a:lnTo>
                      <a:pt x="82" y="146"/>
                    </a:lnTo>
                    <a:lnTo>
                      <a:pt x="85" y="163"/>
                    </a:lnTo>
                    <a:lnTo>
                      <a:pt x="28" y="213"/>
                    </a:lnTo>
                    <a:lnTo>
                      <a:pt x="127" y="209"/>
                    </a:lnTo>
                    <a:lnTo>
                      <a:pt x="336" y="210"/>
                    </a:lnTo>
                    <a:lnTo>
                      <a:pt x="447" y="201"/>
                    </a:lnTo>
                    <a:lnTo>
                      <a:pt x="517" y="189"/>
                    </a:lnTo>
                    <a:lnTo>
                      <a:pt x="534" y="184"/>
                    </a:lnTo>
                    <a:lnTo>
                      <a:pt x="616" y="20"/>
                    </a:lnTo>
                    <a:lnTo>
                      <a:pt x="578" y="10"/>
                    </a:lnTo>
                    <a:lnTo>
                      <a:pt x="634" y="0"/>
                    </a:lnTo>
                    <a:lnTo>
                      <a:pt x="655" y="18"/>
                    </a:lnTo>
                    <a:lnTo>
                      <a:pt x="665" y="79"/>
                    </a:lnTo>
                    <a:lnTo>
                      <a:pt x="649" y="128"/>
                    </a:lnTo>
                    <a:lnTo>
                      <a:pt x="596" y="288"/>
                    </a:lnTo>
                    <a:lnTo>
                      <a:pt x="571" y="338"/>
                    </a:lnTo>
                    <a:lnTo>
                      <a:pt x="548" y="344"/>
                    </a:lnTo>
                    <a:lnTo>
                      <a:pt x="380" y="341"/>
                    </a:lnTo>
                    <a:lnTo>
                      <a:pt x="203" y="345"/>
                    </a:lnTo>
                    <a:lnTo>
                      <a:pt x="35" y="358"/>
                    </a:lnTo>
                    <a:lnTo>
                      <a:pt x="10" y="359"/>
                    </a:lnTo>
                    <a:lnTo>
                      <a:pt x="8" y="312"/>
                    </a:lnTo>
                    <a:lnTo>
                      <a:pt x="4" y="266"/>
                    </a:lnTo>
                    <a:lnTo>
                      <a:pt x="4" y="241"/>
                    </a:lnTo>
                    <a:lnTo>
                      <a:pt x="18" y="256"/>
                    </a:lnTo>
                    <a:lnTo>
                      <a:pt x="21" y="294"/>
                    </a:lnTo>
                    <a:lnTo>
                      <a:pt x="26" y="335"/>
                    </a:lnTo>
                    <a:lnTo>
                      <a:pt x="74" y="341"/>
                    </a:lnTo>
                    <a:lnTo>
                      <a:pt x="184" y="331"/>
                    </a:lnTo>
                    <a:lnTo>
                      <a:pt x="277" y="323"/>
                    </a:lnTo>
                    <a:lnTo>
                      <a:pt x="355" y="323"/>
                    </a:lnTo>
                    <a:lnTo>
                      <a:pt x="472" y="323"/>
                    </a:lnTo>
                    <a:lnTo>
                      <a:pt x="546" y="323"/>
                    </a:lnTo>
                    <a:lnTo>
                      <a:pt x="548" y="301"/>
                    </a:lnTo>
                    <a:lnTo>
                      <a:pt x="542" y="255"/>
                    </a:lnTo>
                    <a:lnTo>
                      <a:pt x="536" y="205"/>
                    </a:lnTo>
                    <a:lnTo>
                      <a:pt x="546" y="217"/>
                    </a:lnTo>
                    <a:lnTo>
                      <a:pt x="557" y="273"/>
                    </a:lnTo>
                    <a:lnTo>
                      <a:pt x="566" y="301"/>
                    </a:lnTo>
                    <a:lnTo>
                      <a:pt x="578" y="287"/>
                    </a:lnTo>
                    <a:lnTo>
                      <a:pt x="598" y="231"/>
                    </a:lnTo>
                    <a:lnTo>
                      <a:pt x="628" y="153"/>
                    </a:lnTo>
                    <a:lnTo>
                      <a:pt x="649" y="89"/>
                    </a:lnTo>
                    <a:lnTo>
                      <a:pt x="652" y="70"/>
                    </a:lnTo>
                    <a:lnTo>
                      <a:pt x="642" y="25"/>
                    </a:lnTo>
                    <a:lnTo>
                      <a:pt x="631" y="22"/>
                    </a:lnTo>
                    <a:lnTo>
                      <a:pt x="608" y="75"/>
                    </a:lnTo>
                    <a:lnTo>
                      <a:pt x="569" y="145"/>
                    </a:lnTo>
                    <a:lnTo>
                      <a:pt x="542" y="198"/>
                    </a:lnTo>
                    <a:lnTo>
                      <a:pt x="513" y="207"/>
                    </a:lnTo>
                    <a:lnTo>
                      <a:pt x="411" y="219"/>
                    </a:lnTo>
                    <a:lnTo>
                      <a:pt x="291" y="227"/>
                    </a:lnTo>
                    <a:lnTo>
                      <a:pt x="173" y="227"/>
                    </a:lnTo>
                    <a:lnTo>
                      <a:pt x="39" y="228"/>
                    </a:lnTo>
                    <a:lnTo>
                      <a:pt x="0" y="2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0" name="Freeform 8"/>
              <p:cNvSpPr>
                <a:spLocks/>
              </p:cNvSpPr>
              <p:nvPr/>
            </p:nvSpPr>
            <p:spPr bwMode="auto">
              <a:xfrm>
                <a:off x="1123950" y="2184400"/>
                <a:ext cx="546100" cy="125412"/>
              </a:xfrm>
              <a:custGeom>
                <a:avLst/>
                <a:gdLst/>
                <a:ahLst/>
                <a:cxnLst>
                  <a:cxn ang="0">
                    <a:pos x="8" y="14"/>
                  </a:cxn>
                  <a:cxn ang="0">
                    <a:pos x="32" y="0"/>
                  </a:cxn>
                  <a:cxn ang="0">
                    <a:pos x="44" y="4"/>
                  </a:cxn>
                  <a:cxn ang="0">
                    <a:pos x="37" y="22"/>
                  </a:cxn>
                  <a:cxn ang="0">
                    <a:pos x="19" y="33"/>
                  </a:cxn>
                  <a:cxn ang="0">
                    <a:pos x="53" y="50"/>
                  </a:cxn>
                  <a:cxn ang="0">
                    <a:pos x="105" y="52"/>
                  </a:cxn>
                  <a:cxn ang="0">
                    <a:pos x="150" y="48"/>
                  </a:cxn>
                  <a:cxn ang="0">
                    <a:pos x="182" y="44"/>
                  </a:cxn>
                  <a:cxn ang="0">
                    <a:pos x="243" y="38"/>
                  </a:cxn>
                  <a:cxn ang="0">
                    <a:pos x="282" y="35"/>
                  </a:cxn>
                  <a:cxn ang="0">
                    <a:pos x="307" y="27"/>
                  </a:cxn>
                  <a:cxn ang="0">
                    <a:pos x="332" y="11"/>
                  </a:cxn>
                  <a:cxn ang="0">
                    <a:pos x="329" y="0"/>
                  </a:cxn>
                  <a:cxn ang="0">
                    <a:pos x="344" y="4"/>
                  </a:cxn>
                  <a:cxn ang="0">
                    <a:pos x="340" y="42"/>
                  </a:cxn>
                  <a:cxn ang="0">
                    <a:pos x="303" y="60"/>
                  </a:cxn>
                  <a:cxn ang="0">
                    <a:pos x="222" y="65"/>
                  </a:cxn>
                  <a:cxn ang="0">
                    <a:pos x="140" y="73"/>
                  </a:cxn>
                  <a:cxn ang="0">
                    <a:pos x="93" y="79"/>
                  </a:cxn>
                  <a:cxn ang="0">
                    <a:pos x="36" y="65"/>
                  </a:cxn>
                  <a:cxn ang="0">
                    <a:pos x="8" y="56"/>
                  </a:cxn>
                  <a:cxn ang="0">
                    <a:pos x="0" y="35"/>
                  </a:cxn>
                  <a:cxn ang="0">
                    <a:pos x="8" y="14"/>
                  </a:cxn>
                </a:cxnLst>
                <a:rect l="0" t="0" r="r" b="b"/>
                <a:pathLst>
                  <a:path w="344" h="79">
                    <a:moveTo>
                      <a:pt x="8" y="14"/>
                    </a:moveTo>
                    <a:lnTo>
                      <a:pt x="32" y="0"/>
                    </a:lnTo>
                    <a:lnTo>
                      <a:pt x="44" y="4"/>
                    </a:lnTo>
                    <a:lnTo>
                      <a:pt x="37" y="22"/>
                    </a:lnTo>
                    <a:lnTo>
                      <a:pt x="19" y="33"/>
                    </a:lnTo>
                    <a:lnTo>
                      <a:pt x="53" y="50"/>
                    </a:lnTo>
                    <a:lnTo>
                      <a:pt x="105" y="52"/>
                    </a:lnTo>
                    <a:lnTo>
                      <a:pt x="150" y="48"/>
                    </a:lnTo>
                    <a:lnTo>
                      <a:pt x="182" y="44"/>
                    </a:lnTo>
                    <a:lnTo>
                      <a:pt x="243" y="38"/>
                    </a:lnTo>
                    <a:lnTo>
                      <a:pt x="282" y="35"/>
                    </a:lnTo>
                    <a:lnTo>
                      <a:pt x="307" y="27"/>
                    </a:lnTo>
                    <a:lnTo>
                      <a:pt x="332" y="11"/>
                    </a:lnTo>
                    <a:lnTo>
                      <a:pt x="329" y="0"/>
                    </a:lnTo>
                    <a:lnTo>
                      <a:pt x="344" y="4"/>
                    </a:lnTo>
                    <a:lnTo>
                      <a:pt x="340" y="42"/>
                    </a:lnTo>
                    <a:lnTo>
                      <a:pt x="303" y="60"/>
                    </a:lnTo>
                    <a:lnTo>
                      <a:pt x="222" y="65"/>
                    </a:lnTo>
                    <a:lnTo>
                      <a:pt x="140" y="73"/>
                    </a:lnTo>
                    <a:lnTo>
                      <a:pt x="93" y="79"/>
                    </a:lnTo>
                    <a:lnTo>
                      <a:pt x="36" y="65"/>
                    </a:lnTo>
                    <a:lnTo>
                      <a:pt x="8" y="56"/>
                    </a:lnTo>
                    <a:lnTo>
                      <a:pt x="0" y="35"/>
                    </a:lnTo>
                    <a:lnTo>
                      <a:pt x="8"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1" name="Freeform 9"/>
              <p:cNvSpPr>
                <a:spLocks/>
              </p:cNvSpPr>
              <p:nvPr/>
            </p:nvSpPr>
            <p:spPr bwMode="auto">
              <a:xfrm>
                <a:off x="1039813" y="2395538"/>
                <a:ext cx="57150" cy="49212"/>
              </a:xfrm>
              <a:custGeom>
                <a:avLst/>
                <a:gdLst/>
                <a:ahLst/>
                <a:cxnLst>
                  <a:cxn ang="0">
                    <a:pos x="1" y="1"/>
                  </a:cxn>
                  <a:cxn ang="0">
                    <a:pos x="34" y="0"/>
                  </a:cxn>
                  <a:cxn ang="0">
                    <a:pos x="36" y="31"/>
                  </a:cxn>
                  <a:cxn ang="0">
                    <a:pos x="0" y="31"/>
                  </a:cxn>
                  <a:cxn ang="0">
                    <a:pos x="1" y="1"/>
                  </a:cxn>
                </a:cxnLst>
                <a:rect l="0" t="0" r="r" b="b"/>
                <a:pathLst>
                  <a:path w="36" h="31">
                    <a:moveTo>
                      <a:pt x="1" y="1"/>
                    </a:moveTo>
                    <a:lnTo>
                      <a:pt x="34" y="0"/>
                    </a:lnTo>
                    <a:lnTo>
                      <a:pt x="36" y="31"/>
                    </a:lnTo>
                    <a:lnTo>
                      <a:pt x="0" y="31"/>
                    </a:lnTo>
                    <a:lnTo>
                      <a:pt x="1"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2" name="Freeform 10"/>
              <p:cNvSpPr>
                <a:spLocks/>
              </p:cNvSpPr>
              <p:nvPr/>
            </p:nvSpPr>
            <p:spPr bwMode="auto">
              <a:xfrm>
                <a:off x="1144588" y="2389188"/>
                <a:ext cx="57150" cy="49212"/>
              </a:xfrm>
              <a:custGeom>
                <a:avLst/>
                <a:gdLst/>
                <a:ahLst/>
                <a:cxnLst>
                  <a:cxn ang="0">
                    <a:pos x="2" y="1"/>
                  </a:cxn>
                  <a:cxn ang="0">
                    <a:pos x="35" y="0"/>
                  </a:cxn>
                  <a:cxn ang="0">
                    <a:pos x="36" y="31"/>
                  </a:cxn>
                  <a:cxn ang="0">
                    <a:pos x="0" y="31"/>
                  </a:cxn>
                  <a:cxn ang="0">
                    <a:pos x="2" y="1"/>
                  </a:cxn>
                </a:cxnLst>
                <a:rect l="0" t="0" r="r" b="b"/>
                <a:pathLst>
                  <a:path w="36" h="31">
                    <a:moveTo>
                      <a:pt x="2" y="1"/>
                    </a:moveTo>
                    <a:lnTo>
                      <a:pt x="35" y="0"/>
                    </a:lnTo>
                    <a:lnTo>
                      <a:pt x="36" y="31"/>
                    </a:lnTo>
                    <a:lnTo>
                      <a:pt x="0" y="31"/>
                    </a:lnTo>
                    <a:lnTo>
                      <a:pt x="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3" name="Freeform 11"/>
              <p:cNvSpPr>
                <a:spLocks/>
              </p:cNvSpPr>
              <p:nvPr/>
            </p:nvSpPr>
            <p:spPr bwMode="auto">
              <a:xfrm>
                <a:off x="1490663" y="2373313"/>
                <a:ext cx="231775" cy="58737"/>
              </a:xfrm>
              <a:custGeom>
                <a:avLst/>
                <a:gdLst/>
                <a:ahLst/>
                <a:cxnLst>
                  <a:cxn ang="0">
                    <a:pos x="0" y="11"/>
                  </a:cxn>
                  <a:cxn ang="0">
                    <a:pos x="143" y="0"/>
                  </a:cxn>
                  <a:cxn ang="0">
                    <a:pos x="146" y="24"/>
                  </a:cxn>
                  <a:cxn ang="0">
                    <a:pos x="0" y="37"/>
                  </a:cxn>
                  <a:cxn ang="0">
                    <a:pos x="0" y="11"/>
                  </a:cxn>
                </a:cxnLst>
                <a:rect l="0" t="0" r="r" b="b"/>
                <a:pathLst>
                  <a:path w="146" h="37">
                    <a:moveTo>
                      <a:pt x="0" y="11"/>
                    </a:moveTo>
                    <a:lnTo>
                      <a:pt x="143" y="0"/>
                    </a:lnTo>
                    <a:lnTo>
                      <a:pt x="146" y="24"/>
                    </a:lnTo>
                    <a:lnTo>
                      <a:pt x="0" y="37"/>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4" name="Freeform 12"/>
              <p:cNvSpPr>
                <a:spLocks/>
              </p:cNvSpPr>
              <p:nvPr/>
            </p:nvSpPr>
            <p:spPr bwMode="auto">
              <a:xfrm>
                <a:off x="919163" y="1409700"/>
                <a:ext cx="976312" cy="768350"/>
              </a:xfrm>
              <a:custGeom>
                <a:avLst/>
                <a:gdLst/>
                <a:ahLst/>
                <a:cxnLst>
                  <a:cxn ang="0">
                    <a:pos x="52" y="461"/>
                  </a:cxn>
                  <a:cxn ang="0">
                    <a:pos x="34" y="443"/>
                  </a:cxn>
                  <a:cxn ang="0">
                    <a:pos x="24" y="413"/>
                  </a:cxn>
                  <a:cxn ang="0">
                    <a:pos x="20" y="345"/>
                  </a:cxn>
                  <a:cxn ang="0">
                    <a:pos x="20" y="232"/>
                  </a:cxn>
                  <a:cxn ang="0">
                    <a:pos x="24" y="146"/>
                  </a:cxn>
                  <a:cxn ang="0">
                    <a:pos x="34" y="127"/>
                  </a:cxn>
                  <a:cxn ang="0">
                    <a:pos x="53" y="102"/>
                  </a:cxn>
                  <a:cxn ang="0">
                    <a:pos x="99" y="84"/>
                  </a:cxn>
                  <a:cxn ang="0">
                    <a:pos x="180" y="60"/>
                  </a:cxn>
                  <a:cxn ang="0">
                    <a:pos x="246" y="43"/>
                  </a:cxn>
                  <a:cxn ang="0">
                    <a:pos x="276" y="25"/>
                  </a:cxn>
                  <a:cxn ang="0">
                    <a:pos x="330" y="21"/>
                  </a:cxn>
                  <a:cxn ang="0">
                    <a:pos x="424" y="29"/>
                  </a:cxn>
                  <a:cxn ang="0">
                    <a:pos x="502" y="24"/>
                  </a:cxn>
                  <a:cxn ang="0">
                    <a:pos x="535" y="17"/>
                  </a:cxn>
                  <a:cxn ang="0">
                    <a:pos x="562" y="24"/>
                  </a:cxn>
                  <a:cxn ang="0">
                    <a:pos x="580" y="71"/>
                  </a:cxn>
                  <a:cxn ang="0">
                    <a:pos x="591" y="157"/>
                  </a:cxn>
                  <a:cxn ang="0">
                    <a:pos x="602" y="226"/>
                  </a:cxn>
                  <a:cxn ang="0">
                    <a:pos x="597" y="257"/>
                  </a:cxn>
                  <a:cxn ang="0">
                    <a:pos x="576" y="334"/>
                  </a:cxn>
                  <a:cxn ang="0">
                    <a:pos x="549" y="412"/>
                  </a:cxn>
                  <a:cxn ang="0">
                    <a:pos x="531" y="441"/>
                  </a:cxn>
                  <a:cxn ang="0">
                    <a:pos x="519" y="455"/>
                  </a:cxn>
                  <a:cxn ang="0">
                    <a:pos x="537" y="466"/>
                  </a:cxn>
                  <a:cxn ang="0">
                    <a:pos x="556" y="433"/>
                  </a:cxn>
                  <a:cxn ang="0">
                    <a:pos x="584" y="363"/>
                  </a:cxn>
                  <a:cxn ang="0">
                    <a:pos x="605" y="289"/>
                  </a:cxn>
                  <a:cxn ang="0">
                    <a:pos x="613" y="252"/>
                  </a:cxn>
                  <a:cxn ang="0">
                    <a:pos x="615" y="218"/>
                  </a:cxn>
                  <a:cxn ang="0">
                    <a:pos x="608" y="160"/>
                  </a:cxn>
                  <a:cxn ang="0">
                    <a:pos x="597" y="74"/>
                  </a:cxn>
                  <a:cxn ang="0">
                    <a:pos x="581" y="27"/>
                  </a:cxn>
                  <a:cxn ang="0">
                    <a:pos x="566" y="6"/>
                  </a:cxn>
                  <a:cxn ang="0">
                    <a:pos x="541" y="0"/>
                  </a:cxn>
                  <a:cxn ang="0">
                    <a:pos x="509" y="10"/>
                  </a:cxn>
                  <a:cxn ang="0">
                    <a:pos x="461" y="13"/>
                  </a:cxn>
                  <a:cxn ang="0">
                    <a:pos x="399" y="13"/>
                  </a:cxn>
                  <a:cxn ang="0">
                    <a:pos x="336" y="4"/>
                  </a:cxn>
                  <a:cxn ang="0">
                    <a:pos x="293" y="6"/>
                  </a:cxn>
                  <a:cxn ang="0">
                    <a:pos x="271" y="15"/>
                  </a:cxn>
                  <a:cxn ang="0">
                    <a:pos x="223" y="38"/>
                  </a:cxn>
                  <a:cxn ang="0">
                    <a:pos x="131" y="63"/>
                  </a:cxn>
                  <a:cxn ang="0">
                    <a:pos x="43" y="92"/>
                  </a:cxn>
                  <a:cxn ang="0">
                    <a:pos x="18" y="123"/>
                  </a:cxn>
                  <a:cxn ang="0">
                    <a:pos x="2" y="164"/>
                  </a:cxn>
                  <a:cxn ang="0">
                    <a:pos x="0" y="246"/>
                  </a:cxn>
                  <a:cxn ang="0">
                    <a:pos x="4" y="324"/>
                  </a:cxn>
                  <a:cxn ang="0">
                    <a:pos x="7" y="404"/>
                  </a:cxn>
                  <a:cxn ang="0">
                    <a:pos x="21" y="451"/>
                  </a:cxn>
                  <a:cxn ang="0">
                    <a:pos x="35" y="475"/>
                  </a:cxn>
                  <a:cxn ang="0">
                    <a:pos x="60" y="484"/>
                  </a:cxn>
                  <a:cxn ang="0">
                    <a:pos x="74" y="479"/>
                  </a:cxn>
                  <a:cxn ang="0">
                    <a:pos x="52" y="461"/>
                  </a:cxn>
                </a:cxnLst>
                <a:rect l="0" t="0" r="r" b="b"/>
                <a:pathLst>
                  <a:path w="615" h="484">
                    <a:moveTo>
                      <a:pt x="52" y="461"/>
                    </a:moveTo>
                    <a:lnTo>
                      <a:pt x="34" y="443"/>
                    </a:lnTo>
                    <a:lnTo>
                      <a:pt x="24" y="413"/>
                    </a:lnTo>
                    <a:lnTo>
                      <a:pt x="20" y="345"/>
                    </a:lnTo>
                    <a:lnTo>
                      <a:pt x="20" y="232"/>
                    </a:lnTo>
                    <a:lnTo>
                      <a:pt x="24" y="146"/>
                    </a:lnTo>
                    <a:lnTo>
                      <a:pt x="34" y="127"/>
                    </a:lnTo>
                    <a:lnTo>
                      <a:pt x="53" y="102"/>
                    </a:lnTo>
                    <a:lnTo>
                      <a:pt x="99" y="84"/>
                    </a:lnTo>
                    <a:lnTo>
                      <a:pt x="180" y="60"/>
                    </a:lnTo>
                    <a:lnTo>
                      <a:pt x="246" y="43"/>
                    </a:lnTo>
                    <a:lnTo>
                      <a:pt x="276" y="25"/>
                    </a:lnTo>
                    <a:lnTo>
                      <a:pt x="330" y="21"/>
                    </a:lnTo>
                    <a:lnTo>
                      <a:pt x="424" y="29"/>
                    </a:lnTo>
                    <a:lnTo>
                      <a:pt x="502" y="24"/>
                    </a:lnTo>
                    <a:lnTo>
                      <a:pt x="535" y="17"/>
                    </a:lnTo>
                    <a:lnTo>
                      <a:pt x="562" y="24"/>
                    </a:lnTo>
                    <a:lnTo>
                      <a:pt x="580" y="71"/>
                    </a:lnTo>
                    <a:lnTo>
                      <a:pt x="591" y="157"/>
                    </a:lnTo>
                    <a:lnTo>
                      <a:pt x="602" y="226"/>
                    </a:lnTo>
                    <a:lnTo>
                      <a:pt x="597" y="257"/>
                    </a:lnTo>
                    <a:lnTo>
                      <a:pt x="576" y="334"/>
                    </a:lnTo>
                    <a:lnTo>
                      <a:pt x="549" y="412"/>
                    </a:lnTo>
                    <a:lnTo>
                      <a:pt x="531" y="441"/>
                    </a:lnTo>
                    <a:lnTo>
                      <a:pt x="519" y="455"/>
                    </a:lnTo>
                    <a:lnTo>
                      <a:pt x="537" y="466"/>
                    </a:lnTo>
                    <a:lnTo>
                      <a:pt x="556" y="433"/>
                    </a:lnTo>
                    <a:lnTo>
                      <a:pt x="584" y="363"/>
                    </a:lnTo>
                    <a:lnTo>
                      <a:pt x="605" y="289"/>
                    </a:lnTo>
                    <a:lnTo>
                      <a:pt x="613" y="252"/>
                    </a:lnTo>
                    <a:lnTo>
                      <a:pt x="615" y="218"/>
                    </a:lnTo>
                    <a:lnTo>
                      <a:pt x="608" y="160"/>
                    </a:lnTo>
                    <a:lnTo>
                      <a:pt x="597" y="74"/>
                    </a:lnTo>
                    <a:lnTo>
                      <a:pt x="581" y="27"/>
                    </a:lnTo>
                    <a:lnTo>
                      <a:pt x="566" y="6"/>
                    </a:lnTo>
                    <a:lnTo>
                      <a:pt x="541" y="0"/>
                    </a:lnTo>
                    <a:lnTo>
                      <a:pt x="509" y="10"/>
                    </a:lnTo>
                    <a:lnTo>
                      <a:pt x="461" y="13"/>
                    </a:lnTo>
                    <a:lnTo>
                      <a:pt x="399" y="13"/>
                    </a:lnTo>
                    <a:lnTo>
                      <a:pt x="336" y="4"/>
                    </a:lnTo>
                    <a:lnTo>
                      <a:pt x="293" y="6"/>
                    </a:lnTo>
                    <a:lnTo>
                      <a:pt x="271" y="15"/>
                    </a:lnTo>
                    <a:lnTo>
                      <a:pt x="223" y="38"/>
                    </a:lnTo>
                    <a:lnTo>
                      <a:pt x="131" y="63"/>
                    </a:lnTo>
                    <a:lnTo>
                      <a:pt x="43" y="92"/>
                    </a:lnTo>
                    <a:lnTo>
                      <a:pt x="18" y="123"/>
                    </a:lnTo>
                    <a:lnTo>
                      <a:pt x="2" y="164"/>
                    </a:lnTo>
                    <a:lnTo>
                      <a:pt x="0" y="246"/>
                    </a:lnTo>
                    <a:lnTo>
                      <a:pt x="4" y="324"/>
                    </a:lnTo>
                    <a:lnTo>
                      <a:pt x="7" y="404"/>
                    </a:lnTo>
                    <a:lnTo>
                      <a:pt x="21" y="451"/>
                    </a:lnTo>
                    <a:lnTo>
                      <a:pt x="35" y="475"/>
                    </a:lnTo>
                    <a:lnTo>
                      <a:pt x="60" y="484"/>
                    </a:lnTo>
                    <a:lnTo>
                      <a:pt x="74" y="479"/>
                    </a:lnTo>
                    <a:lnTo>
                      <a:pt x="52" y="4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5" name="Freeform 13"/>
              <p:cNvSpPr>
                <a:spLocks/>
              </p:cNvSpPr>
              <p:nvPr/>
            </p:nvSpPr>
            <p:spPr bwMode="auto">
              <a:xfrm>
                <a:off x="984250" y="1423988"/>
                <a:ext cx="841375" cy="765175"/>
              </a:xfrm>
              <a:custGeom>
                <a:avLst/>
                <a:gdLst/>
                <a:ahLst/>
                <a:cxnLst>
                  <a:cxn ang="0">
                    <a:pos x="8" y="457"/>
                  </a:cxn>
                  <a:cxn ang="0">
                    <a:pos x="97" y="463"/>
                  </a:cxn>
                  <a:cxn ang="0">
                    <a:pos x="220" y="466"/>
                  </a:cxn>
                  <a:cxn ang="0">
                    <a:pos x="319" y="466"/>
                  </a:cxn>
                  <a:cxn ang="0">
                    <a:pos x="408" y="456"/>
                  </a:cxn>
                  <a:cxn ang="0">
                    <a:pos x="466" y="447"/>
                  </a:cxn>
                  <a:cxn ang="0">
                    <a:pos x="483" y="439"/>
                  </a:cxn>
                  <a:cxn ang="0">
                    <a:pos x="483" y="396"/>
                  </a:cxn>
                  <a:cxn ang="0">
                    <a:pos x="461" y="282"/>
                  </a:cxn>
                  <a:cxn ang="0">
                    <a:pos x="436" y="145"/>
                  </a:cxn>
                  <a:cxn ang="0">
                    <a:pos x="423" y="95"/>
                  </a:cxn>
                  <a:cxn ang="0">
                    <a:pos x="411" y="76"/>
                  </a:cxn>
                  <a:cxn ang="0">
                    <a:pos x="259" y="92"/>
                  </a:cxn>
                  <a:cxn ang="0">
                    <a:pos x="110" y="96"/>
                  </a:cxn>
                  <a:cxn ang="0">
                    <a:pos x="29" y="98"/>
                  </a:cxn>
                  <a:cxn ang="0">
                    <a:pos x="0" y="102"/>
                  </a:cxn>
                  <a:cxn ang="0">
                    <a:pos x="16" y="82"/>
                  </a:cxn>
                  <a:cxn ang="0">
                    <a:pos x="51" y="86"/>
                  </a:cxn>
                  <a:cxn ang="0">
                    <a:pos x="153" y="82"/>
                  </a:cxn>
                  <a:cxn ang="0">
                    <a:pos x="250" y="76"/>
                  </a:cxn>
                  <a:cxn ang="0">
                    <a:pos x="335" y="69"/>
                  </a:cxn>
                  <a:cxn ang="0">
                    <a:pos x="417" y="62"/>
                  </a:cxn>
                  <a:cxn ang="0">
                    <a:pos x="480" y="32"/>
                  </a:cxn>
                  <a:cxn ang="0">
                    <a:pos x="516" y="0"/>
                  </a:cxn>
                  <a:cxn ang="0">
                    <a:pos x="530" y="16"/>
                  </a:cxn>
                  <a:cxn ang="0">
                    <a:pos x="497" y="35"/>
                  </a:cxn>
                  <a:cxn ang="0">
                    <a:pos x="448" y="68"/>
                  </a:cxn>
                  <a:cxn ang="0">
                    <a:pos x="433" y="78"/>
                  </a:cxn>
                  <a:cxn ang="0">
                    <a:pos x="450" y="151"/>
                  </a:cxn>
                  <a:cxn ang="0">
                    <a:pos x="465" y="223"/>
                  </a:cxn>
                  <a:cxn ang="0">
                    <a:pos x="477" y="288"/>
                  </a:cxn>
                  <a:cxn ang="0">
                    <a:pos x="487" y="350"/>
                  </a:cxn>
                  <a:cxn ang="0">
                    <a:pos x="497" y="396"/>
                  </a:cxn>
                  <a:cxn ang="0">
                    <a:pos x="501" y="436"/>
                  </a:cxn>
                  <a:cxn ang="0">
                    <a:pos x="495" y="457"/>
                  </a:cxn>
                  <a:cxn ang="0">
                    <a:pos x="427" y="474"/>
                  </a:cxn>
                  <a:cxn ang="0">
                    <a:pos x="309" y="482"/>
                  </a:cxn>
                  <a:cxn ang="0">
                    <a:pos x="184" y="478"/>
                  </a:cxn>
                  <a:cxn ang="0">
                    <a:pos x="94" y="478"/>
                  </a:cxn>
                  <a:cxn ang="0">
                    <a:pos x="19" y="475"/>
                  </a:cxn>
                  <a:cxn ang="0">
                    <a:pos x="8" y="457"/>
                  </a:cxn>
                </a:cxnLst>
                <a:rect l="0" t="0" r="r" b="b"/>
                <a:pathLst>
                  <a:path w="530" h="482">
                    <a:moveTo>
                      <a:pt x="8" y="457"/>
                    </a:moveTo>
                    <a:lnTo>
                      <a:pt x="97" y="463"/>
                    </a:lnTo>
                    <a:lnTo>
                      <a:pt x="220" y="466"/>
                    </a:lnTo>
                    <a:lnTo>
                      <a:pt x="319" y="466"/>
                    </a:lnTo>
                    <a:lnTo>
                      <a:pt x="408" y="456"/>
                    </a:lnTo>
                    <a:lnTo>
                      <a:pt x="466" y="447"/>
                    </a:lnTo>
                    <a:lnTo>
                      <a:pt x="483" y="439"/>
                    </a:lnTo>
                    <a:lnTo>
                      <a:pt x="483" y="396"/>
                    </a:lnTo>
                    <a:lnTo>
                      <a:pt x="461" y="282"/>
                    </a:lnTo>
                    <a:lnTo>
                      <a:pt x="436" y="145"/>
                    </a:lnTo>
                    <a:lnTo>
                      <a:pt x="423" y="95"/>
                    </a:lnTo>
                    <a:lnTo>
                      <a:pt x="411" y="76"/>
                    </a:lnTo>
                    <a:lnTo>
                      <a:pt x="259" y="92"/>
                    </a:lnTo>
                    <a:lnTo>
                      <a:pt x="110" y="96"/>
                    </a:lnTo>
                    <a:lnTo>
                      <a:pt x="29" y="98"/>
                    </a:lnTo>
                    <a:lnTo>
                      <a:pt x="0" y="102"/>
                    </a:lnTo>
                    <a:lnTo>
                      <a:pt x="16" y="82"/>
                    </a:lnTo>
                    <a:lnTo>
                      <a:pt x="51" y="86"/>
                    </a:lnTo>
                    <a:lnTo>
                      <a:pt x="153" y="82"/>
                    </a:lnTo>
                    <a:lnTo>
                      <a:pt x="250" y="76"/>
                    </a:lnTo>
                    <a:lnTo>
                      <a:pt x="335" y="69"/>
                    </a:lnTo>
                    <a:lnTo>
                      <a:pt x="417" y="62"/>
                    </a:lnTo>
                    <a:lnTo>
                      <a:pt x="480" y="32"/>
                    </a:lnTo>
                    <a:lnTo>
                      <a:pt x="516" y="0"/>
                    </a:lnTo>
                    <a:lnTo>
                      <a:pt x="530" y="16"/>
                    </a:lnTo>
                    <a:lnTo>
                      <a:pt x="497" y="35"/>
                    </a:lnTo>
                    <a:lnTo>
                      <a:pt x="448" y="68"/>
                    </a:lnTo>
                    <a:lnTo>
                      <a:pt x="433" y="78"/>
                    </a:lnTo>
                    <a:lnTo>
                      <a:pt x="450" y="151"/>
                    </a:lnTo>
                    <a:lnTo>
                      <a:pt x="465" y="223"/>
                    </a:lnTo>
                    <a:lnTo>
                      <a:pt x="477" y="288"/>
                    </a:lnTo>
                    <a:lnTo>
                      <a:pt x="487" y="350"/>
                    </a:lnTo>
                    <a:lnTo>
                      <a:pt x="497" y="396"/>
                    </a:lnTo>
                    <a:lnTo>
                      <a:pt x="501" y="436"/>
                    </a:lnTo>
                    <a:lnTo>
                      <a:pt x="495" y="457"/>
                    </a:lnTo>
                    <a:lnTo>
                      <a:pt x="427" y="474"/>
                    </a:lnTo>
                    <a:lnTo>
                      <a:pt x="309" y="482"/>
                    </a:lnTo>
                    <a:lnTo>
                      <a:pt x="184" y="478"/>
                    </a:lnTo>
                    <a:lnTo>
                      <a:pt x="94" y="478"/>
                    </a:lnTo>
                    <a:lnTo>
                      <a:pt x="19" y="475"/>
                    </a:lnTo>
                    <a:lnTo>
                      <a:pt x="8" y="4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6" name="Freeform 14"/>
              <p:cNvSpPr>
                <a:spLocks/>
              </p:cNvSpPr>
              <p:nvPr/>
            </p:nvSpPr>
            <p:spPr bwMode="auto">
              <a:xfrm>
                <a:off x="1077913" y="1617663"/>
                <a:ext cx="581025" cy="488950"/>
              </a:xfrm>
              <a:custGeom>
                <a:avLst/>
                <a:gdLst/>
                <a:ahLst/>
                <a:cxnLst>
                  <a:cxn ang="0">
                    <a:pos x="0" y="8"/>
                  </a:cxn>
                  <a:cxn ang="0">
                    <a:pos x="122" y="3"/>
                  </a:cxn>
                  <a:cxn ang="0">
                    <a:pos x="205" y="0"/>
                  </a:cxn>
                  <a:cxn ang="0">
                    <a:pos x="298" y="1"/>
                  </a:cxn>
                  <a:cxn ang="0">
                    <a:pos x="312" y="11"/>
                  </a:cxn>
                  <a:cxn ang="0">
                    <a:pos x="323" y="28"/>
                  </a:cxn>
                  <a:cxn ang="0">
                    <a:pos x="343" y="115"/>
                  </a:cxn>
                  <a:cxn ang="0">
                    <a:pos x="358" y="214"/>
                  </a:cxn>
                  <a:cxn ang="0">
                    <a:pos x="366" y="282"/>
                  </a:cxn>
                  <a:cxn ang="0">
                    <a:pos x="358" y="303"/>
                  </a:cxn>
                  <a:cxn ang="0">
                    <a:pos x="340" y="308"/>
                  </a:cxn>
                  <a:cxn ang="0">
                    <a:pos x="233" y="296"/>
                  </a:cxn>
                  <a:cxn ang="0">
                    <a:pos x="344" y="286"/>
                  </a:cxn>
                  <a:cxn ang="0">
                    <a:pos x="350" y="283"/>
                  </a:cxn>
                  <a:cxn ang="0">
                    <a:pos x="348" y="237"/>
                  </a:cxn>
                  <a:cxn ang="0">
                    <a:pos x="340" y="171"/>
                  </a:cxn>
                  <a:cxn ang="0">
                    <a:pos x="322" y="82"/>
                  </a:cxn>
                  <a:cxn ang="0">
                    <a:pos x="308" y="26"/>
                  </a:cxn>
                  <a:cxn ang="0">
                    <a:pos x="293" y="17"/>
                  </a:cxn>
                  <a:cxn ang="0">
                    <a:pos x="227" y="14"/>
                  </a:cxn>
                  <a:cxn ang="0">
                    <a:pos x="136" y="17"/>
                  </a:cxn>
                  <a:cxn ang="0">
                    <a:pos x="61" y="15"/>
                  </a:cxn>
                  <a:cxn ang="0">
                    <a:pos x="0" y="8"/>
                  </a:cxn>
                </a:cxnLst>
                <a:rect l="0" t="0" r="r" b="b"/>
                <a:pathLst>
                  <a:path w="366" h="308">
                    <a:moveTo>
                      <a:pt x="0" y="8"/>
                    </a:moveTo>
                    <a:lnTo>
                      <a:pt x="122" y="3"/>
                    </a:lnTo>
                    <a:lnTo>
                      <a:pt x="205" y="0"/>
                    </a:lnTo>
                    <a:lnTo>
                      <a:pt x="298" y="1"/>
                    </a:lnTo>
                    <a:lnTo>
                      <a:pt x="312" y="11"/>
                    </a:lnTo>
                    <a:lnTo>
                      <a:pt x="323" y="28"/>
                    </a:lnTo>
                    <a:lnTo>
                      <a:pt x="343" y="115"/>
                    </a:lnTo>
                    <a:lnTo>
                      <a:pt x="358" y="214"/>
                    </a:lnTo>
                    <a:lnTo>
                      <a:pt x="366" y="282"/>
                    </a:lnTo>
                    <a:lnTo>
                      <a:pt x="358" y="303"/>
                    </a:lnTo>
                    <a:lnTo>
                      <a:pt x="340" y="308"/>
                    </a:lnTo>
                    <a:lnTo>
                      <a:pt x="233" y="296"/>
                    </a:lnTo>
                    <a:lnTo>
                      <a:pt x="344" y="286"/>
                    </a:lnTo>
                    <a:lnTo>
                      <a:pt x="350" y="283"/>
                    </a:lnTo>
                    <a:lnTo>
                      <a:pt x="348" y="237"/>
                    </a:lnTo>
                    <a:lnTo>
                      <a:pt x="340" y="171"/>
                    </a:lnTo>
                    <a:lnTo>
                      <a:pt x="322" y="82"/>
                    </a:lnTo>
                    <a:lnTo>
                      <a:pt x="308" y="26"/>
                    </a:lnTo>
                    <a:lnTo>
                      <a:pt x="293" y="17"/>
                    </a:lnTo>
                    <a:lnTo>
                      <a:pt x="227" y="14"/>
                    </a:lnTo>
                    <a:lnTo>
                      <a:pt x="136" y="17"/>
                    </a:lnTo>
                    <a:lnTo>
                      <a:pt x="61" y="15"/>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7" name="Freeform 15"/>
              <p:cNvSpPr>
                <a:spLocks/>
              </p:cNvSpPr>
              <p:nvPr/>
            </p:nvSpPr>
            <p:spPr bwMode="auto">
              <a:xfrm>
                <a:off x="1019175" y="1624013"/>
                <a:ext cx="576262" cy="476250"/>
              </a:xfrm>
              <a:custGeom>
                <a:avLst/>
                <a:gdLst/>
                <a:ahLst/>
                <a:cxnLst>
                  <a:cxn ang="0">
                    <a:pos x="168" y="0"/>
                  </a:cxn>
                  <a:cxn ang="0">
                    <a:pos x="50" y="0"/>
                  </a:cxn>
                  <a:cxn ang="0">
                    <a:pos x="16" y="4"/>
                  </a:cxn>
                  <a:cxn ang="0">
                    <a:pos x="10" y="16"/>
                  </a:cxn>
                  <a:cxn ang="0">
                    <a:pos x="4" y="43"/>
                  </a:cxn>
                  <a:cxn ang="0">
                    <a:pos x="0" y="113"/>
                  </a:cxn>
                  <a:cxn ang="0">
                    <a:pos x="4" y="182"/>
                  </a:cxn>
                  <a:cxn ang="0">
                    <a:pos x="13" y="250"/>
                  </a:cxn>
                  <a:cxn ang="0">
                    <a:pos x="28" y="278"/>
                  </a:cxn>
                  <a:cxn ang="0">
                    <a:pos x="34" y="284"/>
                  </a:cxn>
                  <a:cxn ang="0">
                    <a:pos x="109" y="292"/>
                  </a:cxn>
                  <a:cxn ang="0">
                    <a:pos x="206" y="296"/>
                  </a:cxn>
                  <a:cxn ang="0">
                    <a:pos x="278" y="296"/>
                  </a:cxn>
                  <a:cxn ang="0">
                    <a:pos x="363" y="300"/>
                  </a:cxn>
                  <a:cxn ang="0">
                    <a:pos x="359" y="290"/>
                  </a:cxn>
                  <a:cxn ang="0">
                    <a:pos x="293" y="284"/>
                  </a:cxn>
                  <a:cxn ang="0">
                    <a:pos x="206" y="278"/>
                  </a:cxn>
                  <a:cxn ang="0">
                    <a:pos x="85" y="278"/>
                  </a:cxn>
                  <a:cxn ang="0">
                    <a:pos x="42" y="264"/>
                  </a:cxn>
                  <a:cxn ang="0">
                    <a:pos x="28" y="254"/>
                  </a:cxn>
                  <a:cxn ang="0">
                    <a:pos x="24" y="234"/>
                  </a:cxn>
                  <a:cxn ang="0">
                    <a:pos x="18" y="177"/>
                  </a:cxn>
                  <a:cxn ang="0">
                    <a:pos x="16" y="106"/>
                  </a:cxn>
                  <a:cxn ang="0">
                    <a:pos x="22" y="34"/>
                  </a:cxn>
                  <a:cxn ang="0">
                    <a:pos x="28" y="18"/>
                  </a:cxn>
                  <a:cxn ang="0">
                    <a:pos x="107" y="7"/>
                  </a:cxn>
                  <a:cxn ang="0">
                    <a:pos x="168" y="0"/>
                  </a:cxn>
                </a:cxnLst>
                <a:rect l="0" t="0" r="r" b="b"/>
                <a:pathLst>
                  <a:path w="363" h="300">
                    <a:moveTo>
                      <a:pt x="168" y="0"/>
                    </a:moveTo>
                    <a:lnTo>
                      <a:pt x="50" y="0"/>
                    </a:lnTo>
                    <a:lnTo>
                      <a:pt x="16" y="4"/>
                    </a:lnTo>
                    <a:lnTo>
                      <a:pt x="10" y="16"/>
                    </a:lnTo>
                    <a:lnTo>
                      <a:pt x="4" y="43"/>
                    </a:lnTo>
                    <a:lnTo>
                      <a:pt x="0" y="113"/>
                    </a:lnTo>
                    <a:lnTo>
                      <a:pt x="4" y="182"/>
                    </a:lnTo>
                    <a:lnTo>
                      <a:pt x="13" y="250"/>
                    </a:lnTo>
                    <a:lnTo>
                      <a:pt x="28" y="278"/>
                    </a:lnTo>
                    <a:lnTo>
                      <a:pt x="34" y="284"/>
                    </a:lnTo>
                    <a:lnTo>
                      <a:pt x="109" y="292"/>
                    </a:lnTo>
                    <a:lnTo>
                      <a:pt x="206" y="296"/>
                    </a:lnTo>
                    <a:lnTo>
                      <a:pt x="278" y="296"/>
                    </a:lnTo>
                    <a:lnTo>
                      <a:pt x="363" y="300"/>
                    </a:lnTo>
                    <a:lnTo>
                      <a:pt x="359" y="290"/>
                    </a:lnTo>
                    <a:lnTo>
                      <a:pt x="293" y="284"/>
                    </a:lnTo>
                    <a:lnTo>
                      <a:pt x="206" y="278"/>
                    </a:lnTo>
                    <a:lnTo>
                      <a:pt x="85" y="278"/>
                    </a:lnTo>
                    <a:lnTo>
                      <a:pt x="42" y="264"/>
                    </a:lnTo>
                    <a:lnTo>
                      <a:pt x="28" y="254"/>
                    </a:lnTo>
                    <a:lnTo>
                      <a:pt x="24" y="234"/>
                    </a:lnTo>
                    <a:lnTo>
                      <a:pt x="18" y="177"/>
                    </a:lnTo>
                    <a:lnTo>
                      <a:pt x="16" y="106"/>
                    </a:lnTo>
                    <a:lnTo>
                      <a:pt x="22" y="34"/>
                    </a:lnTo>
                    <a:lnTo>
                      <a:pt x="28" y="18"/>
                    </a:lnTo>
                    <a:lnTo>
                      <a:pt x="107" y="7"/>
                    </a:lnTo>
                    <a:lnTo>
                      <a:pt x="1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grpSp>
          <p:nvGrpSpPr>
            <p:cNvPr id="15" name="Gruppe 68"/>
            <p:cNvGrpSpPr>
              <a:grpSpLocks noChangeAspect="1"/>
            </p:cNvGrpSpPr>
            <p:nvPr/>
          </p:nvGrpSpPr>
          <p:grpSpPr>
            <a:xfrm>
              <a:off x="5788252" y="5773511"/>
              <a:ext cx="877570" cy="937261"/>
              <a:chOff x="5265738" y="504825"/>
              <a:chExt cx="1096962" cy="1171576"/>
            </a:xfrm>
          </p:grpSpPr>
          <p:sp>
            <p:nvSpPr>
              <p:cNvPr id="16" name="Freeform 29"/>
              <p:cNvSpPr>
                <a:spLocks/>
              </p:cNvSpPr>
              <p:nvPr/>
            </p:nvSpPr>
            <p:spPr bwMode="auto">
              <a:xfrm>
                <a:off x="5284788" y="514350"/>
                <a:ext cx="1071562" cy="1149350"/>
              </a:xfrm>
              <a:custGeom>
                <a:avLst/>
                <a:gdLst/>
                <a:ahLst/>
                <a:cxnLst>
                  <a:cxn ang="0">
                    <a:pos x="139" y="439"/>
                  </a:cxn>
                  <a:cxn ang="0">
                    <a:pos x="82" y="476"/>
                  </a:cxn>
                  <a:cxn ang="0">
                    <a:pos x="11" y="522"/>
                  </a:cxn>
                  <a:cxn ang="0">
                    <a:pos x="3" y="569"/>
                  </a:cxn>
                  <a:cxn ang="0">
                    <a:pos x="0" y="657"/>
                  </a:cxn>
                  <a:cxn ang="0">
                    <a:pos x="106" y="669"/>
                  </a:cxn>
                  <a:cxn ang="0">
                    <a:pos x="226" y="675"/>
                  </a:cxn>
                  <a:cxn ang="0">
                    <a:pos x="404" y="700"/>
                  </a:cxn>
                  <a:cxn ang="0">
                    <a:pos x="535" y="724"/>
                  </a:cxn>
                  <a:cxn ang="0">
                    <a:pos x="595" y="647"/>
                  </a:cxn>
                  <a:cxn ang="0">
                    <a:pos x="675" y="489"/>
                  </a:cxn>
                  <a:cxn ang="0">
                    <a:pos x="673" y="438"/>
                  </a:cxn>
                  <a:cxn ang="0">
                    <a:pos x="655" y="415"/>
                  </a:cxn>
                  <a:cxn ang="0">
                    <a:pos x="595" y="409"/>
                  </a:cxn>
                  <a:cxn ang="0">
                    <a:pos x="644" y="287"/>
                  </a:cxn>
                  <a:cxn ang="0">
                    <a:pos x="654" y="249"/>
                  </a:cxn>
                  <a:cxn ang="0">
                    <a:pos x="655" y="149"/>
                  </a:cxn>
                  <a:cxn ang="0">
                    <a:pos x="652" y="75"/>
                  </a:cxn>
                  <a:cxn ang="0">
                    <a:pos x="634" y="38"/>
                  </a:cxn>
                  <a:cxn ang="0">
                    <a:pos x="614" y="36"/>
                  </a:cxn>
                  <a:cxn ang="0">
                    <a:pos x="566" y="36"/>
                  </a:cxn>
                  <a:cxn ang="0">
                    <a:pos x="488" y="27"/>
                  </a:cxn>
                  <a:cxn ang="0">
                    <a:pos x="438" y="12"/>
                  </a:cxn>
                  <a:cxn ang="0">
                    <a:pos x="384" y="0"/>
                  </a:cxn>
                  <a:cxn ang="0">
                    <a:pos x="363" y="2"/>
                  </a:cxn>
                  <a:cxn ang="0">
                    <a:pos x="312" y="16"/>
                  </a:cxn>
                  <a:cxn ang="0">
                    <a:pos x="241" y="24"/>
                  </a:cxn>
                  <a:cxn ang="0">
                    <a:pos x="148" y="40"/>
                  </a:cxn>
                  <a:cxn ang="0">
                    <a:pos x="112" y="55"/>
                  </a:cxn>
                  <a:cxn ang="0">
                    <a:pos x="77" y="83"/>
                  </a:cxn>
                  <a:cxn ang="0">
                    <a:pos x="63" y="130"/>
                  </a:cxn>
                  <a:cxn ang="0">
                    <a:pos x="51" y="210"/>
                  </a:cxn>
                  <a:cxn ang="0">
                    <a:pos x="39" y="305"/>
                  </a:cxn>
                  <a:cxn ang="0">
                    <a:pos x="37" y="362"/>
                  </a:cxn>
                  <a:cxn ang="0">
                    <a:pos x="45" y="396"/>
                  </a:cxn>
                  <a:cxn ang="0">
                    <a:pos x="62" y="417"/>
                  </a:cxn>
                  <a:cxn ang="0">
                    <a:pos x="85" y="427"/>
                  </a:cxn>
                  <a:cxn ang="0">
                    <a:pos x="139" y="439"/>
                  </a:cxn>
                </a:cxnLst>
                <a:rect l="0" t="0" r="r" b="b"/>
                <a:pathLst>
                  <a:path w="675" h="724">
                    <a:moveTo>
                      <a:pt x="139" y="439"/>
                    </a:moveTo>
                    <a:lnTo>
                      <a:pt x="82" y="476"/>
                    </a:lnTo>
                    <a:lnTo>
                      <a:pt x="11" y="522"/>
                    </a:lnTo>
                    <a:lnTo>
                      <a:pt x="3" y="569"/>
                    </a:lnTo>
                    <a:lnTo>
                      <a:pt x="0" y="657"/>
                    </a:lnTo>
                    <a:lnTo>
                      <a:pt x="106" y="669"/>
                    </a:lnTo>
                    <a:lnTo>
                      <a:pt x="226" y="675"/>
                    </a:lnTo>
                    <a:lnTo>
                      <a:pt x="404" y="700"/>
                    </a:lnTo>
                    <a:lnTo>
                      <a:pt x="535" y="724"/>
                    </a:lnTo>
                    <a:lnTo>
                      <a:pt x="595" y="647"/>
                    </a:lnTo>
                    <a:lnTo>
                      <a:pt x="675" y="489"/>
                    </a:lnTo>
                    <a:lnTo>
                      <a:pt x="673" y="438"/>
                    </a:lnTo>
                    <a:lnTo>
                      <a:pt x="655" y="415"/>
                    </a:lnTo>
                    <a:lnTo>
                      <a:pt x="595" y="409"/>
                    </a:lnTo>
                    <a:lnTo>
                      <a:pt x="644" y="287"/>
                    </a:lnTo>
                    <a:lnTo>
                      <a:pt x="654" y="249"/>
                    </a:lnTo>
                    <a:lnTo>
                      <a:pt x="655" y="149"/>
                    </a:lnTo>
                    <a:lnTo>
                      <a:pt x="652" y="75"/>
                    </a:lnTo>
                    <a:lnTo>
                      <a:pt x="634" y="38"/>
                    </a:lnTo>
                    <a:lnTo>
                      <a:pt x="614" y="36"/>
                    </a:lnTo>
                    <a:lnTo>
                      <a:pt x="566" y="36"/>
                    </a:lnTo>
                    <a:lnTo>
                      <a:pt x="488" y="27"/>
                    </a:lnTo>
                    <a:lnTo>
                      <a:pt x="438" y="12"/>
                    </a:lnTo>
                    <a:lnTo>
                      <a:pt x="384" y="0"/>
                    </a:lnTo>
                    <a:lnTo>
                      <a:pt x="363" y="2"/>
                    </a:lnTo>
                    <a:lnTo>
                      <a:pt x="312" y="16"/>
                    </a:lnTo>
                    <a:lnTo>
                      <a:pt x="241" y="24"/>
                    </a:lnTo>
                    <a:lnTo>
                      <a:pt x="148" y="40"/>
                    </a:lnTo>
                    <a:lnTo>
                      <a:pt x="112" y="55"/>
                    </a:lnTo>
                    <a:lnTo>
                      <a:pt x="77" y="83"/>
                    </a:lnTo>
                    <a:lnTo>
                      <a:pt x="63" y="130"/>
                    </a:lnTo>
                    <a:lnTo>
                      <a:pt x="51" y="210"/>
                    </a:lnTo>
                    <a:lnTo>
                      <a:pt x="39" y="305"/>
                    </a:lnTo>
                    <a:lnTo>
                      <a:pt x="37" y="362"/>
                    </a:lnTo>
                    <a:lnTo>
                      <a:pt x="45" y="396"/>
                    </a:lnTo>
                    <a:lnTo>
                      <a:pt x="62" y="417"/>
                    </a:lnTo>
                    <a:lnTo>
                      <a:pt x="85" y="427"/>
                    </a:lnTo>
                    <a:lnTo>
                      <a:pt x="139" y="439"/>
                    </a:lnTo>
                    <a:close/>
                  </a:path>
                </a:pathLst>
              </a:custGeom>
              <a:solidFill>
                <a:srgbClr val="DADADA"/>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7" name="Freeform 30"/>
              <p:cNvSpPr>
                <a:spLocks/>
              </p:cNvSpPr>
              <p:nvPr/>
            </p:nvSpPr>
            <p:spPr bwMode="auto">
              <a:xfrm>
                <a:off x="5449888" y="673100"/>
                <a:ext cx="595312" cy="533400"/>
              </a:xfrm>
              <a:custGeom>
                <a:avLst/>
                <a:gdLst/>
                <a:ahLst/>
                <a:cxnLst>
                  <a:cxn ang="0">
                    <a:pos x="18" y="69"/>
                  </a:cxn>
                  <a:cxn ang="0">
                    <a:pos x="31" y="16"/>
                  </a:cxn>
                  <a:cxn ang="0">
                    <a:pos x="42" y="2"/>
                  </a:cxn>
                  <a:cxn ang="0">
                    <a:pos x="65" y="0"/>
                  </a:cxn>
                  <a:cxn ang="0">
                    <a:pos x="161" y="12"/>
                  </a:cxn>
                  <a:cxn ang="0">
                    <a:pos x="278" y="29"/>
                  </a:cxn>
                  <a:cxn ang="0">
                    <a:pos x="346" y="41"/>
                  </a:cxn>
                  <a:cxn ang="0">
                    <a:pos x="361" y="54"/>
                  </a:cxn>
                  <a:cxn ang="0">
                    <a:pos x="369" y="77"/>
                  </a:cxn>
                  <a:cxn ang="0">
                    <a:pos x="373" y="164"/>
                  </a:cxn>
                  <a:cxn ang="0">
                    <a:pos x="375" y="261"/>
                  </a:cxn>
                  <a:cxn ang="0">
                    <a:pos x="369" y="323"/>
                  </a:cxn>
                  <a:cxn ang="0">
                    <a:pos x="361" y="333"/>
                  </a:cxn>
                  <a:cxn ang="0">
                    <a:pos x="339" y="336"/>
                  </a:cxn>
                  <a:cxn ang="0">
                    <a:pos x="239" y="318"/>
                  </a:cxn>
                  <a:cxn ang="0">
                    <a:pos x="88" y="287"/>
                  </a:cxn>
                  <a:cxn ang="0">
                    <a:pos x="12" y="266"/>
                  </a:cxn>
                  <a:cxn ang="0">
                    <a:pos x="2" y="250"/>
                  </a:cxn>
                  <a:cxn ang="0">
                    <a:pos x="0" y="217"/>
                  </a:cxn>
                  <a:cxn ang="0">
                    <a:pos x="5" y="142"/>
                  </a:cxn>
                  <a:cxn ang="0">
                    <a:pos x="18" y="69"/>
                  </a:cxn>
                </a:cxnLst>
                <a:rect l="0" t="0" r="r" b="b"/>
                <a:pathLst>
                  <a:path w="375" h="336">
                    <a:moveTo>
                      <a:pt x="18" y="69"/>
                    </a:moveTo>
                    <a:lnTo>
                      <a:pt x="31" y="16"/>
                    </a:lnTo>
                    <a:lnTo>
                      <a:pt x="42" y="2"/>
                    </a:lnTo>
                    <a:lnTo>
                      <a:pt x="65" y="0"/>
                    </a:lnTo>
                    <a:lnTo>
                      <a:pt x="161" y="12"/>
                    </a:lnTo>
                    <a:lnTo>
                      <a:pt x="278" y="29"/>
                    </a:lnTo>
                    <a:lnTo>
                      <a:pt x="346" y="41"/>
                    </a:lnTo>
                    <a:lnTo>
                      <a:pt x="361" y="54"/>
                    </a:lnTo>
                    <a:lnTo>
                      <a:pt x="369" y="77"/>
                    </a:lnTo>
                    <a:lnTo>
                      <a:pt x="373" y="164"/>
                    </a:lnTo>
                    <a:lnTo>
                      <a:pt x="375" y="261"/>
                    </a:lnTo>
                    <a:lnTo>
                      <a:pt x="369" y="323"/>
                    </a:lnTo>
                    <a:lnTo>
                      <a:pt x="361" y="333"/>
                    </a:lnTo>
                    <a:lnTo>
                      <a:pt x="339" y="336"/>
                    </a:lnTo>
                    <a:lnTo>
                      <a:pt x="239" y="318"/>
                    </a:lnTo>
                    <a:lnTo>
                      <a:pt x="88" y="287"/>
                    </a:lnTo>
                    <a:lnTo>
                      <a:pt x="12" y="266"/>
                    </a:lnTo>
                    <a:lnTo>
                      <a:pt x="2" y="250"/>
                    </a:lnTo>
                    <a:lnTo>
                      <a:pt x="0" y="217"/>
                    </a:lnTo>
                    <a:lnTo>
                      <a:pt x="5" y="142"/>
                    </a:lnTo>
                    <a:lnTo>
                      <a:pt x="18" y="69"/>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31"/>
              <p:cNvSpPr>
                <a:spLocks/>
              </p:cNvSpPr>
              <p:nvPr/>
            </p:nvSpPr>
            <p:spPr bwMode="auto">
              <a:xfrm>
                <a:off x="5265738" y="1157288"/>
                <a:ext cx="1096962" cy="519113"/>
              </a:xfrm>
              <a:custGeom>
                <a:avLst/>
                <a:gdLst/>
                <a:ahLst/>
                <a:cxnLst>
                  <a:cxn ang="0">
                    <a:pos x="11" y="114"/>
                  </a:cxn>
                  <a:cxn ang="0">
                    <a:pos x="104" y="57"/>
                  </a:cxn>
                  <a:cxn ang="0">
                    <a:pos x="104" y="73"/>
                  </a:cxn>
                  <a:cxn ang="0">
                    <a:pos x="41" y="115"/>
                  </a:cxn>
                  <a:cxn ang="0">
                    <a:pos x="139" y="126"/>
                  </a:cxn>
                  <a:cxn ang="0">
                    <a:pos x="345" y="161"/>
                  </a:cxn>
                  <a:cxn ang="0">
                    <a:pos x="455" y="170"/>
                  </a:cxn>
                  <a:cxn ang="0">
                    <a:pos x="525" y="168"/>
                  </a:cxn>
                  <a:cxn ang="0">
                    <a:pos x="545" y="165"/>
                  </a:cxn>
                  <a:cxn ang="0">
                    <a:pos x="651" y="16"/>
                  </a:cxn>
                  <a:cxn ang="0">
                    <a:pos x="615" y="0"/>
                  </a:cxn>
                  <a:cxn ang="0">
                    <a:pos x="671" y="0"/>
                  </a:cxn>
                  <a:cxn ang="0">
                    <a:pos x="691" y="21"/>
                  </a:cxn>
                  <a:cxn ang="0">
                    <a:pos x="690" y="82"/>
                  </a:cxn>
                  <a:cxn ang="0">
                    <a:pos x="666" y="129"/>
                  </a:cxn>
                  <a:cxn ang="0">
                    <a:pos x="589" y="279"/>
                  </a:cxn>
                  <a:cxn ang="0">
                    <a:pos x="556" y="324"/>
                  </a:cxn>
                  <a:cxn ang="0">
                    <a:pos x="533" y="327"/>
                  </a:cxn>
                  <a:cxn ang="0">
                    <a:pos x="367" y="297"/>
                  </a:cxn>
                  <a:cxn ang="0">
                    <a:pos x="192" y="273"/>
                  </a:cxn>
                  <a:cxn ang="0">
                    <a:pos x="26" y="259"/>
                  </a:cxn>
                  <a:cxn ang="0">
                    <a:pos x="0" y="257"/>
                  </a:cxn>
                  <a:cxn ang="0">
                    <a:pos x="5" y="210"/>
                  </a:cxn>
                  <a:cxn ang="0">
                    <a:pos x="9" y="163"/>
                  </a:cxn>
                  <a:cxn ang="0">
                    <a:pos x="12" y="138"/>
                  </a:cxn>
                  <a:cxn ang="0">
                    <a:pos x="23" y="156"/>
                  </a:cxn>
                  <a:cxn ang="0">
                    <a:pos x="20" y="195"/>
                  </a:cxn>
                  <a:cxn ang="0">
                    <a:pos x="20" y="234"/>
                  </a:cxn>
                  <a:cxn ang="0">
                    <a:pos x="65" y="249"/>
                  </a:cxn>
                  <a:cxn ang="0">
                    <a:pos x="175" y="256"/>
                  </a:cxn>
                  <a:cxn ang="0">
                    <a:pos x="269" y="263"/>
                  </a:cxn>
                  <a:cxn ang="0">
                    <a:pos x="346" y="276"/>
                  </a:cxn>
                  <a:cxn ang="0">
                    <a:pos x="461" y="294"/>
                  </a:cxn>
                  <a:cxn ang="0">
                    <a:pos x="534" y="305"/>
                  </a:cxn>
                  <a:cxn ang="0">
                    <a:pos x="540" y="285"/>
                  </a:cxn>
                  <a:cxn ang="0">
                    <a:pos x="540" y="238"/>
                  </a:cxn>
                  <a:cxn ang="0">
                    <a:pos x="542" y="187"/>
                  </a:cxn>
                  <a:cxn ang="0">
                    <a:pos x="550" y="201"/>
                  </a:cxn>
                  <a:cxn ang="0">
                    <a:pos x="551" y="258"/>
                  </a:cxn>
                  <a:cxn ang="0">
                    <a:pos x="557" y="288"/>
                  </a:cxn>
                  <a:cxn ang="0">
                    <a:pos x="572" y="275"/>
                  </a:cxn>
                  <a:cxn ang="0">
                    <a:pos x="600" y="223"/>
                  </a:cxn>
                  <a:cxn ang="0">
                    <a:pos x="641" y="150"/>
                  </a:cxn>
                  <a:cxn ang="0">
                    <a:pos x="672" y="90"/>
                  </a:cxn>
                  <a:cxn ang="0">
                    <a:pos x="679" y="72"/>
                  </a:cxn>
                  <a:cxn ang="0">
                    <a:pos x="675" y="27"/>
                  </a:cxn>
                  <a:cxn ang="0">
                    <a:pos x="665" y="21"/>
                  </a:cxn>
                  <a:cxn ang="0">
                    <a:pos x="635" y="70"/>
                  </a:cxn>
                  <a:cxn ang="0">
                    <a:pos x="586" y="132"/>
                  </a:cxn>
                  <a:cxn ang="0">
                    <a:pos x="548" y="181"/>
                  </a:cxn>
                  <a:cxn ang="0">
                    <a:pos x="519" y="185"/>
                  </a:cxn>
                  <a:cxn ang="0">
                    <a:pos x="419" y="182"/>
                  </a:cxn>
                  <a:cxn ang="0">
                    <a:pos x="297" y="170"/>
                  </a:cxn>
                  <a:cxn ang="0">
                    <a:pos x="182" y="152"/>
                  </a:cxn>
                  <a:cxn ang="0">
                    <a:pos x="50" y="131"/>
                  </a:cxn>
                  <a:cxn ang="0">
                    <a:pos x="11" y="114"/>
                  </a:cxn>
                </a:cxnLst>
                <a:rect l="0" t="0" r="r" b="b"/>
                <a:pathLst>
                  <a:path w="691" h="327">
                    <a:moveTo>
                      <a:pt x="11" y="114"/>
                    </a:moveTo>
                    <a:lnTo>
                      <a:pt x="104" y="57"/>
                    </a:lnTo>
                    <a:lnTo>
                      <a:pt x="104" y="73"/>
                    </a:lnTo>
                    <a:lnTo>
                      <a:pt x="41" y="115"/>
                    </a:lnTo>
                    <a:lnTo>
                      <a:pt x="139" y="126"/>
                    </a:lnTo>
                    <a:lnTo>
                      <a:pt x="345" y="161"/>
                    </a:lnTo>
                    <a:lnTo>
                      <a:pt x="455" y="170"/>
                    </a:lnTo>
                    <a:lnTo>
                      <a:pt x="525" y="168"/>
                    </a:lnTo>
                    <a:lnTo>
                      <a:pt x="545" y="165"/>
                    </a:lnTo>
                    <a:lnTo>
                      <a:pt x="651" y="16"/>
                    </a:lnTo>
                    <a:lnTo>
                      <a:pt x="615" y="0"/>
                    </a:lnTo>
                    <a:lnTo>
                      <a:pt x="671" y="0"/>
                    </a:lnTo>
                    <a:lnTo>
                      <a:pt x="691" y="21"/>
                    </a:lnTo>
                    <a:lnTo>
                      <a:pt x="690" y="82"/>
                    </a:lnTo>
                    <a:lnTo>
                      <a:pt x="666" y="129"/>
                    </a:lnTo>
                    <a:lnTo>
                      <a:pt x="589" y="279"/>
                    </a:lnTo>
                    <a:lnTo>
                      <a:pt x="556" y="324"/>
                    </a:lnTo>
                    <a:lnTo>
                      <a:pt x="533" y="327"/>
                    </a:lnTo>
                    <a:lnTo>
                      <a:pt x="367" y="297"/>
                    </a:lnTo>
                    <a:lnTo>
                      <a:pt x="192" y="273"/>
                    </a:lnTo>
                    <a:lnTo>
                      <a:pt x="26" y="259"/>
                    </a:lnTo>
                    <a:lnTo>
                      <a:pt x="0" y="257"/>
                    </a:lnTo>
                    <a:lnTo>
                      <a:pt x="5" y="210"/>
                    </a:lnTo>
                    <a:lnTo>
                      <a:pt x="9" y="163"/>
                    </a:lnTo>
                    <a:lnTo>
                      <a:pt x="12" y="138"/>
                    </a:lnTo>
                    <a:lnTo>
                      <a:pt x="23" y="156"/>
                    </a:lnTo>
                    <a:lnTo>
                      <a:pt x="20" y="195"/>
                    </a:lnTo>
                    <a:lnTo>
                      <a:pt x="20" y="234"/>
                    </a:lnTo>
                    <a:lnTo>
                      <a:pt x="65" y="249"/>
                    </a:lnTo>
                    <a:lnTo>
                      <a:pt x="175" y="256"/>
                    </a:lnTo>
                    <a:lnTo>
                      <a:pt x="269" y="263"/>
                    </a:lnTo>
                    <a:lnTo>
                      <a:pt x="346" y="276"/>
                    </a:lnTo>
                    <a:lnTo>
                      <a:pt x="461" y="294"/>
                    </a:lnTo>
                    <a:lnTo>
                      <a:pt x="534" y="305"/>
                    </a:lnTo>
                    <a:lnTo>
                      <a:pt x="540" y="285"/>
                    </a:lnTo>
                    <a:lnTo>
                      <a:pt x="540" y="238"/>
                    </a:lnTo>
                    <a:lnTo>
                      <a:pt x="542" y="187"/>
                    </a:lnTo>
                    <a:lnTo>
                      <a:pt x="550" y="201"/>
                    </a:lnTo>
                    <a:lnTo>
                      <a:pt x="551" y="258"/>
                    </a:lnTo>
                    <a:lnTo>
                      <a:pt x="557" y="288"/>
                    </a:lnTo>
                    <a:lnTo>
                      <a:pt x="572" y="275"/>
                    </a:lnTo>
                    <a:lnTo>
                      <a:pt x="600" y="223"/>
                    </a:lnTo>
                    <a:lnTo>
                      <a:pt x="641" y="150"/>
                    </a:lnTo>
                    <a:lnTo>
                      <a:pt x="672" y="90"/>
                    </a:lnTo>
                    <a:lnTo>
                      <a:pt x="679" y="72"/>
                    </a:lnTo>
                    <a:lnTo>
                      <a:pt x="675" y="27"/>
                    </a:lnTo>
                    <a:lnTo>
                      <a:pt x="665" y="21"/>
                    </a:lnTo>
                    <a:lnTo>
                      <a:pt x="635" y="70"/>
                    </a:lnTo>
                    <a:lnTo>
                      <a:pt x="586" y="132"/>
                    </a:lnTo>
                    <a:lnTo>
                      <a:pt x="548" y="181"/>
                    </a:lnTo>
                    <a:lnTo>
                      <a:pt x="519" y="185"/>
                    </a:lnTo>
                    <a:lnTo>
                      <a:pt x="419" y="182"/>
                    </a:lnTo>
                    <a:lnTo>
                      <a:pt x="297" y="170"/>
                    </a:lnTo>
                    <a:lnTo>
                      <a:pt x="182" y="152"/>
                    </a:lnTo>
                    <a:lnTo>
                      <a:pt x="50" y="131"/>
                    </a:lnTo>
                    <a:lnTo>
                      <a:pt x="11"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32"/>
              <p:cNvSpPr>
                <a:spLocks/>
              </p:cNvSpPr>
              <p:nvPr/>
            </p:nvSpPr>
            <p:spPr bwMode="auto">
              <a:xfrm>
                <a:off x="5491163" y="1230313"/>
                <a:ext cx="547687" cy="161925"/>
              </a:xfrm>
              <a:custGeom>
                <a:avLst/>
                <a:gdLst/>
                <a:ahLst/>
                <a:cxnLst>
                  <a:cxn ang="0">
                    <a:pos x="12" y="10"/>
                  </a:cxn>
                  <a:cxn ang="0">
                    <a:pos x="38" y="0"/>
                  </a:cxn>
                  <a:cxn ang="0">
                    <a:pos x="49" y="5"/>
                  </a:cxn>
                  <a:cxn ang="0">
                    <a:pos x="39" y="22"/>
                  </a:cxn>
                  <a:cxn ang="0">
                    <a:pos x="19" y="29"/>
                  </a:cxn>
                  <a:cxn ang="0">
                    <a:pos x="51" y="51"/>
                  </a:cxn>
                  <a:cxn ang="0">
                    <a:pos x="101" y="62"/>
                  </a:cxn>
                  <a:cxn ang="0">
                    <a:pos x="146" y="65"/>
                  </a:cxn>
                  <a:cxn ang="0">
                    <a:pos x="179" y="68"/>
                  </a:cxn>
                  <a:cxn ang="0">
                    <a:pos x="240" y="71"/>
                  </a:cxn>
                  <a:cxn ang="0">
                    <a:pos x="279" y="74"/>
                  </a:cxn>
                  <a:cxn ang="0">
                    <a:pos x="306" y="71"/>
                  </a:cxn>
                  <a:cxn ang="0">
                    <a:pos x="331" y="60"/>
                  </a:cxn>
                  <a:cxn ang="0">
                    <a:pos x="331" y="49"/>
                  </a:cxn>
                  <a:cxn ang="0">
                    <a:pos x="345" y="55"/>
                  </a:cxn>
                  <a:cxn ang="0">
                    <a:pos x="335" y="91"/>
                  </a:cxn>
                  <a:cxn ang="0">
                    <a:pos x="297" y="102"/>
                  </a:cxn>
                  <a:cxn ang="0">
                    <a:pos x="215" y="93"/>
                  </a:cxn>
                  <a:cxn ang="0">
                    <a:pos x="133" y="88"/>
                  </a:cxn>
                  <a:cxn ang="0">
                    <a:pos x="86" y="86"/>
                  </a:cxn>
                  <a:cxn ang="0">
                    <a:pos x="32" y="63"/>
                  </a:cxn>
                  <a:cxn ang="0">
                    <a:pos x="6" y="50"/>
                  </a:cxn>
                  <a:cxn ang="0">
                    <a:pos x="0" y="27"/>
                  </a:cxn>
                  <a:cxn ang="0">
                    <a:pos x="12" y="10"/>
                  </a:cxn>
                </a:cxnLst>
                <a:rect l="0" t="0" r="r" b="b"/>
                <a:pathLst>
                  <a:path w="345" h="102">
                    <a:moveTo>
                      <a:pt x="12" y="10"/>
                    </a:moveTo>
                    <a:lnTo>
                      <a:pt x="38" y="0"/>
                    </a:lnTo>
                    <a:lnTo>
                      <a:pt x="49" y="5"/>
                    </a:lnTo>
                    <a:lnTo>
                      <a:pt x="39" y="22"/>
                    </a:lnTo>
                    <a:lnTo>
                      <a:pt x="19" y="29"/>
                    </a:lnTo>
                    <a:lnTo>
                      <a:pt x="51" y="51"/>
                    </a:lnTo>
                    <a:lnTo>
                      <a:pt x="101" y="62"/>
                    </a:lnTo>
                    <a:lnTo>
                      <a:pt x="146" y="65"/>
                    </a:lnTo>
                    <a:lnTo>
                      <a:pt x="179" y="68"/>
                    </a:lnTo>
                    <a:lnTo>
                      <a:pt x="240" y="71"/>
                    </a:lnTo>
                    <a:lnTo>
                      <a:pt x="279" y="74"/>
                    </a:lnTo>
                    <a:lnTo>
                      <a:pt x="306" y="71"/>
                    </a:lnTo>
                    <a:lnTo>
                      <a:pt x="331" y="60"/>
                    </a:lnTo>
                    <a:lnTo>
                      <a:pt x="331" y="49"/>
                    </a:lnTo>
                    <a:lnTo>
                      <a:pt x="345" y="55"/>
                    </a:lnTo>
                    <a:lnTo>
                      <a:pt x="335" y="91"/>
                    </a:lnTo>
                    <a:lnTo>
                      <a:pt x="297" y="102"/>
                    </a:lnTo>
                    <a:lnTo>
                      <a:pt x="215" y="93"/>
                    </a:lnTo>
                    <a:lnTo>
                      <a:pt x="133" y="88"/>
                    </a:lnTo>
                    <a:lnTo>
                      <a:pt x="86" y="86"/>
                    </a:lnTo>
                    <a:lnTo>
                      <a:pt x="32" y="63"/>
                    </a:lnTo>
                    <a:lnTo>
                      <a:pt x="6" y="50"/>
                    </a:lnTo>
                    <a:lnTo>
                      <a:pt x="0" y="27"/>
                    </a:lnTo>
                    <a:lnTo>
                      <a:pt x="12"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33"/>
              <p:cNvSpPr>
                <a:spLocks/>
              </p:cNvSpPr>
              <p:nvPr/>
            </p:nvSpPr>
            <p:spPr bwMode="auto">
              <a:xfrm>
                <a:off x="5376863" y="1419225"/>
                <a:ext cx="61912" cy="55563"/>
              </a:xfrm>
              <a:custGeom>
                <a:avLst/>
                <a:gdLst/>
                <a:ahLst/>
                <a:cxnLst>
                  <a:cxn ang="0">
                    <a:pos x="7" y="0"/>
                  </a:cxn>
                  <a:cxn ang="0">
                    <a:pos x="39" y="4"/>
                  </a:cxn>
                  <a:cxn ang="0">
                    <a:pos x="35" y="35"/>
                  </a:cxn>
                  <a:cxn ang="0">
                    <a:pos x="0" y="30"/>
                  </a:cxn>
                  <a:cxn ang="0">
                    <a:pos x="7" y="0"/>
                  </a:cxn>
                </a:cxnLst>
                <a:rect l="0" t="0" r="r" b="b"/>
                <a:pathLst>
                  <a:path w="39" h="35">
                    <a:moveTo>
                      <a:pt x="7" y="0"/>
                    </a:moveTo>
                    <a:lnTo>
                      <a:pt x="39" y="4"/>
                    </a:lnTo>
                    <a:lnTo>
                      <a:pt x="35" y="35"/>
                    </a:lnTo>
                    <a:lnTo>
                      <a:pt x="0" y="3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34"/>
              <p:cNvSpPr>
                <a:spLocks/>
              </p:cNvSpPr>
              <p:nvPr/>
            </p:nvSpPr>
            <p:spPr bwMode="auto">
              <a:xfrm>
                <a:off x="5483225" y="1430338"/>
                <a:ext cx="60325" cy="55563"/>
              </a:xfrm>
              <a:custGeom>
                <a:avLst/>
                <a:gdLst/>
                <a:ahLst/>
                <a:cxnLst>
                  <a:cxn ang="0">
                    <a:pos x="6" y="0"/>
                  </a:cxn>
                  <a:cxn ang="0">
                    <a:pos x="38" y="4"/>
                  </a:cxn>
                  <a:cxn ang="0">
                    <a:pos x="35" y="35"/>
                  </a:cxn>
                  <a:cxn ang="0">
                    <a:pos x="0" y="29"/>
                  </a:cxn>
                  <a:cxn ang="0">
                    <a:pos x="6" y="0"/>
                  </a:cxn>
                </a:cxnLst>
                <a:rect l="0" t="0" r="r" b="b"/>
                <a:pathLst>
                  <a:path w="38" h="35">
                    <a:moveTo>
                      <a:pt x="6" y="0"/>
                    </a:moveTo>
                    <a:lnTo>
                      <a:pt x="38" y="4"/>
                    </a:lnTo>
                    <a:lnTo>
                      <a:pt x="35" y="35"/>
                    </a:lnTo>
                    <a:lnTo>
                      <a:pt x="0" y="29"/>
                    </a:lnTo>
                    <a:lnTo>
                      <a:pt x="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35"/>
              <p:cNvSpPr>
                <a:spLocks/>
              </p:cNvSpPr>
              <p:nvPr/>
            </p:nvSpPr>
            <p:spPr bwMode="auto">
              <a:xfrm>
                <a:off x="5826125" y="1482725"/>
                <a:ext cx="230187" cy="60325"/>
              </a:xfrm>
              <a:custGeom>
                <a:avLst/>
                <a:gdLst/>
                <a:ahLst/>
                <a:cxnLst>
                  <a:cxn ang="0">
                    <a:pos x="3" y="0"/>
                  </a:cxn>
                  <a:cxn ang="0">
                    <a:pos x="144" y="14"/>
                  </a:cxn>
                  <a:cxn ang="0">
                    <a:pos x="145" y="38"/>
                  </a:cxn>
                  <a:cxn ang="0">
                    <a:pos x="0" y="25"/>
                  </a:cxn>
                  <a:cxn ang="0">
                    <a:pos x="3" y="0"/>
                  </a:cxn>
                </a:cxnLst>
                <a:rect l="0" t="0" r="r" b="b"/>
                <a:pathLst>
                  <a:path w="145" h="38">
                    <a:moveTo>
                      <a:pt x="3" y="0"/>
                    </a:moveTo>
                    <a:lnTo>
                      <a:pt x="144" y="14"/>
                    </a:lnTo>
                    <a:lnTo>
                      <a:pt x="145" y="38"/>
                    </a:lnTo>
                    <a:lnTo>
                      <a:pt x="0" y="25"/>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36"/>
              <p:cNvSpPr>
                <a:spLocks/>
              </p:cNvSpPr>
              <p:nvPr/>
            </p:nvSpPr>
            <p:spPr bwMode="auto">
              <a:xfrm>
                <a:off x="5330825" y="504825"/>
                <a:ext cx="1008062" cy="784225"/>
              </a:xfrm>
              <a:custGeom>
                <a:avLst/>
                <a:gdLst/>
                <a:ahLst/>
                <a:cxnLst>
                  <a:cxn ang="0">
                    <a:pos x="35" y="414"/>
                  </a:cxn>
                  <a:cxn ang="0">
                    <a:pos x="21" y="393"/>
                  </a:cxn>
                  <a:cxn ang="0">
                    <a:pos x="15" y="361"/>
                  </a:cxn>
                  <a:cxn ang="0">
                    <a:pos x="23" y="292"/>
                  </a:cxn>
                  <a:cxn ang="0">
                    <a:pos x="40" y="180"/>
                  </a:cxn>
                  <a:cxn ang="0">
                    <a:pos x="56" y="97"/>
                  </a:cxn>
                  <a:cxn ang="0">
                    <a:pos x="70" y="78"/>
                  </a:cxn>
                  <a:cxn ang="0">
                    <a:pos x="92" y="57"/>
                  </a:cxn>
                  <a:cxn ang="0">
                    <a:pos x="141" y="46"/>
                  </a:cxn>
                  <a:cxn ang="0">
                    <a:pos x="224" y="36"/>
                  </a:cxn>
                  <a:cxn ang="0">
                    <a:pos x="293" y="29"/>
                  </a:cxn>
                  <a:cxn ang="0">
                    <a:pos x="325" y="16"/>
                  </a:cxn>
                  <a:cxn ang="0">
                    <a:pos x="378" y="19"/>
                  </a:cxn>
                  <a:cxn ang="0">
                    <a:pos x="470" y="43"/>
                  </a:cxn>
                  <a:cxn ang="0">
                    <a:pos x="547" y="51"/>
                  </a:cxn>
                  <a:cxn ang="0">
                    <a:pos x="581" y="49"/>
                  </a:cxn>
                  <a:cxn ang="0">
                    <a:pos x="607" y="60"/>
                  </a:cxn>
                  <a:cxn ang="0">
                    <a:pos x="617" y="108"/>
                  </a:cxn>
                  <a:cxn ang="0">
                    <a:pos x="616" y="197"/>
                  </a:cxn>
                  <a:cxn ang="0">
                    <a:pos x="616" y="266"/>
                  </a:cxn>
                  <a:cxn ang="0">
                    <a:pos x="606" y="296"/>
                  </a:cxn>
                  <a:cxn ang="0">
                    <a:pos x="573" y="369"/>
                  </a:cxn>
                  <a:cxn ang="0">
                    <a:pos x="534" y="442"/>
                  </a:cxn>
                  <a:cxn ang="0">
                    <a:pos x="511" y="469"/>
                  </a:cxn>
                  <a:cxn ang="0">
                    <a:pos x="498" y="480"/>
                  </a:cxn>
                  <a:cxn ang="0">
                    <a:pos x="513" y="494"/>
                  </a:cxn>
                  <a:cxn ang="0">
                    <a:pos x="538" y="465"/>
                  </a:cxn>
                  <a:cxn ang="0">
                    <a:pos x="575" y="399"/>
                  </a:cxn>
                  <a:cxn ang="0">
                    <a:pos x="610" y="329"/>
                  </a:cxn>
                  <a:cxn ang="0">
                    <a:pos x="622" y="294"/>
                  </a:cxn>
                  <a:cxn ang="0">
                    <a:pos x="629" y="261"/>
                  </a:cxn>
                  <a:cxn ang="0">
                    <a:pos x="632" y="203"/>
                  </a:cxn>
                  <a:cxn ang="0">
                    <a:pos x="635" y="115"/>
                  </a:cxn>
                  <a:cxn ang="0">
                    <a:pos x="626" y="67"/>
                  </a:cxn>
                  <a:cxn ang="0">
                    <a:pos x="613" y="43"/>
                  </a:cxn>
                  <a:cxn ang="0">
                    <a:pos x="589" y="33"/>
                  </a:cxn>
                  <a:cxn ang="0">
                    <a:pos x="557" y="38"/>
                  </a:cxn>
                  <a:cxn ang="0">
                    <a:pos x="508" y="34"/>
                  </a:cxn>
                  <a:cxn ang="0">
                    <a:pos x="448" y="24"/>
                  </a:cxn>
                  <a:cxn ang="0">
                    <a:pos x="386" y="5"/>
                  </a:cxn>
                  <a:cxn ang="0">
                    <a:pos x="344" y="0"/>
                  </a:cxn>
                  <a:cxn ang="0">
                    <a:pos x="322" y="5"/>
                  </a:cxn>
                  <a:cxn ang="0">
                    <a:pos x="269" y="21"/>
                  </a:cxn>
                  <a:cxn ang="0">
                    <a:pos x="176" y="30"/>
                  </a:cxn>
                  <a:cxn ang="0">
                    <a:pos x="83" y="45"/>
                  </a:cxn>
                  <a:cxn ang="0">
                    <a:pos x="54" y="72"/>
                  </a:cxn>
                  <a:cxn ang="0">
                    <a:pos x="33" y="111"/>
                  </a:cxn>
                  <a:cxn ang="0">
                    <a:pos x="18" y="192"/>
                  </a:cxn>
                  <a:cxn ang="0">
                    <a:pos x="9" y="269"/>
                  </a:cxn>
                  <a:cxn ang="0">
                    <a:pos x="0" y="351"/>
                  </a:cxn>
                  <a:cxn ang="0">
                    <a:pos x="7" y="397"/>
                  </a:cxn>
                  <a:cxn ang="0">
                    <a:pos x="18" y="425"/>
                  </a:cxn>
                  <a:cxn ang="0">
                    <a:pos x="41" y="437"/>
                  </a:cxn>
                  <a:cxn ang="0">
                    <a:pos x="54" y="435"/>
                  </a:cxn>
                  <a:cxn ang="0">
                    <a:pos x="35" y="414"/>
                  </a:cxn>
                </a:cxnLst>
                <a:rect l="0" t="0" r="r" b="b"/>
                <a:pathLst>
                  <a:path w="635" h="494">
                    <a:moveTo>
                      <a:pt x="35" y="414"/>
                    </a:moveTo>
                    <a:lnTo>
                      <a:pt x="21" y="393"/>
                    </a:lnTo>
                    <a:lnTo>
                      <a:pt x="15" y="361"/>
                    </a:lnTo>
                    <a:lnTo>
                      <a:pt x="23" y="292"/>
                    </a:lnTo>
                    <a:lnTo>
                      <a:pt x="40" y="180"/>
                    </a:lnTo>
                    <a:lnTo>
                      <a:pt x="56" y="97"/>
                    </a:lnTo>
                    <a:lnTo>
                      <a:pt x="70" y="78"/>
                    </a:lnTo>
                    <a:lnTo>
                      <a:pt x="92" y="57"/>
                    </a:lnTo>
                    <a:lnTo>
                      <a:pt x="141" y="46"/>
                    </a:lnTo>
                    <a:lnTo>
                      <a:pt x="224" y="36"/>
                    </a:lnTo>
                    <a:lnTo>
                      <a:pt x="293" y="29"/>
                    </a:lnTo>
                    <a:lnTo>
                      <a:pt x="325" y="16"/>
                    </a:lnTo>
                    <a:lnTo>
                      <a:pt x="378" y="19"/>
                    </a:lnTo>
                    <a:lnTo>
                      <a:pt x="470" y="43"/>
                    </a:lnTo>
                    <a:lnTo>
                      <a:pt x="547" y="51"/>
                    </a:lnTo>
                    <a:lnTo>
                      <a:pt x="581" y="49"/>
                    </a:lnTo>
                    <a:lnTo>
                      <a:pt x="607" y="60"/>
                    </a:lnTo>
                    <a:lnTo>
                      <a:pt x="617" y="108"/>
                    </a:lnTo>
                    <a:lnTo>
                      <a:pt x="616" y="197"/>
                    </a:lnTo>
                    <a:lnTo>
                      <a:pt x="616" y="266"/>
                    </a:lnTo>
                    <a:lnTo>
                      <a:pt x="606" y="296"/>
                    </a:lnTo>
                    <a:lnTo>
                      <a:pt x="573" y="369"/>
                    </a:lnTo>
                    <a:lnTo>
                      <a:pt x="534" y="442"/>
                    </a:lnTo>
                    <a:lnTo>
                      <a:pt x="511" y="469"/>
                    </a:lnTo>
                    <a:lnTo>
                      <a:pt x="498" y="480"/>
                    </a:lnTo>
                    <a:lnTo>
                      <a:pt x="513" y="494"/>
                    </a:lnTo>
                    <a:lnTo>
                      <a:pt x="538" y="465"/>
                    </a:lnTo>
                    <a:lnTo>
                      <a:pt x="575" y="399"/>
                    </a:lnTo>
                    <a:lnTo>
                      <a:pt x="610" y="329"/>
                    </a:lnTo>
                    <a:lnTo>
                      <a:pt x="622" y="294"/>
                    </a:lnTo>
                    <a:lnTo>
                      <a:pt x="629" y="261"/>
                    </a:lnTo>
                    <a:lnTo>
                      <a:pt x="632" y="203"/>
                    </a:lnTo>
                    <a:lnTo>
                      <a:pt x="635" y="115"/>
                    </a:lnTo>
                    <a:lnTo>
                      <a:pt x="626" y="67"/>
                    </a:lnTo>
                    <a:lnTo>
                      <a:pt x="613" y="43"/>
                    </a:lnTo>
                    <a:lnTo>
                      <a:pt x="589" y="33"/>
                    </a:lnTo>
                    <a:lnTo>
                      <a:pt x="557" y="38"/>
                    </a:lnTo>
                    <a:lnTo>
                      <a:pt x="508" y="34"/>
                    </a:lnTo>
                    <a:lnTo>
                      <a:pt x="448" y="24"/>
                    </a:lnTo>
                    <a:lnTo>
                      <a:pt x="386" y="5"/>
                    </a:lnTo>
                    <a:lnTo>
                      <a:pt x="344" y="0"/>
                    </a:lnTo>
                    <a:lnTo>
                      <a:pt x="322" y="5"/>
                    </a:lnTo>
                    <a:lnTo>
                      <a:pt x="269" y="21"/>
                    </a:lnTo>
                    <a:lnTo>
                      <a:pt x="176" y="30"/>
                    </a:lnTo>
                    <a:lnTo>
                      <a:pt x="83" y="45"/>
                    </a:lnTo>
                    <a:lnTo>
                      <a:pt x="54" y="72"/>
                    </a:lnTo>
                    <a:lnTo>
                      <a:pt x="33" y="111"/>
                    </a:lnTo>
                    <a:lnTo>
                      <a:pt x="18" y="192"/>
                    </a:lnTo>
                    <a:lnTo>
                      <a:pt x="9" y="269"/>
                    </a:lnTo>
                    <a:lnTo>
                      <a:pt x="0" y="351"/>
                    </a:lnTo>
                    <a:lnTo>
                      <a:pt x="7" y="397"/>
                    </a:lnTo>
                    <a:lnTo>
                      <a:pt x="18" y="425"/>
                    </a:lnTo>
                    <a:lnTo>
                      <a:pt x="41" y="437"/>
                    </a:lnTo>
                    <a:lnTo>
                      <a:pt x="54" y="435"/>
                    </a:lnTo>
                    <a:lnTo>
                      <a:pt x="35" y="4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4" name="Freeform 37"/>
              <p:cNvSpPr>
                <a:spLocks/>
              </p:cNvSpPr>
              <p:nvPr/>
            </p:nvSpPr>
            <p:spPr bwMode="auto">
              <a:xfrm>
                <a:off x="5383213" y="574675"/>
                <a:ext cx="923925" cy="722313"/>
              </a:xfrm>
              <a:custGeom>
                <a:avLst/>
                <a:gdLst/>
                <a:ahLst/>
                <a:cxnLst>
                  <a:cxn ang="0">
                    <a:pos x="0" y="374"/>
                  </a:cxn>
                  <a:cxn ang="0">
                    <a:pos x="86" y="394"/>
                  </a:cxn>
                  <a:cxn ang="0">
                    <a:pos x="206" y="415"/>
                  </a:cxn>
                  <a:cxn ang="0">
                    <a:pos x="304" y="432"/>
                  </a:cxn>
                  <a:cxn ang="0">
                    <a:pos x="393" y="435"/>
                  </a:cxn>
                  <a:cxn ang="0">
                    <a:pos x="452" y="435"/>
                  </a:cxn>
                  <a:cxn ang="0">
                    <a:pos x="469" y="430"/>
                  </a:cxn>
                  <a:cxn ang="0">
                    <a:pos x="477" y="387"/>
                  </a:cxn>
                  <a:cxn ang="0">
                    <a:pos x="474" y="271"/>
                  </a:cxn>
                  <a:cxn ang="0">
                    <a:pos x="470" y="130"/>
                  </a:cxn>
                  <a:cxn ang="0">
                    <a:pos x="465" y="79"/>
                  </a:cxn>
                  <a:cxn ang="0">
                    <a:pos x="456" y="59"/>
                  </a:cxn>
                  <a:cxn ang="0">
                    <a:pos x="303" y="52"/>
                  </a:cxn>
                  <a:cxn ang="0">
                    <a:pos x="156" y="31"/>
                  </a:cxn>
                  <a:cxn ang="0">
                    <a:pos x="75" y="19"/>
                  </a:cxn>
                  <a:cxn ang="0">
                    <a:pos x="47" y="19"/>
                  </a:cxn>
                  <a:cxn ang="0">
                    <a:pos x="65" y="2"/>
                  </a:cxn>
                  <a:cxn ang="0">
                    <a:pos x="99" y="11"/>
                  </a:cxn>
                  <a:cxn ang="0">
                    <a:pos x="200" y="24"/>
                  </a:cxn>
                  <a:cxn ang="0">
                    <a:pos x="296" y="34"/>
                  </a:cxn>
                  <a:cxn ang="0">
                    <a:pos x="382" y="40"/>
                  </a:cxn>
                  <a:cxn ang="0">
                    <a:pos x="463" y="45"/>
                  </a:cxn>
                  <a:cxn ang="0">
                    <a:pos x="530" y="26"/>
                  </a:cxn>
                  <a:cxn ang="0">
                    <a:pos x="571" y="0"/>
                  </a:cxn>
                  <a:cxn ang="0">
                    <a:pos x="582" y="18"/>
                  </a:cxn>
                  <a:cxn ang="0">
                    <a:pos x="546" y="34"/>
                  </a:cxn>
                  <a:cxn ang="0">
                    <a:pos x="494" y="56"/>
                  </a:cxn>
                  <a:cxn ang="0">
                    <a:pos x="477" y="64"/>
                  </a:cxn>
                  <a:cxn ang="0">
                    <a:pos x="483" y="139"/>
                  </a:cxn>
                  <a:cxn ang="0">
                    <a:pos x="486" y="212"/>
                  </a:cxn>
                  <a:cxn ang="0">
                    <a:pos x="487" y="278"/>
                  </a:cxn>
                  <a:cxn ang="0">
                    <a:pos x="488" y="342"/>
                  </a:cxn>
                  <a:cxn ang="0">
                    <a:pos x="490" y="390"/>
                  </a:cxn>
                  <a:cxn ang="0">
                    <a:pos x="489" y="430"/>
                  </a:cxn>
                  <a:cxn ang="0">
                    <a:pos x="479" y="449"/>
                  </a:cxn>
                  <a:cxn ang="0">
                    <a:pos x="409" y="455"/>
                  </a:cxn>
                  <a:cxn ang="0">
                    <a:pos x="291" y="445"/>
                  </a:cxn>
                  <a:cxn ang="0">
                    <a:pos x="170" y="421"/>
                  </a:cxn>
                  <a:cxn ang="0">
                    <a:pos x="80" y="406"/>
                  </a:cxn>
                  <a:cxn ang="0">
                    <a:pos x="6" y="393"/>
                  </a:cxn>
                  <a:cxn ang="0">
                    <a:pos x="0" y="374"/>
                  </a:cxn>
                </a:cxnLst>
                <a:rect l="0" t="0" r="r" b="b"/>
                <a:pathLst>
                  <a:path w="582" h="455">
                    <a:moveTo>
                      <a:pt x="0" y="374"/>
                    </a:moveTo>
                    <a:lnTo>
                      <a:pt x="86" y="394"/>
                    </a:lnTo>
                    <a:lnTo>
                      <a:pt x="206" y="415"/>
                    </a:lnTo>
                    <a:lnTo>
                      <a:pt x="304" y="432"/>
                    </a:lnTo>
                    <a:lnTo>
                      <a:pt x="393" y="435"/>
                    </a:lnTo>
                    <a:lnTo>
                      <a:pt x="452" y="435"/>
                    </a:lnTo>
                    <a:lnTo>
                      <a:pt x="469" y="430"/>
                    </a:lnTo>
                    <a:lnTo>
                      <a:pt x="477" y="387"/>
                    </a:lnTo>
                    <a:lnTo>
                      <a:pt x="474" y="271"/>
                    </a:lnTo>
                    <a:lnTo>
                      <a:pt x="470" y="130"/>
                    </a:lnTo>
                    <a:lnTo>
                      <a:pt x="465" y="79"/>
                    </a:lnTo>
                    <a:lnTo>
                      <a:pt x="456" y="59"/>
                    </a:lnTo>
                    <a:lnTo>
                      <a:pt x="303" y="52"/>
                    </a:lnTo>
                    <a:lnTo>
                      <a:pt x="156" y="31"/>
                    </a:lnTo>
                    <a:lnTo>
                      <a:pt x="75" y="19"/>
                    </a:lnTo>
                    <a:lnTo>
                      <a:pt x="47" y="19"/>
                    </a:lnTo>
                    <a:lnTo>
                      <a:pt x="65" y="2"/>
                    </a:lnTo>
                    <a:lnTo>
                      <a:pt x="99" y="11"/>
                    </a:lnTo>
                    <a:lnTo>
                      <a:pt x="200" y="24"/>
                    </a:lnTo>
                    <a:lnTo>
                      <a:pt x="296" y="34"/>
                    </a:lnTo>
                    <a:lnTo>
                      <a:pt x="382" y="40"/>
                    </a:lnTo>
                    <a:lnTo>
                      <a:pt x="463" y="45"/>
                    </a:lnTo>
                    <a:lnTo>
                      <a:pt x="530" y="26"/>
                    </a:lnTo>
                    <a:lnTo>
                      <a:pt x="571" y="0"/>
                    </a:lnTo>
                    <a:lnTo>
                      <a:pt x="582" y="18"/>
                    </a:lnTo>
                    <a:lnTo>
                      <a:pt x="546" y="34"/>
                    </a:lnTo>
                    <a:lnTo>
                      <a:pt x="494" y="56"/>
                    </a:lnTo>
                    <a:lnTo>
                      <a:pt x="477" y="64"/>
                    </a:lnTo>
                    <a:lnTo>
                      <a:pt x="483" y="139"/>
                    </a:lnTo>
                    <a:lnTo>
                      <a:pt x="486" y="212"/>
                    </a:lnTo>
                    <a:lnTo>
                      <a:pt x="487" y="278"/>
                    </a:lnTo>
                    <a:lnTo>
                      <a:pt x="488" y="342"/>
                    </a:lnTo>
                    <a:lnTo>
                      <a:pt x="490" y="390"/>
                    </a:lnTo>
                    <a:lnTo>
                      <a:pt x="489" y="430"/>
                    </a:lnTo>
                    <a:lnTo>
                      <a:pt x="479" y="449"/>
                    </a:lnTo>
                    <a:lnTo>
                      <a:pt x="409" y="455"/>
                    </a:lnTo>
                    <a:lnTo>
                      <a:pt x="291" y="445"/>
                    </a:lnTo>
                    <a:lnTo>
                      <a:pt x="170" y="421"/>
                    </a:lnTo>
                    <a:lnTo>
                      <a:pt x="80" y="406"/>
                    </a:lnTo>
                    <a:lnTo>
                      <a:pt x="6" y="393"/>
                    </a:lnTo>
                    <a:lnTo>
                      <a:pt x="0" y="3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5" name="Freeform 38"/>
              <p:cNvSpPr>
                <a:spLocks/>
              </p:cNvSpPr>
              <p:nvPr/>
            </p:nvSpPr>
            <p:spPr bwMode="auto">
              <a:xfrm>
                <a:off x="5543550" y="666750"/>
                <a:ext cx="511175" cy="554038"/>
              </a:xfrm>
              <a:custGeom>
                <a:avLst/>
                <a:gdLst/>
                <a:ahLst/>
                <a:cxnLst>
                  <a:cxn ang="0">
                    <a:pos x="0" y="0"/>
                  </a:cxn>
                  <a:cxn ang="0">
                    <a:pos x="119" y="14"/>
                  </a:cxn>
                  <a:cxn ang="0">
                    <a:pos x="203" y="24"/>
                  </a:cxn>
                  <a:cxn ang="0">
                    <a:pos x="295" y="40"/>
                  </a:cxn>
                  <a:cxn ang="0">
                    <a:pos x="308" y="52"/>
                  </a:cxn>
                  <a:cxn ang="0">
                    <a:pos x="316" y="71"/>
                  </a:cxn>
                  <a:cxn ang="0">
                    <a:pos x="322" y="159"/>
                  </a:cxn>
                  <a:cxn ang="0">
                    <a:pos x="322" y="259"/>
                  </a:cxn>
                  <a:cxn ang="0">
                    <a:pos x="319" y="328"/>
                  </a:cxn>
                  <a:cxn ang="0">
                    <a:pos x="308" y="348"/>
                  </a:cxn>
                  <a:cxn ang="0">
                    <a:pos x="288" y="349"/>
                  </a:cxn>
                  <a:cxn ang="0">
                    <a:pos x="184" y="321"/>
                  </a:cxn>
                  <a:cxn ang="0">
                    <a:pos x="295" y="330"/>
                  </a:cxn>
                  <a:cxn ang="0">
                    <a:pos x="303" y="326"/>
                  </a:cxn>
                  <a:cxn ang="0">
                    <a:pos x="308" y="279"/>
                  </a:cxn>
                  <a:cxn ang="0">
                    <a:pos x="310" y="213"/>
                  </a:cxn>
                  <a:cxn ang="0">
                    <a:pos x="306" y="123"/>
                  </a:cxn>
                  <a:cxn ang="0">
                    <a:pos x="300" y="66"/>
                  </a:cxn>
                  <a:cxn ang="0">
                    <a:pos x="288" y="54"/>
                  </a:cxn>
                  <a:cxn ang="0">
                    <a:pos x="222" y="42"/>
                  </a:cxn>
                  <a:cxn ang="0">
                    <a:pos x="131" y="30"/>
                  </a:cxn>
                  <a:cxn ang="0">
                    <a:pos x="58" y="16"/>
                  </a:cxn>
                  <a:cxn ang="0">
                    <a:pos x="0" y="0"/>
                  </a:cxn>
                </a:cxnLst>
                <a:rect l="0" t="0" r="r" b="b"/>
                <a:pathLst>
                  <a:path w="322" h="349">
                    <a:moveTo>
                      <a:pt x="0" y="0"/>
                    </a:moveTo>
                    <a:lnTo>
                      <a:pt x="119" y="14"/>
                    </a:lnTo>
                    <a:lnTo>
                      <a:pt x="203" y="24"/>
                    </a:lnTo>
                    <a:lnTo>
                      <a:pt x="295" y="40"/>
                    </a:lnTo>
                    <a:lnTo>
                      <a:pt x="308" y="52"/>
                    </a:lnTo>
                    <a:lnTo>
                      <a:pt x="316" y="71"/>
                    </a:lnTo>
                    <a:lnTo>
                      <a:pt x="322" y="159"/>
                    </a:lnTo>
                    <a:lnTo>
                      <a:pt x="322" y="259"/>
                    </a:lnTo>
                    <a:lnTo>
                      <a:pt x="319" y="328"/>
                    </a:lnTo>
                    <a:lnTo>
                      <a:pt x="308" y="348"/>
                    </a:lnTo>
                    <a:lnTo>
                      <a:pt x="288" y="349"/>
                    </a:lnTo>
                    <a:lnTo>
                      <a:pt x="184" y="321"/>
                    </a:lnTo>
                    <a:lnTo>
                      <a:pt x="295" y="330"/>
                    </a:lnTo>
                    <a:lnTo>
                      <a:pt x="303" y="326"/>
                    </a:lnTo>
                    <a:lnTo>
                      <a:pt x="308" y="279"/>
                    </a:lnTo>
                    <a:lnTo>
                      <a:pt x="310" y="213"/>
                    </a:lnTo>
                    <a:lnTo>
                      <a:pt x="306" y="123"/>
                    </a:lnTo>
                    <a:lnTo>
                      <a:pt x="300" y="66"/>
                    </a:lnTo>
                    <a:lnTo>
                      <a:pt x="288" y="54"/>
                    </a:lnTo>
                    <a:lnTo>
                      <a:pt x="222" y="42"/>
                    </a:lnTo>
                    <a:lnTo>
                      <a:pt x="131" y="30"/>
                    </a:lnTo>
                    <a:lnTo>
                      <a:pt x="58" y="16"/>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6" name="Freeform 39"/>
              <p:cNvSpPr>
                <a:spLocks/>
              </p:cNvSpPr>
              <p:nvPr/>
            </p:nvSpPr>
            <p:spPr bwMode="auto">
              <a:xfrm>
                <a:off x="5443538" y="660400"/>
                <a:ext cx="538162" cy="552450"/>
              </a:xfrm>
              <a:custGeom>
                <a:avLst/>
                <a:gdLst/>
                <a:ahLst/>
                <a:cxnLst>
                  <a:cxn ang="0">
                    <a:pos x="192" y="20"/>
                  </a:cxn>
                  <a:cxn ang="0">
                    <a:pos x="76" y="1"/>
                  </a:cxn>
                  <a:cxn ang="0">
                    <a:pos x="42" y="0"/>
                  </a:cxn>
                  <a:cxn ang="0">
                    <a:pos x="33" y="13"/>
                  </a:cxn>
                  <a:cxn ang="0">
                    <a:pos x="24" y="37"/>
                  </a:cxn>
                  <a:cxn ang="0">
                    <a:pos x="9" y="106"/>
                  </a:cxn>
                  <a:cxn ang="0">
                    <a:pos x="1" y="174"/>
                  </a:cxn>
                  <a:cxn ang="0">
                    <a:pos x="0" y="244"/>
                  </a:cxn>
                  <a:cxn ang="0">
                    <a:pos x="10" y="271"/>
                  </a:cxn>
                  <a:cxn ang="0">
                    <a:pos x="15" y="280"/>
                  </a:cxn>
                  <a:cxn ang="0">
                    <a:pos x="89" y="300"/>
                  </a:cxn>
                  <a:cxn ang="0">
                    <a:pos x="183" y="319"/>
                  </a:cxn>
                  <a:cxn ang="0">
                    <a:pos x="254" y="331"/>
                  </a:cxn>
                  <a:cxn ang="0">
                    <a:pos x="339" y="348"/>
                  </a:cxn>
                  <a:cxn ang="0">
                    <a:pos x="337" y="337"/>
                  </a:cxn>
                  <a:cxn ang="0">
                    <a:pos x="272" y="322"/>
                  </a:cxn>
                  <a:cxn ang="0">
                    <a:pos x="185" y="302"/>
                  </a:cxn>
                  <a:cxn ang="0">
                    <a:pos x="69" y="281"/>
                  </a:cxn>
                  <a:cxn ang="0">
                    <a:pos x="27" y="262"/>
                  </a:cxn>
                  <a:cxn ang="0">
                    <a:pos x="15" y="250"/>
                  </a:cxn>
                  <a:cxn ang="0">
                    <a:pos x="13" y="229"/>
                  </a:cxn>
                  <a:cxn ang="0">
                    <a:pos x="15" y="171"/>
                  </a:cxn>
                  <a:cxn ang="0">
                    <a:pos x="26" y="101"/>
                  </a:cxn>
                  <a:cxn ang="0">
                    <a:pos x="42" y="32"/>
                  </a:cxn>
                  <a:cxn ang="0">
                    <a:pos x="51" y="16"/>
                  </a:cxn>
                  <a:cxn ang="0">
                    <a:pos x="132" y="18"/>
                  </a:cxn>
                  <a:cxn ang="0">
                    <a:pos x="192" y="20"/>
                  </a:cxn>
                </a:cxnLst>
                <a:rect l="0" t="0" r="r" b="b"/>
                <a:pathLst>
                  <a:path w="339" h="348">
                    <a:moveTo>
                      <a:pt x="192" y="20"/>
                    </a:moveTo>
                    <a:lnTo>
                      <a:pt x="76" y="1"/>
                    </a:lnTo>
                    <a:lnTo>
                      <a:pt x="42" y="0"/>
                    </a:lnTo>
                    <a:lnTo>
                      <a:pt x="33" y="13"/>
                    </a:lnTo>
                    <a:lnTo>
                      <a:pt x="24" y="37"/>
                    </a:lnTo>
                    <a:lnTo>
                      <a:pt x="9" y="106"/>
                    </a:lnTo>
                    <a:lnTo>
                      <a:pt x="1" y="174"/>
                    </a:lnTo>
                    <a:lnTo>
                      <a:pt x="0" y="244"/>
                    </a:lnTo>
                    <a:lnTo>
                      <a:pt x="10" y="271"/>
                    </a:lnTo>
                    <a:lnTo>
                      <a:pt x="15" y="280"/>
                    </a:lnTo>
                    <a:lnTo>
                      <a:pt x="89" y="300"/>
                    </a:lnTo>
                    <a:lnTo>
                      <a:pt x="183" y="319"/>
                    </a:lnTo>
                    <a:lnTo>
                      <a:pt x="254" y="331"/>
                    </a:lnTo>
                    <a:lnTo>
                      <a:pt x="339" y="348"/>
                    </a:lnTo>
                    <a:lnTo>
                      <a:pt x="337" y="337"/>
                    </a:lnTo>
                    <a:lnTo>
                      <a:pt x="272" y="322"/>
                    </a:lnTo>
                    <a:lnTo>
                      <a:pt x="185" y="302"/>
                    </a:lnTo>
                    <a:lnTo>
                      <a:pt x="69" y="281"/>
                    </a:lnTo>
                    <a:lnTo>
                      <a:pt x="27" y="262"/>
                    </a:lnTo>
                    <a:lnTo>
                      <a:pt x="15" y="250"/>
                    </a:lnTo>
                    <a:lnTo>
                      <a:pt x="13" y="229"/>
                    </a:lnTo>
                    <a:lnTo>
                      <a:pt x="15" y="171"/>
                    </a:lnTo>
                    <a:lnTo>
                      <a:pt x="26" y="101"/>
                    </a:lnTo>
                    <a:lnTo>
                      <a:pt x="42" y="32"/>
                    </a:lnTo>
                    <a:lnTo>
                      <a:pt x="51" y="16"/>
                    </a:lnTo>
                    <a:lnTo>
                      <a:pt x="132" y="18"/>
                    </a:lnTo>
                    <a:lnTo>
                      <a:pt x="192"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9904413" cy="566057"/>
          </a:xfrm>
          <a:solidFill>
            <a:srgbClr val="FFFFFF"/>
          </a:solidFill>
        </p:spPr>
        <p:txBody>
          <a:bodyPr/>
          <a:lstStyle/>
          <a:p>
            <a:r>
              <a:rPr lang="en-GB" sz="2400" dirty="0" smtClean="0"/>
              <a:t>Due diligence: how the losses could have been avoided</a:t>
            </a:r>
            <a:endParaRPr lang="en-GB" sz="2400" dirty="0"/>
          </a:p>
        </p:txBody>
      </p:sp>
      <p:sp>
        <p:nvSpPr>
          <p:cNvPr id="3" name="Tekstboks 2"/>
          <p:cNvSpPr txBox="1"/>
          <p:nvPr/>
        </p:nvSpPr>
        <p:spPr>
          <a:xfrm>
            <a:off x="2387" y="537049"/>
            <a:ext cx="7088800" cy="707886"/>
          </a:xfrm>
          <a:prstGeom prst="rect">
            <a:avLst/>
          </a:prstGeom>
          <a:noFill/>
        </p:spPr>
        <p:txBody>
          <a:bodyPr wrap="none" rtlCol="0">
            <a:spAutoFit/>
          </a:bodyPr>
          <a:lstStyle/>
          <a:p>
            <a:r>
              <a:rPr lang="en-GB" dirty="0" smtClean="0"/>
              <a:t>In contrast to the spot exchanges’ track record,</a:t>
            </a:r>
          </a:p>
          <a:p>
            <a:r>
              <a:rPr lang="en-GB" dirty="0" smtClean="0"/>
              <a:t>EMCC’s spot price calculation has never failed</a:t>
            </a:r>
            <a:endParaRPr lang="en-GB" dirty="0"/>
          </a:p>
        </p:txBody>
      </p:sp>
      <p:sp>
        <p:nvSpPr>
          <p:cNvPr id="4" name="Tekstboks 3"/>
          <p:cNvSpPr txBox="1"/>
          <p:nvPr/>
        </p:nvSpPr>
        <p:spPr>
          <a:xfrm>
            <a:off x="400276" y="1185620"/>
            <a:ext cx="9232014" cy="707886"/>
          </a:xfrm>
          <a:prstGeom prst="rect">
            <a:avLst/>
          </a:prstGeom>
          <a:noFill/>
        </p:spPr>
        <p:txBody>
          <a:bodyPr wrap="none" rtlCol="0">
            <a:spAutoFit/>
          </a:bodyPr>
          <a:lstStyle/>
          <a:p>
            <a:r>
              <a:rPr lang="en-GB" dirty="0" smtClean="0"/>
              <a:t>Since the launch in November 2009, EMCC’s calculation has</a:t>
            </a:r>
          </a:p>
          <a:p>
            <a:r>
              <a:rPr lang="en-GB" dirty="0" smtClean="0"/>
              <a:t>daily delivered reliable spot prices within the agreed deadline.</a:t>
            </a:r>
            <a:endParaRPr lang="en-GB" dirty="0"/>
          </a:p>
        </p:txBody>
      </p:sp>
      <p:sp>
        <p:nvSpPr>
          <p:cNvPr id="5" name="Tekstboks 4"/>
          <p:cNvSpPr txBox="1"/>
          <p:nvPr/>
        </p:nvSpPr>
        <p:spPr>
          <a:xfrm>
            <a:off x="72570" y="1834191"/>
            <a:ext cx="9874819" cy="1015663"/>
          </a:xfrm>
          <a:prstGeom prst="rect">
            <a:avLst/>
          </a:prstGeom>
          <a:noFill/>
        </p:spPr>
        <p:txBody>
          <a:bodyPr wrap="none" rtlCol="0">
            <a:spAutoFit/>
          </a:bodyPr>
          <a:lstStyle/>
          <a:p>
            <a:r>
              <a:rPr lang="en-GB" dirty="0" smtClean="0"/>
              <a:t>There would have been no Baltic-Nordic spot chaos 5 August 2013,</a:t>
            </a:r>
          </a:p>
          <a:p>
            <a:r>
              <a:rPr lang="en-GB" dirty="0" smtClean="0"/>
              <a:t>if the spot exchanges in due time had prepared their IT systems</a:t>
            </a:r>
          </a:p>
          <a:p>
            <a:r>
              <a:rPr lang="en-GB" dirty="0" smtClean="0"/>
              <a:t>and rule books for usage of EMCC’s calculation result</a:t>
            </a:r>
            <a:endParaRPr lang="en-GB" dirty="0"/>
          </a:p>
        </p:txBody>
      </p:sp>
      <p:sp>
        <p:nvSpPr>
          <p:cNvPr id="6" name="Tekstboks 5"/>
          <p:cNvSpPr txBox="1"/>
          <p:nvPr/>
        </p:nvSpPr>
        <p:spPr>
          <a:xfrm>
            <a:off x="400498" y="2790539"/>
            <a:ext cx="8752717" cy="707886"/>
          </a:xfrm>
          <a:prstGeom prst="rect">
            <a:avLst/>
          </a:prstGeom>
          <a:noFill/>
        </p:spPr>
        <p:txBody>
          <a:bodyPr wrap="none" rtlCol="0">
            <a:spAutoFit/>
          </a:bodyPr>
          <a:lstStyle/>
          <a:p>
            <a:r>
              <a:rPr lang="en-GB" dirty="0" smtClean="0"/>
              <a:t>And we would have avoided all the other losses inflicted by</a:t>
            </a:r>
          </a:p>
          <a:p>
            <a:r>
              <a:rPr lang="en-GB" dirty="0" smtClean="0"/>
              <a:t>crashes of the spot exchanges’ re-calculations.</a:t>
            </a:r>
            <a:endParaRPr lang="en-GB" dirty="0"/>
          </a:p>
        </p:txBody>
      </p:sp>
      <p:sp>
        <p:nvSpPr>
          <p:cNvPr id="8" name="Tekstboks 7"/>
          <p:cNvSpPr txBox="1"/>
          <p:nvPr/>
        </p:nvSpPr>
        <p:spPr>
          <a:xfrm>
            <a:off x="401410" y="3439110"/>
            <a:ext cx="7481535" cy="707886"/>
          </a:xfrm>
          <a:prstGeom prst="rect">
            <a:avLst/>
          </a:prstGeom>
          <a:noFill/>
        </p:spPr>
        <p:txBody>
          <a:bodyPr wrap="none" rtlCol="0">
            <a:spAutoFit/>
          </a:bodyPr>
          <a:lstStyle/>
          <a:p>
            <a:r>
              <a:rPr lang="en-GB" dirty="0" smtClean="0"/>
              <a:t>Focus on the customers’ need would have ensured</a:t>
            </a:r>
          </a:p>
          <a:p>
            <a:r>
              <a:rPr lang="en-GB" dirty="0" smtClean="0"/>
              <a:t>such due diligence</a:t>
            </a:r>
            <a:endParaRPr lang="en-GB" dirty="0"/>
          </a:p>
        </p:txBody>
      </p:sp>
      <p:sp>
        <p:nvSpPr>
          <p:cNvPr id="9" name="Tekstboks 8"/>
          <p:cNvSpPr txBox="1"/>
          <p:nvPr/>
        </p:nvSpPr>
        <p:spPr>
          <a:xfrm>
            <a:off x="795906" y="4087681"/>
            <a:ext cx="9207970" cy="707886"/>
          </a:xfrm>
          <a:prstGeom prst="rect">
            <a:avLst/>
          </a:prstGeom>
          <a:noFill/>
        </p:spPr>
        <p:txBody>
          <a:bodyPr wrap="none" rtlCol="0">
            <a:spAutoFit/>
          </a:bodyPr>
          <a:lstStyle/>
          <a:p>
            <a:r>
              <a:rPr lang="en-GB" dirty="0" smtClean="0"/>
              <a:t>However, the spot exchanges have not bothered to ask their</a:t>
            </a:r>
          </a:p>
          <a:p>
            <a:r>
              <a:rPr lang="en-GB" dirty="0" smtClean="0"/>
              <a:t>customers and regulators for permission to use EMCC’s prices.</a:t>
            </a:r>
            <a:endParaRPr lang="en-GB" dirty="0"/>
          </a:p>
        </p:txBody>
      </p:sp>
      <p:sp>
        <p:nvSpPr>
          <p:cNvPr id="10" name="Tekstboks 9"/>
          <p:cNvSpPr txBox="1"/>
          <p:nvPr/>
        </p:nvSpPr>
        <p:spPr>
          <a:xfrm>
            <a:off x="2385" y="4736252"/>
            <a:ext cx="8858515" cy="707886"/>
          </a:xfrm>
          <a:prstGeom prst="rect">
            <a:avLst/>
          </a:prstGeom>
          <a:noFill/>
        </p:spPr>
        <p:txBody>
          <a:bodyPr wrap="none" rtlCol="0">
            <a:spAutoFit/>
          </a:bodyPr>
          <a:lstStyle/>
          <a:p>
            <a:r>
              <a:rPr lang="en-GB" dirty="0" smtClean="0">
                <a:solidFill>
                  <a:srgbClr val="008000"/>
                </a:solidFill>
              </a:rPr>
              <a:t>Naturally the obvious solution is simply to do away with the</a:t>
            </a:r>
          </a:p>
          <a:p>
            <a:r>
              <a:rPr lang="en-GB" dirty="0" smtClean="0">
                <a:solidFill>
                  <a:srgbClr val="008000"/>
                </a:solidFill>
              </a:rPr>
              <a:t>redundant pre-processing and re-calculations</a:t>
            </a:r>
            <a:endParaRPr lang="en-GB" dirty="0"/>
          </a:p>
        </p:txBody>
      </p:sp>
      <p:sp>
        <p:nvSpPr>
          <p:cNvPr id="11" name="Tekstboks 10"/>
          <p:cNvSpPr txBox="1"/>
          <p:nvPr/>
        </p:nvSpPr>
        <p:spPr>
          <a:xfrm>
            <a:off x="401312" y="5384823"/>
            <a:ext cx="9177512" cy="1015663"/>
          </a:xfrm>
          <a:prstGeom prst="rect">
            <a:avLst/>
          </a:prstGeom>
          <a:noFill/>
        </p:spPr>
        <p:txBody>
          <a:bodyPr wrap="none" rtlCol="0">
            <a:spAutoFit/>
          </a:bodyPr>
          <a:lstStyle/>
          <a:p>
            <a:r>
              <a:rPr lang="en-GB" dirty="0" smtClean="0">
                <a:solidFill>
                  <a:srgbClr val="008000"/>
                </a:solidFill>
              </a:rPr>
              <a:t>And use the reliable EMCC calculation as the single calculation</a:t>
            </a:r>
          </a:p>
          <a:p>
            <a:r>
              <a:rPr lang="en-GB" dirty="0" smtClean="0">
                <a:solidFill>
                  <a:srgbClr val="008000"/>
                </a:solidFill>
              </a:rPr>
              <a:t>setting the spot prices, the cross-border energy flows and the</a:t>
            </a:r>
          </a:p>
          <a:p>
            <a:r>
              <a:rPr lang="en-GB" dirty="0" smtClean="0">
                <a:solidFill>
                  <a:srgbClr val="008000"/>
                </a:solidFill>
              </a:rPr>
              <a:t>spot trading done by each player.</a:t>
            </a:r>
            <a:endParaRPr lang="en-GB" dirty="0"/>
          </a:p>
        </p:txBody>
      </p:sp>
      <p:grpSp>
        <p:nvGrpSpPr>
          <p:cNvPr id="13" name="Gruppe 12"/>
          <p:cNvGrpSpPr/>
          <p:nvPr/>
        </p:nvGrpSpPr>
        <p:grpSpPr>
          <a:xfrm>
            <a:off x="29060" y="3033487"/>
            <a:ext cx="7935186" cy="3807218"/>
            <a:chOff x="29060" y="3033487"/>
            <a:chExt cx="7935186" cy="3807218"/>
          </a:xfrm>
        </p:grpSpPr>
        <p:sp>
          <p:nvSpPr>
            <p:cNvPr id="14" name="Tekstboks 13"/>
            <p:cNvSpPr txBox="1"/>
            <p:nvPr/>
          </p:nvSpPr>
          <p:spPr>
            <a:xfrm>
              <a:off x="29060" y="6379040"/>
              <a:ext cx="7935186" cy="461665"/>
            </a:xfrm>
            <a:prstGeom prst="rect">
              <a:avLst/>
            </a:prstGeom>
            <a:noFill/>
          </p:spPr>
          <p:txBody>
            <a:bodyPr wrap="none" rtlCol="0">
              <a:spAutoFit/>
            </a:bodyPr>
            <a:lstStyle/>
            <a:p>
              <a:r>
                <a:rPr lang="en-GB" sz="1200" dirty="0" smtClean="0"/>
                <a:t>*) For a summary of the crashes and the losses inflicted by the redundant re-calculations,</a:t>
              </a:r>
            </a:p>
            <a:p>
              <a:r>
                <a:rPr lang="en-GB" sz="1200" dirty="0" smtClean="0"/>
                <a:t>please refer to the PowerPoint presentation </a:t>
              </a:r>
              <a:r>
                <a:rPr lang="en-GB" sz="1200" i="1" dirty="0" smtClean="0"/>
                <a:t>Market coupling and spot price calculation</a:t>
              </a:r>
              <a:r>
                <a:rPr lang="en-GB" sz="1200" dirty="0" smtClean="0"/>
                <a:t>.</a:t>
              </a:r>
              <a:endParaRPr lang="en-GB" sz="1200" dirty="0"/>
            </a:p>
          </p:txBody>
        </p:sp>
        <p:sp>
          <p:nvSpPr>
            <p:cNvPr id="15" name="Tekstboks 14"/>
            <p:cNvSpPr txBox="1"/>
            <p:nvPr/>
          </p:nvSpPr>
          <p:spPr>
            <a:xfrm>
              <a:off x="7126515" y="3033487"/>
              <a:ext cx="506870" cy="400110"/>
            </a:xfrm>
            <a:prstGeom prst="rect">
              <a:avLst/>
            </a:prstGeom>
            <a:noFill/>
          </p:spPr>
          <p:txBody>
            <a:bodyPr wrap="none" rtlCol="0">
              <a:spAutoFit/>
            </a:bodyPr>
            <a:lstStyle/>
            <a:p>
              <a:r>
                <a:rPr lang="da-DK" dirty="0" smtClean="0"/>
                <a:t>*)</a:t>
              </a:r>
              <a:endParaRPr lang="da-DK" dirty="0"/>
            </a:p>
          </p:txBody>
        </p:sp>
      </p:grpSp>
      <p:sp>
        <p:nvSpPr>
          <p:cNvPr id="17" name="Pladsholder til diasnummer 16"/>
          <p:cNvSpPr>
            <a:spLocks noGrp="1"/>
          </p:cNvSpPr>
          <p:nvPr>
            <p:ph type="sldNum" sz="quarter" idx="12"/>
          </p:nvPr>
        </p:nvSpPr>
        <p:spPr/>
        <p:txBody>
          <a:bodyPr/>
          <a:lstStyle/>
          <a:p>
            <a:pPr>
              <a:defRPr/>
            </a:pPr>
            <a:fld id="{C14A6505-6888-4AAA-A0F1-EA7F6140D7E6}" type="slidenum">
              <a:rPr lang="en-GB" noProof="0" smtClean="0"/>
              <a:pPr>
                <a:defRPr/>
              </a:pPr>
              <a:t>5</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609600"/>
          </a:xfrm>
        </p:spPr>
        <p:txBody>
          <a:bodyPr/>
          <a:lstStyle/>
          <a:p>
            <a:r>
              <a:rPr lang="en-GB" sz="3200" dirty="0" smtClean="0"/>
              <a:t>Lack of transparency</a:t>
            </a:r>
            <a:endParaRPr lang="en-GB" sz="3200" dirty="0"/>
          </a:p>
        </p:txBody>
      </p:sp>
      <p:sp>
        <p:nvSpPr>
          <p:cNvPr id="4" name="Tekstboks 3"/>
          <p:cNvSpPr txBox="1"/>
          <p:nvPr/>
        </p:nvSpPr>
        <p:spPr>
          <a:xfrm>
            <a:off x="14520" y="491567"/>
            <a:ext cx="9663223" cy="707886"/>
          </a:xfrm>
          <a:prstGeom prst="rect">
            <a:avLst/>
          </a:prstGeom>
          <a:noFill/>
        </p:spPr>
        <p:txBody>
          <a:bodyPr wrap="none" rtlCol="0">
            <a:spAutoFit/>
          </a:bodyPr>
          <a:lstStyle/>
          <a:p>
            <a:r>
              <a:rPr lang="en-GB" dirty="0" smtClean="0"/>
              <a:t>Even after the Baltic-Nordic spot chaos 5 August 2013, the spot</a:t>
            </a:r>
          </a:p>
          <a:p>
            <a:r>
              <a:rPr lang="en-GB" dirty="0" smtClean="0"/>
              <a:t>exchanges still fight against the publication of EMCC’s spot prices</a:t>
            </a:r>
          </a:p>
        </p:txBody>
      </p:sp>
      <p:sp>
        <p:nvSpPr>
          <p:cNvPr id="5" name="Tekstboks 4"/>
          <p:cNvSpPr txBox="1"/>
          <p:nvPr/>
        </p:nvSpPr>
        <p:spPr>
          <a:xfrm>
            <a:off x="724672" y="1171318"/>
            <a:ext cx="5456943" cy="707886"/>
          </a:xfrm>
          <a:prstGeom prst="rect">
            <a:avLst/>
          </a:prstGeom>
          <a:noFill/>
        </p:spPr>
        <p:txBody>
          <a:bodyPr wrap="none" rtlCol="0">
            <a:spAutoFit/>
          </a:bodyPr>
          <a:lstStyle/>
          <a:p>
            <a:r>
              <a:rPr lang="en-GB" dirty="0" smtClean="0"/>
              <a:t>Thereby preventing the market from</a:t>
            </a:r>
          </a:p>
          <a:p>
            <a:r>
              <a:rPr lang="en-GB" dirty="0" smtClean="0"/>
              <a:t>knowing the reliable spot prices</a:t>
            </a:r>
            <a:endParaRPr lang="en-GB" dirty="0"/>
          </a:p>
        </p:txBody>
      </p:sp>
      <p:sp>
        <p:nvSpPr>
          <p:cNvPr id="6" name="Tekstboks 5"/>
          <p:cNvSpPr txBox="1"/>
          <p:nvPr/>
        </p:nvSpPr>
        <p:spPr>
          <a:xfrm>
            <a:off x="1436902" y="1851069"/>
            <a:ext cx="6168676" cy="707886"/>
          </a:xfrm>
          <a:prstGeom prst="rect">
            <a:avLst/>
          </a:prstGeom>
          <a:noFill/>
        </p:spPr>
        <p:txBody>
          <a:bodyPr wrap="none" rtlCol="0">
            <a:spAutoFit/>
          </a:bodyPr>
          <a:lstStyle/>
          <a:p>
            <a:pPr marL="0" lvl="2"/>
            <a:r>
              <a:rPr lang="en-GB" dirty="0" smtClean="0"/>
              <a:t>This is new in the history of exchanges:</a:t>
            </a:r>
          </a:p>
          <a:p>
            <a:pPr marL="0" lvl="2"/>
            <a:r>
              <a:rPr lang="en-GB" dirty="0" smtClean="0"/>
              <a:t>Exchanges fighting against transparency.</a:t>
            </a:r>
          </a:p>
        </p:txBody>
      </p:sp>
      <p:sp>
        <p:nvSpPr>
          <p:cNvPr id="7" name="Tekstboks 6"/>
          <p:cNvSpPr txBox="1"/>
          <p:nvPr/>
        </p:nvSpPr>
        <p:spPr>
          <a:xfrm>
            <a:off x="12366" y="2530820"/>
            <a:ext cx="8045792" cy="707886"/>
          </a:xfrm>
          <a:prstGeom prst="rect">
            <a:avLst/>
          </a:prstGeom>
          <a:noFill/>
        </p:spPr>
        <p:txBody>
          <a:bodyPr wrap="none" rtlCol="0">
            <a:spAutoFit/>
          </a:bodyPr>
          <a:lstStyle/>
          <a:p>
            <a:r>
              <a:rPr lang="en-GB" dirty="0" smtClean="0"/>
              <a:t>Also, after the crash of Nord Pool Spot’s re-calculation</a:t>
            </a:r>
          </a:p>
          <a:p>
            <a:r>
              <a:rPr lang="en-GB" dirty="0" smtClean="0"/>
              <a:t>of the spot prices for 5 August 2013</a:t>
            </a:r>
            <a:endParaRPr lang="en-GB" dirty="0"/>
          </a:p>
        </p:txBody>
      </p:sp>
      <p:sp>
        <p:nvSpPr>
          <p:cNvPr id="8" name="Tekstboks 7"/>
          <p:cNvSpPr txBox="1"/>
          <p:nvPr/>
        </p:nvSpPr>
        <p:spPr>
          <a:xfrm>
            <a:off x="725490" y="3210571"/>
            <a:ext cx="7391767" cy="707886"/>
          </a:xfrm>
          <a:prstGeom prst="rect">
            <a:avLst/>
          </a:prstGeom>
          <a:noFill/>
        </p:spPr>
        <p:txBody>
          <a:bodyPr wrap="none" rtlCol="0">
            <a:spAutoFit/>
          </a:bodyPr>
          <a:lstStyle/>
          <a:p>
            <a:pPr marL="0" lvl="1"/>
            <a:r>
              <a:rPr lang="en-GB" dirty="0" smtClean="0"/>
              <a:t>No Exchange Information with information on the</a:t>
            </a:r>
          </a:p>
          <a:p>
            <a:pPr marL="0" lvl="1"/>
            <a:r>
              <a:rPr lang="en-GB" dirty="0" smtClean="0"/>
              <a:t>source of the error and the remedies:</a:t>
            </a:r>
          </a:p>
        </p:txBody>
      </p:sp>
      <p:sp>
        <p:nvSpPr>
          <p:cNvPr id="9" name="Tekstboks 8"/>
          <p:cNvSpPr txBox="1"/>
          <p:nvPr/>
        </p:nvSpPr>
        <p:spPr>
          <a:xfrm>
            <a:off x="1436101" y="3890322"/>
            <a:ext cx="6304931" cy="707886"/>
          </a:xfrm>
          <a:prstGeom prst="rect">
            <a:avLst/>
          </a:prstGeom>
          <a:noFill/>
        </p:spPr>
        <p:txBody>
          <a:bodyPr wrap="none" rtlCol="0">
            <a:spAutoFit/>
          </a:bodyPr>
          <a:lstStyle/>
          <a:p>
            <a:pPr marL="0" lvl="2"/>
            <a:r>
              <a:rPr lang="en-GB" dirty="0" smtClean="0"/>
              <a:t>Which steps will be taken in order ensure</a:t>
            </a:r>
          </a:p>
          <a:p>
            <a:pPr marL="0" lvl="2"/>
            <a:r>
              <a:rPr lang="en-GB" dirty="0" smtClean="0"/>
              <a:t>we do not have such chaos again?</a:t>
            </a:r>
          </a:p>
        </p:txBody>
      </p:sp>
      <p:sp>
        <p:nvSpPr>
          <p:cNvPr id="10" name="Tekstboks 9"/>
          <p:cNvSpPr txBox="1"/>
          <p:nvPr/>
        </p:nvSpPr>
        <p:spPr>
          <a:xfrm>
            <a:off x="1436912" y="4570073"/>
            <a:ext cx="5285421" cy="707886"/>
          </a:xfrm>
          <a:prstGeom prst="rect">
            <a:avLst/>
          </a:prstGeom>
          <a:noFill/>
        </p:spPr>
        <p:txBody>
          <a:bodyPr wrap="none" rtlCol="0">
            <a:spAutoFit/>
          </a:bodyPr>
          <a:lstStyle/>
          <a:p>
            <a:pPr marL="0" lvl="2"/>
            <a:r>
              <a:rPr lang="en-GB" dirty="0" smtClean="0"/>
              <a:t>How could a few flexible bids crash</a:t>
            </a:r>
          </a:p>
          <a:p>
            <a:pPr marL="0" lvl="2"/>
            <a:r>
              <a:rPr lang="en-GB" dirty="0" smtClean="0"/>
              <a:t>Nord Pool Spot’s re-calculation?</a:t>
            </a:r>
          </a:p>
        </p:txBody>
      </p:sp>
      <p:sp>
        <p:nvSpPr>
          <p:cNvPr id="11" name="Tekstboks 10"/>
          <p:cNvSpPr txBox="1"/>
          <p:nvPr/>
        </p:nvSpPr>
        <p:spPr>
          <a:xfrm>
            <a:off x="2146410" y="5249824"/>
            <a:ext cx="5509842" cy="707886"/>
          </a:xfrm>
          <a:prstGeom prst="rect">
            <a:avLst/>
          </a:prstGeom>
          <a:noFill/>
        </p:spPr>
        <p:txBody>
          <a:bodyPr wrap="none" rtlCol="0">
            <a:spAutoFit/>
          </a:bodyPr>
          <a:lstStyle/>
          <a:p>
            <a:r>
              <a:rPr lang="en-GB" dirty="0" smtClean="0"/>
              <a:t>Obviously, EMCC’s software had no</a:t>
            </a:r>
          </a:p>
          <a:p>
            <a:r>
              <a:rPr lang="en-GB" dirty="0" smtClean="0"/>
              <a:t>problems calculating the spot prices.</a:t>
            </a:r>
            <a:endParaRPr lang="en-GB" dirty="0"/>
          </a:p>
        </p:txBody>
      </p:sp>
      <p:sp>
        <p:nvSpPr>
          <p:cNvPr id="12" name="Tekstboks 11"/>
          <p:cNvSpPr txBox="1"/>
          <p:nvPr/>
        </p:nvSpPr>
        <p:spPr>
          <a:xfrm>
            <a:off x="1436913" y="5929575"/>
            <a:ext cx="8683787" cy="707886"/>
          </a:xfrm>
          <a:prstGeom prst="rect">
            <a:avLst/>
          </a:prstGeom>
          <a:noFill/>
        </p:spPr>
        <p:txBody>
          <a:bodyPr wrap="none" rtlCol="0">
            <a:spAutoFit/>
          </a:bodyPr>
          <a:lstStyle/>
          <a:p>
            <a:pPr marL="0" lvl="2"/>
            <a:r>
              <a:rPr lang="en-GB" dirty="0" smtClean="0"/>
              <a:t>What was the problem, which severely delayed Nord Pool</a:t>
            </a:r>
          </a:p>
          <a:p>
            <a:pPr marL="0" lvl="2"/>
            <a:r>
              <a:rPr lang="en-GB" dirty="0" smtClean="0"/>
              <a:t>Spot’s re-calculation of the spot prices for 26 June 2013?</a:t>
            </a:r>
          </a:p>
        </p:txBody>
      </p:sp>
      <p:grpSp>
        <p:nvGrpSpPr>
          <p:cNvPr id="25" name="Gruppe 24"/>
          <p:cNvGrpSpPr/>
          <p:nvPr/>
        </p:nvGrpSpPr>
        <p:grpSpPr>
          <a:xfrm>
            <a:off x="8219902" y="3805986"/>
            <a:ext cx="1280160" cy="1947674"/>
            <a:chOff x="2974975" y="2496452"/>
            <a:chExt cx="1280160" cy="1947674"/>
          </a:xfrm>
        </p:grpSpPr>
        <p:sp>
          <p:nvSpPr>
            <p:cNvPr id="26" name="Freeform 14"/>
            <p:cNvSpPr>
              <a:spLocks/>
            </p:cNvSpPr>
            <p:nvPr/>
          </p:nvSpPr>
          <p:spPr bwMode="auto">
            <a:xfrm>
              <a:off x="3546475" y="2496452"/>
              <a:ext cx="502920" cy="436627"/>
            </a:xfrm>
            <a:custGeom>
              <a:avLst/>
              <a:gdLst/>
              <a:ahLst/>
              <a:cxnLst>
                <a:cxn ang="0">
                  <a:pos x="63" y="110"/>
                </a:cxn>
                <a:cxn ang="0">
                  <a:pos x="81" y="71"/>
                </a:cxn>
                <a:cxn ang="0">
                  <a:pos x="99" y="40"/>
                </a:cxn>
                <a:cxn ang="0">
                  <a:pos x="125" y="18"/>
                </a:cxn>
                <a:cxn ang="0">
                  <a:pos x="149" y="7"/>
                </a:cxn>
                <a:cxn ang="0">
                  <a:pos x="175" y="0"/>
                </a:cxn>
                <a:cxn ang="0">
                  <a:pos x="197" y="6"/>
                </a:cxn>
                <a:cxn ang="0">
                  <a:pos x="208" y="18"/>
                </a:cxn>
                <a:cxn ang="0">
                  <a:pos x="216" y="37"/>
                </a:cxn>
                <a:cxn ang="0">
                  <a:pos x="219" y="54"/>
                </a:cxn>
                <a:cxn ang="0">
                  <a:pos x="220" y="74"/>
                </a:cxn>
                <a:cxn ang="0">
                  <a:pos x="217" y="102"/>
                </a:cxn>
                <a:cxn ang="0">
                  <a:pos x="211" y="122"/>
                </a:cxn>
                <a:cxn ang="0">
                  <a:pos x="203" y="141"/>
                </a:cxn>
                <a:cxn ang="0">
                  <a:pos x="188" y="160"/>
                </a:cxn>
                <a:cxn ang="0">
                  <a:pos x="172" y="176"/>
                </a:cxn>
                <a:cxn ang="0">
                  <a:pos x="155" y="185"/>
                </a:cxn>
                <a:cxn ang="0">
                  <a:pos x="136" y="191"/>
                </a:cxn>
                <a:cxn ang="0">
                  <a:pos x="114" y="191"/>
                </a:cxn>
                <a:cxn ang="0">
                  <a:pos x="99" y="183"/>
                </a:cxn>
                <a:cxn ang="0">
                  <a:pos x="86" y="174"/>
                </a:cxn>
                <a:cxn ang="0">
                  <a:pos x="75" y="162"/>
                </a:cxn>
                <a:cxn ang="0">
                  <a:pos x="66" y="143"/>
                </a:cxn>
                <a:cxn ang="0">
                  <a:pos x="58" y="143"/>
                </a:cxn>
                <a:cxn ang="0">
                  <a:pos x="42" y="149"/>
                </a:cxn>
                <a:cxn ang="0">
                  <a:pos x="24" y="164"/>
                </a:cxn>
                <a:cxn ang="0">
                  <a:pos x="13" y="166"/>
                </a:cxn>
                <a:cxn ang="0">
                  <a:pos x="5" y="162"/>
                </a:cxn>
                <a:cxn ang="0">
                  <a:pos x="0" y="149"/>
                </a:cxn>
                <a:cxn ang="0">
                  <a:pos x="3" y="140"/>
                </a:cxn>
                <a:cxn ang="0">
                  <a:pos x="11" y="131"/>
                </a:cxn>
                <a:cxn ang="0">
                  <a:pos x="30" y="124"/>
                </a:cxn>
                <a:cxn ang="0">
                  <a:pos x="50" y="118"/>
                </a:cxn>
                <a:cxn ang="0">
                  <a:pos x="63" y="110"/>
                </a:cxn>
              </a:cxnLst>
              <a:rect l="0" t="0" r="r" b="b"/>
              <a:pathLst>
                <a:path w="220" h="191">
                  <a:moveTo>
                    <a:pt x="63" y="110"/>
                  </a:moveTo>
                  <a:lnTo>
                    <a:pt x="81" y="71"/>
                  </a:lnTo>
                  <a:lnTo>
                    <a:pt x="99" y="40"/>
                  </a:lnTo>
                  <a:lnTo>
                    <a:pt x="125" y="18"/>
                  </a:lnTo>
                  <a:lnTo>
                    <a:pt x="149" y="7"/>
                  </a:lnTo>
                  <a:lnTo>
                    <a:pt x="175" y="0"/>
                  </a:lnTo>
                  <a:lnTo>
                    <a:pt x="197" y="6"/>
                  </a:lnTo>
                  <a:lnTo>
                    <a:pt x="208" y="18"/>
                  </a:lnTo>
                  <a:lnTo>
                    <a:pt x="216" y="37"/>
                  </a:lnTo>
                  <a:lnTo>
                    <a:pt x="219" y="54"/>
                  </a:lnTo>
                  <a:lnTo>
                    <a:pt x="220" y="74"/>
                  </a:lnTo>
                  <a:lnTo>
                    <a:pt x="217" y="102"/>
                  </a:lnTo>
                  <a:lnTo>
                    <a:pt x="211" y="122"/>
                  </a:lnTo>
                  <a:lnTo>
                    <a:pt x="203" y="141"/>
                  </a:lnTo>
                  <a:lnTo>
                    <a:pt x="188" y="160"/>
                  </a:lnTo>
                  <a:lnTo>
                    <a:pt x="172" y="176"/>
                  </a:lnTo>
                  <a:lnTo>
                    <a:pt x="155" y="185"/>
                  </a:lnTo>
                  <a:lnTo>
                    <a:pt x="136" y="191"/>
                  </a:lnTo>
                  <a:lnTo>
                    <a:pt x="114" y="191"/>
                  </a:lnTo>
                  <a:lnTo>
                    <a:pt x="99" y="183"/>
                  </a:lnTo>
                  <a:lnTo>
                    <a:pt x="86" y="174"/>
                  </a:lnTo>
                  <a:lnTo>
                    <a:pt x="75" y="162"/>
                  </a:lnTo>
                  <a:lnTo>
                    <a:pt x="66" y="143"/>
                  </a:lnTo>
                  <a:lnTo>
                    <a:pt x="58" y="143"/>
                  </a:lnTo>
                  <a:lnTo>
                    <a:pt x="42" y="149"/>
                  </a:lnTo>
                  <a:lnTo>
                    <a:pt x="24" y="164"/>
                  </a:lnTo>
                  <a:lnTo>
                    <a:pt x="13" y="166"/>
                  </a:lnTo>
                  <a:lnTo>
                    <a:pt x="5" y="162"/>
                  </a:lnTo>
                  <a:lnTo>
                    <a:pt x="0" y="149"/>
                  </a:lnTo>
                  <a:lnTo>
                    <a:pt x="3" y="140"/>
                  </a:lnTo>
                  <a:lnTo>
                    <a:pt x="11" y="131"/>
                  </a:lnTo>
                  <a:lnTo>
                    <a:pt x="30" y="124"/>
                  </a:lnTo>
                  <a:lnTo>
                    <a:pt x="50" y="118"/>
                  </a:lnTo>
                  <a:lnTo>
                    <a:pt x="63"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5"/>
            <p:cNvSpPr>
              <a:spLocks/>
            </p:cNvSpPr>
            <p:nvPr/>
          </p:nvSpPr>
          <p:spPr bwMode="auto">
            <a:xfrm>
              <a:off x="3587623" y="2965083"/>
              <a:ext cx="441199" cy="690372"/>
            </a:xfrm>
            <a:custGeom>
              <a:avLst/>
              <a:gdLst/>
              <a:ahLst/>
              <a:cxnLst>
                <a:cxn ang="0">
                  <a:pos x="59" y="13"/>
                </a:cxn>
                <a:cxn ang="0">
                  <a:pos x="80" y="3"/>
                </a:cxn>
                <a:cxn ang="0">
                  <a:pos x="107" y="0"/>
                </a:cxn>
                <a:cxn ang="0">
                  <a:pos x="126" y="1"/>
                </a:cxn>
                <a:cxn ang="0">
                  <a:pos x="146" y="8"/>
                </a:cxn>
                <a:cxn ang="0">
                  <a:pos x="158" y="19"/>
                </a:cxn>
                <a:cxn ang="0">
                  <a:pos x="165" y="33"/>
                </a:cxn>
                <a:cxn ang="0">
                  <a:pos x="166" y="53"/>
                </a:cxn>
                <a:cxn ang="0">
                  <a:pos x="162" y="69"/>
                </a:cxn>
                <a:cxn ang="0">
                  <a:pos x="157" y="87"/>
                </a:cxn>
                <a:cxn ang="0">
                  <a:pos x="143" y="106"/>
                </a:cxn>
                <a:cxn ang="0">
                  <a:pos x="138" y="122"/>
                </a:cxn>
                <a:cxn ang="0">
                  <a:pos x="138" y="135"/>
                </a:cxn>
                <a:cxn ang="0">
                  <a:pos x="141" y="149"/>
                </a:cxn>
                <a:cxn ang="0">
                  <a:pos x="151" y="161"/>
                </a:cxn>
                <a:cxn ang="0">
                  <a:pos x="170" y="182"/>
                </a:cxn>
                <a:cxn ang="0">
                  <a:pos x="185" y="200"/>
                </a:cxn>
                <a:cxn ang="0">
                  <a:pos x="191" y="218"/>
                </a:cxn>
                <a:cxn ang="0">
                  <a:pos x="193" y="234"/>
                </a:cxn>
                <a:cxn ang="0">
                  <a:pos x="190" y="251"/>
                </a:cxn>
                <a:cxn ang="0">
                  <a:pos x="180" y="266"/>
                </a:cxn>
                <a:cxn ang="0">
                  <a:pos x="172" y="279"/>
                </a:cxn>
                <a:cxn ang="0">
                  <a:pos x="158" y="290"/>
                </a:cxn>
                <a:cxn ang="0">
                  <a:pos x="143" y="299"/>
                </a:cxn>
                <a:cxn ang="0">
                  <a:pos x="118" y="302"/>
                </a:cxn>
                <a:cxn ang="0">
                  <a:pos x="96" y="302"/>
                </a:cxn>
                <a:cxn ang="0">
                  <a:pos x="78" y="296"/>
                </a:cxn>
                <a:cxn ang="0">
                  <a:pos x="62" y="288"/>
                </a:cxn>
                <a:cxn ang="0">
                  <a:pos x="45" y="275"/>
                </a:cxn>
                <a:cxn ang="0">
                  <a:pos x="28" y="251"/>
                </a:cxn>
                <a:cxn ang="0">
                  <a:pos x="15" y="227"/>
                </a:cxn>
                <a:cxn ang="0">
                  <a:pos x="6" y="200"/>
                </a:cxn>
                <a:cxn ang="0">
                  <a:pos x="0" y="169"/>
                </a:cxn>
                <a:cxn ang="0">
                  <a:pos x="0" y="133"/>
                </a:cxn>
                <a:cxn ang="0">
                  <a:pos x="6" y="100"/>
                </a:cxn>
                <a:cxn ang="0">
                  <a:pos x="15" y="72"/>
                </a:cxn>
                <a:cxn ang="0">
                  <a:pos x="26" y="50"/>
                </a:cxn>
                <a:cxn ang="0">
                  <a:pos x="39" y="33"/>
                </a:cxn>
                <a:cxn ang="0">
                  <a:pos x="57" y="19"/>
                </a:cxn>
                <a:cxn ang="0">
                  <a:pos x="59" y="13"/>
                </a:cxn>
              </a:cxnLst>
              <a:rect l="0" t="0" r="r" b="b"/>
              <a:pathLst>
                <a:path w="193" h="302">
                  <a:moveTo>
                    <a:pt x="59" y="13"/>
                  </a:moveTo>
                  <a:lnTo>
                    <a:pt x="80" y="3"/>
                  </a:lnTo>
                  <a:lnTo>
                    <a:pt x="107" y="0"/>
                  </a:lnTo>
                  <a:lnTo>
                    <a:pt x="126" y="1"/>
                  </a:lnTo>
                  <a:lnTo>
                    <a:pt x="146" y="8"/>
                  </a:lnTo>
                  <a:lnTo>
                    <a:pt x="158" y="19"/>
                  </a:lnTo>
                  <a:lnTo>
                    <a:pt x="165" y="33"/>
                  </a:lnTo>
                  <a:lnTo>
                    <a:pt x="166" y="53"/>
                  </a:lnTo>
                  <a:lnTo>
                    <a:pt x="162" y="69"/>
                  </a:lnTo>
                  <a:lnTo>
                    <a:pt x="157" y="87"/>
                  </a:lnTo>
                  <a:lnTo>
                    <a:pt x="143" y="106"/>
                  </a:lnTo>
                  <a:lnTo>
                    <a:pt x="138" y="122"/>
                  </a:lnTo>
                  <a:lnTo>
                    <a:pt x="138" y="135"/>
                  </a:lnTo>
                  <a:lnTo>
                    <a:pt x="141" y="149"/>
                  </a:lnTo>
                  <a:lnTo>
                    <a:pt x="151" y="161"/>
                  </a:lnTo>
                  <a:lnTo>
                    <a:pt x="170" y="182"/>
                  </a:lnTo>
                  <a:lnTo>
                    <a:pt x="185" y="200"/>
                  </a:lnTo>
                  <a:lnTo>
                    <a:pt x="191" y="218"/>
                  </a:lnTo>
                  <a:lnTo>
                    <a:pt x="193" y="234"/>
                  </a:lnTo>
                  <a:lnTo>
                    <a:pt x="190" y="251"/>
                  </a:lnTo>
                  <a:lnTo>
                    <a:pt x="180" y="266"/>
                  </a:lnTo>
                  <a:lnTo>
                    <a:pt x="172" y="279"/>
                  </a:lnTo>
                  <a:lnTo>
                    <a:pt x="158" y="290"/>
                  </a:lnTo>
                  <a:lnTo>
                    <a:pt x="143" y="299"/>
                  </a:lnTo>
                  <a:lnTo>
                    <a:pt x="118" y="302"/>
                  </a:lnTo>
                  <a:lnTo>
                    <a:pt x="96" y="302"/>
                  </a:lnTo>
                  <a:lnTo>
                    <a:pt x="78" y="296"/>
                  </a:lnTo>
                  <a:lnTo>
                    <a:pt x="62" y="288"/>
                  </a:lnTo>
                  <a:lnTo>
                    <a:pt x="45" y="275"/>
                  </a:lnTo>
                  <a:lnTo>
                    <a:pt x="28" y="251"/>
                  </a:lnTo>
                  <a:lnTo>
                    <a:pt x="15" y="227"/>
                  </a:lnTo>
                  <a:lnTo>
                    <a:pt x="6" y="200"/>
                  </a:lnTo>
                  <a:lnTo>
                    <a:pt x="0" y="169"/>
                  </a:lnTo>
                  <a:lnTo>
                    <a:pt x="0" y="133"/>
                  </a:lnTo>
                  <a:lnTo>
                    <a:pt x="6" y="100"/>
                  </a:lnTo>
                  <a:lnTo>
                    <a:pt x="15" y="72"/>
                  </a:lnTo>
                  <a:lnTo>
                    <a:pt x="26" y="50"/>
                  </a:lnTo>
                  <a:lnTo>
                    <a:pt x="39" y="33"/>
                  </a:lnTo>
                  <a:lnTo>
                    <a:pt x="57" y="19"/>
                  </a:lnTo>
                  <a:lnTo>
                    <a:pt x="5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16"/>
            <p:cNvSpPr>
              <a:spLocks/>
            </p:cNvSpPr>
            <p:nvPr/>
          </p:nvSpPr>
          <p:spPr bwMode="auto">
            <a:xfrm>
              <a:off x="2974975" y="2823351"/>
              <a:ext cx="845820" cy="347472"/>
            </a:xfrm>
            <a:custGeom>
              <a:avLst/>
              <a:gdLst/>
              <a:ahLst/>
              <a:cxnLst>
                <a:cxn ang="0">
                  <a:pos x="277" y="67"/>
                </a:cxn>
                <a:cxn ang="0">
                  <a:pos x="322" y="83"/>
                </a:cxn>
                <a:cxn ang="0">
                  <a:pos x="355" y="97"/>
                </a:cxn>
                <a:cxn ang="0">
                  <a:pos x="370" y="116"/>
                </a:cxn>
                <a:cxn ang="0">
                  <a:pos x="361" y="142"/>
                </a:cxn>
                <a:cxn ang="0">
                  <a:pos x="325" y="152"/>
                </a:cxn>
                <a:cxn ang="0">
                  <a:pos x="297" y="135"/>
                </a:cxn>
                <a:cxn ang="0">
                  <a:pos x="263" y="94"/>
                </a:cxn>
                <a:cxn ang="0">
                  <a:pos x="224" y="60"/>
                </a:cxn>
                <a:cxn ang="0">
                  <a:pos x="192" y="33"/>
                </a:cxn>
                <a:cxn ang="0">
                  <a:pos x="169" y="28"/>
                </a:cxn>
                <a:cxn ang="0">
                  <a:pos x="145" y="38"/>
                </a:cxn>
                <a:cxn ang="0">
                  <a:pos x="119" y="53"/>
                </a:cxn>
                <a:cxn ang="0">
                  <a:pos x="101" y="69"/>
                </a:cxn>
                <a:cxn ang="0">
                  <a:pos x="94" y="88"/>
                </a:cxn>
                <a:cxn ang="0">
                  <a:pos x="94" y="92"/>
                </a:cxn>
                <a:cxn ang="0">
                  <a:pos x="105" y="116"/>
                </a:cxn>
                <a:cxn ang="0">
                  <a:pos x="107" y="133"/>
                </a:cxn>
                <a:cxn ang="0">
                  <a:pos x="97" y="138"/>
                </a:cxn>
                <a:cxn ang="0">
                  <a:pos x="80" y="135"/>
                </a:cxn>
                <a:cxn ang="0">
                  <a:pos x="71" y="124"/>
                </a:cxn>
                <a:cxn ang="0">
                  <a:pos x="71" y="106"/>
                </a:cxn>
                <a:cxn ang="0">
                  <a:pos x="75" y="83"/>
                </a:cxn>
                <a:cxn ang="0">
                  <a:pos x="74" y="64"/>
                </a:cxn>
                <a:cxn ang="0">
                  <a:pos x="64" y="58"/>
                </a:cxn>
                <a:cxn ang="0">
                  <a:pos x="44" y="56"/>
                </a:cxn>
                <a:cxn ang="0">
                  <a:pos x="23" y="60"/>
                </a:cxn>
                <a:cxn ang="0">
                  <a:pos x="7" y="58"/>
                </a:cxn>
                <a:cxn ang="0">
                  <a:pos x="0" y="48"/>
                </a:cxn>
                <a:cxn ang="0">
                  <a:pos x="0" y="36"/>
                </a:cxn>
                <a:cxn ang="0">
                  <a:pos x="12" y="28"/>
                </a:cxn>
                <a:cxn ang="0">
                  <a:pos x="28" y="27"/>
                </a:cxn>
                <a:cxn ang="0">
                  <a:pos x="26" y="16"/>
                </a:cxn>
                <a:cxn ang="0">
                  <a:pos x="35" y="10"/>
                </a:cxn>
                <a:cxn ang="0">
                  <a:pos x="52" y="13"/>
                </a:cxn>
                <a:cxn ang="0">
                  <a:pos x="64" y="25"/>
                </a:cxn>
                <a:cxn ang="0">
                  <a:pos x="80" y="36"/>
                </a:cxn>
                <a:cxn ang="0">
                  <a:pos x="95" y="39"/>
                </a:cxn>
                <a:cxn ang="0">
                  <a:pos x="120" y="33"/>
                </a:cxn>
                <a:cxn ang="0">
                  <a:pos x="146" y="18"/>
                </a:cxn>
                <a:cxn ang="0">
                  <a:pos x="174" y="5"/>
                </a:cxn>
                <a:cxn ang="0">
                  <a:pos x="196" y="0"/>
                </a:cxn>
                <a:cxn ang="0">
                  <a:pos x="211" y="7"/>
                </a:cxn>
                <a:cxn ang="0">
                  <a:pos x="230" y="24"/>
                </a:cxn>
                <a:cxn ang="0">
                  <a:pos x="250" y="42"/>
                </a:cxn>
                <a:cxn ang="0">
                  <a:pos x="267" y="57"/>
                </a:cxn>
                <a:cxn ang="0">
                  <a:pos x="277" y="67"/>
                </a:cxn>
              </a:cxnLst>
              <a:rect l="0" t="0" r="r" b="b"/>
              <a:pathLst>
                <a:path w="370" h="152">
                  <a:moveTo>
                    <a:pt x="277" y="67"/>
                  </a:moveTo>
                  <a:lnTo>
                    <a:pt x="322" y="83"/>
                  </a:lnTo>
                  <a:lnTo>
                    <a:pt x="355" y="97"/>
                  </a:lnTo>
                  <a:lnTo>
                    <a:pt x="370" y="116"/>
                  </a:lnTo>
                  <a:lnTo>
                    <a:pt x="361" y="142"/>
                  </a:lnTo>
                  <a:lnTo>
                    <a:pt x="325" y="152"/>
                  </a:lnTo>
                  <a:lnTo>
                    <a:pt x="297" y="135"/>
                  </a:lnTo>
                  <a:lnTo>
                    <a:pt x="263" y="94"/>
                  </a:lnTo>
                  <a:lnTo>
                    <a:pt x="224" y="60"/>
                  </a:lnTo>
                  <a:lnTo>
                    <a:pt x="192" y="33"/>
                  </a:lnTo>
                  <a:lnTo>
                    <a:pt x="169" y="28"/>
                  </a:lnTo>
                  <a:lnTo>
                    <a:pt x="145" y="38"/>
                  </a:lnTo>
                  <a:lnTo>
                    <a:pt x="119" y="53"/>
                  </a:lnTo>
                  <a:lnTo>
                    <a:pt x="101" y="69"/>
                  </a:lnTo>
                  <a:lnTo>
                    <a:pt x="94" y="88"/>
                  </a:lnTo>
                  <a:lnTo>
                    <a:pt x="94" y="92"/>
                  </a:lnTo>
                  <a:lnTo>
                    <a:pt x="105" y="116"/>
                  </a:lnTo>
                  <a:lnTo>
                    <a:pt x="107" y="133"/>
                  </a:lnTo>
                  <a:lnTo>
                    <a:pt x="97" y="138"/>
                  </a:lnTo>
                  <a:lnTo>
                    <a:pt x="80" y="135"/>
                  </a:lnTo>
                  <a:lnTo>
                    <a:pt x="71" y="124"/>
                  </a:lnTo>
                  <a:lnTo>
                    <a:pt x="71" y="106"/>
                  </a:lnTo>
                  <a:lnTo>
                    <a:pt x="75" y="83"/>
                  </a:lnTo>
                  <a:lnTo>
                    <a:pt x="74" y="64"/>
                  </a:lnTo>
                  <a:lnTo>
                    <a:pt x="64" y="58"/>
                  </a:lnTo>
                  <a:lnTo>
                    <a:pt x="44" y="56"/>
                  </a:lnTo>
                  <a:lnTo>
                    <a:pt x="23" y="60"/>
                  </a:lnTo>
                  <a:lnTo>
                    <a:pt x="7" y="58"/>
                  </a:lnTo>
                  <a:lnTo>
                    <a:pt x="0" y="48"/>
                  </a:lnTo>
                  <a:lnTo>
                    <a:pt x="0" y="36"/>
                  </a:lnTo>
                  <a:lnTo>
                    <a:pt x="12" y="28"/>
                  </a:lnTo>
                  <a:lnTo>
                    <a:pt x="28" y="27"/>
                  </a:lnTo>
                  <a:lnTo>
                    <a:pt x="26" y="16"/>
                  </a:lnTo>
                  <a:lnTo>
                    <a:pt x="35" y="10"/>
                  </a:lnTo>
                  <a:lnTo>
                    <a:pt x="52" y="13"/>
                  </a:lnTo>
                  <a:lnTo>
                    <a:pt x="64" y="25"/>
                  </a:lnTo>
                  <a:lnTo>
                    <a:pt x="80" y="36"/>
                  </a:lnTo>
                  <a:lnTo>
                    <a:pt x="95" y="39"/>
                  </a:lnTo>
                  <a:lnTo>
                    <a:pt x="120" y="33"/>
                  </a:lnTo>
                  <a:lnTo>
                    <a:pt x="146" y="18"/>
                  </a:lnTo>
                  <a:lnTo>
                    <a:pt x="174" y="5"/>
                  </a:lnTo>
                  <a:lnTo>
                    <a:pt x="196" y="0"/>
                  </a:lnTo>
                  <a:lnTo>
                    <a:pt x="211" y="7"/>
                  </a:lnTo>
                  <a:lnTo>
                    <a:pt x="230" y="24"/>
                  </a:lnTo>
                  <a:lnTo>
                    <a:pt x="250" y="42"/>
                  </a:lnTo>
                  <a:lnTo>
                    <a:pt x="267" y="57"/>
                  </a:lnTo>
                  <a:lnTo>
                    <a:pt x="277" y="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18"/>
            <p:cNvSpPr>
              <a:spLocks/>
            </p:cNvSpPr>
            <p:nvPr/>
          </p:nvSpPr>
          <p:spPr bwMode="auto">
            <a:xfrm>
              <a:off x="3834511" y="3477147"/>
              <a:ext cx="420624" cy="966979"/>
            </a:xfrm>
            <a:custGeom>
              <a:avLst/>
              <a:gdLst/>
              <a:ahLst/>
              <a:cxnLst>
                <a:cxn ang="0">
                  <a:pos x="38" y="9"/>
                </a:cxn>
                <a:cxn ang="0">
                  <a:pos x="56" y="27"/>
                </a:cxn>
                <a:cxn ang="0">
                  <a:pos x="75" y="47"/>
                </a:cxn>
                <a:cxn ang="0">
                  <a:pos x="91" y="70"/>
                </a:cxn>
                <a:cxn ang="0">
                  <a:pos x="100" y="95"/>
                </a:cxn>
                <a:cxn ang="0">
                  <a:pos x="107" y="127"/>
                </a:cxn>
                <a:cxn ang="0">
                  <a:pos x="107" y="158"/>
                </a:cxn>
                <a:cxn ang="0">
                  <a:pos x="105" y="186"/>
                </a:cxn>
                <a:cxn ang="0">
                  <a:pos x="98" y="215"/>
                </a:cxn>
                <a:cxn ang="0">
                  <a:pos x="89" y="242"/>
                </a:cxn>
                <a:cxn ang="0">
                  <a:pos x="74" y="273"/>
                </a:cxn>
                <a:cxn ang="0">
                  <a:pos x="64" y="300"/>
                </a:cxn>
                <a:cxn ang="0">
                  <a:pos x="57" y="326"/>
                </a:cxn>
                <a:cxn ang="0">
                  <a:pos x="57" y="339"/>
                </a:cxn>
                <a:cxn ang="0">
                  <a:pos x="61" y="348"/>
                </a:cxn>
                <a:cxn ang="0">
                  <a:pos x="74" y="353"/>
                </a:cxn>
                <a:cxn ang="0">
                  <a:pos x="99" y="356"/>
                </a:cxn>
                <a:cxn ang="0">
                  <a:pos x="138" y="362"/>
                </a:cxn>
                <a:cxn ang="0">
                  <a:pos x="169" y="375"/>
                </a:cxn>
                <a:cxn ang="0">
                  <a:pos x="184" y="390"/>
                </a:cxn>
                <a:cxn ang="0">
                  <a:pos x="184" y="398"/>
                </a:cxn>
                <a:cxn ang="0">
                  <a:pos x="184" y="403"/>
                </a:cxn>
                <a:cxn ang="0">
                  <a:pos x="178" y="409"/>
                </a:cxn>
                <a:cxn ang="0">
                  <a:pos x="156" y="423"/>
                </a:cxn>
                <a:cxn ang="0">
                  <a:pos x="142" y="418"/>
                </a:cxn>
                <a:cxn ang="0">
                  <a:pos x="131" y="406"/>
                </a:cxn>
                <a:cxn ang="0">
                  <a:pos x="116" y="393"/>
                </a:cxn>
                <a:cxn ang="0">
                  <a:pos x="80" y="376"/>
                </a:cxn>
                <a:cxn ang="0">
                  <a:pos x="56" y="373"/>
                </a:cxn>
                <a:cxn ang="0">
                  <a:pos x="44" y="379"/>
                </a:cxn>
                <a:cxn ang="0">
                  <a:pos x="31" y="381"/>
                </a:cxn>
                <a:cxn ang="0">
                  <a:pos x="21" y="373"/>
                </a:cxn>
                <a:cxn ang="0">
                  <a:pos x="13" y="362"/>
                </a:cxn>
                <a:cxn ang="0">
                  <a:pos x="16" y="344"/>
                </a:cxn>
                <a:cxn ang="0">
                  <a:pos x="23" y="328"/>
                </a:cxn>
                <a:cxn ang="0">
                  <a:pos x="36" y="307"/>
                </a:cxn>
                <a:cxn ang="0">
                  <a:pos x="44" y="278"/>
                </a:cxn>
                <a:cxn ang="0">
                  <a:pos x="49" y="245"/>
                </a:cxn>
                <a:cxn ang="0">
                  <a:pos x="56" y="218"/>
                </a:cxn>
                <a:cxn ang="0">
                  <a:pos x="66" y="198"/>
                </a:cxn>
                <a:cxn ang="0">
                  <a:pos x="70" y="175"/>
                </a:cxn>
                <a:cxn ang="0">
                  <a:pos x="64" y="144"/>
                </a:cxn>
                <a:cxn ang="0">
                  <a:pos x="55" y="111"/>
                </a:cxn>
                <a:cxn ang="0">
                  <a:pos x="36" y="84"/>
                </a:cxn>
                <a:cxn ang="0">
                  <a:pos x="16" y="64"/>
                </a:cxn>
                <a:cxn ang="0">
                  <a:pos x="0" y="41"/>
                </a:cxn>
                <a:cxn ang="0">
                  <a:pos x="0" y="14"/>
                </a:cxn>
                <a:cxn ang="0">
                  <a:pos x="13" y="2"/>
                </a:cxn>
                <a:cxn ang="0">
                  <a:pos x="28" y="0"/>
                </a:cxn>
                <a:cxn ang="0">
                  <a:pos x="38" y="9"/>
                </a:cxn>
              </a:cxnLst>
              <a:rect l="0" t="0" r="r" b="b"/>
              <a:pathLst>
                <a:path w="184" h="423">
                  <a:moveTo>
                    <a:pt x="38" y="9"/>
                  </a:moveTo>
                  <a:lnTo>
                    <a:pt x="56" y="27"/>
                  </a:lnTo>
                  <a:lnTo>
                    <a:pt x="75" y="47"/>
                  </a:lnTo>
                  <a:lnTo>
                    <a:pt x="91" y="70"/>
                  </a:lnTo>
                  <a:lnTo>
                    <a:pt x="100" y="95"/>
                  </a:lnTo>
                  <a:lnTo>
                    <a:pt x="107" y="127"/>
                  </a:lnTo>
                  <a:lnTo>
                    <a:pt x="107" y="158"/>
                  </a:lnTo>
                  <a:lnTo>
                    <a:pt x="105" y="186"/>
                  </a:lnTo>
                  <a:lnTo>
                    <a:pt x="98" y="215"/>
                  </a:lnTo>
                  <a:lnTo>
                    <a:pt x="89" y="242"/>
                  </a:lnTo>
                  <a:lnTo>
                    <a:pt x="74" y="273"/>
                  </a:lnTo>
                  <a:lnTo>
                    <a:pt x="64" y="300"/>
                  </a:lnTo>
                  <a:lnTo>
                    <a:pt x="57" y="326"/>
                  </a:lnTo>
                  <a:lnTo>
                    <a:pt x="57" y="339"/>
                  </a:lnTo>
                  <a:lnTo>
                    <a:pt x="61" y="348"/>
                  </a:lnTo>
                  <a:lnTo>
                    <a:pt x="74" y="353"/>
                  </a:lnTo>
                  <a:lnTo>
                    <a:pt x="99" y="356"/>
                  </a:lnTo>
                  <a:lnTo>
                    <a:pt x="138" y="362"/>
                  </a:lnTo>
                  <a:lnTo>
                    <a:pt x="169" y="375"/>
                  </a:lnTo>
                  <a:lnTo>
                    <a:pt x="184" y="390"/>
                  </a:lnTo>
                  <a:lnTo>
                    <a:pt x="184" y="398"/>
                  </a:lnTo>
                  <a:lnTo>
                    <a:pt x="184" y="403"/>
                  </a:lnTo>
                  <a:lnTo>
                    <a:pt x="178" y="409"/>
                  </a:lnTo>
                  <a:lnTo>
                    <a:pt x="156" y="423"/>
                  </a:lnTo>
                  <a:lnTo>
                    <a:pt x="142" y="418"/>
                  </a:lnTo>
                  <a:lnTo>
                    <a:pt x="131" y="406"/>
                  </a:lnTo>
                  <a:lnTo>
                    <a:pt x="116" y="393"/>
                  </a:lnTo>
                  <a:lnTo>
                    <a:pt x="80" y="376"/>
                  </a:lnTo>
                  <a:lnTo>
                    <a:pt x="56" y="373"/>
                  </a:lnTo>
                  <a:lnTo>
                    <a:pt x="44" y="379"/>
                  </a:lnTo>
                  <a:lnTo>
                    <a:pt x="31" y="381"/>
                  </a:lnTo>
                  <a:lnTo>
                    <a:pt x="21" y="373"/>
                  </a:lnTo>
                  <a:lnTo>
                    <a:pt x="13" y="362"/>
                  </a:lnTo>
                  <a:lnTo>
                    <a:pt x="16" y="344"/>
                  </a:lnTo>
                  <a:lnTo>
                    <a:pt x="23" y="328"/>
                  </a:lnTo>
                  <a:lnTo>
                    <a:pt x="36" y="307"/>
                  </a:lnTo>
                  <a:lnTo>
                    <a:pt x="44" y="278"/>
                  </a:lnTo>
                  <a:lnTo>
                    <a:pt x="49" y="245"/>
                  </a:lnTo>
                  <a:lnTo>
                    <a:pt x="56" y="218"/>
                  </a:lnTo>
                  <a:lnTo>
                    <a:pt x="66" y="198"/>
                  </a:lnTo>
                  <a:lnTo>
                    <a:pt x="70" y="175"/>
                  </a:lnTo>
                  <a:lnTo>
                    <a:pt x="64" y="144"/>
                  </a:lnTo>
                  <a:lnTo>
                    <a:pt x="55" y="111"/>
                  </a:lnTo>
                  <a:lnTo>
                    <a:pt x="36" y="84"/>
                  </a:lnTo>
                  <a:lnTo>
                    <a:pt x="16" y="64"/>
                  </a:lnTo>
                  <a:lnTo>
                    <a:pt x="0" y="41"/>
                  </a:lnTo>
                  <a:lnTo>
                    <a:pt x="0" y="14"/>
                  </a:lnTo>
                  <a:lnTo>
                    <a:pt x="13" y="2"/>
                  </a:lnTo>
                  <a:lnTo>
                    <a:pt x="28" y="0"/>
                  </a:lnTo>
                  <a:lnTo>
                    <a:pt x="38"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9"/>
            <p:cNvSpPr>
              <a:spLocks/>
            </p:cNvSpPr>
            <p:nvPr/>
          </p:nvSpPr>
          <p:spPr bwMode="auto">
            <a:xfrm>
              <a:off x="3372739" y="3504579"/>
              <a:ext cx="454915" cy="859536"/>
            </a:xfrm>
            <a:custGeom>
              <a:avLst/>
              <a:gdLst/>
              <a:ahLst/>
              <a:cxnLst>
                <a:cxn ang="0">
                  <a:pos x="117" y="60"/>
                </a:cxn>
                <a:cxn ang="0">
                  <a:pos x="139" y="17"/>
                </a:cxn>
                <a:cxn ang="0">
                  <a:pos x="162" y="0"/>
                </a:cxn>
                <a:cxn ang="0">
                  <a:pos x="190" y="6"/>
                </a:cxn>
                <a:cxn ang="0">
                  <a:pos x="199" y="30"/>
                </a:cxn>
                <a:cxn ang="0">
                  <a:pos x="196" y="55"/>
                </a:cxn>
                <a:cxn ang="0">
                  <a:pos x="186" y="63"/>
                </a:cxn>
                <a:cxn ang="0">
                  <a:pos x="161" y="92"/>
                </a:cxn>
                <a:cxn ang="0">
                  <a:pos x="145" y="117"/>
                </a:cxn>
                <a:cxn ang="0">
                  <a:pos x="134" y="144"/>
                </a:cxn>
                <a:cxn ang="0">
                  <a:pos x="129" y="170"/>
                </a:cxn>
                <a:cxn ang="0">
                  <a:pos x="129" y="200"/>
                </a:cxn>
                <a:cxn ang="0">
                  <a:pos x="139" y="239"/>
                </a:cxn>
                <a:cxn ang="0">
                  <a:pos x="145" y="259"/>
                </a:cxn>
                <a:cxn ang="0">
                  <a:pos x="147" y="286"/>
                </a:cxn>
                <a:cxn ang="0">
                  <a:pos x="145" y="314"/>
                </a:cxn>
                <a:cxn ang="0">
                  <a:pos x="151" y="339"/>
                </a:cxn>
                <a:cxn ang="0">
                  <a:pos x="154" y="353"/>
                </a:cxn>
                <a:cxn ang="0">
                  <a:pos x="148" y="364"/>
                </a:cxn>
                <a:cxn ang="0">
                  <a:pos x="131" y="367"/>
                </a:cxn>
                <a:cxn ang="0">
                  <a:pos x="103" y="364"/>
                </a:cxn>
                <a:cxn ang="0">
                  <a:pos x="69" y="361"/>
                </a:cxn>
                <a:cxn ang="0">
                  <a:pos x="41" y="367"/>
                </a:cxn>
                <a:cxn ang="0">
                  <a:pos x="22" y="373"/>
                </a:cxn>
                <a:cxn ang="0">
                  <a:pos x="8" y="376"/>
                </a:cxn>
                <a:cxn ang="0">
                  <a:pos x="1" y="367"/>
                </a:cxn>
                <a:cxn ang="0">
                  <a:pos x="0" y="357"/>
                </a:cxn>
                <a:cxn ang="0">
                  <a:pos x="8" y="339"/>
                </a:cxn>
                <a:cxn ang="0">
                  <a:pos x="30" y="326"/>
                </a:cxn>
                <a:cxn ang="0">
                  <a:pos x="48" y="326"/>
                </a:cxn>
                <a:cxn ang="0">
                  <a:pos x="79" y="329"/>
                </a:cxn>
                <a:cxn ang="0">
                  <a:pos x="103" y="334"/>
                </a:cxn>
                <a:cxn ang="0">
                  <a:pos x="115" y="326"/>
                </a:cxn>
                <a:cxn ang="0">
                  <a:pos x="122" y="309"/>
                </a:cxn>
                <a:cxn ang="0">
                  <a:pos x="118" y="284"/>
                </a:cxn>
                <a:cxn ang="0">
                  <a:pos x="106" y="247"/>
                </a:cxn>
                <a:cxn ang="0">
                  <a:pos x="94" y="215"/>
                </a:cxn>
                <a:cxn ang="0">
                  <a:pos x="90" y="191"/>
                </a:cxn>
                <a:cxn ang="0">
                  <a:pos x="90" y="169"/>
                </a:cxn>
                <a:cxn ang="0">
                  <a:pos x="92" y="150"/>
                </a:cxn>
                <a:cxn ang="0">
                  <a:pos x="100" y="123"/>
                </a:cxn>
                <a:cxn ang="0">
                  <a:pos x="106" y="91"/>
                </a:cxn>
                <a:cxn ang="0">
                  <a:pos x="112" y="72"/>
                </a:cxn>
                <a:cxn ang="0">
                  <a:pos x="117" y="60"/>
                </a:cxn>
              </a:cxnLst>
              <a:rect l="0" t="0" r="r" b="b"/>
              <a:pathLst>
                <a:path w="199" h="376">
                  <a:moveTo>
                    <a:pt x="117" y="60"/>
                  </a:moveTo>
                  <a:lnTo>
                    <a:pt x="139" y="17"/>
                  </a:lnTo>
                  <a:lnTo>
                    <a:pt x="162" y="0"/>
                  </a:lnTo>
                  <a:lnTo>
                    <a:pt x="190" y="6"/>
                  </a:lnTo>
                  <a:lnTo>
                    <a:pt x="199" y="30"/>
                  </a:lnTo>
                  <a:lnTo>
                    <a:pt x="196" y="55"/>
                  </a:lnTo>
                  <a:lnTo>
                    <a:pt x="186" y="63"/>
                  </a:lnTo>
                  <a:lnTo>
                    <a:pt x="161" y="92"/>
                  </a:lnTo>
                  <a:lnTo>
                    <a:pt x="145" y="117"/>
                  </a:lnTo>
                  <a:lnTo>
                    <a:pt x="134" y="144"/>
                  </a:lnTo>
                  <a:lnTo>
                    <a:pt x="129" y="170"/>
                  </a:lnTo>
                  <a:lnTo>
                    <a:pt x="129" y="200"/>
                  </a:lnTo>
                  <a:lnTo>
                    <a:pt x="139" y="239"/>
                  </a:lnTo>
                  <a:lnTo>
                    <a:pt x="145" y="259"/>
                  </a:lnTo>
                  <a:lnTo>
                    <a:pt x="147" y="286"/>
                  </a:lnTo>
                  <a:lnTo>
                    <a:pt x="145" y="314"/>
                  </a:lnTo>
                  <a:lnTo>
                    <a:pt x="151" y="339"/>
                  </a:lnTo>
                  <a:lnTo>
                    <a:pt x="154" y="353"/>
                  </a:lnTo>
                  <a:lnTo>
                    <a:pt x="148" y="364"/>
                  </a:lnTo>
                  <a:lnTo>
                    <a:pt x="131" y="367"/>
                  </a:lnTo>
                  <a:lnTo>
                    <a:pt x="103" y="364"/>
                  </a:lnTo>
                  <a:lnTo>
                    <a:pt x="69" y="361"/>
                  </a:lnTo>
                  <a:lnTo>
                    <a:pt x="41" y="367"/>
                  </a:lnTo>
                  <a:lnTo>
                    <a:pt x="22" y="373"/>
                  </a:lnTo>
                  <a:lnTo>
                    <a:pt x="8" y="376"/>
                  </a:lnTo>
                  <a:lnTo>
                    <a:pt x="1" y="367"/>
                  </a:lnTo>
                  <a:lnTo>
                    <a:pt x="0" y="357"/>
                  </a:lnTo>
                  <a:lnTo>
                    <a:pt x="8" y="339"/>
                  </a:lnTo>
                  <a:lnTo>
                    <a:pt x="30" y="326"/>
                  </a:lnTo>
                  <a:lnTo>
                    <a:pt x="48" y="326"/>
                  </a:lnTo>
                  <a:lnTo>
                    <a:pt x="79" y="329"/>
                  </a:lnTo>
                  <a:lnTo>
                    <a:pt x="103" y="334"/>
                  </a:lnTo>
                  <a:lnTo>
                    <a:pt x="115" y="326"/>
                  </a:lnTo>
                  <a:lnTo>
                    <a:pt x="122" y="309"/>
                  </a:lnTo>
                  <a:lnTo>
                    <a:pt x="118" y="284"/>
                  </a:lnTo>
                  <a:lnTo>
                    <a:pt x="106" y="247"/>
                  </a:lnTo>
                  <a:lnTo>
                    <a:pt x="94" y="215"/>
                  </a:lnTo>
                  <a:lnTo>
                    <a:pt x="90" y="191"/>
                  </a:lnTo>
                  <a:lnTo>
                    <a:pt x="90" y="169"/>
                  </a:lnTo>
                  <a:lnTo>
                    <a:pt x="92" y="150"/>
                  </a:lnTo>
                  <a:lnTo>
                    <a:pt x="100" y="123"/>
                  </a:lnTo>
                  <a:lnTo>
                    <a:pt x="106" y="91"/>
                  </a:lnTo>
                  <a:lnTo>
                    <a:pt x="112" y="72"/>
                  </a:lnTo>
                  <a:lnTo>
                    <a:pt x="117" y="6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54"/>
            <p:cNvSpPr>
              <a:spLocks noChangeAspect="1"/>
            </p:cNvSpPr>
            <p:nvPr/>
          </p:nvSpPr>
          <p:spPr bwMode="auto">
            <a:xfrm flipH="1">
              <a:off x="3004574" y="3035480"/>
              <a:ext cx="888569" cy="448743"/>
            </a:xfrm>
            <a:custGeom>
              <a:avLst/>
              <a:gdLst/>
              <a:ahLst/>
              <a:cxnLst>
                <a:cxn ang="0">
                  <a:pos x="54" y="13"/>
                </a:cxn>
                <a:cxn ang="0">
                  <a:pos x="101" y="44"/>
                </a:cxn>
                <a:cxn ang="0">
                  <a:pos x="171" y="64"/>
                </a:cxn>
                <a:cxn ang="0">
                  <a:pos x="228" y="64"/>
                </a:cxn>
                <a:cxn ang="0">
                  <a:pos x="238" y="61"/>
                </a:cxn>
                <a:cxn ang="0">
                  <a:pos x="245" y="56"/>
                </a:cxn>
                <a:cxn ang="0">
                  <a:pos x="252" y="48"/>
                </a:cxn>
                <a:cxn ang="0">
                  <a:pos x="261" y="41"/>
                </a:cxn>
                <a:cxn ang="0">
                  <a:pos x="268" y="35"/>
                </a:cxn>
                <a:cxn ang="0">
                  <a:pos x="278" y="29"/>
                </a:cxn>
                <a:cxn ang="0">
                  <a:pos x="289" y="31"/>
                </a:cxn>
                <a:cxn ang="0">
                  <a:pos x="294" y="39"/>
                </a:cxn>
                <a:cxn ang="0">
                  <a:pos x="290" y="48"/>
                </a:cxn>
                <a:cxn ang="0">
                  <a:pos x="280" y="54"/>
                </a:cxn>
                <a:cxn ang="0">
                  <a:pos x="272" y="57"/>
                </a:cxn>
                <a:cxn ang="0">
                  <a:pos x="264" y="62"/>
                </a:cxn>
                <a:cxn ang="0">
                  <a:pos x="256" y="69"/>
                </a:cxn>
                <a:cxn ang="0">
                  <a:pos x="254" y="77"/>
                </a:cxn>
                <a:cxn ang="0">
                  <a:pos x="261" y="79"/>
                </a:cxn>
                <a:cxn ang="0">
                  <a:pos x="271" y="78"/>
                </a:cxn>
                <a:cxn ang="0">
                  <a:pos x="283" y="77"/>
                </a:cxn>
                <a:cxn ang="0">
                  <a:pos x="293" y="80"/>
                </a:cxn>
                <a:cxn ang="0">
                  <a:pos x="299" y="88"/>
                </a:cxn>
                <a:cxn ang="0">
                  <a:pos x="296" y="100"/>
                </a:cxn>
                <a:cxn ang="0">
                  <a:pos x="289" y="106"/>
                </a:cxn>
                <a:cxn ang="0">
                  <a:pos x="280" y="108"/>
                </a:cxn>
                <a:cxn ang="0">
                  <a:pos x="270" y="105"/>
                </a:cxn>
                <a:cxn ang="0">
                  <a:pos x="263" y="97"/>
                </a:cxn>
                <a:cxn ang="0">
                  <a:pos x="256" y="93"/>
                </a:cxn>
                <a:cxn ang="0">
                  <a:pos x="247" y="94"/>
                </a:cxn>
                <a:cxn ang="0">
                  <a:pos x="250" y="102"/>
                </a:cxn>
                <a:cxn ang="0">
                  <a:pos x="254" y="112"/>
                </a:cxn>
                <a:cxn ang="0">
                  <a:pos x="260" y="124"/>
                </a:cxn>
                <a:cxn ang="0">
                  <a:pos x="261" y="136"/>
                </a:cxn>
                <a:cxn ang="0">
                  <a:pos x="257" y="146"/>
                </a:cxn>
                <a:cxn ang="0">
                  <a:pos x="247" y="151"/>
                </a:cxn>
                <a:cxn ang="0">
                  <a:pos x="237" y="147"/>
                </a:cxn>
                <a:cxn ang="0">
                  <a:pos x="233" y="134"/>
                </a:cxn>
                <a:cxn ang="0">
                  <a:pos x="233" y="126"/>
                </a:cxn>
                <a:cxn ang="0">
                  <a:pos x="232" y="115"/>
                </a:cxn>
                <a:cxn ang="0">
                  <a:pos x="231" y="105"/>
                </a:cxn>
                <a:cxn ang="0">
                  <a:pos x="226" y="95"/>
                </a:cxn>
                <a:cxn ang="0">
                  <a:pos x="221" y="88"/>
                </a:cxn>
                <a:cxn ang="0">
                  <a:pos x="125" y="74"/>
                </a:cxn>
                <a:cxn ang="0">
                  <a:pos x="8" y="33"/>
                </a:cxn>
                <a:cxn ang="0">
                  <a:pos x="10" y="0"/>
                </a:cxn>
              </a:cxnLst>
              <a:rect l="0" t="0" r="r" b="b"/>
              <a:pathLst>
                <a:path w="299" h="151">
                  <a:moveTo>
                    <a:pt x="10" y="0"/>
                  </a:moveTo>
                  <a:lnTo>
                    <a:pt x="31" y="0"/>
                  </a:lnTo>
                  <a:lnTo>
                    <a:pt x="54" y="13"/>
                  </a:lnTo>
                  <a:lnTo>
                    <a:pt x="72" y="28"/>
                  </a:lnTo>
                  <a:lnTo>
                    <a:pt x="75" y="31"/>
                  </a:lnTo>
                  <a:lnTo>
                    <a:pt x="101" y="44"/>
                  </a:lnTo>
                  <a:lnTo>
                    <a:pt x="121" y="54"/>
                  </a:lnTo>
                  <a:lnTo>
                    <a:pt x="144" y="61"/>
                  </a:lnTo>
                  <a:lnTo>
                    <a:pt x="171" y="64"/>
                  </a:lnTo>
                  <a:lnTo>
                    <a:pt x="204" y="67"/>
                  </a:lnTo>
                  <a:lnTo>
                    <a:pt x="225" y="64"/>
                  </a:lnTo>
                  <a:lnTo>
                    <a:pt x="228" y="64"/>
                  </a:lnTo>
                  <a:lnTo>
                    <a:pt x="231" y="64"/>
                  </a:lnTo>
                  <a:lnTo>
                    <a:pt x="233" y="62"/>
                  </a:lnTo>
                  <a:lnTo>
                    <a:pt x="238" y="61"/>
                  </a:lnTo>
                  <a:lnTo>
                    <a:pt x="239" y="59"/>
                  </a:lnTo>
                  <a:lnTo>
                    <a:pt x="242" y="57"/>
                  </a:lnTo>
                  <a:lnTo>
                    <a:pt x="245" y="56"/>
                  </a:lnTo>
                  <a:lnTo>
                    <a:pt x="247" y="54"/>
                  </a:lnTo>
                  <a:lnTo>
                    <a:pt x="250" y="50"/>
                  </a:lnTo>
                  <a:lnTo>
                    <a:pt x="252" y="48"/>
                  </a:lnTo>
                  <a:lnTo>
                    <a:pt x="256" y="46"/>
                  </a:lnTo>
                  <a:lnTo>
                    <a:pt x="258" y="43"/>
                  </a:lnTo>
                  <a:lnTo>
                    <a:pt x="261" y="41"/>
                  </a:lnTo>
                  <a:lnTo>
                    <a:pt x="262" y="38"/>
                  </a:lnTo>
                  <a:lnTo>
                    <a:pt x="265" y="36"/>
                  </a:lnTo>
                  <a:lnTo>
                    <a:pt x="268" y="35"/>
                  </a:lnTo>
                  <a:lnTo>
                    <a:pt x="270" y="32"/>
                  </a:lnTo>
                  <a:lnTo>
                    <a:pt x="275" y="31"/>
                  </a:lnTo>
                  <a:lnTo>
                    <a:pt x="278" y="29"/>
                  </a:lnTo>
                  <a:lnTo>
                    <a:pt x="282" y="28"/>
                  </a:lnTo>
                  <a:lnTo>
                    <a:pt x="286" y="29"/>
                  </a:lnTo>
                  <a:lnTo>
                    <a:pt x="289" y="31"/>
                  </a:lnTo>
                  <a:lnTo>
                    <a:pt x="291" y="33"/>
                  </a:lnTo>
                  <a:lnTo>
                    <a:pt x="293" y="36"/>
                  </a:lnTo>
                  <a:lnTo>
                    <a:pt x="294" y="39"/>
                  </a:lnTo>
                  <a:lnTo>
                    <a:pt x="294" y="42"/>
                  </a:lnTo>
                  <a:lnTo>
                    <a:pt x="293" y="44"/>
                  </a:lnTo>
                  <a:lnTo>
                    <a:pt x="290" y="48"/>
                  </a:lnTo>
                  <a:lnTo>
                    <a:pt x="287" y="50"/>
                  </a:lnTo>
                  <a:lnTo>
                    <a:pt x="283" y="54"/>
                  </a:lnTo>
                  <a:lnTo>
                    <a:pt x="280" y="54"/>
                  </a:lnTo>
                  <a:lnTo>
                    <a:pt x="278" y="55"/>
                  </a:lnTo>
                  <a:lnTo>
                    <a:pt x="275" y="56"/>
                  </a:lnTo>
                  <a:lnTo>
                    <a:pt x="272" y="57"/>
                  </a:lnTo>
                  <a:lnTo>
                    <a:pt x="270" y="60"/>
                  </a:lnTo>
                  <a:lnTo>
                    <a:pt x="268" y="61"/>
                  </a:lnTo>
                  <a:lnTo>
                    <a:pt x="264" y="62"/>
                  </a:lnTo>
                  <a:lnTo>
                    <a:pt x="261" y="64"/>
                  </a:lnTo>
                  <a:lnTo>
                    <a:pt x="259" y="67"/>
                  </a:lnTo>
                  <a:lnTo>
                    <a:pt x="256" y="69"/>
                  </a:lnTo>
                  <a:lnTo>
                    <a:pt x="252" y="72"/>
                  </a:lnTo>
                  <a:lnTo>
                    <a:pt x="252" y="74"/>
                  </a:lnTo>
                  <a:lnTo>
                    <a:pt x="254" y="77"/>
                  </a:lnTo>
                  <a:lnTo>
                    <a:pt x="257" y="78"/>
                  </a:lnTo>
                  <a:lnTo>
                    <a:pt x="259" y="79"/>
                  </a:lnTo>
                  <a:lnTo>
                    <a:pt x="261" y="79"/>
                  </a:lnTo>
                  <a:lnTo>
                    <a:pt x="264" y="79"/>
                  </a:lnTo>
                  <a:lnTo>
                    <a:pt x="268" y="79"/>
                  </a:lnTo>
                  <a:lnTo>
                    <a:pt x="271" y="78"/>
                  </a:lnTo>
                  <a:lnTo>
                    <a:pt x="276" y="78"/>
                  </a:lnTo>
                  <a:lnTo>
                    <a:pt x="278" y="77"/>
                  </a:lnTo>
                  <a:lnTo>
                    <a:pt x="283" y="77"/>
                  </a:lnTo>
                  <a:lnTo>
                    <a:pt x="286" y="77"/>
                  </a:lnTo>
                  <a:lnTo>
                    <a:pt x="290" y="78"/>
                  </a:lnTo>
                  <a:lnTo>
                    <a:pt x="293" y="80"/>
                  </a:lnTo>
                  <a:lnTo>
                    <a:pt x="296" y="82"/>
                  </a:lnTo>
                  <a:lnTo>
                    <a:pt x="297" y="85"/>
                  </a:lnTo>
                  <a:lnTo>
                    <a:pt x="299" y="88"/>
                  </a:lnTo>
                  <a:lnTo>
                    <a:pt x="299" y="91"/>
                  </a:lnTo>
                  <a:lnTo>
                    <a:pt x="297" y="95"/>
                  </a:lnTo>
                  <a:lnTo>
                    <a:pt x="296" y="100"/>
                  </a:lnTo>
                  <a:lnTo>
                    <a:pt x="294" y="103"/>
                  </a:lnTo>
                  <a:lnTo>
                    <a:pt x="292" y="103"/>
                  </a:lnTo>
                  <a:lnTo>
                    <a:pt x="289" y="106"/>
                  </a:lnTo>
                  <a:lnTo>
                    <a:pt x="287" y="106"/>
                  </a:lnTo>
                  <a:lnTo>
                    <a:pt x="283" y="106"/>
                  </a:lnTo>
                  <a:lnTo>
                    <a:pt x="280" y="108"/>
                  </a:lnTo>
                  <a:lnTo>
                    <a:pt x="276" y="108"/>
                  </a:lnTo>
                  <a:lnTo>
                    <a:pt x="273" y="105"/>
                  </a:lnTo>
                  <a:lnTo>
                    <a:pt x="270" y="105"/>
                  </a:lnTo>
                  <a:lnTo>
                    <a:pt x="268" y="101"/>
                  </a:lnTo>
                  <a:lnTo>
                    <a:pt x="265" y="99"/>
                  </a:lnTo>
                  <a:lnTo>
                    <a:pt x="263" y="97"/>
                  </a:lnTo>
                  <a:lnTo>
                    <a:pt x="261" y="96"/>
                  </a:lnTo>
                  <a:lnTo>
                    <a:pt x="258" y="95"/>
                  </a:lnTo>
                  <a:lnTo>
                    <a:pt x="256" y="93"/>
                  </a:lnTo>
                  <a:lnTo>
                    <a:pt x="252" y="92"/>
                  </a:lnTo>
                  <a:lnTo>
                    <a:pt x="249" y="91"/>
                  </a:lnTo>
                  <a:lnTo>
                    <a:pt x="247" y="94"/>
                  </a:lnTo>
                  <a:lnTo>
                    <a:pt x="247" y="96"/>
                  </a:lnTo>
                  <a:lnTo>
                    <a:pt x="249" y="99"/>
                  </a:lnTo>
                  <a:lnTo>
                    <a:pt x="250" y="102"/>
                  </a:lnTo>
                  <a:lnTo>
                    <a:pt x="250" y="106"/>
                  </a:lnTo>
                  <a:lnTo>
                    <a:pt x="252" y="109"/>
                  </a:lnTo>
                  <a:lnTo>
                    <a:pt x="254" y="112"/>
                  </a:lnTo>
                  <a:lnTo>
                    <a:pt x="257" y="116"/>
                  </a:lnTo>
                  <a:lnTo>
                    <a:pt x="259" y="118"/>
                  </a:lnTo>
                  <a:lnTo>
                    <a:pt x="260" y="124"/>
                  </a:lnTo>
                  <a:lnTo>
                    <a:pt x="261" y="129"/>
                  </a:lnTo>
                  <a:lnTo>
                    <a:pt x="261" y="133"/>
                  </a:lnTo>
                  <a:lnTo>
                    <a:pt x="261" y="136"/>
                  </a:lnTo>
                  <a:lnTo>
                    <a:pt x="259" y="138"/>
                  </a:lnTo>
                  <a:lnTo>
                    <a:pt x="259" y="141"/>
                  </a:lnTo>
                  <a:lnTo>
                    <a:pt x="257" y="146"/>
                  </a:lnTo>
                  <a:lnTo>
                    <a:pt x="256" y="148"/>
                  </a:lnTo>
                  <a:lnTo>
                    <a:pt x="252" y="149"/>
                  </a:lnTo>
                  <a:lnTo>
                    <a:pt x="247" y="151"/>
                  </a:lnTo>
                  <a:lnTo>
                    <a:pt x="244" y="149"/>
                  </a:lnTo>
                  <a:lnTo>
                    <a:pt x="240" y="148"/>
                  </a:lnTo>
                  <a:lnTo>
                    <a:pt x="237" y="147"/>
                  </a:lnTo>
                  <a:lnTo>
                    <a:pt x="234" y="144"/>
                  </a:lnTo>
                  <a:lnTo>
                    <a:pt x="233" y="138"/>
                  </a:lnTo>
                  <a:lnTo>
                    <a:pt x="233" y="134"/>
                  </a:lnTo>
                  <a:lnTo>
                    <a:pt x="233" y="131"/>
                  </a:lnTo>
                  <a:lnTo>
                    <a:pt x="233" y="129"/>
                  </a:lnTo>
                  <a:lnTo>
                    <a:pt x="233" y="126"/>
                  </a:lnTo>
                  <a:lnTo>
                    <a:pt x="232" y="123"/>
                  </a:lnTo>
                  <a:lnTo>
                    <a:pt x="232" y="118"/>
                  </a:lnTo>
                  <a:lnTo>
                    <a:pt x="232" y="115"/>
                  </a:lnTo>
                  <a:lnTo>
                    <a:pt x="232" y="112"/>
                  </a:lnTo>
                  <a:lnTo>
                    <a:pt x="232" y="109"/>
                  </a:lnTo>
                  <a:lnTo>
                    <a:pt x="231" y="105"/>
                  </a:lnTo>
                  <a:lnTo>
                    <a:pt x="230" y="100"/>
                  </a:lnTo>
                  <a:lnTo>
                    <a:pt x="229" y="97"/>
                  </a:lnTo>
                  <a:lnTo>
                    <a:pt x="226" y="95"/>
                  </a:lnTo>
                  <a:lnTo>
                    <a:pt x="224" y="92"/>
                  </a:lnTo>
                  <a:lnTo>
                    <a:pt x="223" y="90"/>
                  </a:lnTo>
                  <a:lnTo>
                    <a:pt x="221" y="88"/>
                  </a:lnTo>
                  <a:lnTo>
                    <a:pt x="203" y="85"/>
                  </a:lnTo>
                  <a:lnTo>
                    <a:pt x="160" y="81"/>
                  </a:lnTo>
                  <a:lnTo>
                    <a:pt x="125" y="74"/>
                  </a:lnTo>
                  <a:lnTo>
                    <a:pt x="90" y="64"/>
                  </a:lnTo>
                  <a:lnTo>
                    <a:pt x="40" y="51"/>
                  </a:lnTo>
                  <a:lnTo>
                    <a:pt x="8" y="33"/>
                  </a:lnTo>
                  <a:lnTo>
                    <a:pt x="0" y="15"/>
                  </a:lnTo>
                  <a:lnTo>
                    <a:pt x="5" y="4"/>
                  </a:lnTo>
                  <a:lnTo>
                    <a:pt x="1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Kombinationstegning 31"/>
            <p:cNvSpPr/>
            <p:nvPr/>
          </p:nvSpPr>
          <p:spPr>
            <a:xfrm>
              <a:off x="4205883" y="3011171"/>
              <a:ext cx="18498" cy="41681"/>
            </a:xfrm>
            <a:custGeom>
              <a:avLst/>
              <a:gdLst>
                <a:gd name="connsiteX0" fmla="*/ 19050 w 73991"/>
                <a:gd name="connsiteY0" fmla="*/ 95250 h 166723"/>
                <a:gd name="connsiteX1" fmla="*/ 19050 w 73991"/>
                <a:gd name="connsiteY1" fmla="*/ 95250 h 166723"/>
                <a:gd name="connsiteX2" fmla="*/ 7144 w 73991"/>
                <a:gd name="connsiteY2" fmla="*/ 78582 h 166723"/>
                <a:gd name="connsiteX3" fmla="*/ 0 w 73991"/>
                <a:gd name="connsiteY3" fmla="*/ 54769 h 166723"/>
                <a:gd name="connsiteX4" fmla="*/ 4762 w 73991"/>
                <a:gd name="connsiteY4" fmla="*/ 38100 h 166723"/>
                <a:gd name="connsiteX5" fmla="*/ 2381 w 73991"/>
                <a:gd name="connsiteY5" fmla="*/ 28575 h 166723"/>
                <a:gd name="connsiteX6" fmla="*/ 4762 w 73991"/>
                <a:gd name="connsiteY6" fmla="*/ 11907 h 166723"/>
                <a:gd name="connsiteX7" fmla="*/ 9525 w 73991"/>
                <a:gd name="connsiteY7" fmla="*/ 4763 h 166723"/>
                <a:gd name="connsiteX8" fmla="*/ 23812 w 73991"/>
                <a:gd name="connsiteY8" fmla="*/ 0 h 166723"/>
                <a:gd name="connsiteX9" fmla="*/ 40481 w 73991"/>
                <a:gd name="connsiteY9" fmla="*/ 2382 h 166723"/>
                <a:gd name="connsiteX10" fmla="*/ 52387 w 73991"/>
                <a:gd name="connsiteY10" fmla="*/ 14288 h 166723"/>
                <a:gd name="connsiteX11" fmla="*/ 57150 w 73991"/>
                <a:gd name="connsiteY11" fmla="*/ 28575 h 166723"/>
                <a:gd name="connsiteX12" fmla="*/ 59531 w 73991"/>
                <a:gd name="connsiteY12" fmla="*/ 35719 h 166723"/>
                <a:gd name="connsiteX13" fmla="*/ 52387 w 73991"/>
                <a:gd name="connsiteY13" fmla="*/ 71438 h 166723"/>
                <a:gd name="connsiteX14" fmla="*/ 50006 w 73991"/>
                <a:gd name="connsiteY14" fmla="*/ 78582 h 166723"/>
                <a:gd name="connsiteX15" fmla="*/ 30956 w 73991"/>
                <a:gd name="connsiteY15" fmla="*/ 83344 h 166723"/>
                <a:gd name="connsiteX16" fmla="*/ 35719 w 73991"/>
                <a:gd name="connsiteY16" fmla="*/ 104775 h 166723"/>
                <a:gd name="connsiteX17" fmla="*/ 45244 w 73991"/>
                <a:gd name="connsiteY17" fmla="*/ 119063 h 166723"/>
                <a:gd name="connsiteX18" fmla="*/ 50006 w 73991"/>
                <a:gd name="connsiteY18" fmla="*/ 126207 h 166723"/>
                <a:gd name="connsiteX19" fmla="*/ 59531 w 73991"/>
                <a:gd name="connsiteY19" fmla="*/ 140494 h 166723"/>
                <a:gd name="connsiteX20" fmla="*/ 64294 w 73991"/>
                <a:gd name="connsiteY20" fmla="*/ 147638 h 166723"/>
                <a:gd name="connsiteX21" fmla="*/ 61912 w 73991"/>
                <a:gd name="connsiteY21" fmla="*/ 164307 h 166723"/>
                <a:gd name="connsiteX22" fmla="*/ 52387 w 73991"/>
                <a:gd name="connsiteY22" fmla="*/ 166688 h 166723"/>
                <a:gd name="connsiteX23" fmla="*/ 45244 w 73991"/>
                <a:gd name="connsiteY23" fmla="*/ 161925 h 166723"/>
                <a:gd name="connsiteX24" fmla="*/ 7144 w 73991"/>
                <a:gd name="connsiteY24" fmla="*/ 154782 h 166723"/>
                <a:gd name="connsiteX25" fmla="*/ 7144 w 73991"/>
                <a:gd name="connsiteY25" fmla="*/ 116682 h 166723"/>
                <a:gd name="connsiteX26" fmla="*/ 9525 w 73991"/>
                <a:gd name="connsiteY26" fmla="*/ 109538 h 166723"/>
                <a:gd name="connsiteX27" fmla="*/ 14287 w 73991"/>
                <a:gd name="connsiteY27" fmla="*/ 102394 h 166723"/>
                <a:gd name="connsiteX28" fmla="*/ 19050 w 73991"/>
                <a:gd name="connsiteY28" fmla="*/ 95250 h 16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991" h="166723">
                  <a:moveTo>
                    <a:pt x="19050" y="95250"/>
                  </a:moveTo>
                  <a:lnTo>
                    <a:pt x="19050" y="95250"/>
                  </a:lnTo>
                  <a:cubicBezTo>
                    <a:pt x="15081" y="89694"/>
                    <a:pt x="10381" y="84594"/>
                    <a:pt x="7144" y="78582"/>
                  </a:cubicBezTo>
                  <a:cubicBezTo>
                    <a:pt x="4437" y="73555"/>
                    <a:pt x="1583" y="61103"/>
                    <a:pt x="0" y="54769"/>
                  </a:cubicBezTo>
                  <a:cubicBezTo>
                    <a:pt x="1587" y="49213"/>
                    <a:pt x="4239" y="43855"/>
                    <a:pt x="4762" y="38100"/>
                  </a:cubicBezTo>
                  <a:cubicBezTo>
                    <a:pt x="5058" y="34841"/>
                    <a:pt x="2381" y="31848"/>
                    <a:pt x="2381" y="28575"/>
                  </a:cubicBezTo>
                  <a:cubicBezTo>
                    <a:pt x="2381" y="22963"/>
                    <a:pt x="3149" y="17283"/>
                    <a:pt x="4762" y="11907"/>
                  </a:cubicBezTo>
                  <a:cubicBezTo>
                    <a:pt x="5584" y="9166"/>
                    <a:pt x="7098" y="6280"/>
                    <a:pt x="9525" y="4763"/>
                  </a:cubicBezTo>
                  <a:cubicBezTo>
                    <a:pt x="13782" y="2102"/>
                    <a:pt x="23812" y="0"/>
                    <a:pt x="23812" y="0"/>
                  </a:cubicBezTo>
                  <a:cubicBezTo>
                    <a:pt x="29368" y="794"/>
                    <a:pt x="35105" y="769"/>
                    <a:pt x="40481" y="2382"/>
                  </a:cubicBezTo>
                  <a:cubicBezTo>
                    <a:pt x="45774" y="3970"/>
                    <a:pt x="50270" y="9524"/>
                    <a:pt x="52387" y="14288"/>
                  </a:cubicBezTo>
                  <a:cubicBezTo>
                    <a:pt x="54426" y="18875"/>
                    <a:pt x="55562" y="23813"/>
                    <a:pt x="57150" y="28575"/>
                  </a:cubicBezTo>
                  <a:lnTo>
                    <a:pt x="59531" y="35719"/>
                  </a:lnTo>
                  <a:cubicBezTo>
                    <a:pt x="56595" y="62143"/>
                    <a:pt x="59423" y="50329"/>
                    <a:pt x="52387" y="71438"/>
                  </a:cubicBezTo>
                  <a:cubicBezTo>
                    <a:pt x="51593" y="73819"/>
                    <a:pt x="52441" y="77973"/>
                    <a:pt x="50006" y="78582"/>
                  </a:cubicBezTo>
                  <a:lnTo>
                    <a:pt x="30956" y="83344"/>
                  </a:lnTo>
                  <a:cubicBezTo>
                    <a:pt x="31603" y="87228"/>
                    <a:pt x="32925" y="99747"/>
                    <a:pt x="35719" y="104775"/>
                  </a:cubicBezTo>
                  <a:cubicBezTo>
                    <a:pt x="38499" y="109779"/>
                    <a:pt x="42069" y="114300"/>
                    <a:pt x="45244" y="119063"/>
                  </a:cubicBezTo>
                  <a:lnTo>
                    <a:pt x="50006" y="126207"/>
                  </a:lnTo>
                  <a:lnTo>
                    <a:pt x="59531" y="140494"/>
                  </a:lnTo>
                  <a:lnTo>
                    <a:pt x="64294" y="147638"/>
                  </a:lnTo>
                  <a:cubicBezTo>
                    <a:pt x="69504" y="163270"/>
                    <a:pt x="73991" y="160856"/>
                    <a:pt x="61912" y="164307"/>
                  </a:cubicBezTo>
                  <a:cubicBezTo>
                    <a:pt x="58765" y="165206"/>
                    <a:pt x="55562" y="165894"/>
                    <a:pt x="52387" y="166688"/>
                  </a:cubicBezTo>
                  <a:cubicBezTo>
                    <a:pt x="50006" y="165100"/>
                    <a:pt x="48057" y="162452"/>
                    <a:pt x="45244" y="161925"/>
                  </a:cubicBezTo>
                  <a:cubicBezTo>
                    <a:pt x="3630" y="154122"/>
                    <a:pt x="25056" y="166723"/>
                    <a:pt x="7144" y="154782"/>
                  </a:cubicBezTo>
                  <a:cubicBezTo>
                    <a:pt x="1772" y="138671"/>
                    <a:pt x="3400" y="146633"/>
                    <a:pt x="7144" y="116682"/>
                  </a:cubicBezTo>
                  <a:cubicBezTo>
                    <a:pt x="7455" y="114191"/>
                    <a:pt x="8403" y="111783"/>
                    <a:pt x="9525" y="109538"/>
                  </a:cubicBezTo>
                  <a:cubicBezTo>
                    <a:pt x="10805" y="106978"/>
                    <a:pt x="12052" y="104182"/>
                    <a:pt x="14287" y="102394"/>
                  </a:cubicBezTo>
                  <a:cubicBezTo>
                    <a:pt x="16247" y="100826"/>
                    <a:pt x="18256" y="96441"/>
                    <a:pt x="19050" y="95250"/>
                  </a:cubicBezTo>
                  <a:close/>
                </a:path>
              </a:pathLst>
            </a:cu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Kombinationstegning 32"/>
            <p:cNvSpPr/>
            <p:nvPr/>
          </p:nvSpPr>
          <p:spPr>
            <a:xfrm>
              <a:off x="3695700" y="2537303"/>
              <a:ext cx="360759" cy="244078"/>
            </a:xfrm>
            <a:custGeom>
              <a:avLst/>
              <a:gdLst>
                <a:gd name="connsiteX0" fmla="*/ 507206 w 1376363"/>
                <a:gd name="connsiteY0" fmla="*/ 0 h 935832"/>
                <a:gd name="connsiteX1" fmla="*/ 1371600 w 1376363"/>
                <a:gd name="connsiteY1" fmla="*/ 411957 h 935832"/>
                <a:gd name="connsiteX2" fmla="*/ 1376363 w 1376363"/>
                <a:gd name="connsiteY2" fmla="*/ 514350 h 935832"/>
                <a:gd name="connsiteX3" fmla="*/ 1352550 w 1376363"/>
                <a:gd name="connsiteY3" fmla="*/ 764382 h 935832"/>
                <a:gd name="connsiteX4" fmla="*/ 1300163 w 1376363"/>
                <a:gd name="connsiteY4" fmla="*/ 935832 h 935832"/>
                <a:gd name="connsiteX5" fmla="*/ 0 w 1376363"/>
                <a:gd name="connsiteY5" fmla="*/ 714375 h 935832"/>
                <a:gd name="connsiteX6" fmla="*/ 109538 w 1376363"/>
                <a:gd name="connsiteY6" fmla="*/ 471488 h 935832"/>
                <a:gd name="connsiteX7" fmla="*/ 273844 w 1376363"/>
                <a:gd name="connsiteY7" fmla="*/ 192882 h 935832"/>
                <a:gd name="connsiteX8" fmla="*/ 507206 w 1376363"/>
                <a:gd name="connsiteY8" fmla="*/ 0 h 93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6363" h="935832">
                  <a:moveTo>
                    <a:pt x="507206" y="0"/>
                  </a:moveTo>
                  <a:lnTo>
                    <a:pt x="1371600" y="411957"/>
                  </a:lnTo>
                  <a:lnTo>
                    <a:pt x="1376363" y="514350"/>
                  </a:lnTo>
                  <a:lnTo>
                    <a:pt x="1352550" y="764382"/>
                  </a:lnTo>
                  <a:lnTo>
                    <a:pt x="1300163" y="935832"/>
                  </a:lnTo>
                  <a:lnTo>
                    <a:pt x="0" y="714375"/>
                  </a:lnTo>
                  <a:lnTo>
                    <a:pt x="109538" y="471488"/>
                  </a:lnTo>
                  <a:lnTo>
                    <a:pt x="273844" y="192882"/>
                  </a:lnTo>
                  <a:lnTo>
                    <a:pt x="507206" y="0"/>
                  </a:lnTo>
                  <a:close/>
                </a:path>
              </a:pathLst>
            </a:cu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Kombinationstegning 33"/>
            <p:cNvSpPr>
              <a:spLocks noChangeAspect="1"/>
            </p:cNvSpPr>
            <p:nvPr/>
          </p:nvSpPr>
          <p:spPr>
            <a:xfrm>
              <a:off x="4028083" y="2538100"/>
              <a:ext cx="95870" cy="180579"/>
            </a:xfrm>
            <a:custGeom>
              <a:avLst/>
              <a:gdLst>
                <a:gd name="connsiteX0" fmla="*/ 70644 w 306785"/>
                <a:gd name="connsiteY0" fmla="*/ 563562 h 577850"/>
                <a:gd name="connsiteX1" fmla="*/ 18256 w 306785"/>
                <a:gd name="connsiteY1" fmla="*/ 203993 h 577850"/>
                <a:gd name="connsiteX2" fmla="*/ 180181 w 306785"/>
                <a:gd name="connsiteY2" fmla="*/ 8731 h 577850"/>
                <a:gd name="connsiteX3" fmla="*/ 299244 w 306785"/>
                <a:gd name="connsiteY3" fmla="*/ 256381 h 577850"/>
                <a:gd name="connsiteX4" fmla="*/ 134938 w 306785"/>
                <a:gd name="connsiteY4" fmla="*/ 57785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5" h="577850">
                  <a:moveTo>
                    <a:pt x="70644" y="563562"/>
                  </a:moveTo>
                  <a:cubicBezTo>
                    <a:pt x="35322" y="430013"/>
                    <a:pt x="0" y="296465"/>
                    <a:pt x="18256" y="203993"/>
                  </a:cubicBezTo>
                  <a:cubicBezTo>
                    <a:pt x="36512" y="111521"/>
                    <a:pt x="133350" y="0"/>
                    <a:pt x="180181" y="8731"/>
                  </a:cubicBezTo>
                  <a:cubicBezTo>
                    <a:pt x="227012" y="17462"/>
                    <a:pt x="306785" y="161528"/>
                    <a:pt x="299244" y="256381"/>
                  </a:cubicBezTo>
                  <a:cubicBezTo>
                    <a:pt x="291704" y="351234"/>
                    <a:pt x="213321" y="464542"/>
                    <a:pt x="134938" y="577850"/>
                  </a:cubicBezTo>
                </a:path>
              </a:pathLst>
            </a:custGeom>
            <a:solidFill>
              <a:srgbClr val="96969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Kombinationstegning 34"/>
            <p:cNvSpPr>
              <a:spLocks noChangeAspect="1"/>
            </p:cNvSpPr>
            <p:nvPr/>
          </p:nvSpPr>
          <p:spPr>
            <a:xfrm flipV="1">
              <a:off x="4018559" y="2705379"/>
              <a:ext cx="95870" cy="180579"/>
            </a:xfrm>
            <a:custGeom>
              <a:avLst/>
              <a:gdLst>
                <a:gd name="connsiteX0" fmla="*/ 70644 w 306785"/>
                <a:gd name="connsiteY0" fmla="*/ 563562 h 577850"/>
                <a:gd name="connsiteX1" fmla="*/ 18256 w 306785"/>
                <a:gd name="connsiteY1" fmla="*/ 203993 h 577850"/>
                <a:gd name="connsiteX2" fmla="*/ 180181 w 306785"/>
                <a:gd name="connsiteY2" fmla="*/ 8731 h 577850"/>
                <a:gd name="connsiteX3" fmla="*/ 299244 w 306785"/>
                <a:gd name="connsiteY3" fmla="*/ 256381 h 577850"/>
                <a:gd name="connsiteX4" fmla="*/ 134938 w 306785"/>
                <a:gd name="connsiteY4" fmla="*/ 57785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785" h="577850">
                  <a:moveTo>
                    <a:pt x="70644" y="563562"/>
                  </a:moveTo>
                  <a:cubicBezTo>
                    <a:pt x="35322" y="430013"/>
                    <a:pt x="0" y="296465"/>
                    <a:pt x="18256" y="203993"/>
                  </a:cubicBezTo>
                  <a:cubicBezTo>
                    <a:pt x="36512" y="111521"/>
                    <a:pt x="133350" y="0"/>
                    <a:pt x="180181" y="8731"/>
                  </a:cubicBezTo>
                  <a:cubicBezTo>
                    <a:pt x="227012" y="17462"/>
                    <a:pt x="306785" y="161528"/>
                    <a:pt x="299244" y="256381"/>
                  </a:cubicBezTo>
                  <a:cubicBezTo>
                    <a:pt x="291704" y="351234"/>
                    <a:pt x="213321" y="464542"/>
                    <a:pt x="134938" y="577850"/>
                  </a:cubicBezTo>
                </a:path>
              </a:pathLst>
            </a:custGeom>
            <a:solidFill>
              <a:srgbClr val="96969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23" name="Pladsholder til dato 22"/>
          <p:cNvSpPr>
            <a:spLocks noGrp="1"/>
          </p:cNvSpPr>
          <p:nvPr>
            <p:ph type="dt" sz="half" idx="10"/>
          </p:nvPr>
        </p:nvSpPr>
        <p:spPr/>
        <p:txBody>
          <a:bodyPr/>
          <a:lstStyle/>
          <a:p>
            <a:pPr>
              <a:defRPr/>
            </a:pPr>
            <a:r>
              <a:rPr lang="da-DK" smtClean="0"/>
              <a:t>Nov. 6, 2013</a:t>
            </a:r>
            <a:endParaRPr lang="en-GB" dirty="0"/>
          </a:p>
        </p:txBody>
      </p:sp>
      <p:sp>
        <p:nvSpPr>
          <p:cNvPr id="24" name="Pladsholder til diasnummer 23"/>
          <p:cNvSpPr>
            <a:spLocks noGrp="1"/>
          </p:cNvSpPr>
          <p:nvPr>
            <p:ph type="sldNum" sz="quarter" idx="12"/>
          </p:nvPr>
        </p:nvSpPr>
        <p:spPr/>
        <p:txBody>
          <a:bodyPr/>
          <a:lstStyle/>
          <a:p>
            <a:pPr>
              <a:defRPr/>
            </a:pPr>
            <a:fld id="{C14A6505-6888-4AAA-A0F1-EA7F6140D7E6}" type="slidenum">
              <a:rPr lang="en-GB" smtClean="0"/>
              <a:pPr>
                <a:defRPr/>
              </a:pPr>
              <a:t>6</a:t>
            </a:fld>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682171"/>
          </a:xfrm>
        </p:spPr>
        <p:txBody>
          <a:bodyPr/>
          <a:lstStyle/>
          <a:p>
            <a:r>
              <a:rPr lang="en-GB" sz="3200" dirty="0" smtClean="0"/>
              <a:t>Fleeing forwards</a:t>
            </a:r>
            <a:endParaRPr lang="en-GB" sz="3200" dirty="0"/>
          </a:p>
        </p:txBody>
      </p:sp>
      <p:sp>
        <p:nvSpPr>
          <p:cNvPr id="3" name="Pladsholder til indhold 2"/>
          <p:cNvSpPr>
            <a:spLocks noGrp="1"/>
          </p:cNvSpPr>
          <p:nvPr>
            <p:ph idx="1"/>
          </p:nvPr>
        </p:nvSpPr>
        <p:spPr>
          <a:xfrm>
            <a:off x="232225" y="653148"/>
            <a:ext cx="9448799" cy="5834741"/>
          </a:xfrm>
        </p:spPr>
        <p:txBody>
          <a:bodyPr/>
          <a:lstStyle/>
          <a:p>
            <a:r>
              <a:rPr lang="en-GB" sz="2100" dirty="0" smtClean="0"/>
              <a:t>For the future European spot price calculation and market coupling, the spot exchanges have been promoting PCR (Price Coupling Regions).</a:t>
            </a:r>
          </a:p>
          <a:p>
            <a:r>
              <a:rPr lang="en-GB" sz="2100" dirty="0" smtClean="0"/>
              <a:t>However, please note that the spot exchanges with PCR are spending millions of euro trying to re-invent the wheel</a:t>
            </a:r>
          </a:p>
          <a:p>
            <a:pPr lvl="1"/>
            <a:r>
              <a:rPr lang="en-GB" sz="2100" dirty="0" smtClean="0"/>
              <a:t>As the TSOs are financing PCR, the money is paid by grid users in Northern Europe (ie, by captive customers).</a:t>
            </a:r>
          </a:p>
          <a:p>
            <a:r>
              <a:rPr lang="en-GB" sz="2100" dirty="0" smtClean="0"/>
              <a:t>The PCR project is redundant, as we have a ready-made solution:</a:t>
            </a:r>
          </a:p>
          <a:p>
            <a:pPr lvl="1"/>
            <a:r>
              <a:rPr lang="en-GB" sz="2100" dirty="0" smtClean="0"/>
              <a:t>Simply by using EMCC’s calculation, Europe will have a reliable and cost-efficient spot price calculation and market coupling.</a:t>
            </a:r>
          </a:p>
          <a:p>
            <a:r>
              <a:rPr lang="en-GB" sz="2100" dirty="0" smtClean="0"/>
              <a:t>The EMCC solution contrasts with PCR. The PCR project has so far been extremely costly</a:t>
            </a:r>
          </a:p>
          <a:p>
            <a:pPr lvl="1"/>
            <a:r>
              <a:rPr lang="en-GB" sz="2100" dirty="0" smtClean="0"/>
              <a:t>And PCR is aiming at using software with no proven reliability.</a:t>
            </a:r>
            <a:endParaRPr lang="en-GB" sz="2100" dirty="0"/>
          </a:p>
        </p:txBody>
      </p:sp>
      <p:sp>
        <p:nvSpPr>
          <p:cNvPr id="5" name="Pladsholder til diasnummer 4"/>
          <p:cNvSpPr>
            <a:spLocks noGrp="1"/>
          </p:cNvSpPr>
          <p:nvPr>
            <p:ph type="sldNum" sz="quarter" idx="12"/>
          </p:nvPr>
        </p:nvSpPr>
        <p:spPr/>
        <p:txBody>
          <a:bodyPr/>
          <a:lstStyle/>
          <a:p>
            <a:pPr>
              <a:defRPr/>
            </a:pPr>
            <a:fld id="{80AACB3E-9516-4558-9B4B-9689E2C51AB3}" type="slidenum">
              <a:rPr lang="en-GB" smtClean="0"/>
              <a:pPr>
                <a:defRPr/>
              </a:pPr>
              <a:t>7</a:t>
            </a:fld>
            <a:endParaRPr lang="en-GB" dirty="0"/>
          </a:p>
        </p:txBody>
      </p:sp>
      <p:sp>
        <p:nvSpPr>
          <p:cNvPr id="7" name="Pladsholder til dato 6"/>
          <p:cNvSpPr>
            <a:spLocks noGrp="1"/>
          </p:cNvSpPr>
          <p:nvPr>
            <p:ph type="dt" sz="half" idx="10"/>
          </p:nvPr>
        </p:nvSpPr>
        <p:spPr/>
        <p:txBody>
          <a:bodyPr/>
          <a:lstStyle/>
          <a:p>
            <a:pPr>
              <a:defRPr/>
            </a:pPr>
            <a:r>
              <a:rPr lang="da-DK" smtClean="0"/>
              <a:t>Nov. 6, 2013</a:t>
            </a:r>
            <a:endParaRPr lang="en-GB"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kstboks 4"/>
          <p:cNvSpPr txBox="1">
            <a:spLocks noChangeArrowheads="1"/>
          </p:cNvSpPr>
          <p:nvPr/>
        </p:nvSpPr>
        <p:spPr bwMode="auto">
          <a:xfrm>
            <a:off x="73525" y="1291564"/>
            <a:ext cx="9716121" cy="2062103"/>
          </a:xfrm>
          <a:prstGeom prst="rect">
            <a:avLst/>
          </a:prstGeom>
          <a:noFill/>
          <a:ln w="9525">
            <a:noFill/>
            <a:miter lim="800000"/>
            <a:headEnd/>
            <a:tailEnd/>
          </a:ln>
        </p:spPr>
        <p:txBody>
          <a:bodyPr wrap="none">
            <a:spAutoFit/>
          </a:bodyPr>
          <a:lstStyle/>
          <a:p>
            <a:pPr algn="ctr"/>
            <a:r>
              <a:rPr lang="en-GB" sz="6000" dirty="0" smtClean="0"/>
              <a:t>Appendix 1</a:t>
            </a:r>
            <a:endParaRPr lang="en-GB" sz="6000" dirty="0"/>
          </a:p>
          <a:p>
            <a:pPr algn="ctr"/>
            <a:r>
              <a:rPr lang="en-GB" sz="3400" dirty="0" smtClean="0"/>
              <a:t>A proposal for the future</a:t>
            </a:r>
          </a:p>
          <a:p>
            <a:pPr algn="ctr"/>
            <a:r>
              <a:rPr lang="en-GB" sz="3400" dirty="0" smtClean="0"/>
              <a:t>spot market operation and governance</a:t>
            </a:r>
            <a:endParaRPr lang="en-GB" sz="3400" dirty="0"/>
          </a:p>
        </p:txBody>
      </p:sp>
      <p:pic>
        <p:nvPicPr>
          <p:cNvPr id="3" name="Picture 3"/>
          <p:cNvPicPr>
            <a:picLocks noChangeAspect="1" noChangeArrowheads="1"/>
          </p:cNvPicPr>
          <p:nvPr/>
        </p:nvPicPr>
        <p:blipFill>
          <a:blip r:embed="rId2" cstate="print"/>
          <a:srcRect/>
          <a:stretch>
            <a:fillRect/>
          </a:stretch>
        </p:blipFill>
        <p:spPr bwMode="auto">
          <a:xfrm>
            <a:off x="3791059" y="3910432"/>
            <a:ext cx="2222987" cy="2642250"/>
          </a:xfrm>
          <a:prstGeom prst="rect">
            <a:avLst/>
          </a:prstGeom>
          <a:noFill/>
          <a:ln w="9525">
            <a:noFill/>
            <a:miter lim="800000"/>
            <a:headEnd/>
            <a:tailEnd/>
          </a:ln>
          <a:effectLst/>
        </p:spPr>
      </p:pic>
      <p:sp>
        <p:nvSpPr>
          <p:cNvPr id="4" name="Pladsholder til dato 3"/>
          <p:cNvSpPr>
            <a:spLocks noGrp="1"/>
          </p:cNvSpPr>
          <p:nvPr>
            <p:ph type="dt" sz="half" idx="10"/>
          </p:nvPr>
        </p:nvSpPr>
        <p:spPr/>
        <p:txBody>
          <a:bodyPr/>
          <a:lstStyle/>
          <a:p>
            <a:pPr>
              <a:defRPr/>
            </a:pPr>
            <a:r>
              <a:rPr lang="da-DK" smtClean="0"/>
              <a:t>Nov. 6, 2013</a:t>
            </a:r>
            <a:endParaRPr lang="en-GB" dirty="0"/>
          </a:p>
        </p:txBody>
      </p:sp>
      <p:sp>
        <p:nvSpPr>
          <p:cNvPr id="5" name="Pladsholder til diasnummer 4"/>
          <p:cNvSpPr>
            <a:spLocks noGrp="1"/>
          </p:cNvSpPr>
          <p:nvPr>
            <p:ph type="sldNum" sz="quarter" idx="12"/>
          </p:nvPr>
        </p:nvSpPr>
        <p:spPr/>
        <p:txBody>
          <a:bodyPr/>
          <a:lstStyle/>
          <a:p>
            <a:pPr>
              <a:defRPr/>
            </a:pPr>
            <a:fld id="{C7398079-F33D-41F5-9C34-6A64457217A3}" type="slidenum">
              <a:rPr lang="en-GB" smtClean="0"/>
              <a:pPr>
                <a:defRPr/>
              </a:pPr>
              <a:t>8</a:t>
            </a:fld>
            <a:endParaRPr lang="en-GB" dirty="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2663" y="-73024"/>
            <a:ext cx="9888823" cy="726168"/>
          </a:xfrm>
          <a:solidFill>
            <a:srgbClr val="FFFFFF"/>
          </a:solidFill>
        </p:spPr>
        <p:txBody>
          <a:bodyPr/>
          <a:lstStyle/>
          <a:p>
            <a:r>
              <a:rPr lang="en-GB" sz="3400" dirty="0" smtClean="0"/>
              <a:t>The future daily operation – a proposal</a:t>
            </a:r>
            <a:endParaRPr lang="en-GB" sz="2400" dirty="0" smtClean="0"/>
          </a:p>
        </p:txBody>
      </p:sp>
      <p:grpSp>
        <p:nvGrpSpPr>
          <p:cNvPr id="3" name="Gruppe 34"/>
          <p:cNvGrpSpPr/>
          <p:nvPr/>
        </p:nvGrpSpPr>
        <p:grpSpPr>
          <a:xfrm>
            <a:off x="7481845" y="1059539"/>
            <a:ext cx="2235200" cy="1320800"/>
            <a:chOff x="7489371" y="885371"/>
            <a:chExt cx="2235200" cy="1320800"/>
          </a:xfrm>
        </p:grpSpPr>
        <p:sp>
          <p:nvSpPr>
            <p:cNvPr id="32" name="Ellipse 31"/>
            <p:cNvSpPr/>
            <p:nvPr/>
          </p:nvSpPr>
          <p:spPr bwMode="auto">
            <a:xfrm>
              <a:off x="7489371" y="885371"/>
              <a:ext cx="2235200" cy="1320800"/>
            </a:xfrm>
            <a:prstGeom prst="ellipse">
              <a:avLst/>
            </a:prstGeom>
            <a:solidFill>
              <a:srgbClr val="33CC3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3" name="Tekstboks 32"/>
            <p:cNvSpPr txBox="1"/>
            <p:nvPr/>
          </p:nvSpPr>
          <p:spPr>
            <a:xfrm>
              <a:off x="7830156" y="1099495"/>
              <a:ext cx="1553630" cy="892552"/>
            </a:xfrm>
            <a:prstGeom prst="rect">
              <a:avLst/>
            </a:prstGeom>
            <a:noFill/>
          </p:spPr>
          <p:txBody>
            <a:bodyPr wrap="none" rtlCol="0">
              <a:spAutoFit/>
            </a:bodyPr>
            <a:lstStyle/>
            <a:p>
              <a:pPr algn="ctr"/>
              <a:r>
                <a:rPr lang="en-GB" sz="2600" dirty="0" smtClean="0"/>
                <a:t>Market</a:t>
              </a:r>
            </a:p>
            <a:p>
              <a:pPr algn="ctr"/>
              <a:r>
                <a:rPr lang="en-GB" sz="2600" dirty="0" smtClean="0"/>
                <a:t>players</a:t>
              </a:r>
              <a:endParaRPr lang="en-GB" sz="2600" dirty="0"/>
            </a:p>
          </p:txBody>
        </p:sp>
      </p:grpSp>
      <p:grpSp>
        <p:nvGrpSpPr>
          <p:cNvPr id="4" name="Gruppe 76"/>
          <p:cNvGrpSpPr/>
          <p:nvPr/>
        </p:nvGrpSpPr>
        <p:grpSpPr>
          <a:xfrm>
            <a:off x="7481845" y="4833239"/>
            <a:ext cx="2235200" cy="1320800"/>
            <a:chOff x="7539901" y="4513931"/>
            <a:chExt cx="2235200" cy="1320800"/>
          </a:xfrm>
        </p:grpSpPr>
        <p:sp>
          <p:nvSpPr>
            <p:cNvPr id="37" name="Ellipse 36"/>
            <p:cNvSpPr/>
            <p:nvPr/>
          </p:nvSpPr>
          <p:spPr bwMode="auto">
            <a:xfrm>
              <a:off x="7539901" y="4513931"/>
              <a:ext cx="2235200" cy="1320800"/>
            </a:xfrm>
            <a:prstGeom prst="ellipse">
              <a:avLst/>
            </a:prstGeom>
            <a:solidFill>
              <a:srgbClr val="FF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sp>
          <p:nvSpPr>
            <p:cNvPr id="38" name="Tekstboks 37"/>
            <p:cNvSpPr txBox="1"/>
            <p:nvPr/>
          </p:nvSpPr>
          <p:spPr>
            <a:xfrm>
              <a:off x="8092282" y="4928110"/>
              <a:ext cx="1130438" cy="492443"/>
            </a:xfrm>
            <a:prstGeom prst="rect">
              <a:avLst/>
            </a:prstGeom>
            <a:noFill/>
          </p:spPr>
          <p:txBody>
            <a:bodyPr wrap="none" rtlCol="0">
              <a:spAutoFit/>
            </a:bodyPr>
            <a:lstStyle/>
            <a:p>
              <a:pPr algn="ctr"/>
              <a:r>
                <a:rPr lang="en-GB" sz="2600" dirty="0" smtClean="0"/>
                <a:t>TSOs</a:t>
              </a:r>
              <a:endParaRPr lang="en-GB" sz="2600" dirty="0"/>
            </a:p>
          </p:txBody>
        </p:sp>
      </p:grpSp>
      <p:grpSp>
        <p:nvGrpSpPr>
          <p:cNvPr id="5" name="Gruppe 73"/>
          <p:cNvGrpSpPr/>
          <p:nvPr/>
        </p:nvGrpSpPr>
        <p:grpSpPr>
          <a:xfrm>
            <a:off x="5906118" y="1248228"/>
            <a:ext cx="1612941" cy="1320794"/>
            <a:chOff x="5964174" y="928920"/>
            <a:chExt cx="1612941" cy="1320794"/>
          </a:xfrm>
        </p:grpSpPr>
        <p:sp>
          <p:nvSpPr>
            <p:cNvPr id="42" name="Tekstboks 41"/>
            <p:cNvSpPr txBox="1"/>
            <p:nvPr/>
          </p:nvSpPr>
          <p:spPr>
            <a:xfrm>
              <a:off x="5964174" y="928920"/>
              <a:ext cx="1612941" cy="707886"/>
            </a:xfrm>
            <a:prstGeom prst="rect">
              <a:avLst/>
            </a:prstGeom>
            <a:noFill/>
          </p:spPr>
          <p:txBody>
            <a:bodyPr wrap="none" rtlCol="0">
              <a:spAutoFit/>
            </a:bodyPr>
            <a:lstStyle/>
            <a:p>
              <a:pPr algn="ctr"/>
              <a:r>
                <a:rPr lang="en-GB" dirty="0" smtClean="0">
                  <a:solidFill>
                    <a:srgbClr val="008000"/>
                  </a:solidFill>
                </a:rPr>
                <a:t>Send spot</a:t>
              </a:r>
            </a:p>
            <a:p>
              <a:pPr algn="ctr"/>
              <a:r>
                <a:rPr lang="en-GB" dirty="0" smtClean="0">
                  <a:solidFill>
                    <a:srgbClr val="008000"/>
                  </a:solidFill>
                </a:rPr>
                <a:t>bids</a:t>
              </a:r>
              <a:endParaRPr lang="en-GB" dirty="0">
                <a:solidFill>
                  <a:srgbClr val="008000"/>
                </a:solidFill>
              </a:endParaRPr>
            </a:p>
          </p:txBody>
        </p:sp>
        <p:sp>
          <p:nvSpPr>
            <p:cNvPr id="69" name="Kombinationstegning 68"/>
            <p:cNvSpPr/>
            <p:nvPr/>
          </p:nvSpPr>
          <p:spPr bwMode="auto">
            <a:xfrm>
              <a:off x="6429823" y="1509486"/>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008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6" name="Gruppe 74"/>
          <p:cNvGrpSpPr/>
          <p:nvPr/>
        </p:nvGrpSpPr>
        <p:grpSpPr>
          <a:xfrm>
            <a:off x="4734751" y="4702622"/>
            <a:ext cx="2653016" cy="1683334"/>
            <a:chOff x="4792807" y="4383314"/>
            <a:chExt cx="2653016" cy="1683334"/>
          </a:xfrm>
        </p:grpSpPr>
        <p:sp>
          <p:nvSpPr>
            <p:cNvPr id="44" name="Tekstboks 43"/>
            <p:cNvSpPr txBox="1"/>
            <p:nvPr/>
          </p:nvSpPr>
          <p:spPr>
            <a:xfrm>
              <a:off x="4792807" y="5050985"/>
              <a:ext cx="2504211" cy="1015663"/>
            </a:xfrm>
            <a:prstGeom prst="rect">
              <a:avLst/>
            </a:prstGeom>
            <a:noFill/>
          </p:spPr>
          <p:txBody>
            <a:bodyPr wrap="none" rtlCol="0">
              <a:spAutoFit/>
            </a:bodyPr>
            <a:lstStyle/>
            <a:p>
              <a:pPr algn="ctr"/>
              <a:r>
                <a:rPr lang="en-GB" dirty="0" smtClean="0">
                  <a:solidFill>
                    <a:srgbClr val="FF0066"/>
                  </a:solidFill>
                </a:rPr>
                <a:t>Send day-ahead</a:t>
              </a:r>
            </a:p>
            <a:p>
              <a:pPr algn="ctr"/>
              <a:r>
                <a:rPr lang="en-GB" dirty="0" smtClean="0">
                  <a:solidFill>
                    <a:srgbClr val="FF0066"/>
                  </a:solidFill>
                </a:rPr>
                <a:t>cross-border</a:t>
              </a:r>
            </a:p>
            <a:p>
              <a:pPr algn="ctr"/>
              <a:r>
                <a:rPr lang="en-GB" dirty="0" smtClean="0">
                  <a:solidFill>
                    <a:srgbClr val="FF0066"/>
                  </a:solidFill>
                </a:rPr>
                <a:t>capacity data</a:t>
              </a:r>
              <a:endParaRPr lang="en-GB" dirty="0">
                <a:solidFill>
                  <a:srgbClr val="FF0066"/>
                </a:solidFill>
              </a:endParaRPr>
            </a:p>
          </p:txBody>
        </p:sp>
        <p:sp>
          <p:nvSpPr>
            <p:cNvPr id="70" name="Kombinationstegning 69"/>
            <p:cNvSpPr/>
            <p:nvPr/>
          </p:nvSpPr>
          <p:spPr bwMode="auto">
            <a:xfrm flipV="1">
              <a:off x="6429823" y="4383314"/>
              <a:ext cx="1016000" cy="740228"/>
            </a:xfrm>
            <a:custGeom>
              <a:avLst/>
              <a:gdLst>
                <a:gd name="connsiteX0" fmla="*/ 1016000 w 1016000"/>
                <a:gd name="connsiteY0" fmla="*/ 0 h 740228"/>
                <a:gd name="connsiteX1" fmla="*/ 304800 w 1016000"/>
                <a:gd name="connsiteY1" fmla="*/ 304800 h 740228"/>
                <a:gd name="connsiteX2" fmla="*/ 0 w 1016000"/>
                <a:gd name="connsiteY2" fmla="*/ 740228 h 740228"/>
              </a:gdLst>
              <a:ahLst/>
              <a:cxnLst>
                <a:cxn ang="0">
                  <a:pos x="connsiteX0" y="connsiteY0"/>
                </a:cxn>
                <a:cxn ang="0">
                  <a:pos x="connsiteX1" y="connsiteY1"/>
                </a:cxn>
                <a:cxn ang="0">
                  <a:pos x="connsiteX2" y="connsiteY2"/>
                </a:cxn>
              </a:cxnLst>
              <a:rect l="l" t="t" r="r" b="b"/>
              <a:pathLst>
                <a:path w="1016000" h="740228">
                  <a:moveTo>
                    <a:pt x="1016000" y="0"/>
                  </a:moveTo>
                  <a:cubicBezTo>
                    <a:pt x="745066" y="90714"/>
                    <a:pt x="474133" y="181429"/>
                    <a:pt x="304800" y="304800"/>
                  </a:cubicBezTo>
                  <a:cubicBezTo>
                    <a:pt x="135467" y="428171"/>
                    <a:pt x="67733" y="584199"/>
                    <a:pt x="0" y="740228"/>
                  </a:cubicBezTo>
                </a:path>
              </a:pathLst>
            </a:custGeom>
            <a:noFill/>
            <a:ln w="38100" cap="flat" cmpd="sng" algn="ctr">
              <a:solidFill>
                <a:srgbClr val="FF0066"/>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Verdana" pitchFamily="34" charset="0"/>
              </a:endParaRPr>
            </a:p>
          </p:txBody>
        </p:sp>
      </p:grpSp>
      <p:grpSp>
        <p:nvGrpSpPr>
          <p:cNvPr id="7" name="Gruppe 75"/>
          <p:cNvGrpSpPr/>
          <p:nvPr/>
        </p:nvGrpSpPr>
        <p:grpSpPr>
          <a:xfrm>
            <a:off x="7017919" y="3741275"/>
            <a:ext cx="2860794" cy="1174758"/>
            <a:chOff x="7075975" y="3421967"/>
            <a:chExt cx="2860794" cy="1174758"/>
          </a:xfrm>
        </p:grpSpPr>
        <p:cxnSp>
          <p:nvCxnSpPr>
            <p:cNvPr id="71" name="Lige pilforbindelse 70"/>
            <p:cNvCxnSpPr>
              <a:cxnSpLocks noChangeAspect="1"/>
            </p:cNvCxnSpPr>
            <p:nvPr/>
          </p:nvCxnSpPr>
          <p:spPr bwMode="auto">
            <a:xfrm rot="5160000" flipV="1">
              <a:off x="7025175" y="3849240"/>
              <a:ext cx="798285" cy="696685"/>
            </a:xfrm>
            <a:prstGeom prst="straightConnector1">
              <a:avLst/>
            </a:prstGeom>
            <a:solidFill>
              <a:schemeClr val="accent1"/>
            </a:solidFill>
            <a:ln w="38100" cap="flat" cmpd="sng" algn="ctr">
              <a:solidFill>
                <a:srgbClr val="0000FF"/>
              </a:solidFill>
              <a:prstDash val="solid"/>
              <a:round/>
              <a:headEnd type="none" w="med" len="med"/>
              <a:tailEnd type="triangle" w="lg" len="lg"/>
            </a:ln>
            <a:effectLst/>
          </p:spPr>
        </p:cxnSp>
        <p:sp>
          <p:nvSpPr>
            <p:cNvPr id="73" name="Tekstboks 72"/>
            <p:cNvSpPr txBox="1"/>
            <p:nvPr/>
          </p:nvSpPr>
          <p:spPr>
            <a:xfrm>
              <a:off x="7192107" y="3421967"/>
              <a:ext cx="2744662" cy="707886"/>
            </a:xfrm>
            <a:prstGeom prst="rect">
              <a:avLst/>
            </a:prstGeom>
            <a:noFill/>
          </p:spPr>
          <p:txBody>
            <a:bodyPr wrap="none" rtlCol="0">
              <a:spAutoFit/>
            </a:bodyPr>
            <a:lstStyle/>
            <a:p>
              <a:pPr algn="ctr"/>
              <a:r>
                <a:rPr lang="en-GB" dirty="0" smtClean="0">
                  <a:solidFill>
                    <a:srgbClr val="0000FF"/>
                  </a:solidFill>
                </a:rPr>
                <a:t>Send trading and</a:t>
              </a:r>
            </a:p>
            <a:p>
              <a:pPr algn="ctr"/>
              <a:r>
                <a:rPr lang="en-GB" dirty="0" smtClean="0">
                  <a:solidFill>
                    <a:srgbClr val="0000FF"/>
                  </a:solidFill>
                </a:rPr>
                <a:t>flow information</a:t>
              </a:r>
              <a:endParaRPr lang="en-GB" dirty="0">
                <a:solidFill>
                  <a:srgbClr val="0000FF"/>
                </a:solidFill>
              </a:endParaRPr>
            </a:p>
          </p:txBody>
        </p:sp>
      </p:grpSp>
      <p:grpSp>
        <p:nvGrpSpPr>
          <p:cNvPr id="68" name="Gruppe 67"/>
          <p:cNvGrpSpPr/>
          <p:nvPr/>
        </p:nvGrpSpPr>
        <p:grpSpPr>
          <a:xfrm>
            <a:off x="2452163" y="2438398"/>
            <a:ext cx="4587270" cy="2268559"/>
            <a:chOff x="2452163" y="2438398"/>
            <a:chExt cx="4587270" cy="2268559"/>
          </a:xfrm>
        </p:grpSpPr>
        <p:sp>
          <p:nvSpPr>
            <p:cNvPr id="72" name="Oval 22"/>
            <p:cNvSpPr>
              <a:spLocks noChangeArrowheads="1"/>
            </p:cNvSpPr>
            <p:nvPr/>
          </p:nvSpPr>
          <p:spPr bwMode="auto">
            <a:xfrm>
              <a:off x="2452163" y="2438398"/>
              <a:ext cx="4587270" cy="2268559"/>
            </a:xfrm>
            <a:prstGeom prst="ellipse">
              <a:avLst/>
            </a:prstGeom>
            <a:solidFill>
              <a:srgbClr val="99CCFF"/>
            </a:solidFill>
            <a:ln w="28575">
              <a:solidFill>
                <a:srgbClr val="000000"/>
              </a:solidFill>
              <a:round/>
              <a:headEnd/>
              <a:tailEnd/>
            </a:ln>
          </p:spPr>
          <p:txBody>
            <a:bodyPr anchor="ctr"/>
            <a:lstStyle/>
            <a:p>
              <a:endParaRPr lang="en-GB" dirty="0"/>
            </a:p>
          </p:txBody>
        </p:sp>
        <p:sp>
          <p:nvSpPr>
            <p:cNvPr id="74" name="Text Box 21"/>
            <p:cNvSpPr txBox="1">
              <a:spLocks noChangeArrowheads="1"/>
            </p:cNvSpPr>
            <p:nvPr/>
          </p:nvSpPr>
          <p:spPr bwMode="auto">
            <a:xfrm>
              <a:off x="2665357" y="2638424"/>
              <a:ext cx="4161355" cy="1730376"/>
            </a:xfrm>
            <a:prstGeom prst="rect">
              <a:avLst/>
            </a:prstGeom>
            <a:noFill/>
            <a:ln w="9525">
              <a:noFill/>
              <a:miter lim="800000"/>
              <a:headEnd/>
              <a:tailEnd/>
            </a:ln>
          </p:spPr>
          <p:txBody>
            <a:bodyPr/>
            <a:lstStyle/>
            <a:p>
              <a:pPr algn="ctr" eaLnBrk="0" hangingPunct="0"/>
              <a:r>
                <a:rPr lang="en-GB" sz="2600" dirty="0" smtClean="0">
                  <a:solidFill>
                    <a:srgbClr val="000000"/>
                  </a:solidFill>
                  <a:ea typeface="Times New Roman" pitchFamily="18" charset="0"/>
                  <a:cs typeface="Verdana" pitchFamily="34" charset="0"/>
                </a:rPr>
                <a:t>European spot exchange</a:t>
              </a:r>
              <a:endParaRPr lang="en-GB" sz="2400" dirty="0" smtClean="0">
                <a:solidFill>
                  <a:srgbClr val="000000"/>
                </a:solidFill>
                <a:ea typeface="Times New Roman" pitchFamily="18" charset="0"/>
                <a:cs typeface="Verdana" pitchFamily="34" charset="0"/>
              </a:endParaRPr>
            </a:p>
            <a:p>
              <a:pPr algn="ctr" eaLnBrk="0" hangingPunct="0"/>
              <a:r>
                <a:rPr lang="en-GB" dirty="0" smtClean="0">
                  <a:solidFill>
                    <a:srgbClr val="000000"/>
                  </a:solidFill>
                  <a:ea typeface="Times New Roman" pitchFamily="18" charset="0"/>
                  <a:cs typeface="Verdana" pitchFamily="34" charset="0"/>
                </a:rPr>
                <a:t>Calculation </a:t>
              </a:r>
              <a:r>
                <a:rPr lang="en-GB" dirty="0">
                  <a:solidFill>
                    <a:srgbClr val="000000"/>
                  </a:solidFill>
                  <a:ea typeface="Times New Roman" pitchFamily="18" charset="0"/>
                  <a:cs typeface="Verdana" pitchFamily="34" charset="0"/>
                </a:rPr>
                <a:t>of </a:t>
              </a:r>
              <a:r>
                <a:rPr lang="en-GB" dirty="0" smtClean="0">
                  <a:solidFill>
                    <a:srgbClr val="000000"/>
                  </a:solidFill>
                  <a:ea typeface="Times New Roman" pitchFamily="18" charset="0"/>
                  <a:cs typeface="Verdana" pitchFamily="34" charset="0"/>
                </a:rPr>
                <a:t>spot prices, energy flows and each player’s spot trading</a:t>
              </a:r>
              <a:endParaRPr lang="en-GB" dirty="0">
                <a:ea typeface="Times New Roman" pitchFamily="18" charset="0"/>
                <a:cs typeface="Verdana" pitchFamily="34" charset="0"/>
              </a:endParaRPr>
            </a:p>
          </p:txBody>
        </p:sp>
      </p:grpSp>
      <p:grpSp>
        <p:nvGrpSpPr>
          <p:cNvPr id="75" name="Gruppe 74"/>
          <p:cNvGrpSpPr/>
          <p:nvPr/>
        </p:nvGrpSpPr>
        <p:grpSpPr>
          <a:xfrm>
            <a:off x="65353" y="1432528"/>
            <a:ext cx="4519186" cy="5240959"/>
            <a:chOff x="65353" y="1432528"/>
            <a:chExt cx="4519186" cy="5240959"/>
          </a:xfrm>
        </p:grpSpPr>
        <p:grpSp>
          <p:nvGrpSpPr>
            <p:cNvPr id="76" name="Gruppe 38"/>
            <p:cNvGrpSpPr>
              <a:grpSpLocks/>
            </p:cNvGrpSpPr>
            <p:nvPr/>
          </p:nvGrpSpPr>
          <p:grpSpPr bwMode="auto">
            <a:xfrm>
              <a:off x="251626" y="3798186"/>
              <a:ext cx="967084" cy="721437"/>
              <a:chOff x="6609407" y="4864892"/>
              <a:chExt cx="967053" cy="721563"/>
            </a:xfrm>
          </p:grpSpPr>
          <p:sp>
            <p:nvSpPr>
              <p:cNvPr id="98" name="Oval 4"/>
              <p:cNvSpPr>
                <a:spLocks noChangeArrowheads="1"/>
              </p:cNvSpPr>
              <p:nvPr/>
            </p:nvSpPr>
            <p:spPr bwMode="auto">
              <a:xfrm>
                <a:off x="6609407" y="4864892"/>
                <a:ext cx="967053" cy="721563"/>
              </a:xfrm>
              <a:prstGeom prst="ellipse">
                <a:avLst/>
              </a:prstGeom>
              <a:solidFill>
                <a:srgbClr val="FF9900"/>
              </a:solidFill>
              <a:ln w="9525">
                <a:solidFill>
                  <a:srgbClr val="000000"/>
                </a:solidFill>
                <a:round/>
                <a:headEnd/>
                <a:tailEnd/>
              </a:ln>
            </p:spPr>
            <p:txBody>
              <a:bodyPr anchor="ctr"/>
              <a:lstStyle/>
              <a:p>
                <a:endParaRPr lang="en-GB" dirty="0"/>
              </a:p>
            </p:txBody>
          </p:sp>
          <p:sp>
            <p:nvSpPr>
              <p:cNvPr id="99" name="Tekstboks 37"/>
              <p:cNvSpPr txBox="1">
                <a:spLocks noChangeArrowheads="1"/>
              </p:cNvSpPr>
              <p:nvPr/>
            </p:nvSpPr>
            <p:spPr bwMode="auto">
              <a:xfrm>
                <a:off x="6687266" y="5025624"/>
                <a:ext cx="748899" cy="400180"/>
              </a:xfrm>
              <a:prstGeom prst="rect">
                <a:avLst/>
              </a:prstGeom>
              <a:noFill/>
              <a:ln w="9525">
                <a:noFill/>
                <a:miter lim="800000"/>
                <a:headEnd/>
                <a:tailEnd/>
              </a:ln>
            </p:spPr>
            <p:txBody>
              <a:bodyPr wrap="none">
                <a:spAutoFit/>
              </a:bodyPr>
              <a:lstStyle/>
              <a:p>
                <a:r>
                  <a:rPr lang="en-GB" dirty="0"/>
                  <a:t>LCH</a:t>
                </a:r>
              </a:p>
            </p:txBody>
          </p:sp>
        </p:grpSp>
        <p:grpSp>
          <p:nvGrpSpPr>
            <p:cNvPr id="77" name="Gruppe 40"/>
            <p:cNvGrpSpPr>
              <a:grpSpLocks/>
            </p:cNvGrpSpPr>
            <p:nvPr/>
          </p:nvGrpSpPr>
          <p:grpSpPr bwMode="auto">
            <a:xfrm>
              <a:off x="251626" y="4981014"/>
              <a:ext cx="967084" cy="721437"/>
              <a:chOff x="6609407" y="4864892"/>
              <a:chExt cx="967053" cy="721563"/>
            </a:xfrm>
          </p:grpSpPr>
          <p:sp>
            <p:nvSpPr>
              <p:cNvPr id="96" name="Oval 4"/>
              <p:cNvSpPr>
                <a:spLocks noChangeArrowheads="1"/>
              </p:cNvSpPr>
              <p:nvPr/>
            </p:nvSpPr>
            <p:spPr bwMode="auto">
              <a:xfrm>
                <a:off x="6609407" y="4864892"/>
                <a:ext cx="967053" cy="721563"/>
              </a:xfrm>
              <a:prstGeom prst="ellipse">
                <a:avLst/>
              </a:prstGeom>
              <a:solidFill>
                <a:srgbClr val="FF9900"/>
              </a:solidFill>
              <a:ln w="9525">
                <a:solidFill>
                  <a:srgbClr val="000000"/>
                </a:solidFill>
                <a:round/>
                <a:headEnd/>
                <a:tailEnd/>
              </a:ln>
            </p:spPr>
            <p:txBody>
              <a:bodyPr anchor="ctr"/>
              <a:lstStyle/>
              <a:p>
                <a:endParaRPr lang="en-GB" dirty="0"/>
              </a:p>
            </p:txBody>
          </p:sp>
          <p:sp>
            <p:nvSpPr>
              <p:cNvPr id="97" name="Tekstboks 42"/>
              <p:cNvSpPr txBox="1">
                <a:spLocks noChangeArrowheads="1"/>
              </p:cNvSpPr>
              <p:nvPr/>
            </p:nvSpPr>
            <p:spPr bwMode="auto">
              <a:xfrm>
                <a:off x="6687266" y="5025624"/>
                <a:ext cx="748899" cy="400180"/>
              </a:xfrm>
              <a:prstGeom prst="rect">
                <a:avLst/>
              </a:prstGeom>
              <a:noFill/>
              <a:ln w="9525">
                <a:noFill/>
                <a:miter lim="800000"/>
                <a:headEnd/>
                <a:tailEnd/>
              </a:ln>
            </p:spPr>
            <p:txBody>
              <a:bodyPr wrap="none">
                <a:spAutoFit/>
              </a:bodyPr>
              <a:lstStyle/>
              <a:p>
                <a:r>
                  <a:rPr lang="en-GB" dirty="0"/>
                  <a:t>LCH</a:t>
                </a:r>
              </a:p>
            </p:txBody>
          </p:sp>
        </p:grpSp>
        <p:grpSp>
          <p:nvGrpSpPr>
            <p:cNvPr id="78" name="Gruppe 46"/>
            <p:cNvGrpSpPr>
              <a:grpSpLocks/>
            </p:cNvGrpSpPr>
            <p:nvPr/>
          </p:nvGrpSpPr>
          <p:grpSpPr bwMode="auto">
            <a:xfrm>
              <a:off x="251626" y="1432528"/>
              <a:ext cx="967084" cy="721437"/>
              <a:chOff x="6609407" y="4864892"/>
              <a:chExt cx="967053" cy="721563"/>
            </a:xfrm>
          </p:grpSpPr>
          <p:sp>
            <p:nvSpPr>
              <p:cNvPr id="84" name="Oval 4"/>
              <p:cNvSpPr>
                <a:spLocks noChangeArrowheads="1"/>
              </p:cNvSpPr>
              <p:nvPr/>
            </p:nvSpPr>
            <p:spPr bwMode="auto">
              <a:xfrm>
                <a:off x="6609407" y="4864892"/>
                <a:ext cx="967053" cy="721563"/>
              </a:xfrm>
              <a:prstGeom prst="ellipse">
                <a:avLst/>
              </a:prstGeom>
              <a:solidFill>
                <a:srgbClr val="FF9900"/>
              </a:solidFill>
              <a:ln w="9525">
                <a:solidFill>
                  <a:srgbClr val="000000"/>
                </a:solidFill>
                <a:round/>
                <a:headEnd/>
                <a:tailEnd/>
              </a:ln>
            </p:spPr>
            <p:txBody>
              <a:bodyPr anchor="ctr"/>
              <a:lstStyle/>
              <a:p>
                <a:endParaRPr lang="en-GB" dirty="0"/>
              </a:p>
            </p:txBody>
          </p:sp>
          <p:sp>
            <p:nvSpPr>
              <p:cNvPr id="85" name="Tekstboks 48"/>
              <p:cNvSpPr txBox="1">
                <a:spLocks noChangeArrowheads="1"/>
              </p:cNvSpPr>
              <p:nvPr/>
            </p:nvSpPr>
            <p:spPr bwMode="auto">
              <a:xfrm>
                <a:off x="6687266" y="5025624"/>
                <a:ext cx="748899" cy="400180"/>
              </a:xfrm>
              <a:prstGeom prst="rect">
                <a:avLst/>
              </a:prstGeom>
              <a:noFill/>
              <a:ln w="9525">
                <a:noFill/>
                <a:miter lim="800000"/>
                <a:headEnd/>
                <a:tailEnd/>
              </a:ln>
            </p:spPr>
            <p:txBody>
              <a:bodyPr wrap="none">
                <a:spAutoFit/>
              </a:bodyPr>
              <a:lstStyle/>
              <a:p>
                <a:r>
                  <a:rPr lang="en-GB" dirty="0"/>
                  <a:t>LCH</a:t>
                </a:r>
              </a:p>
            </p:txBody>
          </p:sp>
        </p:grpSp>
        <p:grpSp>
          <p:nvGrpSpPr>
            <p:cNvPr id="79" name="Gruppe 49"/>
            <p:cNvGrpSpPr>
              <a:grpSpLocks/>
            </p:cNvGrpSpPr>
            <p:nvPr/>
          </p:nvGrpSpPr>
          <p:grpSpPr bwMode="auto">
            <a:xfrm>
              <a:off x="251626" y="2615357"/>
              <a:ext cx="967084" cy="721437"/>
              <a:chOff x="6609407" y="4864892"/>
              <a:chExt cx="967053" cy="721563"/>
            </a:xfrm>
          </p:grpSpPr>
          <p:sp>
            <p:nvSpPr>
              <p:cNvPr id="82" name="Oval 4"/>
              <p:cNvSpPr>
                <a:spLocks noChangeArrowheads="1"/>
              </p:cNvSpPr>
              <p:nvPr/>
            </p:nvSpPr>
            <p:spPr bwMode="auto">
              <a:xfrm>
                <a:off x="6609407" y="4864892"/>
                <a:ext cx="967053" cy="721563"/>
              </a:xfrm>
              <a:prstGeom prst="ellipse">
                <a:avLst/>
              </a:prstGeom>
              <a:solidFill>
                <a:srgbClr val="FF9900"/>
              </a:solidFill>
              <a:ln w="9525">
                <a:solidFill>
                  <a:srgbClr val="000000"/>
                </a:solidFill>
                <a:round/>
                <a:headEnd/>
                <a:tailEnd/>
              </a:ln>
            </p:spPr>
            <p:txBody>
              <a:bodyPr anchor="ctr"/>
              <a:lstStyle/>
              <a:p>
                <a:endParaRPr lang="en-GB" dirty="0"/>
              </a:p>
            </p:txBody>
          </p:sp>
          <p:sp>
            <p:nvSpPr>
              <p:cNvPr id="83" name="Tekstboks 51"/>
              <p:cNvSpPr txBox="1">
                <a:spLocks noChangeArrowheads="1"/>
              </p:cNvSpPr>
              <p:nvPr/>
            </p:nvSpPr>
            <p:spPr bwMode="auto">
              <a:xfrm>
                <a:off x="6687266" y="5025624"/>
                <a:ext cx="748899" cy="400180"/>
              </a:xfrm>
              <a:prstGeom prst="rect">
                <a:avLst/>
              </a:prstGeom>
              <a:noFill/>
              <a:ln w="9525">
                <a:noFill/>
                <a:miter lim="800000"/>
                <a:headEnd/>
                <a:tailEnd/>
              </a:ln>
            </p:spPr>
            <p:txBody>
              <a:bodyPr wrap="none">
                <a:spAutoFit/>
              </a:bodyPr>
              <a:lstStyle/>
              <a:p>
                <a:r>
                  <a:rPr lang="en-GB" dirty="0"/>
                  <a:t>LCH</a:t>
                </a:r>
              </a:p>
            </p:txBody>
          </p:sp>
        </p:grpSp>
        <p:sp>
          <p:nvSpPr>
            <p:cNvPr id="81" name="Tekstboks 80"/>
            <p:cNvSpPr txBox="1">
              <a:spLocks noChangeArrowheads="1"/>
            </p:cNvSpPr>
            <p:nvPr/>
          </p:nvSpPr>
          <p:spPr bwMode="auto">
            <a:xfrm>
              <a:off x="65353" y="5965601"/>
              <a:ext cx="4519186" cy="707886"/>
            </a:xfrm>
            <a:prstGeom prst="rect">
              <a:avLst/>
            </a:prstGeom>
            <a:noFill/>
            <a:ln w="9525">
              <a:noFill/>
              <a:miter lim="800000"/>
              <a:headEnd/>
              <a:tailEnd/>
            </a:ln>
          </p:spPr>
          <p:txBody>
            <a:bodyPr wrap="none">
              <a:spAutoFit/>
            </a:bodyPr>
            <a:lstStyle/>
            <a:p>
              <a:r>
                <a:rPr lang="en-GB" dirty="0"/>
                <a:t>LCH: Local Clearing </a:t>
              </a:r>
              <a:r>
                <a:rPr lang="en-GB" dirty="0" smtClean="0"/>
                <a:t>Houses.</a:t>
              </a:r>
            </a:p>
            <a:p>
              <a:r>
                <a:rPr lang="en-GB" dirty="0" smtClean="0"/>
                <a:t>Settlement </a:t>
              </a:r>
              <a:r>
                <a:rPr lang="en-GB" dirty="0"/>
                <a:t>of the spot trading</a:t>
              </a:r>
            </a:p>
          </p:txBody>
        </p:sp>
      </p:grpSp>
      <p:grpSp>
        <p:nvGrpSpPr>
          <p:cNvPr id="100" name="Gruppe 99"/>
          <p:cNvGrpSpPr/>
          <p:nvPr/>
        </p:nvGrpSpPr>
        <p:grpSpPr>
          <a:xfrm>
            <a:off x="1508746" y="1654623"/>
            <a:ext cx="6205858" cy="3600373"/>
            <a:chOff x="1508746" y="1654623"/>
            <a:chExt cx="6205858" cy="3600373"/>
          </a:xfrm>
        </p:grpSpPr>
        <p:sp>
          <p:nvSpPr>
            <p:cNvPr id="101" name="Tekstboks 100"/>
            <p:cNvSpPr txBox="1"/>
            <p:nvPr/>
          </p:nvSpPr>
          <p:spPr>
            <a:xfrm>
              <a:off x="3726857" y="1654623"/>
              <a:ext cx="2034531" cy="707886"/>
            </a:xfrm>
            <a:prstGeom prst="rect">
              <a:avLst/>
            </a:prstGeom>
            <a:noFill/>
          </p:spPr>
          <p:txBody>
            <a:bodyPr wrap="none" rtlCol="0">
              <a:spAutoFit/>
            </a:bodyPr>
            <a:lstStyle/>
            <a:p>
              <a:pPr algn="ctr"/>
              <a:r>
                <a:rPr lang="en-GB" dirty="0" smtClean="0">
                  <a:solidFill>
                    <a:srgbClr val="0033CC"/>
                  </a:solidFill>
                </a:rPr>
                <a:t>Send trading</a:t>
              </a:r>
            </a:p>
            <a:p>
              <a:pPr algn="ctr"/>
              <a:r>
                <a:rPr lang="en-GB" dirty="0" smtClean="0">
                  <a:solidFill>
                    <a:srgbClr val="0033CC"/>
                  </a:solidFill>
                </a:rPr>
                <a:t>information</a:t>
              </a:r>
              <a:endParaRPr lang="en-GB" dirty="0">
                <a:solidFill>
                  <a:srgbClr val="0033CC"/>
                </a:solidFill>
              </a:endParaRPr>
            </a:p>
          </p:txBody>
        </p:sp>
        <p:cxnSp>
          <p:nvCxnSpPr>
            <p:cNvPr id="102" name="Lige pilforbindelse 101"/>
            <p:cNvCxnSpPr>
              <a:cxnSpLocks noChangeAspect="1"/>
            </p:cNvCxnSpPr>
            <p:nvPr/>
          </p:nvCxnSpPr>
          <p:spPr bwMode="auto">
            <a:xfrm rot="7860000">
              <a:off x="1461689" y="3640185"/>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103" name="Lige pilforbindelse 102"/>
            <p:cNvCxnSpPr>
              <a:cxnSpLocks noChangeAspect="1"/>
            </p:cNvCxnSpPr>
            <p:nvPr/>
          </p:nvCxnSpPr>
          <p:spPr bwMode="auto">
            <a:xfrm rot="14700000" flipV="1">
              <a:off x="1538111" y="1982700"/>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104" name="Lige pilforbindelse 103"/>
            <p:cNvCxnSpPr>
              <a:cxnSpLocks noChangeAspect="1"/>
            </p:cNvCxnSpPr>
            <p:nvPr/>
          </p:nvCxnSpPr>
          <p:spPr bwMode="auto">
            <a:xfrm rot="6900000">
              <a:off x="1539255" y="4507511"/>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105" name="Lige pilforbindelse 104"/>
            <p:cNvCxnSpPr>
              <a:cxnSpLocks noChangeAspect="1"/>
            </p:cNvCxnSpPr>
            <p:nvPr/>
          </p:nvCxnSpPr>
          <p:spPr bwMode="auto">
            <a:xfrm rot="13740000" flipV="1">
              <a:off x="1457946" y="2790146"/>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cxnSp>
          <p:nvCxnSpPr>
            <p:cNvPr id="106" name="Lige pilforbindelse 105"/>
            <p:cNvCxnSpPr>
              <a:cxnSpLocks noChangeAspect="1"/>
            </p:cNvCxnSpPr>
            <p:nvPr/>
          </p:nvCxnSpPr>
          <p:spPr bwMode="auto">
            <a:xfrm rot="16440000">
              <a:off x="6967119" y="2320891"/>
              <a:ext cx="798285" cy="696685"/>
            </a:xfrm>
            <a:prstGeom prst="straightConnector1">
              <a:avLst/>
            </a:prstGeom>
            <a:solidFill>
              <a:schemeClr val="accent1"/>
            </a:solidFill>
            <a:ln w="38100" cap="flat" cmpd="sng" algn="ctr">
              <a:solidFill>
                <a:srgbClr val="0033CC"/>
              </a:solidFill>
              <a:prstDash val="solid"/>
              <a:round/>
              <a:headEnd type="none" w="med" len="med"/>
              <a:tailEnd type="triangle" w="lg" len="lg"/>
            </a:ln>
            <a:effectLst/>
          </p:spPr>
        </p:cxnSp>
      </p:grpSp>
      <p:sp>
        <p:nvSpPr>
          <p:cNvPr id="107" name="Tekstboks 106"/>
          <p:cNvSpPr txBox="1"/>
          <p:nvPr/>
        </p:nvSpPr>
        <p:spPr>
          <a:xfrm>
            <a:off x="946620" y="522525"/>
            <a:ext cx="8000908" cy="461665"/>
          </a:xfrm>
          <a:prstGeom prst="rect">
            <a:avLst/>
          </a:prstGeom>
          <a:noFill/>
        </p:spPr>
        <p:txBody>
          <a:bodyPr wrap="none" rtlCol="0">
            <a:spAutoFit/>
          </a:bodyPr>
          <a:lstStyle/>
          <a:p>
            <a:pPr algn="ctr"/>
            <a:r>
              <a:rPr lang="en-GB" sz="2400" dirty="0" smtClean="0"/>
              <a:t>A single spot exchange for The Single Market</a:t>
            </a:r>
            <a:endParaRPr lang="da-DK" sz="2400" dirty="0"/>
          </a:p>
        </p:txBody>
      </p:sp>
      <p:sp>
        <p:nvSpPr>
          <p:cNvPr id="45" name="Pladsholder til diasnummer 44"/>
          <p:cNvSpPr>
            <a:spLocks noGrp="1"/>
          </p:cNvSpPr>
          <p:nvPr>
            <p:ph type="sldNum" sz="quarter" idx="12"/>
          </p:nvPr>
        </p:nvSpPr>
        <p:spPr/>
        <p:txBody>
          <a:bodyPr/>
          <a:lstStyle/>
          <a:p>
            <a:pPr>
              <a:defRPr/>
            </a:pPr>
            <a:fld id="{C14A6505-6888-4AAA-A0F1-EA7F6140D7E6}" type="slidenum">
              <a:rPr lang="en-GB" noProof="0" smtClean="0"/>
              <a:pPr>
                <a:defRPr/>
              </a:pPr>
              <a:t>9</a:t>
            </a:fld>
            <a:endParaRPr lang="en-GB" noProof="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dissolv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up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p:cTn id="42" dur="500" fill="hold"/>
                                        <p:tgtEl>
                                          <p:spTgt spid="100"/>
                                        </p:tgtEl>
                                        <p:attrNameLst>
                                          <p:attrName>ppt_w</p:attrName>
                                        </p:attrNameLst>
                                      </p:cBhvr>
                                      <p:tavLst>
                                        <p:tav tm="0">
                                          <p:val>
                                            <p:fltVal val="0"/>
                                          </p:val>
                                        </p:tav>
                                        <p:tav tm="100000">
                                          <p:val>
                                            <p:strVal val="#ppt_w"/>
                                          </p:val>
                                        </p:tav>
                                      </p:tavLst>
                                    </p:anim>
                                    <p:anim calcmode="lin" valueType="num">
                                      <p:cBhvr>
                                        <p:cTn id="43"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Righ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3E350-06C7-4B16-A5C0-D6CA1EBA5EDA}"/>
</file>

<file path=customXml/itemProps2.xml><?xml version="1.0" encoding="utf-8"?>
<ds:datastoreItem xmlns:ds="http://schemas.openxmlformats.org/officeDocument/2006/customXml" ds:itemID="{D9566337-F80D-415E-A673-34E7A563777F}"/>
</file>

<file path=customXml/itemProps3.xml><?xml version="1.0" encoding="utf-8"?>
<ds:datastoreItem xmlns:ds="http://schemas.openxmlformats.org/officeDocument/2006/customXml" ds:itemID="{CE3BC2F1-5657-4841-88A6-EAFEAED88AFD}"/>
</file>

<file path=docProps/app.xml><?xml version="1.0" encoding="utf-8"?>
<Properties xmlns="http://schemas.openxmlformats.org/officeDocument/2006/extended-properties" xmlns:vt="http://schemas.openxmlformats.org/officeDocument/2006/docPropsVTypes">
  <TotalTime>17363</TotalTime>
  <Words>2819</Words>
  <Application>Microsoft Office PowerPoint</Application>
  <PresentationFormat>A4 (210 x 297 mm)</PresentationFormat>
  <Paragraphs>361</Paragraphs>
  <Slides>27</Slides>
  <Notes>1</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Standarddesign</vt:lpstr>
      <vt:lpstr>Introduction Anders Plejdrup Houmøller CEO Houmoller Consulting ApS</vt:lpstr>
      <vt:lpstr>The European spot market</vt:lpstr>
      <vt:lpstr>The Baltic-Nordic spot chaos 5 August 2013</vt:lpstr>
      <vt:lpstr>Using the right spot prices In the settlement of the spot trading</vt:lpstr>
      <vt:lpstr>Due diligence: how the losses could have been avoided</vt:lpstr>
      <vt:lpstr>Lack of transparency</vt:lpstr>
      <vt:lpstr>Fleeing forwards</vt:lpstr>
      <vt:lpstr>Dias nummer 8</vt:lpstr>
      <vt:lpstr>The future daily operation – a proposal</vt:lpstr>
      <vt:lpstr>Spot clearing and settlement</vt:lpstr>
      <vt:lpstr>Spot exchange regulation Introducing the rule of law</vt:lpstr>
      <vt:lpstr>Spot market governance Establishing democratic oversight and user influence</vt:lpstr>
      <vt:lpstr>Governance: national influence And democratic oversight</vt:lpstr>
      <vt:lpstr>Influence for the users</vt:lpstr>
      <vt:lpstr>Governance structure</vt:lpstr>
      <vt:lpstr>Dias nummer 16</vt:lpstr>
      <vt:lpstr>Calculation of the spot prices in Northern Europe – 1 The current daily operation</vt:lpstr>
      <vt:lpstr>Calculation of the spot prices in Northern Europe – 2 The current daily operation</vt:lpstr>
      <vt:lpstr>Calculation of the spot prices in Northern Europe – 3</vt:lpstr>
      <vt:lpstr>Calculation of the spot prices in Northern Europe – 4</vt:lpstr>
      <vt:lpstr>Problems with the re-calculations</vt:lpstr>
      <vt:lpstr>Dias nummer 22</vt:lpstr>
      <vt:lpstr>Terminology and acronyms – 1</vt:lpstr>
      <vt:lpstr>Terminology and acronyms – 2</vt:lpstr>
      <vt:lpstr>Terminology and acronyms – 3</vt:lpstr>
      <vt:lpstr>Terminology and acronyms – 4</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2589</cp:revision>
  <cp:lastPrinted>2001-03-05T16:13:52Z</cp:lastPrinted>
  <dcterms:created xsi:type="dcterms:W3CDTF">1998-01-18T15:08:52Z</dcterms:created>
  <dcterms:modified xsi:type="dcterms:W3CDTF">2013-11-06T20:22:03Z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